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658" r:id="rId3"/>
    <p:sldId id="279" r:id="rId4"/>
    <p:sldId id="257" r:id="rId5"/>
    <p:sldId id="258" r:id="rId6"/>
    <p:sldId id="259" r:id="rId7"/>
    <p:sldId id="335" r:id="rId8"/>
    <p:sldId id="261" r:id="rId9"/>
    <p:sldId id="262" r:id="rId10"/>
    <p:sldId id="263" r:id="rId11"/>
    <p:sldId id="264" r:id="rId12"/>
    <p:sldId id="265" r:id="rId13"/>
    <p:sldId id="266" r:id="rId14"/>
    <p:sldId id="336" r:id="rId15"/>
    <p:sldId id="268" r:id="rId16"/>
    <p:sldId id="269" r:id="rId17"/>
    <p:sldId id="270" r:id="rId18"/>
    <p:sldId id="271" r:id="rId19"/>
    <p:sldId id="272" r:id="rId20"/>
    <p:sldId id="273" r:id="rId21"/>
    <p:sldId id="274" r:id="rId22"/>
    <p:sldId id="275" r:id="rId23"/>
    <p:sldId id="276" r:id="rId24"/>
    <p:sldId id="277" r:id="rId25"/>
    <p:sldId id="280" r:id="rId26"/>
    <p:sldId id="281" r:id="rId27"/>
    <p:sldId id="6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35"/>
    <p:restoredTop sz="94694"/>
  </p:normalViewPr>
  <p:slideViewPr>
    <p:cSldViewPr snapToGrid="0" snapToObjects="1">
      <p:cViewPr varScale="1">
        <p:scale>
          <a:sx n="128" d="100"/>
          <a:sy n="128" d="100"/>
        </p:scale>
        <p:origin x="2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3041013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0187888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3032671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13220793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747433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9091707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0A48-DC62-494A-979D-08CD3A48EB70}"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8884138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B0A48-DC62-494A-979D-08CD3A48EB70}"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2143097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B0A48-DC62-494A-979D-08CD3A48EB70}"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5435500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4769300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1067384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0A48-DC62-494A-979D-08CD3A48EB70}"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870-D0C2-C342-AF1E-CCEBD7478B16}" type="slidenum">
              <a:rPr lang="en-US" smtClean="0"/>
              <a:t>‹#›</a:t>
            </a:fld>
            <a:endParaRPr lang="en-US"/>
          </a:p>
        </p:txBody>
      </p:sp>
    </p:spTree>
    <p:extLst>
      <p:ext uri="{BB962C8B-B14F-4D97-AF65-F5344CB8AC3E}">
        <p14:creationId xmlns:p14="http://schemas.microsoft.com/office/powerpoint/2010/main" val="381667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image" Target="../media/image50.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image" Target="../media/image65.png"/><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image" Target="../media/image1.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image" Target="../media/image81.png"/><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90.png"/><Relationship Id="rId5" Type="http://schemas.openxmlformats.org/officeDocument/2006/relationships/image" Target="../media/image83.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2.png"/><Relationship Id="rId9" Type="http://schemas.openxmlformats.org/officeDocument/2006/relationships/image" Target="../media/image88.png"/><Relationship Id="rId14"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98.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8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image" Target="../media/image114.png"/><Relationship Id="rId16"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18.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131.png"/><Relationship Id="rId16"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98.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47.png"/></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s>
</file>

<file path=ppt/slides/_rels/slide2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98.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47.png"/></Relationships>
</file>

<file path=ppt/slides/_rels/slide22.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176.png"/><Relationship Id="rId3" Type="http://schemas.openxmlformats.org/officeDocument/2006/relationships/image" Target="../media/image166.png"/><Relationship Id="rId7" Type="http://schemas.openxmlformats.org/officeDocument/2006/relationships/image" Target="../media/image170.png"/><Relationship Id="rId12" Type="http://schemas.openxmlformats.org/officeDocument/2006/relationships/image" Target="../media/image175.png"/><Relationship Id="rId17" Type="http://schemas.openxmlformats.org/officeDocument/2006/relationships/image" Target="../media/image180.png"/><Relationship Id="rId2" Type="http://schemas.openxmlformats.org/officeDocument/2006/relationships/image" Target="../media/image165.png"/><Relationship Id="rId16"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69.png"/><Relationship Id="rId11" Type="http://schemas.openxmlformats.org/officeDocument/2006/relationships/image" Target="../media/image174.png"/><Relationship Id="rId5" Type="http://schemas.openxmlformats.org/officeDocument/2006/relationships/image" Target="../media/image168.png"/><Relationship Id="rId15" Type="http://schemas.openxmlformats.org/officeDocument/2006/relationships/image" Target="../media/image178.png"/><Relationship Id="rId10" Type="http://schemas.openxmlformats.org/officeDocument/2006/relationships/image" Target="../media/image173.png"/><Relationship Id="rId4" Type="http://schemas.openxmlformats.org/officeDocument/2006/relationships/image" Target="../media/image167.png"/><Relationship Id="rId9" Type="http://schemas.openxmlformats.org/officeDocument/2006/relationships/image" Target="../media/image172.png"/><Relationship Id="rId14" Type="http://schemas.openxmlformats.org/officeDocument/2006/relationships/image" Target="../media/image177.pn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98.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47.png"/></Relationships>
</file>

<file path=ppt/slides/_rels/slide24.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2.png"/><Relationship Id="rId18" Type="http://schemas.openxmlformats.org/officeDocument/2006/relationships/image" Target="../media/image197.png"/><Relationship Id="rId3" Type="http://schemas.openxmlformats.org/officeDocument/2006/relationships/image" Target="../media/image182.png"/><Relationship Id="rId7" Type="http://schemas.openxmlformats.org/officeDocument/2006/relationships/image" Target="../media/image186.png"/><Relationship Id="rId12" Type="http://schemas.openxmlformats.org/officeDocument/2006/relationships/image" Target="../media/image191.png"/><Relationship Id="rId17" Type="http://schemas.openxmlformats.org/officeDocument/2006/relationships/image" Target="../media/image196.png"/><Relationship Id="rId2" Type="http://schemas.openxmlformats.org/officeDocument/2006/relationships/image" Target="../media/image181.png"/><Relationship Id="rId16"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90.png"/><Relationship Id="rId5" Type="http://schemas.openxmlformats.org/officeDocument/2006/relationships/image" Target="../media/image184.png"/><Relationship Id="rId15" Type="http://schemas.openxmlformats.org/officeDocument/2006/relationships/image" Target="../media/image194.png"/><Relationship Id="rId10" Type="http://schemas.openxmlformats.org/officeDocument/2006/relationships/image" Target="../media/image189.png"/><Relationship Id="rId4" Type="http://schemas.openxmlformats.org/officeDocument/2006/relationships/image" Target="../media/image183.png"/><Relationship Id="rId9" Type="http://schemas.openxmlformats.org/officeDocument/2006/relationships/image" Target="../media/image188.png"/><Relationship Id="rId14" Type="http://schemas.openxmlformats.org/officeDocument/2006/relationships/image" Target="../media/image193.png"/></Relationships>
</file>

<file path=ppt/slides/_rels/slide25.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C63CB-32D5-9341-9782-36AFC279F214}"/>
              </a:ext>
            </a:extLst>
          </p:cNvPr>
          <p:cNvSpPr txBox="1"/>
          <p:nvPr/>
        </p:nvSpPr>
        <p:spPr>
          <a:xfrm>
            <a:off x="2214838" y="4384431"/>
            <a:ext cx="556750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Displacement Analysis of Subdivided </a:t>
            </a:r>
          </a:p>
          <a:p>
            <a:r>
              <a:rPr lang="en-US" sz="2400" dirty="0">
                <a:latin typeface="Times New Roman" panose="02020603050405020304" pitchFamily="18" charset="0"/>
                <a:cs typeface="Times New Roman" panose="02020603050405020304" pitchFamily="18" charset="0"/>
              </a:rPr>
              <a:t> Lattice Truss Beams, Example Problem #1           </a:t>
            </a:r>
          </a:p>
        </p:txBody>
      </p:sp>
      <p:grpSp>
        <p:nvGrpSpPr>
          <p:cNvPr id="8" name="Group 7">
            <a:extLst>
              <a:ext uri="{FF2B5EF4-FFF2-40B4-BE49-F238E27FC236}">
                <a16:creationId xmlns:a16="http://schemas.microsoft.com/office/drawing/2014/main" id="{A515C975-2574-7640-AC46-ED8EC9F0013E}"/>
              </a:ext>
            </a:extLst>
          </p:cNvPr>
          <p:cNvGrpSpPr/>
          <p:nvPr/>
        </p:nvGrpSpPr>
        <p:grpSpPr>
          <a:xfrm>
            <a:off x="2244978" y="1744523"/>
            <a:ext cx="4934387" cy="1107996"/>
            <a:chOff x="2131418" y="1934112"/>
            <a:chExt cx="4934387" cy="1107996"/>
          </a:xfrm>
        </p:grpSpPr>
        <p:sp>
          <p:nvSpPr>
            <p:cNvPr id="9" name="TextBox 8">
              <a:extLst>
                <a:ext uri="{FF2B5EF4-FFF2-40B4-BE49-F238E27FC236}">
                  <a16:creationId xmlns:a16="http://schemas.microsoft.com/office/drawing/2014/main" id="{1502519F-FF8B-F045-8C5C-89CFCD7B7671}"/>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7691647-C625-FD42-9127-87FF114269A7}"/>
                </a:ext>
              </a:extLst>
            </p:cNvPr>
            <p:cNvSpPr txBox="1"/>
            <p:nvPr/>
          </p:nvSpPr>
          <p:spPr>
            <a:xfrm>
              <a:off x="6283124" y="2053850"/>
              <a:ext cx="782681" cy="677108"/>
            </a:xfrm>
            <a:prstGeom prst="rect">
              <a:avLst/>
            </a:prstGeom>
            <a:noFill/>
          </p:spPr>
          <p:txBody>
            <a:bodyPr wrap="square" rtlCol="0">
              <a:spAutoFit/>
            </a:bodyPr>
            <a:lstStyle/>
            <a:p>
              <a:r>
                <a:rPr lang="en-US" sz="3800" dirty="0">
                  <a:latin typeface="Times New Roman" panose="02020603050405020304" pitchFamily="18" charset="0"/>
                  <a:cs typeface="Times New Roman" panose="02020603050405020304" pitchFamily="18" charset="0"/>
                </a:rPr>
                <a:t>™</a:t>
              </a:r>
              <a:endParaRPr lang="en-US" dirty="0"/>
            </a:p>
          </p:txBody>
        </p:sp>
      </p:grpSp>
    </p:spTree>
    <p:extLst>
      <p:ext uri="{BB962C8B-B14F-4D97-AF65-F5344CB8AC3E}">
        <p14:creationId xmlns:p14="http://schemas.microsoft.com/office/powerpoint/2010/main" val="36217138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780" name="Straight Connector 4"/>
          <p:cNvSpPr/>
          <p:nvPr/>
        </p:nvSpPr>
        <p:spPr>
          <a:xfrm>
            <a:off x="277471" y="838284"/>
            <a:ext cx="8563831" cy="1"/>
          </a:xfrm>
          <a:prstGeom prst="line">
            <a:avLst/>
          </a:prstGeom>
          <a:ln w="28575">
            <a:solidFill>
              <a:srgbClr val="000000"/>
            </a:solidFill>
            <a:miter/>
          </a:ln>
        </p:spPr>
        <p:txBody>
          <a:bodyPr lIns="45719" rIns="45719"/>
          <a:lstStyle/>
          <a:p>
            <a:endParaRPr/>
          </a:p>
        </p:txBody>
      </p:sp>
      <p:grpSp>
        <p:nvGrpSpPr>
          <p:cNvPr id="841" name="Group 2"/>
          <p:cNvGrpSpPr/>
          <p:nvPr/>
        </p:nvGrpSpPr>
        <p:grpSpPr>
          <a:xfrm>
            <a:off x="803230" y="1304665"/>
            <a:ext cx="6979525" cy="2531412"/>
            <a:chOff x="0" y="0"/>
            <a:chExt cx="6979523" cy="2531411"/>
          </a:xfrm>
        </p:grpSpPr>
        <p:sp>
          <p:nvSpPr>
            <p:cNvPr id="781" name="Straight Connector 7"/>
            <p:cNvSpPr/>
            <p:nvPr/>
          </p:nvSpPr>
          <p:spPr>
            <a:xfrm flipV="1">
              <a:off x="1327317" y="241298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2" name="Straight Connector 9"/>
            <p:cNvSpPr/>
            <p:nvPr/>
          </p:nvSpPr>
          <p:spPr>
            <a:xfrm flipV="1">
              <a:off x="218647" y="241298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3" name="Straight Connector 13"/>
            <p:cNvSpPr/>
            <p:nvPr/>
          </p:nvSpPr>
          <p:spPr>
            <a:xfrm>
              <a:off x="229877" y="1291841"/>
              <a:ext cx="1105525"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4" name="Oval 14"/>
            <p:cNvSpPr/>
            <p:nvPr/>
          </p:nvSpPr>
          <p:spPr>
            <a:xfrm>
              <a:off x="163140" y="232474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85" name="Straight Connector 15"/>
            <p:cNvSpPr/>
            <p:nvPr/>
          </p:nvSpPr>
          <p:spPr>
            <a:xfrm flipV="1">
              <a:off x="1362710" y="1295243"/>
              <a:ext cx="1089526" cy="109955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6" name="Straight Connector 16"/>
            <p:cNvSpPr/>
            <p:nvPr/>
          </p:nvSpPr>
          <p:spPr>
            <a:xfrm flipV="1">
              <a:off x="143526" y="2255030"/>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7" name="Straight Connector 17"/>
            <p:cNvSpPr/>
            <p:nvPr/>
          </p:nvSpPr>
          <p:spPr>
            <a:xfrm>
              <a:off x="13820" y="2251931"/>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8" name="Straight Connector 18"/>
            <p:cNvSpPr/>
            <p:nvPr/>
          </p:nvSpPr>
          <p:spPr>
            <a:xfrm>
              <a:off x="-1" y="2399716"/>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89" name="Straight Connector 19"/>
            <p:cNvSpPr/>
            <p:nvPr/>
          </p:nvSpPr>
          <p:spPr>
            <a:xfrm>
              <a:off x="8290" y="2525389"/>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0" name="Straight Connector 20"/>
            <p:cNvSpPr/>
            <p:nvPr/>
          </p:nvSpPr>
          <p:spPr>
            <a:xfrm>
              <a:off x="2479751" y="1309042"/>
              <a:ext cx="1035846" cy="10823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1" name="Straight Connector 21"/>
            <p:cNvSpPr/>
            <p:nvPr/>
          </p:nvSpPr>
          <p:spPr>
            <a:xfrm flipV="1">
              <a:off x="3581844" y="1303460"/>
              <a:ext cx="1053548" cy="10800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2" name="Straight Connector 22"/>
            <p:cNvSpPr/>
            <p:nvPr/>
          </p:nvSpPr>
          <p:spPr>
            <a:xfrm>
              <a:off x="4655632" y="1271709"/>
              <a:ext cx="1132516" cy="11658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3" name="Straight Connector 26"/>
            <p:cNvSpPr/>
            <p:nvPr/>
          </p:nvSpPr>
          <p:spPr>
            <a:xfrm flipV="1">
              <a:off x="3546345" y="2409426"/>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4" name="Straight Connector 28"/>
            <p:cNvSpPr/>
            <p:nvPr/>
          </p:nvSpPr>
          <p:spPr>
            <a:xfrm flipV="1">
              <a:off x="2416805" y="2406932"/>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5" name="Straight Connector 30"/>
            <p:cNvSpPr/>
            <p:nvPr/>
          </p:nvSpPr>
          <p:spPr>
            <a:xfrm flipV="1">
              <a:off x="4632330" y="240511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6" name="Straight Connector 33"/>
            <p:cNvSpPr/>
            <p:nvPr/>
          </p:nvSpPr>
          <p:spPr>
            <a:xfrm flipH="1">
              <a:off x="2452175" y="1300917"/>
              <a:ext cx="1" cy="11056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7" name="Straight Connector 35"/>
            <p:cNvSpPr/>
            <p:nvPr/>
          </p:nvSpPr>
          <p:spPr>
            <a:xfrm flipH="1">
              <a:off x="4651069" y="1308816"/>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98" name="Oval 36"/>
            <p:cNvSpPr/>
            <p:nvPr/>
          </p:nvSpPr>
          <p:spPr>
            <a:xfrm>
              <a:off x="1266245" y="233723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99" name="Oval 37"/>
            <p:cNvSpPr/>
            <p:nvPr/>
          </p:nvSpPr>
          <p:spPr>
            <a:xfrm>
              <a:off x="2380802" y="2341320"/>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0" name="Oval 38"/>
            <p:cNvSpPr/>
            <p:nvPr/>
          </p:nvSpPr>
          <p:spPr>
            <a:xfrm>
              <a:off x="4581391" y="2341320"/>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1" name="Oval 39"/>
            <p:cNvSpPr/>
            <p:nvPr/>
          </p:nvSpPr>
          <p:spPr>
            <a:xfrm>
              <a:off x="3452435" y="233681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2" name="Straight Connector 40"/>
            <p:cNvSpPr/>
            <p:nvPr/>
          </p:nvSpPr>
          <p:spPr>
            <a:xfrm flipV="1">
              <a:off x="5771354" y="1291560"/>
              <a:ext cx="1105525"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03" name="Straight Connector 42"/>
            <p:cNvSpPr/>
            <p:nvPr/>
          </p:nvSpPr>
          <p:spPr>
            <a:xfrm flipV="1">
              <a:off x="5756636" y="2409374"/>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04" name="Straight Connector 43"/>
            <p:cNvSpPr/>
            <p:nvPr/>
          </p:nvSpPr>
          <p:spPr>
            <a:xfrm flipH="1">
              <a:off x="6869919" y="1304363"/>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05" name="Oval 49"/>
            <p:cNvSpPr/>
            <p:nvPr/>
          </p:nvSpPr>
          <p:spPr>
            <a:xfrm>
              <a:off x="5678779" y="233681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6" name="Oval 51"/>
            <p:cNvSpPr/>
            <p:nvPr/>
          </p:nvSpPr>
          <p:spPr>
            <a:xfrm>
              <a:off x="6803085" y="2341068"/>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07" name="Straight Connector 52"/>
            <p:cNvSpPr/>
            <p:nvPr/>
          </p:nvSpPr>
          <p:spPr>
            <a:xfrm flipV="1">
              <a:off x="1368437" y="154135"/>
              <a:ext cx="1115452"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08" name="Straight Connector 53"/>
            <p:cNvSpPr/>
            <p:nvPr/>
          </p:nvSpPr>
          <p:spPr>
            <a:xfrm flipV="1">
              <a:off x="259771" y="154135"/>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09" name="Oval 56"/>
            <p:cNvSpPr/>
            <p:nvPr/>
          </p:nvSpPr>
          <p:spPr>
            <a:xfrm>
              <a:off x="192357" y="85698"/>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10" name="Straight Connector 57"/>
            <p:cNvSpPr/>
            <p:nvPr/>
          </p:nvSpPr>
          <p:spPr>
            <a:xfrm flipV="1">
              <a:off x="247414" y="165743"/>
              <a:ext cx="1105526" cy="11055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1" name="Straight Connector 58"/>
            <p:cNvSpPr/>
            <p:nvPr/>
          </p:nvSpPr>
          <p:spPr>
            <a:xfrm>
              <a:off x="1351523" y="120939"/>
              <a:ext cx="1131252" cy="117929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2" name="Straight Connector 59"/>
            <p:cNvSpPr/>
            <p:nvPr/>
          </p:nvSpPr>
          <p:spPr>
            <a:xfrm flipV="1">
              <a:off x="183869" y="3099"/>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3" name="Straight Connector 60"/>
            <p:cNvSpPr/>
            <p:nvPr/>
          </p:nvSpPr>
          <p:spPr>
            <a:xfrm>
              <a:off x="38558" y="0"/>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4" name="Straight Connector 61"/>
            <p:cNvSpPr/>
            <p:nvPr/>
          </p:nvSpPr>
          <p:spPr>
            <a:xfrm>
              <a:off x="40342" y="137914"/>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5" name="Straight Connector 62"/>
            <p:cNvSpPr/>
            <p:nvPr/>
          </p:nvSpPr>
          <p:spPr>
            <a:xfrm>
              <a:off x="49403" y="272690"/>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6" name="Straight Connector 63"/>
            <p:cNvSpPr/>
            <p:nvPr/>
          </p:nvSpPr>
          <p:spPr>
            <a:xfrm flipV="1">
              <a:off x="2494318" y="172340"/>
              <a:ext cx="1032891" cy="107320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7" name="Straight Connector 64"/>
            <p:cNvSpPr/>
            <p:nvPr/>
          </p:nvSpPr>
          <p:spPr>
            <a:xfrm>
              <a:off x="3582212" y="177361"/>
              <a:ext cx="1053549" cy="10800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8" name="Straight Connector 65"/>
            <p:cNvSpPr/>
            <p:nvPr/>
          </p:nvSpPr>
          <p:spPr>
            <a:xfrm flipV="1">
              <a:off x="4658807" y="182757"/>
              <a:ext cx="1105526"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19" name="Straight Connector 70"/>
            <p:cNvSpPr/>
            <p:nvPr/>
          </p:nvSpPr>
          <p:spPr>
            <a:xfrm flipV="1">
              <a:off x="3556804" y="156391"/>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0" name="Straight Connector 71"/>
            <p:cNvSpPr/>
            <p:nvPr/>
          </p:nvSpPr>
          <p:spPr>
            <a:xfrm flipV="1">
              <a:off x="2457926" y="148079"/>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1" name="Straight Connector 72"/>
            <p:cNvSpPr/>
            <p:nvPr/>
          </p:nvSpPr>
          <p:spPr>
            <a:xfrm flipV="1">
              <a:off x="4673664" y="154935"/>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2" name="Straight Connector 75"/>
            <p:cNvSpPr/>
            <p:nvPr/>
          </p:nvSpPr>
          <p:spPr>
            <a:xfrm flipH="1">
              <a:off x="2466743" y="200576"/>
              <a:ext cx="1"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3" name="Straight Connector 77"/>
            <p:cNvSpPr/>
            <p:nvPr/>
          </p:nvSpPr>
          <p:spPr>
            <a:xfrm>
              <a:off x="4675491" y="182715"/>
              <a:ext cx="1" cy="11056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4" name="Oval 78"/>
            <p:cNvSpPr/>
            <p:nvPr/>
          </p:nvSpPr>
          <p:spPr>
            <a:xfrm>
              <a:off x="1297222" y="88726"/>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25" name="Oval 79"/>
            <p:cNvSpPr/>
            <p:nvPr/>
          </p:nvSpPr>
          <p:spPr>
            <a:xfrm>
              <a:off x="2395057" y="76945"/>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26" name="Oval 80"/>
            <p:cNvSpPr/>
            <p:nvPr/>
          </p:nvSpPr>
          <p:spPr>
            <a:xfrm>
              <a:off x="4620507" y="94115"/>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27" name="Oval 81"/>
            <p:cNvSpPr/>
            <p:nvPr/>
          </p:nvSpPr>
          <p:spPr>
            <a:xfrm>
              <a:off x="3481218" y="80141"/>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28" name="Straight Connector 83"/>
            <p:cNvSpPr/>
            <p:nvPr/>
          </p:nvSpPr>
          <p:spPr>
            <a:xfrm>
              <a:off x="5771722" y="165461"/>
              <a:ext cx="1105526"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29" name="Straight Connector 84"/>
            <p:cNvSpPr/>
            <p:nvPr/>
          </p:nvSpPr>
          <p:spPr>
            <a:xfrm flipV="1">
              <a:off x="5797970" y="159193"/>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0" name="Straight Connector 85"/>
            <p:cNvSpPr/>
            <p:nvPr/>
          </p:nvSpPr>
          <p:spPr>
            <a:xfrm flipH="1">
              <a:off x="6893071" y="178265"/>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1" name="Oval 90"/>
            <p:cNvSpPr/>
            <p:nvPr/>
          </p:nvSpPr>
          <p:spPr>
            <a:xfrm>
              <a:off x="5699857" y="89604"/>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32" name="Oval 92"/>
            <p:cNvSpPr/>
            <p:nvPr/>
          </p:nvSpPr>
          <p:spPr>
            <a:xfrm>
              <a:off x="6841333" y="9386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33" name="Oval 93"/>
            <p:cNvSpPr/>
            <p:nvPr/>
          </p:nvSpPr>
          <p:spPr>
            <a:xfrm>
              <a:off x="169204" y="1211797"/>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34" name="Straight Connector 94"/>
            <p:cNvSpPr/>
            <p:nvPr/>
          </p:nvSpPr>
          <p:spPr>
            <a:xfrm flipV="1">
              <a:off x="160717" y="1129197"/>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5" name="Straight Connector 95"/>
            <p:cNvSpPr/>
            <p:nvPr/>
          </p:nvSpPr>
          <p:spPr>
            <a:xfrm>
              <a:off x="31014" y="1126098"/>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6" name="Straight Connector 96"/>
            <p:cNvSpPr/>
            <p:nvPr/>
          </p:nvSpPr>
          <p:spPr>
            <a:xfrm>
              <a:off x="17190" y="1264013"/>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7" name="Straight Connector 97"/>
            <p:cNvSpPr/>
            <p:nvPr/>
          </p:nvSpPr>
          <p:spPr>
            <a:xfrm>
              <a:off x="25483" y="1399556"/>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38" name="Oval 99"/>
            <p:cNvSpPr/>
            <p:nvPr/>
          </p:nvSpPr>
          <p:spPr>
            <a:xfrm>
              <a:off x="2397659" y="122021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39" name="Oval 100"/>
            <p:cNvSpPr/>
            <p:nvPr/>
          </p:nvSpPr>
          <p:spPr>
            <a:xfrm>
              <a:off x="4597355" y="122021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40" name="Oval 106"/>
            <p:cNvSpPr/>
            <p:nvPr/>
          </p:nvSpPr>
          <p:spPr>
            <a:xfrm>
              <a:off x="6818181" y="1219961"/>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842" name="Table 1"/>
          <p:cNvGraphicFramePr/>
          <p:nvPr/>
        </p:nvGraphicFramePr>
        <p:xfrm>
          <a:off x="326041" y="4252255"/>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843" name="TextBox 114"/>
          <p:cNvSpPr txBox="1"/>
          <p:nvPr/>
        </p:nvSpPr>
        <p:spPr>
          <a:xfrm>
            <a:off x="1033802" y="4248741"/>
            <a:ext cx="693818"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844" name="TextBox 115"/>
          <p:cNvSpPr txBox="1"/>
          <p:nvPr/>
        </p:nvSpPr>
        <p:spPr>
          <a:xfrm>
            <a:off x="1706187" y="4233188"/>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845" name="TextBox 116"/>
          <p:cNvSpPr txBox="1"/>
          <p:nvPr/>
        </p:nvSpPr>
        <p:spPr>
          <a:xfrm>
            <a:off x="328694" y="4348769"/>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846" name="Table 117"/>
          <p:cNvGraphicFramePr/>
          <p:nvPr/>
        </p:nvGraphicFramePr>
        <p:xfrm>
          <a:off x="2469289" y="4253519"/>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847" name="TextBox 118"/>
          <p:cNvSpPr txBox="1"/>
          <p:nvPr/>
        </p:nvSpPr>
        <p:spPr>
          <a:xfrm>
            <a:off x="3177050" y="4250006"/>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848" name="TextBox 119"/>
          <p:cNvSpPr txBox="1"/>
          <p:nvPr/>
        </p:nvSpPr>
        <p:spPr>
          <a:xfrm>
            <a:off x="3857902" y="4234453"/>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849" name="TextBox 120"/>
          <p:cNvSpPr txBox="1"/>
          <p:nvPr/>
        </p:nvSpPr>
        <p:spPr>
          <a:xfrm>
            <a:off x="2471943" y="4333100"/>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850" name="Table 121"/>
          <p:cNvGraphicFramePr/>
          <p:nvPr/>
        </p:nvGraphicFramePr>
        <p:xfrm>
          <a:off x="4602333" y="4254784"/>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851" name="TextBox 122"/>
          <p:cNvSpPr txBox="1"/>
          <p:nvPr/>
        </p:nvSpPr>
        <p:spPr>
          <a:xfrm>
            <a:off x="5310094" y="4251271"/>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852" name="TextBox 123"/>
          <p:cNvSpPr txBox="1"/>
          <p:nvPr/>
        </p:nvSpPr>
        <p:spPr>
          <a:xfrm>
            <a:off x="5974011" y="4235717"/>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853" name="TextBox 124"/>
          <p:cNvSpPr txBox="1"/>
          <p:nvPr/>
        </p:nvSpPr>
        <p:spPr>
          <a:xfrm>
            <a:off x="4621919" y="4351299"/>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854" name="TextBox 129"/>
          <p:cNvSpPr txBox="1"/>
          <p:nvPr/>
        </p:nvSpPr>
        <p:spPr>
          <a:xfrm>
            <a:off x="451457" y="299461"/>
            <a:ext cx="65709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Three Truss Units</a:t>
            </a:r>
            <a:r>
              <a:rPr lang="en-US" dirty="0"/>
              <a:t> </a:t>
            </a:r>
            <a:r>
              <a:rPr dirty="0"/>
              <a:t>   </a:t>
            </a:r>
          </a:p>
        </p:txBody>
      </p:sp>
      <p:graphicFrame>
        <p:nvGraphicFramePr>
          <p:cNvPr id="855" name="Table 125"/>
          <p:cNvGraphicFramePr/>
          <p:nvPr/>
        </p:nvGraphicFramePr>
        <p:xfrm>
          <a:off x="6726233" y="4252347"/>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856" name="TextBox 126"/>
          <p:cNvSpPr txBox="1"/>
          <p:nvPr/>
        </p:nvSpPr>
        <p:spPr>
          <a:xfrm>
            <a:off x="7433995" y="4248832"/>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857" name="TextBox 127"/>
          <p:cNvSpPr txBox="1"/>
          <p:nvPr/>
        </p:nvSpPr>
        <p:spPr>
          <a:xfrm>
            <a:off x="8114846" y="4233279"/>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858" name="TextBox 128"/>
          <p:cNvSpPr txBox="1"/>
          <p:nvPr/>
        </p:nvSpPr>
        <p:spPr>
          <a:xfrm>
            <a:off x="6720420" y="4348860"/>
            <a:ext cx="794090"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859" name="Rectangle 130"/>
          <p:cNvSpPr/>
          <p:nvPr/>
        </p:nvSpPr>
        <p:spPr>
          <a:xfrm>
            <a:off x="1165024" y="3796236"/>
            <a:ext cx="79142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0" name="TextBox 131"/>
          <p:cNvSpPr txBox="1"/>
          <p:nvPr/>
        </p:nvSpPr>
        <p:spPr>
          <a:xfrm>
            <a:off x="1211989" y="3784029"/>
            <a:ext cx="82958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 = - 3 </a:t>
            </a:r>
            <a:r>
              <a:rPr dirty="0" err="1"/>
              <a:t>lb</a:t>
            </a:r>
            <a:r>
              <a:rPr dirty="0"/>
              <a:t> </a:t>
            </a:r>
          </a:p>
        </p:txBody>
      </p:sp>
      <p:sp>
        <p:nvSpPr>
          <p:cNvPr id="861" name="Rectangle 132"/>
          <p:cNvSpPr/>
          <p:nvPr/>
        </p:nvSpPr>
        <p:spPr>
          <a:xfrm>
            <a:off x="694755" y="2186426"/>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2" name="TextBox 133"/>
          <p:cNvSpPr txBox="1"/>
          <p:nvPr/>
        </p:nvSpPr>
        <p:spPr>
          <a:xfrm>
            <a:off x="724632" y="2163577"/>
            <a:ext cx="104613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5. = - .7071 </a:t>
            </a:r>
            <a:r>
              <a:rPr dirty="0" err="1"/>
              <a:t>lb</a:t>
            </a:r>
            <a:r>
              <a:rPr dirty="0"/>
              <a:t> </a:t>
            </a:r>
          </a:p>
        </p:txBody>
      </p:sp>
      <p:sp>
        <p:nvSpPr>
          <p:cNvPr id="863" name="Rectangle 134"/>
          <p:cNvSpPr/>
          <p:nvPr/>
        </p:nvSpPr>
        <p:spPr>
          <a:xfrm>
            <a:off x="694754" y="2781054"/>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4" name="TextBox 135"/>
          <p:cNvSpPr txBox="1"/>
          <p:nvPr/>
        </p:nvSpPr>
        <p:spPr>
          <a:xfrm>
            <a:off x="733097" y="2758205"/>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6. =  .7071 </a:t>
            </a:r>
            <a:r>
              <a:rPr dirty="0" err="1"/>
              <a:t>lb</a:t>
            </a:r>
            <a:r>
              <a:rPr dirty="0"/>
              <a:t> </a:t>
            </a:r>
          </a:p>
        </p:txBody>
      </p:sp>
      <p:sp>
        <p:nvSpPr>
          <p:cNvPr id="865" name="Rectangle 136"/>
          <p:cNvSpPr/>
          <p:nvPr/>
        </p:nvSpPr>
        <p:spPr>
          <a:xfrm>
            <a:off x="2909472" y="3275353"/>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6" name="TextBox 137"/>
          <p:cNvSpPr txBox="1"/>
          <p:nvPr/>
        </p:nvSpPr>
        <p:spPr>
          <a:xfrm>
            <a:off x="2920317" y="3254881"/>
            <a:ext cx="76104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10. =  4 </a:t>
            </a:r>
            <a:r>
              <a:rPr dirty="0" err="1"/>
              <a:t>lb</a:t>
            </a:r>
            <a:r>
              <a:rPr dirty="0"/>
              <a:t> </a:t>
            </a:r>
          </a:p>
        </p:txBody>
      </p:sp>
      <p:sp>
        <p:nvSpPr>
          <p:cNvPr id="867" name="Rectangle 138"/>
          <p:cNvSpPr/>
          <p:nvPr/>
        </p:nvSpPr>
        <p:spPr>
          <a:xfrm>
            <a:off x="2081862" y="2789945"/>
            <a:ext cx="1053161"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8" name="TextBox 139"/>
          <p:cNvSpPr txBox="1"/>
          <p:nvPr/>
        </p:nvSpPr>
        <p:spPr>
          <a:xfrm>
            <a:off x="2154074" y="2767096"/>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8. = -.7071 </a:t>
            </a:r>
            <a:r>
              <a:rPr dirty="0" err="1"/>
              <a:t>lb</a:t>
            </a:r>
            <a:r>
              <a:rPr dirty="0"/>
              <a:t> </a:t>
            </a:r>
          </a:p>
        </p:txBody>
      </p:sp>
      <p:sp>
        <p:nvSpPr>
          <p:cNvPr id="869" name="Rectangle 140"/>
          <p:cNvSpPr/>
          <p:nvPr/>
        </p:nvSpPr>
        <p:spPr>
          <a:xfrm>
            <a:off x="3306786" y="2802763"/>
            <a:ext cx="1046137" cy="244678"/>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70" name="TextBox 141"/>
          <p:cNvSpPr txBox="1"/>
          <p:nvPr/>
        </p:nvSpPr>
        <p:spPr>
          <a:xfrm>
            <a:off x="3306763" y="2779915"/>
            <a:ext cx="1116433"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16. =  .7071 </a:t>
            </a:r>
            <a:r>
              <a:rPr dirty="0" err="1"/>
              <a:t>lb</a:t>
            </a:r>
            <a:r>
              <a:rPr dirty="0"/>
              <a:t> </a:t>
            </a:r>
          </a:p>
        </p:txBody>
      </p:sp>
      <p:sp>
        <p:nvSpPr>
          <p:cNvPr id="871" name="Rectangle 142"/>
          <p:cNvSpPr/>
          <p:nvPr/>
        </p:nvSpPr>
        <p:spPr>
          <a:xfrm>
            <a:off x="4396923" y="2797266"/>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72" name="TextBox 143"/>
          <p:cNvSpPr txBox="1"/>
          <p:nvPr/>
        </p:nvSpPr>
        <p:spPr>
          <a:xfrm>
            <a:off x="4376790" y="2774417"/>
            <a:ext cx="1171965"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18. = - .7071 </a:t>
            </a:r>
            <a:r>
              <a:rPr dirty="0" err="1"/>
              <a:t>lb</a:t>
            </a:r>
            <a:r>
              <a:rPr dirty="0"/>
              <a:t> </a:t>
            </a:r>
          </a:p>
        </p:txBody>
      </p:sp>
      <p:sp>
        <p:nvSpPr>
          <p:cNvPr id="873" name="Rectangle 146"/>
          <p:cNvSpPr/>
          <p:nvPr/>
        </p:nvSpPr>
        <p:spPr>
          <a:xfrm>
            <a:off x="5138189" y="3320203"/>
            <a:ext cx="60209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74" name="TextBox 147"/>
          <p:cNvSpPr txBox="1"/>
          <p:nvPr/>
        </p:nvSpPr>
        <p:spPr>
          <a:xfrm>
            <a:off x="5149034" y="3306876"/>
            <a:ext cx="64239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20. =  0   </a:t>
            </a:r>
          </a:p>
        </p:txBody>
      </p:sp>
      <p:sp>
        <p:nvSpPr>
          <p:cNvPr id="875" name="Rectangle 148"/>
          <p:cNvSpPr/>
          <p:nvPr/>
        </p:nvSpPr>
        <p:spPr>
          <a:xfrm>
            <a:off x="5152937" y="1624225"/>
            <a:ext cx="619215"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76" name="TextBox 149"/>
          <p:cNvSpPr txBox="1"/>
          <p:nvPr/>
        </p:nvSpPr>
        <p:spPr>
          <a:xfrm>
            <a:off x="5156637" y="1596610"/>
            <a:ext cx="638561"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19. =  0  </a:t>
            </a:r>
          </a:p>
        </p:txBody>
      </p:sp>
      <mc:AlternateContent xmlns:mc="http://schemas.openxmlformats.org/markup-compatibility/2006" xmlns:a14="http://schemas.microsoft.com/office/drawing/2010/main">
        <mc:Choice Requires="a14">
          <p:sp>
            <p:nvSpPr>
              <p:cNvPr id="877" name="TextBox 113"/>
              <p:cNvSpPr txBox="1"/>
              <p:nvPr/>
            </p:nvSpPr>
            <p:spPr>
              <a:xfrm>
                <a:off x="1177953" y="622853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77" name="TextBox 113"/>
              <p:cNvSpPr txBox="1">
                <a:spLocks noRot="1" noChangeAspect="1" noMove="1" noResize="1" noEditPoints="1" noAdjustHandles="1" noChangeArrowheads="1" noChangeShapeType="1" noTextEdit="1"/>
              </p:cNvSpPr>
              <p:nvPr/>
            </p:nvSpPr>
            <p:spPr>
              <a:xfrm>
                <a:off x="1177953" y="6228536"/>
                <a:ext cx="320327" cy="281636"/>
              </a:xfrm>
              <a:prstGeom prst="rect">
                <a:avLst/>
              </a:prstGeom>
              <a:blipFill>
                <a:blip r:embed="rId2"/>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8" name="TextBox 150"/>
              <p:cNvSpPr txBox="1"/>
              <p:nvPr/>
            </p:nvSpPr>
            <p:spPr>
              <a:xfrm>
                <a:off x="3299593" y="5138158"/>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78" name="TextBox 150"/>
              <p:cNvSpPr txBox="1">
                <a:spLocks noRot="1" noChangeAspect="1" noMove="1" noResize="1" noEditPoints="1" noAdjustHandles="1" noChangeArrowheads="1" noChangeShapeType="1" noTextEdit="1"/>
              </p:cNvSpPr>
              <p:nvPr/>
            </p:nvSpPr>
            <p:spPr>
              <a:xfrm>
                <a:off x="3299593" y="5138158"/>
                <a:ext cx="320327" cy="281636"/>
              </a:xfrm>
              <a:prstGeom prst="rect">
                <a:avLst/>
              </a:prstGeom>
              <a:blipFill>
                <a:blip r:embed="rId3"/>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9" name="TextBox 151"/>
              <p:cNvSpPr txBox="1"/>
              <p:nvPr/>
            </p:nvSpPr>
            <p:spPr>
              <a:xfrm>
                <a:off x="3299543" y="475590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79" name="TextBox 151"/>
              <p:cNvSpPr txBox="1">
                <a:spLocks noRot="1" noChangeAspect="1" noMove="1" noResize="1" noEditPoints="1" noAdjustHandles="1" noChangeArrowheads="1" noChangeShapeType="1" noTextEdit="1"/>
              </p:cNvSpPr>
              <p:nvPr/>
            </p:nvSpPr>
            <p:spPr>
              <a:xfrm>
                <a:off x="3299543" y="4755901"/>
                <a:ext cx="320327" cy="281636"/>
              </a:xfrm>
              <a:prstGeom prst="rect">
                <a:avLst/>
              </a:prstGeom>
              <a:blipFill>
                <a:blip r:embed="rId4"/>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0" name="TextBox 152"/>
              <p:cNvSpPr txBox="1"/>
              <p:nvPr/>
            </p:nvSpPr>
            <p:spPr>
              <a:xfrm>
                <a:off x="3299047" y="5515845"/>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80" name="TextBox 152"/>
              <p:cNvSpPr txBox="1">
                <a:spLocks noRot="1" noChangeAspect="1" noMove="1" noResize="1" noEditPoints="1" noAdjustHandles="1" noChangeArrowheads="1" noChangeShapeType="1" noTextEdit="1"/>
              </p:cNvSpPr>
              <p:nvPr/>
            </p:nvSpPr>
            <p:spPr>
              <a:xfrm>
                <a:off x="3299047" y="5515845"/>
                <a:ext cx="320327" cy="281637"/>
              </a:xfrm>
              <a:prstGeom prst="rect">
                <a:avLst/>
              </a:prstGeom>
              <a:blipFill>
                <a:blip r:embed="rId5"/>
                <a:stretch>
                  <a:fillRect r="-18868" b="-17391"/>
                </a:stretch>
              </a:blipFill>
              <a:ln w="12700">
                <a:miter lim="400000"/>
              </a:ln>
            </p:spPr>
            <p:txBody>
              <a:bodyPr/>
              <a:lstStyle/>
              <a:p>
                <a:r>
                  <a:rPr lang="en-US">
                    <a:noFill/>
                  </a:rPr>
                  <a:t> </a:t>
                </a:r>
              </a:p>
            </p:txBody>
          </p:sp>
        </mc:Fallback>
      </mc:AlternateContent>
      <p:sp>
        <p:nvSpPr>
          <p:cNvPr id="881" name="TextBox 153"/>
          <p:cNvSpPr txBox="1"/>
          <p:nvPr/>
        </p:nvSpPr>
        <p:spPr>
          <a:xfrm>
            <a:off x="1220061" y="4726539"/>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82" name="TextBox 154"/>
          <p:cNvSpPr txBox="1"/>
          <p:nvPr/>
        </p:nvSpPr>
        <p:spPr>
          <a:xfrm>
            <a:off x="512701" y="4724860"/>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83" name="TextBox 155"/>
          <p:cNvSpPr txBox="1"/>
          <p:nvPr/>
        </p:nvSpPr>
        <p:spPr>
          <a:xfrm>
            <a:off x="523826" y="506333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884" name="TextBox 156"/>
          <p:cNvSpPr txBox="1"/>
          <p:nvPr/>
        </p:nvSpPr>
        <p:spPr>
          <a:xfrm>
            <a:off x="519669" y="543653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885" name="TextBox 157"/>
          <p:cNvSpPr txBox="1"/>
          <p:nvPr/>
        </p:nvSpPr>
        <p:spPr>
          <a:xfrm>
            <a:off x="512377" y="583041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886" name="TextBox 158"/>
          <p:cNvSpPr txBox="1"/>
          <p:nvPr/>
        </p:nvSpPr>
        <p:spPr>
          <a:xfrm>
            <a:off x="515167" y="618665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887" name="TextBox 159"/>
          <p:cNvSpPr txBox="1"/>
          <p:nvPr/>
        </p:nvSpPr>
        <p:spPr>
          <a:xfrm>
            <a:off x="2649778" y="472108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888" name="TextBox 160"/>
          <p:cNvSpPr txBox="1"/>
          <p:nvPr/>
        </p:nvSpPr>
        <p:spPr>
          <a:xfrm>
            <a:off x="2660903" y="505956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889" name="TextBox 161"/>
          <p:cNvSpPr txBox="1"/>
          <p:nvPr/>
        </p:nvSpPr>
        <p:spPr>
          <a:xfrm>
            <a:off x="2656745" y="543991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890" name="TextBox 162"/>
          <p:cNvSpPr txBox="1"/>
          <p:nvPr/>
        </p:nvSpPr>
        <p:spPr>
          <a:xfrm>
            <a:off x="2649453" y="580521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891" name="TextBox 163"/>
          <p:cNvSpPr txBox="1"/>
          <p:nvPr/>
        </p:nvSpPr>
        <p:spPr>
          <a:xfrm>
            <a:off x="2559373" y="6197175"/>
            <a:ext cx="48923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892" name="TextBox 164"/>
          <p:cNvSpPr txBox="1"/>
          <p:nvPr/>
        </p:nvSpPr>
        <p:spPr>
          <a:xfrm>
            <a:off x="1208938" y="509272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3" name="TextBox 165"/>
          <p:cNvSpPr txBox="1"/>
          <p:nvPr/>
        </p:nvSpPr>
        <p:spPr>
          <a:xfrm>
            <a:off x="1220061" y="543599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4" name="TextBox 166"/>
          <p:cNvSpPr txBox="1"/>
          <p:nvPr/>
        </p:nvSpPr>
        <p:spPr>
          <a:xfrm>
            <a:off x="1208938" y="580217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5" name="TextBox 167"/>
          <p:cNvSpPr txBox="1"/>
          <p:nvPr/>
        </p:nvSpPr>
        <p:spPr>
          <a:xfrm>
            <a:off x="3336399" y="5831894"/>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6" name="TextBox 168"/>
          <p:cNvSpPr txBox="1"/>
          <p:nvPr/>
        </p:nvSpPr>
        <p:spPr>
          <a:xfrm>
            <a:off x="3325274" y="619807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897" name="TextBox 169"/>
              <p:cNvSpPr txBox="1"/>
              <p:nvPr/>
            </p:nvSpPr>
            <p:spPr>
              <a:xfrm>
                <a:off x="5437237" y="6235408"/>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97" name="TextBox 169"/>
              <p:cNvSpPr txBox="1">
                <a:spLocks noRot="1" noChangeAspect="1" noMove="1" noResize="1" noEditPoints="1" noAdjustHandles="1" noChangeArrowheads="1" noChangeShapeType="1" noTextEdit="1"/>
              </p:cNvSpPr>
              <p:nvPr/>
            </p:nvSpPr>
            <p:spPr>
              <a:xfrm>
                <a:off x="5437237" y="6235408"/>
                <a:ext cx="320327" cy="281636"/>
              </a:xfrm>
              <a:prstGeom prst="rect">
                <a:avLst/>
              </a:prstGeom>
              <a:blipFill>
                <a:blip r:embed="rId6"/>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8" name="TextBox 170"/>
              <p:cNvSpPr txBox="1"/>
              <p:nvPr/>
            </p:nvSpPr>
            <p:spPr>
              <a:xfrm>
                <a:off x="7558877" y="513414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98" name="TextBox 170"/>
              <p:cNvSpPr txBox="1">
                <a:spLocks noRot="1" noChangeAspect="1" noMove="1" noResize="1" noEditPoints="1" noAdjustHandles="1" noChangeArrowheads="1" noChangeShapeType="1" noTextEdit="1"/>
              </p:cNvSpPr>
              <p:nvPr/>
            </p:nvSpPr>
            <p:spPr>
              <a:xfrm>
                <a:off x="7558877" y="5134143"/>
                <a:ext cx="320327" cy="281637"/>
              </a:xfrm>
              <a:prstGeom prst="rect">
                <a:avLst/>
              </a:prstGeom>
              <a:blipFill>
                <a:blip r:embed="rId7"/>
                <a:stretch>
                  <a:fillRect r="-1698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9" name="TextBox 171"/>
              <p:cNvSpPr txBox="1"/>
              <p:nvPr/>
            </p:nvSpPr>
            <p:spPr>
              <a:xfrm>
                <a:off x="7558827" y="475188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99" name="TextBox 171"/>
              <p:cNvSpPr txBox="1">
                <a:spLocks noRot="1" noChangeAspect="1" noMove="1" noResize="1" noEditPoints="1" noAdjustHandles="1" noChangeArrowheads="1" noChangeShapeType="1" noTextEdit="1"/>
              </p:cNvSpPr>
              <p:nvPr/>
            </p:nvSpPr>
            <p:spPr>
              <a:xfrm>
                <a:off x="7558827" y="4751887"/>
                <a:ext cx="320327" cy="281636"/>
              </a:xfrm>
              <a:prstGeom prst="rect">
                <a:avLst/>
              </a:prstGeom>
              <a:blipFill>
                <a:blip r:embed="rId8"/>
                <a:stretch>
                  <a:fillRect r="-1698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0" name="TextBox 172"/>
              <p:cNvSpPr txBox="1"/>
              <p:nvPr/>
            </p:nvSpPr>
            <p:spPr>
              <a:xfrm>
                <a:off x="7558331" y="5511832"/>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00" name="TextBox 172"/>
              <p:cNvSpPr txBox="1">
                <a:spLocks noRot="1" noChangeAspect="1" noMove="1" noResize="1" noEditPoints="1" noAdjustHandles="1" noChangeArrowheads="1" noChangeShapeType="1" noTextEdit="1"/>
              </p:cNvSpPr>
              <p:nvPr/>
            </p:nvSpPr>
            <p:spPr>
              <a:xfrm>
                <a:off x="7558331" y="5511832"/>
                <a:ext cx="320327" cy="281636"/>
              </a:xfrm>
              <a:prstGeom prst="rect">
                <a:avLst/>
              </a:prstGeom>
              <a:blipFill>
                <a:blip r:embed="rId9"/>
                <a:stretch>
                  <a:fillRect r="-19231" b="-19565"/>
                </a:stretch>
              </a:blipFill>
              <a:ln w="12700">
                <a:miter lim="400000"/>
              </a:ln>
            </p:spPr>
            <p:txBody>
              <a:bodyPr/>
              <a:lstStyle/>
              <a:p>
                <a:r>
                  <a:rPr lang="en-US">
                    <a:noFill/>
                  </a:rPr>
                  <a:t> </a:t>
                </a:r>
              </a:p>
            </p:txBody>
          </p:sp>
        </mc:Fallback>
      </mc:AlternateContent>
      <p:sp>
        <p:nvSpPr>
          <p:cNvPr id="901" name="TextBox 173"/>
          <p:cNvSpPr txBox="1"/>
          <p:nvPr/>
        </p:nvSpPr>
        <p:spPr>
          <a:xfrm>
            <a:off x="5479346" y="472252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2" name="TextBox 184"/>
          <p:cNvSpPr txBox="1"/>
          <p:nvPr/>
        </p:nvSpPr>
        <p:spPr>
          <a:xfrm>
            <a:off x="5468222" y="508870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3" name="TextBox 185"/>
          <p:cNvSpPr txBox="1"/>
          <p:nvPr/>
        </p:nvSpPr>
        <p:spPr>
          <a:xfrm>
            <a:off x="5479346" y="543198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4" name="TextBox 186"/>
          <p:cNvSpPr txBox="1"/>
          <p:nvPr/>
        </p:nvSpPr>
        <p:spPr>
          <a:xfrm>
            <a:off x="5468222" y="579816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5" name="TextBox 187"/>
          <p:cNvSpPr txBox="1"/>
          <p:nvPr/>
        </p:nvSpPr>
        <p:spPr>
          <a:xfrm>
            <a:off x="7595682" y="582787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6" name="TextBox 188"/>
          <p:cNvSpPr txBox="1"/>
          <p:nvPr/>
        </p:nvSpPr>
        <p:spPr>
          <a:xfrm>
            <a:off x="7584558" y="619406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07" name="Rectangle 189"/>
          <p:cNvSpPr/>
          <p:nvPr/>
        </p:nvSpPr>
        <p:spPr>
          <a:xfrm>
            <a:off x="2193544" y="3791880"/>
            <a:ext cx="856384"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08" name="TextBox 190"/>
          <p:cNvSpPr txBox="1"/>
          <p:nvPr/>
        </p:nvSpPr>
        <p:spPr>
          <a:xfrm>
            <a:off x="2246686" y="3771875"/>
            <a:ext cx="82731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4. =  - 2 </a:t>
            </a:r>
            <a:r>
              <a:rPr dirty="0" err="1"/>
              <a:t>lb</a:t>
            </a:r>
            <a:r>
              <a:rPr dirty="0"/>
              <a:t> </a:t>
            </a:r>
          </a:p>
        </p:txBody>
      </p:sp>
      <p:sp>
        <p:nvSpPr>
          <p:cNvPr id="909" name="Rectangle 192"/>
          <p:cNvSpPr/>
          <p:nvPr/>
        </p:nvSpPr>
        <p:spPr>
          <a:xfrm>
            <a:off x="2333337" y="1151688"/>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10" name="TextBox 193"/>
          <p:cNvSpPr txBox="1"/>
          <p:nvPr/>
        </p:nvSpPr>
        <p:spPr>
          <a:xfrm>
            <a:off x="2371434" y="1131216"/>
            <a:ext cx="78352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3. =  2 </a:t>
            </a:r>
            <a:r>
              <a:rPr dirty="0" err="1"/>
              <a:t>lb</a:t>
            </a:r>
            <a:r>
              <a:rPr dirty="0"/>
              <a:t> </a:t>
            </a:r>
          </a:p>
        </p:txBody>
      </p:sp>
      <p:sp>
        <p:nvSpPr>
          <p:cNvPr id="911" name="Rectangle 194"/>
          <p:cNvSpPr/>
          <p:nvPr/>
        </p:nvSpPr>
        <p:spPr>
          <a:xfrm>
            <a:off x="1205619" y="1150379"/>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12" name="TextBox 195"/>
          <p:cNvSpPr txBox="1"/>
          <p:nvPr/>
        </p:nvSpPr>
        <p:spPr>
          <a:xfrm>
            <a:off x="1235250" y="1129907"/>
            <a:ext cx="73964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 =  3 </a:t>
            </a:r>
            <a:r>
              <a:rPr dirty="0" err="1"/>
              <a:t>lb</a:t>
            </a:r>
            <a:r>
              <a:rPr dirty="0"/>
              <a:t> </a:t>
            </a:r>
          </a:p>
        </p:txBody>
      </p:sp>
      <p:sp>
        <p:nvSpPr>
          <p:cNvPr id="913" name="Rectangle 196"/>
          <p:cNvSpPr/>
          <p:nvPr/>
        </p:nvSpPr>
        <p:spPr>
          <a:xfrm>
            <a:off x="2091090" y="2191885"/>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14" name="TextBox 197"/>
          <p:cNvSpPr txBox="1"/>
          <p:nvPr/>
        </p:nvSpPr>
        <p:spPr>
          <a:xfrm>
            <a:off x="2137899" y="2169036"/>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7. =  .7071 </a:t>
            </a:r>
            <a:r>
              <a:rPr dirty="0" err="1"/>
              <a:t>lb</a:t>
            </a:r>
            <a:r>
              <a:rPr dirty="0"/>
              <a:t> </a:t>
            </a:r>
          </a:p>
        </p:txBody>
      </p:sp>
      <p:sp>
        <p:nvSpPr>
          <p:cNvPr id="915" name="Rectangle 198"/>
          <p:cNvSpPr/>
          <p:nvPr/>
        </p:nvSpPr>
        <p:spPr>
          <a:xfrm>
            <a:off x="3322111" y="220595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16" name="TextBox 199"/>
          <p:cNvSpPr txBox="1"/>
          <p:nvPr/>
        </p:nvSpPr>
        <p:spPr>
          <a:xfrm>
            <a:off x="3312297" y="2183110"/>
            <a:ext cx="110825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15. = -.7071 </a:t>
            </a:r>
            <a:r>
              <a:rPr dirty="0" err="1"/>
              <a:t>lb</a:t>
            </a:r>
            <a:r>
              <a:rPr dirty="0"/>
              <a:t> </a:t>
            </a:r>
          </a:p>
        </p:txBody>
      </p:sp>
      <p:sp>
        <p:nvSpPr>
          <p:cNvPr id="917" name="Rectangle 200"/>
          <p:cNvSpPr/>
          <p:nvPr/>
        </p:nvSpPr>
        <p:spPr>
          <a:xfrm>
            <a:off x="4397959" y="2200462"/>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18" name="TextBox 201"/>
          <p:cNvSpPr txBox="1"/>
          <p:nvPr/>
        </p:nvSpPr>
        <p:spPr>
          <a:xfrm>
            <a:off x="4402435" y="2177613"/>
            <a:ext cx="1150533"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17. =  .7071 lb </a:t>
            </a:r>
          </a:p>
        </p:txBody>
      </p:sp>
      <p:sp>
        <p:nvSpPr>
          <p:cNvPr id="919" name="Rectangle 202"/>
          <p:cNvSpPr/>
          <p:nvPr/>
        </p:nvSpPr>
        <p:spPr>
          <a:xfrm>
            <a:off x="4532109" y="1154661"/>
            <a:ext cx="782046"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20" name="TextBox 203"/>
          <p:cNvSpPr txBox="1"/>
          <p:nvPr/>
        </p:nvSpPr>
        <p:spPr>
          <a:xfrm>
            <a:off x="4541783" y="1141920"/>
            <a:ext cx="81179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13. =  1 </a:t>
            </a:r>
            <a:r>
              <a:rPr dirty="0" err="1"/>
              <a:t>lb</a:t>
            </a:r>
            <a:r>
              <a:rPr dirty="0"/>
              <a:t> </a:t>
            </a:r>
          </a:p>
        </p:txBody>
      </p:sp>
      <p:sp>
        <p:nvSpPr>
          <p:cNvPr id="921" name="Rectangle 204"/>
          <p:cNvSpPr/>
          <p:nvPr/>
        </p:nvSpPr>
        <p:spPr>
          <a:xfrm>
            <a:off x="3448413" y="1153352"/>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22" name="TextBox 205"/>
          <p:cNvSpPr txBox="1"/>
          <p:nvPr/>
        </p:nvSpPr>
        <p:spPr>
          <a:xfrm>
            <a:off x="3442324" y="1132882"/>
            <a:ext cx="898957"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11. =  2 </a:t>
            </a:r>
            <a:r>
              <a:rPr dirty="0" err="1"/>
              <a:t>lb</a:t>
            </a:r>
            <a:r>
              <a:rPr dirty="0"/>
              <a:t> </a:t>
            </a:r>
          </a:p>
        </p:txBody>
      </p:sp>
      <p:sp>
        <p:nvSpPr>
          <p:cNvPr id="923" name="Rectangle 206"/>
          <p:cNvSpPr/>
          <p:nvPr/>
        </p:nvSpPr>
        <p:spPr>
          <a:xfrm>
            <a:off x="2947335" y="1633921"/>
            <a:ext cx="585216"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24" name="TextBox 207"/>
          <p:cNvSpPr txBox="1"/>
          <p:nvPr/>
        </p:nvSpPr>
        <p:spPr>
          <a:xfrm>
            <a:off x="2985434" y="1627739"/>
            <a:ext cx="647564"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9. =  0  </a:t>
            </a:r>
          </a:p>
        </p:txBody>
      </p:sp>
      <p:sp>
        <p:nvSpPr>
          <p:cNvPr id="925" name="Rectangle 208"/>
          <p:cNvSpPr/>
          <p:nvPr/>
        </p:nvSpPr>
        <p:spPr>
          <a:xfrm>
            <a:off x="3362923" y="3791170"/>
            <a:ext cx="836211"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26" name="TextBox 209"/>
          <p:cNvSpPr txBox="1"/>
          <p:nvPr/>
        </p:nvSpPr>
        <p:spPr>
          <a:xfrm>
            <a:off x="3363932" y="3777767"/>
            <a:ext cx="87526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12. =  - 2 </a:t>
            </a:r>
            <a:r>
              <a:rPr dirty="0" err="1"/>
              <a:t>lb</a:t>
            </a:r>
            <a:r>
              <a:rPr dirty="0"/>
              <a:t> </a:t>
            </a:r>
          </a:p>
        </p:txBody>
      </p:sp>
      <p:sp>
        <p:nvSpPr>
          <p:cNvPr id="927" name="Rectangle 210"/>
          <p:cNvSpPr/>
          <p:nvPr/>
        </p:nvSpPr>
        <p:spPr>
          <a:xfrm>
            <a:off x="4516382" y="3786813"/>
            <a:ext cx="811954"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28" name="TextBox 211"/>
          <p:cNvSpPr txBox="1"/>
          <p:nvPr/>
        </p:nvSpPr>
        <p:spPr>
          <a:xfrm>
            <a:off x="4518369" y="3771496"/>
            <a:ext cx="90413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14. = - 1 </a:t>
            </a:r>
            <a:r>
              <a:rPr dirty="0" err="1"/>
              <a:t>lb</a:t>
            </a:r>
            <a:r>
              <a:rPr dirty="0"/>
              <a:t> </a:t>
            </a:r>
          </a:p>
        </p:txBody>
      </p:sp>
      <p:sp>
        <p:nvSpPr>
          <p:cNvPr id="929" name="Rectangle 212"/>
          <p:cNvSpPr/>
          <p:nvPr/>
        </p:nvSpPr>
        <p:spPr>
          <a:xfrm>
            <a:off x="5546631" y="3786103"/>
            <a:ext cx="90417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30" name="TextBox 213"/>
          <p:cNvSpPr txBox="1"/>
          <p:nvPr/>
        </p:nvSpPr>
        <p:spPr>
          <a:xfrm>
            <a:off x="5580233" y="3766955"/>
            <a:ext cx="98056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22. =  - 1 </a:t>
            </a:r>
            <a:r>
              <a:rPr dirty="0" err="1"/>
              <a:t>lb</a:t>
            </a:r>
            <a:r>
              <a:rPr dirty="0"/>
              <a:t> </a:t>
            </a:r>
          </a:p>
        </p:txBody>
      </p:sp>
      <p:sp>
        <p:nvSpPr>
          <p:cNvPr id="931" name="Rectangle 214"/>
          <p:cNvSpPr/>
          <p:nvPr/>
        </p:nvSpPr>
        <p:spPr>
          <a:xfrm>
            <a:off x="6890153" y="3781745"/>
            <a:ext cx="56127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32" name="TextBox 215"/>
          <p:cNvSpPr txBox="1"/>
          <p:nvPr/>
        </p:nvSpPr>
        <p:spPr>
          <a:xfrm>
            <a:off x="6909484" y="3769367"/>
            <a:ext cx="70314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24. =  0 </a:t>
            </a:r>
          </a:p>
        </p:txBody>
      </p:sp>
      <p:sp>
        <p:nvSpPr>
          <p:cNvPr id="933" name="Rectangle 216"/>
          <p:cNvSpPr/>
          <p:nvPr/>
        </p:nvSpPr>
        <p:spPr>
          <a:xfrm>
            <a:off x="5605269" y="2219008"/>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34" name="TextBox 217"/>
          <p:cNvSpPr txBox="1"/>
          <p:nvPr/>
        </p:nvSpPr>
        <p:spPr>
          <a:xfrm>
            <a:off x="5606570" y="2196159"/>
            <a:ext cx="112794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25. = -.7071 </a:t>
            </a:r>
            <a:r>
              <a:rPr dirty="0" err="1"/>
              <a:t>lb</a:t>
            </a:r>
            <a:r>
              <a:rPr dirty="0"/>
              <a:t> </a:t>
            </a:r>
          </a:p>
        </p:txBody>
      </p:sp>
      <p:sp>
        <p:nvSpPr>
          <p:cNvPr id="935" name="Rectangle 218"/>
          <p:cNvSpPr/>
          <p:nvPr/>
        </p:nvSpPr>
        <p:spPr>
          <a:xfrm>
            <a:off x="5605269" y="2813636"/>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36" name="TextBox 219"/>
          <p:cNvSpPr txBox="1"/>
          <p:nvPr/>
        </p:nvSpPr>
        <p:spPr>
          <a:xfrm>
            <a:off x="5620857" y="2790787"/>
            <a:ext cx="112357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26. =  .7071 </a:t>
            </a:r>
            <a:r>
              <a:rPr dirty="0" err="1"/>
              <a:t>lb</a:t>
            </a:r>
            <a:r>
              <a:rPr dirty="0"/>
              <a:t> </a:t>
            </a:r>
          </a:p>
        </p:txBody>
      </p:sp>
      <p:sp>
        <p:nvSpPr>
          <p:cNvPr id="937" name="Rectangle 220"/>
          <p:cNvSpPr/>
          <p:nvPr/>
        </p:nvSpPr>
        <p:spPr>
          <a:xfrm>
            <a:off x="6769065" y="282252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38" name="TextBox 221"/>
          <p:cNvSpPr txBox="1"/>
          <p:nvPr/>
        </p:nvSpPr>
        <p:spPr>
          <a:xfrm>
            <a:off x="6773540" y="2799680"/>
            <a:ext cx="116595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28. = -.7071 lb </a:t>
            </a:r>
          </a:p>
        </p:txBody>
      </p:sp>
      <p:sp>
        <p:nvSpPr>
          <p:cNvPr id="939" name="Rectangle 222"/>
          <p:cNvSpPr/>
          <p:nvPr/>
        </p:nvSpPr>
        <p:spPr>
          <a:xfrm>
            <a:off x="6758184" y="2217324"/>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40" name="TextBox 223"/>
          <p:cNvSpPr txBox="1"/>
          <p:nvPr/>
        </p:nvSpPr>
        <p:spPr>
          <a:xfrm>
            <a:off x="6788060" y="2194475"/>
            <a:ext cx="114825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27. = .7071 </a:t>
            </a:r>
            <a:r>
              <a:rPr dirty="0" err="1"/>
              <a:t>lb</a:t>
            </a:r>
            <a:r>
              <a:rPr dirty="0"/>
              <a:t> </a:t>
            </a:r>
          </a:p>
        </p:txBody>
      </p:sp>
      <p:sp>
        <p:nvSpPr>
          <p:cNvPr id="941" name="Rectangle 224"/>
          <p:cNvSpPr/>
          <p:nvPr/>
        </p:nvSpPr>
        <p:spPr>
          <a:xfrm>
            <a:off x="6871726" y="3321656"/>
            <a:ext cx="884379"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42" name="TextBox 225"/>
          <p:cNvSpPr txBox="1"/>
          <p:nvPr/>
        </p:nvSpPr>
        <p:spPr>
          <a:xfrm>
            <a:off x="6892928" y="3314512"/>
            <a:ext cx="89442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30. =  .5 lb </a:t>
            </a:r>
          </a:p>
        </p:txBody>
      </p:sp>
      <p:sp>
        <p:nvSpPr>
          <p:cNvPr id="943" name="Rectangle 226"/>
          <p:cNvSpPr/>
          <p:nvPr/>
        </p:nvSpPr>
        <p:spPr>
          <a:xfrm>
            <a:off x="6925563" y="1632141"/>
            <a:ext cx="867308"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44" name="TextBox 227"/>
          <p:cNvSpPr txBox="1"/>
          <p:nvPr/>
        </p:nvSpPr>
        <p:spPr>
          <a:xfrm>
            <a:off x="6922628" y="1611372"/>
            <a:ext cx="1010265"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29. =  - .5 </a:t>
            </a:r>
            <a:r>
              <a:rPr dirty="0" err="1"/>
              <a:t>lb</a:t>
            </a:r>
            <a:r>
              <a:rPr dirty="0"/>
              <a:t> </a:t>
            </a:r>
          </a:p>
        </p:txBody>
      </p:sp>
      <p:sp>
        <p:nvSpPr>
          <p:cNvPr id="945" name="Rectangle 228"/>
          <p:cNvSpPr/>
          <p:nvPr/>
        </p:nvSpPr>
        <p:spPr>
          <a:xfrm>
            <a:off x="6791004" y="1150682"/>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46" name="TextBox 229"/>
          <p:cNvSpPr txBox="1"/>
          <p:nvPr/>
        </p:nvSpPr>
        <p:spPr>
          <a:xfrm>
            <a:off x="6868792" y="1137355"/>
            <a:ext cx="68540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23. =  0 </a:t>
            </a:r>
          </a:p>
        </p:txBody>
      </p:sp>
      <p:sp>
        <p:nvSpPr>
          <p:cNvPr id="947" name="Rectangle 230"/>
          <p:cNvSpPr/>
          <p:nvPr/>
        </p:nvSpPr>
        <p:spPr>
          <a:xfrm>
            <a:off x="5663286" y="1149374"/>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48" name="TextBox 231"/>
          <p:cNvSpPr txBox="1"/>
          <p:nvPr/>
        </p:nvSpPr>
        <p:spPr>
          <a:xfrm>
            <a:off x="5682598" y="1136047"/>
            <a:ext cx="83197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21. =  1 </a:t>
            </a:r>
            <a:r>
              <a:rPr dirty="0" err="1"/>
              <a:t>lb</a:t>
            </a:r>
            <a:r>
              <a:rPr dirty="0"/>
              <a:t> </a:t>
            </a:r>
          </a:p>
        </p:txBody>
      </p:sp>
      <p:sp>
        <p:nvSpPr>
          <p:cNvPr id="949" name="TextBox 191"/>
          <p:cNvSpPr txBox="1"/>
          <p:nvPr/>
        </p:nvSpPr>
        <p:spPr>
          <a:xfrm>
            <a:off x="4747395" y="4717319"/>
            <a:ext cx="57391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950" name="TextBox 232"/>
          <p:cNvSpPr txBox="1"/>
          <p:nvPr/>
        </p:nvSpPr>
        <p:spPr>
          <a:xfrm>
            <a:off x="4751373" y="5077221"/>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951" name="TextBox 233"/>
          <p:cNvSpPr txBox="1"/>
          <p:nvPr/>
        </p:nvSpPr>
        <p:spPr>
          <a:xfrm>
            <a:off x="4754310" y="5471602"/>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952" name="TextBox 234"/>
          <p:cNvSpPr txBox="1"/>
          <p:nvPr/>
        </p:nvSpPr>
        <p:spPr>
          <a:xfrm>
            <a:off x="4752897" y="5823511"/>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953" name="TextBox 235"/>
          <p:cNvSpPr txBox="1"/>
          <p:nvPr/>
        </p:nvSpPr>
        <p:spPr>
          <a:xfrm>
            <a:off x="4761908" y="6200814"/>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954" name="TextBox 236"/>
          <p:cNvSpPr txBox="1"/>
          <p:nvPr/>
        </p:nvSpPr>
        <p:spPr>
          <a:xfrm>
            <a:off x="6856073" y="4704429"/>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955" name="TextBox 237"/>
          <p:cNvSpPr txBox="1"/>
          <p:nvPr/>
        </p:nvSpPr>
        <p:spPr>
          <a:xfrm>
            <a:off x="6860053" y="5064331"/>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956" name="TextBox 238"/>
          <p:cNvSpPr txBox="1"/>
          <p:nvPr/>
        </p:nvSpPr>
        <p:spPr>
          <a:xfrm>
            <a:off x="6862989" y="5458712"/>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957" name="TextBox 239"/>
          <p:cNvSpPr txBox="1"/>
          <p:nvPr/>
        </p:nvSpPr>
        <p:spPr>
          <a:xfrm>
            <a:off x="6861575" y="5810622"/>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958" name="TextBox 240"/>
          <p:cNvSpPr txBox="1"/>
          <p:nvPr/>
        </p:nvSpPr>
        <p:spPr>
          <a:xfrm>
            <a:off x="6870586" y="6187925"/>
            <a:ext cx="480821"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grpSp>
        <p:nvGrpSpPr>
          <p:cNvPr id="962" name="Group 181"/>
          <p:cNvGrpSpPr/>
          <p:nvPr/>
        </p:nvGrpSpPr>
        <p:grpSpPr>
          <a:xfrm>
            <a:off x="8145610" y="4746001"/>
            <a:ext cx="765054" cy="368958"/>
            <a:chOff x="0" y="21808"/>
            <a:chExt cx="765053" cy="368956"/>
          </a:xfrm>
        </p:grpSpPr>
        <mc:AlternateContent xmlns:mc="http://schemas.openxmlformats.org/markup-compatibility/2006" xmlns:a14="http://schemas.microsoft.com/office/drawing/2010/main">
          <mc:Choice Requires="a14">
            <p:sp>
              <p:nvSpPr>
                <p:cNvPr id="959" name="TextBox 18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59" name="TextBox 18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7391"/>
                  </a:stretch>
                </a:blipFill>
                <a:ln w="12700" cap="flat">
                  <a:noFill/>
                  <a:miter lim="400000"/>
                </a:ln>
                <a:effectLst/>
              </p:spPr>
              <p:txBody>
                <a:bodyPr/>
                <a:lstStyle/>
                <a:p>
                  <a:r>
                    <a:rPr lang="en-US">
                      <a:noFill/>
                    </a:rPr>
                    <a:t> </a:t>
                  </a:r>
                </a:p>
              </p:txBody>
            </p:sp>
          </mc:Fallback>
        </mc:AlternateContent>
        <p:sp>
          <p:nvSpPr>
            <p:cNvPr id="960" name="Straight Connector 18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1" name="TextBox 241"/>
            <p:cNvSpPr txBox="1"/>
            <p:nvPr/>
          </p:nvSpPr>
          <p:spPr>
            <a:xfrm>
              <a:off x="363500" y="42335"/>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66" name="Group 242"/>
          <p:cNvGrpSpPr/>
          <p:nvPr/>
        </p:nvGrpSpPr>
        <p:grpSpPr>
          <a:xfrm>
            <a:off x="8168601" y="5111141"/>
            <a:ext cx="633388" cy="372923"/>
            <a:chOff x="0" y="21808"/>
            <a:chExt cx="633387" cy="372921"/>
          </a:xfrm>
        </p:grpSpPr>
        <mc:AlternateContent xmlns:mc="http://schemas.openxmlformats.org/markup-compatibility/2006" xmlns:a14="http://schemas.microsoft.com/office/drawing/2010/main">
          <mc:Choice Requires="a14">
            <p:sp>
              <p:nvSpPr>
                <p:cNvPr id="963" name="TextBox 24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63" name="TextBox 24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6981" b="-17021"/>
                  </a:stretch>
                </a:blipFill>
                <a:ln w="12700" cap="flat">
                  <a:noFill/>
                  <a:miter lim="400000"/>
                </a:ln>
                <a:effectLst/>
              </p:spPr>
              <p:txBody>
                <a:bodyPr/>
                <a:lstStyle/>
                <a:p>
                  <a:r>
                    <a:rPr lang="en-US">
                      <a:noFill/>
                    </a:rPr>
                    <a:t> </a:t>
                  </a:r>
                </a:p>
              </p:txBody>
            </p:sp>
          </mc:Fallback>
        </mc:AlternateContent>
        <p:sp>
          <p:nvSpPr>
            <p:cNvPr id="964" name="Straight Connector 24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5" name="TextBox 245"/>
            <p:cNvSpPr txBox="1"/>
            <p:nvPr/>
          </p:nvSpPr>
          <p:spPr>
            <a:xfrm>
              <a:off x="363500" y="25401"/>
              <a:ext cx="26988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72" name="Group 246"/>
          <p:cNvGrpSpPr/>
          <p:nvPr/>
        </p:nvGrpSpPr>
        <p:grpSpPr>
          <a:xfrm>
            <a:off x="8091453" y="5357798"/>
            <a:ext cx="798420" cy="494609"/>
            <a:chOff x="50802" y="-8467"/>
            <a:chExt cx="798419" cy="494607"/>
          </a:xfrm>
        </p:grpSpPr>
        <p:sp>
          <p:nvSpPr>
            <p:cNvPr id="967" name="TextBox 247"/>
            <p:cNvSpPr txBox="1"/>
            <p:nvPr/>
          </p:nvSpPr>
          <p:spPr>
            <a:xfrm>
              <a:off x="50802" y="-8467"/>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971" name="Group 248"/>
            <p:cNvGrpSpPr/>
            <p:nvPr/>
          </p:nvGrpSpPr>
          <p:grpSpPr>
            <a:xfrm>
              <a:off x="174577" y="116811"/>
              <a:ext cx="674644" cy="369329"/>
              <a:chOff x="0" y="16934"/>
              <a:chExt cx="674642" cy="369327"/>
            </a:xfrm>
          </p:grpSpPr>
          <mc:AlternateContent xmlns:mc="http://schemas.openxmlformats.org/markup-compatibility/2006" xmlns:a14="http://schemas.microsoft.com/office/drawing/2010/main">
            <mc:Choice Requires="a14">
              <p:sp>
                <p:nvSpPr>
                  <p:cNvPr id="968" name="TextBox 24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68" name="TextBox 24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9565"/>
                    </a:stretch>
                  </a:blipFill>
                  <a:ln w="12700" cap="flat">
                    <a:noFill/>
                    <a:miter lim="400000"/>
                  </a:ln>
                  <a:effectLst/>
                </p:spPr>
                <p:txBody>
                  <a:bodyPr/>
                  <a:lstStyle/>
                  <a:p>
                    <a:r>
                      <a:rPr lang="en-US">
                        <a:noFill/>
                      </a:rPr>
                      <a:t> </a:t>
                    </a:r>
                  </a:p>
                </p:txBody>
              </p:sp>
            </mc:Fallback>
          </mc:AlternateContent>
          <p:sp>
            <p:nvSpPr>
              <p:cNvPr id="969" name="Straight Connector 25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0" name="TextBox 251"/>
              <p:cNvSpPr txBox="1"/>
              <p:nvPr/>
            </p:nvSpPr>
            <p:spPr>
              <a:xfrm>
                <a:off x="380434" y="16934"/>
                <a:ext cx="294208"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973" name="TextBox 252"/>
          <p:cNvSpPr txBox="1"/>
          <p:nvPr/>
        </p:nvSpPr>
        <p:spPr>
          <a:xfrm>
            <a:off x="8304196" y="6194061"/>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974" name="TextBox 253"/>
          <p:cNvSpPr txBox="1"/>
          <p:nvPr/>
        </p:nvSpPr>
        <p:spPr>
          <a:xfrm>
            <a:off x="8196671" y="5816098"/>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978" name="Group 254"/>
          <p:cNvGrpSpPr/>
          <p:nvPr/>
        </p:nvGrpSpPr>
        <p:grpSpPr>
          <a:xfrm>
            <a:off x="3896276" y="4747091"/>
            <a:ext cx="720753" cy="369330"/>
            <a:chOff x="0" y="16934"/>
            <a:chExt cx="720751" cy="369329"/>
          </a:xfrm>
        </p:grpSpPr>
        <mc:AlternateContent xmlns:mc="http://schemas.openxmlformats.org/markup-compatibility/2006" xmlns:a14="http://schemas.microsoft.com/office/drawing/2010/main">
          <mc:Choice Requires="a14">
            <p:sp>
              <p:nvSpPr>
                <p:cNvPr id="975" name="TextBox 25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75" name="TextBox 25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7391"/>
                  </a:stretch>
                </a:blipFill>
                <a:ln w="12700" cap="flat">
                  <a:noFill/>
                  <a:miter lim="400000"/>
                </a:ln>
                <a:effectLst/>
              </p:spPr>
              <p:txBody>
                <a:bodyPr/>
                <a:lstStyle/>
                <a:p>
                  <a:r>
                    <a:rPr lang="en-US">
                      <a:noFill/>
                    </a:rPr>
                    <a:t> </a:t>
                  </a:r>
                </a:p>
              </p:txBody>
            </p:sp>
          </mc:Fallback>
        </mc:AlternateContent>
        <p:sp>
          <p:nvSpPr>
            <p:cNvPr id="976" name="Straight Connector 25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7" name="TextBox 257"/>
            <p:cNvSpPr txBox="1"/>
            <p:nvPr/>
          </p:nvSpPr>
          <p:spPr>
            <a:xfrm>
              <a:off x="405835" y="16934"/>
              <a:ext cx="314916"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82" name="Group 258"/>
          <p:cNvGrpSpPr/>
          <p:nvPr/>
        </p:nvGrpSpPr>
        <p:grpSpPr>
          <a:xfrm>
            <a:off x="3913173" y="5116996"/>
            <a:ext cx="790456" cy="360491"/>
            <a:chOff x="0" y="21808"/>
            <a:chExt cx="790454" cy="360489"/>
          </a:xfrm>
        </p:grpSpPr>
        <mc:AlternateContent xmlns:mc="http://schemas.openxmlformats.org/markup-compatibility/2006" xmlns:a14="http://schemas.microsoft.com/office/drawing/2010/main">
          <mc:Choice Requires="a14">
            <p:sp>
              <p:nvSpPr>
                <p:cNvPr id="979" name="TextBox 2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79" name="TextBox 2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9231" b="-17021"/>
                  </a:stretch>
                </a:blipFill>
                <a:ln w="12700" cap="flat">
                  <a:noFill/>
                  <a:miter lim="400000"/>
                </a:ln>
                <a:effectLst/>
              </p:spPr>
              <p:txBody>
                <a:bodyPr/>
                <a:lstStyle/>
                <a:p>
                  <a:r>
                    <a:rPr lang="en-US">
                      <a:noFill/>
                    </a:rPr>
                    <a:t> </a:t>
                  </a:r>
                </a:p>
              </p:txBody>
            </p:sp>
          </mc:Fallback>
        </mc:AlternateContent>
        <p:sp>
          <p:nvSpPr>
            <p:cNvPr id="980" name="Straight Connector 2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1" name="TextBox 261"/>
            <p:cNvSpPr txBox="1"/>
            <p:nvPr/>
          </p:nvSpPr>
          <p:spPr>
            <a:xfrm>
              <a:off x="388901" y="33868"/>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88" name="Group 262"/>
          <p:cNvGrpSpPr/>
          <p:nvPr/>
        </p:nvGrpSpPr>
        <p:grpSpPr>
          <a:xfrm>
            <a:off x="3834210" y="5349743"/>
            <a:ext cx="888831" cy="490645"/>
            <a:chOff x="76203" y="-16934"/>
            <a:chExt cx="888830" cy="490643"/>
          </a:xfrm>
        </p:grpSpPr>
        <p:sp>
          <p:nvSpPr>
            <p:cNvPr id="983" name="TextBox 263"/>
            <p:cNvSpPr txBox="1"/>
            <p:nvPr/>
          </p:nvSpPr>
          <p:spPr>
            <a:xfrm>
              <a:off x="76203" y="-16934"/>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987" name="Group 264"/>
            <p:cNvGrpSpPr/>
            <p:nvPr/>
          </p:nvGrpSpPr>
          <p:grpSpPr>
            <a:xfrm>
              <a:off x="174577" y="121685"/>
              <a:ext cx="790456" cy="352024"/>
              <a:chOff x="0" y="21808"/>
              <a:chExt cx="790454" cy="352022"/>
            </a:xfrm>
          </p:grpSpPr>
          <mc:AlternateContent xmlns:mc="http://schemas.openxmlformats.org/markup-compatibility/2006" xmlns:a14="http://schemas.microsoft.com/office/drawing/2010/main">
            <mc:Choice Requires="a14">
              <p:sp>
                <p:nvSpPr>
                  <p:cNvPr id="984" name="TextBox 26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84" name="TextBox 26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8868" b="-17021"/>
                    </a:stretch>
                  </a:blipFill>
                  <a:ln w="12700" cap="flat">
                    <a:noFill/>
                    <a:miter lim="400000"/>
                  </a:ln>
                  <a:effectLst/>
                </p:spPr>
                <p:txBody>
                  <a:bodyPr/>
                  <a:lstStyle/>
                  <a:p>
                    <a:r>
                      <a:rPr lang="en-US">
                        <a:noFill/>
                      </a:rPr>
                      <a:t> </a:t>
                    </a:r>
                  </a:p>
                </p:txBody>
              </p:sp>
            </mc:Fallback>
          </mc:AlternateContent>
          <p:sp>
            <p:nvSpPr>
              <p:cNvPr id="985" name="Straight Connector 26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6" name="TextBox 267"/>
              <p:cNvSpPr txBox="1"/>
              <p:nvPr/>
            </p:nvSpPr>
            <p:spPr>
              <a:xfrm>
                <a:off x="388901" y="25401"/>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989" name="TextBox 268"/>
          <p:cNvSpPr txBox="1"/>
          <p:nvPr/>
        </p:nvSpPr>
        <p:spPr>
          <a:xfrm>
            <a:off x="4033285" y="619598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990" name="TextBox 269"/>
          <p:cNvSpPr txBox="1"/>
          <p:nvPr/>
        </p:nvSpPr>
        <p:spPr>
          <a:xfrm>
            <a:off x="3921333" y="5819287"/>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991" name="TextBox 275"/>
          <p:cNvSpPr txBox="1"/>
          <p:nvPr/>
        </p:nvSpPr>
        <p:spPr>
          <a:xfrm>
            <a:off x="1928383" y="47309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992" name="TextBox 276"/>
          <p:cNvSpPr txBox="1"/>
          <p:nvPr/>
        </p:nvSpPr>
        <p:spPr>
          <a:xfrm>
            <a:off x="1852410" y="508784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grpSp>
        <p:nvGrpSpPr>
          <p:cNvPr id="998" name="Group 277"/>
          <p:cNvGrpSpPr/>
          <p:nvPr/>
        </p:nvGrpSpPr>
        <p:grpSpPr>
          <a:xfrm>
            <a:off x="1698108" y="6103002"/>
            <a:ext cx="811773" cy="500051"/>
            <a:chOff x="67736" y="-8467"/>
            <a:chExt cx="811772" cy="500049"/>
          </a:xfrm>
        </p:grpSpPr>
        <p:sp>
          <p:nvSpPr>
            <p:cNvPr id="993" name="TextBox 278"/>
            <p:cNvSpPr txBox="1"/>
            <p:nvPr/>
          </p:nvSpPr>
          <p:spPr>
            <a:xfrm>
              <a:off x="67736" y="-8467"/>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997" name="Group 279"/>
            <p:cNvGrpSpPr/>
            <p:nvPr/>
          </p:nvGrpSpPr>
          <p:grpSpPr>
            <a:xfrm>
              <a:off x="180020" y="122254"/>
              <a:ext cx="699488" cy="369328"/>
              <a:chOff x="0" y="16934"/>
              <a:chExt cx="699486" cy="369326"/>
            </a:xfrm>
          </p:grpSpPr>
          <mc:AlternateContent xmlns:mc="http://schemas.openxmlformats.org/markup-compatibility/2006" xmlns:a14="http://schemas.microsoft.com/office/drawing/2010/main">
            <mc:Choice Requires="a14">
              <p:sp>
                <p:nvSpPr>
                  <p:cNvPr id="994" name="TextBox 28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94" name="TextBox 28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6981" b="-17021"/>
                    </a:stretch>
                  </a:blipFill>
                  <a:ln w="12700" cap="flat">
                    <a:noFill/>
                    <a:miter lim="400000"/>
                  </a:ln>
                  <a:effectLst/>
                </p:spPr>
                <p:txBody>
                  <a:bodyPr/>
                  <a:lstStyle/>
                  <a:p>
                    <a:r>
                      <a:rPr lang="en-US">
                        <a:noFill/>
                      </a:rPr>
                      <a:t> </a:t>
                    </a:r>
                  </a:p>
                </p:txBody>
              </p:sp>
            </mc:Fallback>
          </mc:AlternateContent>
          <p:sp>
            <p:nvSpPr>
              <p:cNvPr id="995" name="Straight Connector 28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6" name="TextBox 282"/>
              <p:cNvSpPr txBox="1"/>
              <p:nvPr/>
            </p:nvSpPr>
            <p:spPr>
              <a:xfrm>
                <a:off x="397369" y="16934"/>
                <a:ext cx="302117"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999" name="TextBox 283"/>
          <p:cNvSpPr txBox="1"/>
          <p:nvPr/>
        </p:nvSpPr>
        <p:spPr>
          <a:xfrm>
            <a:off x="1938111" y="547614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000" name="TextBox 284"/>
          <p:cNvSpPr txBox="1"/>
          <p:nvPr/>
        </p:nvSpPr>
        <p:spPr>
          <a:xfrm>
            <a:off x="1838866" y="5849322"/>
            <a:ext cx="436618"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1001" name="TextBox 285"/>
          <p:cNvSpPr txBox="1"/>
          <p:nvPr/>
        </p:nvSpPr>
        <p:spPr>
          <a:xfrm>
            <a:off x="6200442" y="472486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002" name="TextBox 286"/>
          <p:cNvSpPr txBox="1"/>
          <p:nvPr/>
        </p:nvSpPr>
        <p:spPr>
          <a:xfrm>
            <a:off x="6124471" y="508171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008" name="Group 287"/>
          <p:cNvGrpSpPr/>
          <p:nvPr/>
        </p:nvGrpSpPr>
        <p:grpSpPr>
          <a:xfrm>
            <a:off x="5970169" y="6099890"/>
            <a:ext cx="919673" cy="470687"/>
            <a:chOff x="67736" y="0"/>
            <a:chExt cx="919672" cy="470685"/>
          </a:xfrm>
        </p:grpSpPr>
        <p:sp>
          <p:nvSpPr>
            <p:cNvPr id="1003" name="TextBox 288"/>
            <p:cNvSpPr txBox="1"/>
            <p:nvPr/>
          </p:nvSpPr>
          <p:spPr>
            <a:xfrm>
              <a:off x="67736"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007" name="Group 289"/>
            <p:cNvGrpSpPr/>
            <p:nvPr/>
          </p:nvGrpSpPr>
          <p:grpSpPr>
            <a:xfrm>
              <a:off x="180020" y="122254"/>
              <a:ext cx="807388" cy="348431"/>
              <a:chOff x="0" y="16934"/>
              <a:chExt cx="807386" cy="348429"/>
            </a:xfrm>
          </p:grpSpPr>
          <mc:AlternateContent xmlns:mc="http://schemas.openxmlformats.org/markup-compatibility/2006" xmlns:a14="http://schemas.microsoft.com/office/drawing/2010/main">
            <mc:Choice Requires="a14">
              <p:sp>
                <p:nvSpPr>
                  <p:cNvPr id="1004" name="TextBox 2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04" name="TextBox 2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9231" b="-17021"/>
                    </a:stretch>
                  </a:blipFill>
                  <a:ln w="12700" cap="flat">
                    <a:noFill/>
                    <a:miter lim="400000"/>
                  </a:ln>
                  <a:effectLst/>
                </p:spPr>
                <p:txBody>
                  <a:bodyPr/>
                  <a:lstStyle/>
                  <a:p>
                    <a:r>
                      <a:rPr lang="en-US">
                        <a:noFill/>
                      </a:rPr>
                      <a:t> </a:t>
                    </a:r>
                  </a:p>
                </p:txBody>
              </p:sp>
            </mc:Fallback>
          </mc:AlternateContent>
          <p:sp>
            <p:nvSpPr>
              <p:cNvPr id="1005" name="Straight Connector 2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6" name="TextBox 292"/>
              <p:cNvSpPr txBox="1"/>
              <p:nvPr/>
            </p:nvSpPr>
            <p:spPr>
              <a:xfrm>
                <a:off x="405833" y="16934"/>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009" name="TextBox 293"/>
          <p:cNvSpPr txBox="1"/>
          <p:nvPr/>
        </p:nvSpPr>
        <p:spPr>
          <a:xfrm>
            <a:off x="6210172" y="547000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10" name="TextBox 294"/>
          <p:cNvSpPr txBox="1"/>
          <p:nvPr/>
        </p:nvSpPr>
        <p:spPr>
          <a:xfrm>
            <a:off x="6110925" y="5843184"/>
            <a:ext cx="4366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1011" name="Straight Arrow Connector 270"/>
          <p:cNvSpPr/>
          <p:nvPr/>
        </p:nvSpPr>
        <p:spPr>
          <a:xfrm>
            <a:off x="7815202" y="1101181"/>
            <a:ext cx="1" cy="186686"/>
          </a:xfrm>
          <a:prstGeom prst="line">
            <a:avLst/>
          </a:prstGeom>
          <a:ln w="25400">
            <a:solidFill>
              <a:srgbClr val="FF0000"/>
            </a:solidFill>
            <a:miter/>
            <a:tailEnd type="triangle"/>
          </a:ln>
        </p:spPr>
        <p:txBody>
          <a:bodyPr lIns="45719" rIns="45719"/>
          <a:lstStyle/>
          <a:p>
            <a:endParaRPr/>
          </a:p>
        </p:txBody>
      </p:sp>
      <p:sp>
        <p:nvSpPr>
          <p:cNvPr id="1012" name="TextBox 271"/>
          <p:cNvSpPr txBox="1"/>
          <p:nvPr/>
        </p:nvSpPr>
        <p:spPr>
          <a:xfrm>
            <a:off x="7902089" y="1321049"/>
            <a:ext cx="83789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solidFill>
                  <a:srgbClr val="FF0000"/>
                </a:solidFill>
                <a:latin typeface="Times New Roman"/>
                <a:ea typeface="Times New Roman"/>
                <a:cs typeface="Times New Roman"/>
                <a:sym typeface="Times New Roman"/>
              </a:defRPr>
            </a:pPr>
            <a:r>
              <a:rPr dirty="0"/>
              <a:t>External </a:t>
            </a:r>
          </a:p>
          <a:p>
            <a:pPr>
              <a:defRPr sz="1400">
                <a:solidFill>
                  <a:srgbClr val="FF0000"/>
                </a:solidFill>
                <a:latin typeface="Times New Roman"/>
                <a:ea typeface="Times New Roman"/>
                <a:cs typeface="Times New Roman"/>
                <a:sym typeface="Times New Roman"/>
              </a:defRPr>
            </a:pPr>
            <a:r>
              <a:rPr lang="en-US" dirty="0"/>
              <a:t>force </a:t>
            </a:r>
            <a:r>
              <a:rPr dirty="0"/>
              <a:t> </a:t>
            </a:r>
          </a:p>
        </p:txBody>
      </p:sp>
      <p:sp>
        <p:nvSpPr>
          <p:cNvPr id="1013" name="TextBox 272"/>
          <p:cNvSpPr txBox="1"/>
          <p:nvPr/>
        </p:nvSpPr>
        <p:spPr>
          <a:xfrm>
            <a:off x="7887772" y="1044428"/>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014" name="Straight Arrow Connector 273"/>
          <p:cNvSpPr/>
          <p:nvPr/>
        </p:nvSpPr>
        <p:spPr>
          <a:xfrm>
            <a:off x="7756104" y="3840222"/>
            <a:ext cx="1" cy="186686"/>
          </a:xfrm>
          <a:prstGeom prst="line">
            <a:avLst/>
          </a:prstGeom>
          <a:ln w="25400">
            <a:solidFill>
              <a:srgbClr val="FF0000"/>
            </a:solidFill>
            <a:miter/>
            <a:tailEnd type="triangle"/>
          </a:ln>
        </p:spPr>
        <p:txBody>
          <a:bodyPr lIns="45719" rIns="45719"/>
          <a:lstStyle/>
          <a:p>
            <a:endParaRPr/>
          </a:p>
        </p:txBody>
      </p:sp>
      <p:sp>
        <p:nvSpPr>
          <p:cNvPr id="1015" name="TextBox 274"/>
          <p:cNvSpPr txBox="1"/>
          <p:nvPr/>
        </p:nvSpPr>
        <p:spPr>
          <a:xfrm>
            <a:off x="7849240" y="3258442"/>
            <a:ext cx="84526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solidFill>
                  <a:srgbClr val="FF0000"/>
                </a:solidFill>
                <a:latin typeface="Times New Roman"/>
                <a:ea typeface="Times New Roman"/>
                <a:cs typeface="Times New Roman"/>
                <a:sym typeface="Times New Roman"/>
              </a:defRPr>
            </a:pPr>
            <a:r>
              <a:rPr dirty="0"/>
              <a:t>External </a:t>
            </a:r>
          </a:p>
          <a:p>
            <a:pPr>
              <a:defRPr sz="1400">
                <a:solidFill>
                  <a:srgbClr val="FF0000"/>
                </a:solidFill>
                <a:latin typeface="Times New Roman"/>
                <a:ea typeface="Times New Roman"/>
                <a:cs typeface="Times New Roman"/>
                <a:sym typeface="Times New Roman"/>
              </a:defRPr>
            </a:pPr>
            <a:r>
              <a:rPr lang="en-US" dirty="0"/>
              <a:t>force </a:t>
            </a:r>
            <a:r>
              <a:rPr dirty="0"/>
              <a:t> </a:t>
            </a:r>
          </a:p>
        </p:txBody>
      </p:sp>
      <p:sp>
        <p:nvSpPr>
          <p:cNvPr id="1016" name="TextBox 295"/>
          <p:cNvSpPr txBox="1"/>
          <p:nvPr/>
        </p:nvSpPr>
        <p:spPr>
          <a:xfrm>
            <a:off x="7853877" y="3747615"/>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43" name="Group 242">
            <a:extLst>
              <a:ext uri="{FF2B5EF4-FFF2-40B4-BE49-F238E27FC236}">
                <a16:creationId xmlns:a16="http://schemas.microsoft.com/office/drawing/2014/main" id="{8F0CEA0E-E13F-C446-9412-2AE43C04CB10}"/>
              </a:ext>
            </a:extLst>
          </p:cNvPr>
          <p:cNvGrpSpPr/>
          <p:nvPr/>
        </p:nvGrpSpPr>
        <p:grpSpPr>
          <a:xfrm>
            <a:off x="7029799" y="322572"/>
            <a:ext cx="1694217" cy="465402"/>
            <a:chOff x="1032936" y="5906726"/>
            <a:chExt cx="1694217" cy="465402"/>
          </a:xfrm>
        </p:grpSpPr>
        <p:sp>
          <p:nvSpPr>
            <p:cNvPr id="244" name="TextBox 243">
              <a:extLst>
                <a:ext uri="{FF2B5EF4-FFF2-40B4-BE49-F238E27FC236}">
                  <a16:creationId xmlns:a16="http://schemas.microsoft.com/office/drawing/2014/main" id="{D0E00638-00D5-F04C-9A55-39EA4A43655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5" name="TextBox 244">
              <a:extLst>
                <a:ext uri="{FF2B5EF4-FFF2-40B4-BE49-F238E27FC236}">
                  <a16:creationId xmlns:a16="http://schemas.microsoft.com/office/drawing/2014/main" id="{6E11E766-2EA0-1F4C-8931-6A17E972B1EB}"/>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885193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019" name="Straight Connector 4"/>
          <p:cNvSpPr/>
          <p:nvPr/>
        </p:nvSpPr>
        <p:spPr>
          <a:xfrm>
            <a:off x="277471" y="814221"/>
            <a:ext cx="8563831" cy="1"/>
          </a:xfrm>
          <a:prstGeom prst="line">
            <a:avLst/>
          </a:prstGeom>
          <a:ln w="28575">
            <a:solidFill>
              <a:srgbClr val="000000"/>
            </a:solidFill>
            <a:miter/>
          </a:ln>
        </p:spPr>
        <p:txBody>
          <a:bodyPr lIns="45719" rIns="45719"/>
          <a:lstStyle/>
          <a:p>
            <a:endParaRPr/>
          </a:p>
        </p:txBody>
      </p:sp>
      <p:graphicFrame>
        <p:nvGraphicFramePr>
          <p:cNvPr id="1020" name="Table 1"/>
          <p:cNvGraphicFramePr/>
          <p:nvPr/>
        </p:nvGraphicFramePr>
        <p:xfrm>
          <a:off x="4790552" y="4250578"/>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021" name="TextBox 114"/>
          <p:cNvSpPr txBox="1"/>
          <p:nvPr/>
        </p:nvSpPr>
        <p:spPr>
          <a:xfrm>
            <a:off x="5515957" y="4247065"/>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022" name="TextBox 115"/>
          <p:cNvSpPr txBox="1"/>
          <p:nvPr/>
        </p:nvSpPr>
        <p:spPr>
          <a:xfrm>
            <a:off x="6175462" y="4231511"/>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023" name="TextBox 116"/>
          <p:cNvSpPr txBox="1"/>
          <p:nvPr/>
        </p:nvSpPr>
        <p:spPr>
          <a:xfrm>
            <a:off x="4804410" y="4347093"/>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024" name="TextBox 129"/>
          <p:cNvSpPr txBox="1"/>
          <p:nvPr/>
        </p:nvSpPr>
        <p:spPr>
          <a:xfrm>
            <a:off x="1308374" y="287428"/>
            <a:ext cx="65709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Three Truss Units   </a:t>
            </a:r>
          </a:p>
        </p:txBody>
      </p:sp>
      <p:graphicFrame>
        <p:nvGraphicFramePr>
          <p:cNvPr id="1025" name="Table 130"/>
          <p:cNvGraphicFramePr/>
          <p:nvPr/>
        </p:nvGraphicFramePr>
        <p:xfrm>
          <a:off x="2277192" y="4245800"/>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026" name="TextBox 131"/>
          <p:cNvSpPr txBox="1"/>
          <p:nvPr/>
        </p:nvSpPr>
        <p:spPr>
          <a:xfrm>
            <a:off x="3015474" y="4242286"/>
            <a:ext cx="693818"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027" name="TextBox 132"/>
          <p:cNvSpPr txBox="1"/>
          <p:nvPr/>
        </p:nvSpPr>
        <p:spPr>
          <a:xfrm>
            <a:off x="3668542" y="4226733"/>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028" name="TextBox 133"/>
          <p:cNvSpPr txBox="1"/>
          <p:nvPr/>
        </p:nvSpPr>
        <p:spPr>
          <a:xfrm>
            <a:off x="2278172" y="4342314"/>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mc:AlternateContent xmlns:mc="http://schemas.openxmlformats.org/markup-compatibility/2006" xmlns:a14="http://schemas.microsoft.com/office/drawing/2010/main">
        <mc:Choice Requires="a14">
          <p:sp>
            <p:nvSpPr>
              <p:cNvPr id="1029" name="TextBox 79"/>
              <p:cNvSpPr txBox="1"/>
              <p:nvPr/>
            </p:nvSpPr>
            <p:spPr>
              <a:xfrm>
                <a:off x="3106864" y="621910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29" name="TextBox 79"/>
              <p:cNvSpPr txBox="1">
                <a:spLocks noRot="1" noChangeAspect="1" noMove="1" noResize="1" noEditPoints="1" noAdjustHandles="1" noChangeArrowheads="1" noChangeShapeType="1" noTextEdit="1"/>
              </p:cNvSpPr>
              <p:nvPr/>
            </p:nvSpPr>
            <p:spPr>
              <a:xfrm>
                <a:off x="3106864" y="6219109"/>
                <a:ext cx="320327" cy="281637"/>
              </a:xfrm>
              <a:prstGeom prst="rect">
                <a:avLst/>
              </a:prstGeom>
              <a:blipFill>
                <a:blip r:embed="rId2"/>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0" name="TextBox 80"/>
              <p:cNvSpPr txBox="1"/>
              <p:nvPr/>
            </p:nvSpPr>
            <p:spPr>
              <a:xfrm>
                <a:off x="5657133" y="511784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30" name="TextBox 80"/>
              <p:cNvSpPr txBox="1">
                <a:spLocks noRot="1" noChangeAspect="1" noMove="1" noResize="1" noEditPoints="1" noAdjustHandles="1" noChangeArrowheads="1" noChangeShapeType="1" noTextEdit="1"/>
              </p:cNvSpPr>
              <p:nvPr/>
            </p:nvSpPr>
            <p:spPr>
              <a:xfrm>
                <a:off x="5657133" y="5117846"/>
                <a:ext cx="320327" cy="281636"/>
              </a:xfrm>
              <a:prstGeom prst="rect">
                <a:avLst/>
              </a:prstGeom>
              <a:blipFill>
                <a:blip r:embed="rId3"/>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1" name="TextBox 81"/>
              <p:cNvSpPr txBox="1"/>
              <p:nvPr/>
            </p:nvSpPr>
            <p:spPr>
              <a:xfrm>
                <a:off x="5657083" y="473558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31" name="TextBox 81"/>
              <p:cNvSpPr txBox="1">
                <a:spLocks noRot="1" noChangeAspect="1" noMove="1" noResize="1" noEditPoints="1" noAdjustHandles="1" noChangeArrowheads="1" noChangeShapeType="1" noTextEdit="1"/>
              </p:cNvSpPr>
              <p:nvPr/>
            </p:nvSpPr>
            <p:spPr>
              <a:xfrm>
                <a:off x="5657083" y="4735588"/>
                <a:ext cx="320327" cy="281637"/>
              </a:xfrm>
              <a:prstGeom prst="rect">
                <a:avLst/>
              </a:prstGeom>
              <a:blipFill>
                <a:blip r:embed="rId4"/>
                <a:stretch>
                  <a:fillRect r="-1698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2" name="TextBox 82"/>
              <p:cNvSpPr txBox="1"/>
              <p:nvPr/>
            </p:nvSpPr>
            <p:spPr>
              <a:xfrm>
                <a:off x="5656587" y="549553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32" name="TextBox 82"/>
              <p:cNvSpPr txBox="1">
                <a:spLocks noRot="1" noChangeAspect="1" noMove="1" noResize="1" noEditPoints="1" noAdjustHandles="1" noChangeArrowheads="1" noChangeShapeType="1" noTextEdit="1"/>
              </p:cNvSpPr>
              <p:nvPr/>
            </p:nvSpPr>
            <p:spPr>
              <a:xfrm>
                <a:off x="5656587" y="5495533"/>
                <a:ext cx="320327" cy="281637"/>
              </a:xfrm>
              <a:prstGeom prst="rect">
                <a:avLst/>
              </a:prstGeom>
              <a:blipFill>
                <a:blip r:embed="rId5"/>
                <a:stretch>
                  <a:fillRect r="-19231" b="-17021"/>
                </a:stretch>
              </a:blipFill>
              <a:ln w="12700">
                <a:miter lim="400000"/>
              </a:ln>
            </p:spPr>
            <p:txBody>
              <a:bodyPr/>
              <a:lstStyle/>
              <a:p>
                <a:r>
                  <a:rPr lang="en-US">
                    <a:noFill/>
                  </a:rPr>
                  <a:t> </a:t>
                </a:r>
              </a:p>
            </p:txBody>
          </p:sp>
        </mc:Fallback>
      </mc:AlternateContent>
      <p:sp>
        <p:nvSpPr>
          <p:cNvPr id="1033" name="TextBox 83"/>
          <p:cNvSpPr txBox="1"/>
          <p:nvPr/>
        </p:nvSpPr>
        <p:spPr>
          <a:xfrm>
            <a:off x="3148972" y="470622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4" name="TextBox 94"/>
          <p:cNvSpPr txBox="1"/>
          <p:nvPr/>
        </p:nvSpPr>
        <p:spPr>
          <a:xfrm>
            <a:off x="3137848" y="507240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5" name="TextBox 95"/>
          <p:cNvSpPr txBox="1"/>
          <p:nvPr/>
        </p:nvSpPr>
        <p:spPr>
          <a:xfrm>
            <a:off x="3148972" y="541568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6" name="TextBox 96"/>
          <p:cNvSpPr txBox="1"/>
          <p:nvPr/>
        </p:nvSpPr>
        <p:spPr>
          <a:xfrm>
            <a:off x="3137848" y="578186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7" name="TextBox 97"/>
          <p:cNvSpPr txBox="1"/>
          <p:nvPr/>
        </p:nvSpPr>
        <p:spPr>
          <a:xfrm>
            <a:off x="5693938" y="581158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8" name="TextBox 98"/>
          <p:cNvSpPr txBox="1"/>
          <p:nvPr/>
        </p:nvSpPr>
        <p:spPr>
          <a:xfrm>
            <a:off x="5682815" y="6177764"/>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39" name="TextBox 153"/>
          <p:cNvSpPr txBox="1"/>
          <p:nvPr/>
        </p:nvSpPr>
        <p:spPr>
          <a:xfrm>
            <a:off x="2376927" y="4701437"/>
            <a:ext cx="57391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21</a:t>
            </a:r>
            <a:r>
              <a:rPr dirty="0"/>
              <a:t>. </a:t>
            </a:r>
          </a:p>
        </p:txBody>
      </p:sp>
      <p:sp>
        <p:nvSpPr>
          <p:cNvPr id="1040" name="TextBox 154"/>
          <p:cNvSpPr txBox="1"/>
          <p:nvPr/>
        </p:nvSpPr>
        <p:spPr>
          <a:xfrm>
            <a:off x="2380906" y="5061339"/>
            <a:ext cx="51033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22</a:t>
            </a:r>
            <a:r>
              <a:rPr dirty="0"/>
              <a:t>. </a:t>
            </a:r>
          </a:p>
        </p:txBody>
      </p:sp>
      <p:sp>
        <p:nvSpPr>
          <p:cNvPr id="1041" name="TextBox 155"/>
          <p:cNvSpPr txBox="1"/>
          <p:nvPr/>
        </p:nvSpPr>
        <p:spPr>
          <a:xfrm>
            <a:off x="2383844" y="5455720"/>
            <a:ext cx="50024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23</a:t>
            </a:r>
            <a:r>
              <a:rPr dirty="0"/>
              <a:t>. </a:t>
            </a:r>
          </a:p>
        </p:txBody>
      </p:sp>
      <p:sp>
        <p:nvSpPr>
          <p:cNvPr id="1042" name="TextBox 156"/>
          <p:cNvSpPr txBox="1"/>
          <p:nvPr/>
        </p:nvSpPr>
        <p:spPr>
          <a:xfrm>
            <a:off x="2382429" y="5807630"/>
            <a:ext cx="505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24</a:t>
            </a:r>
            <a:r>
              <a:rPr dirty="0"/>
              <a:t>. </a:t>
            </a:r>
          </a:p>
        </p:txBody>
      </p:sp>
      <p:sp>
        <p:nvSpPr>
          <p:cNvPr id="1043" name="TextBox 157"/>
          <p:cNvSpPr txBox="1"/>
          <p:nvPr/>
        </p:nvSpPr>
        <p:spPr>
          <a:xfrm>
            <a:off x="2391441" y="6184932"/>
            <a:ext cx="48082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2</a:t>
            </a:r>
            <a:r>
              <a:rPr lang="en-US" dirty="0"/>
              <a:t>5</a:t>
            </a:r>
            <a:r>
              <a:rPr dirty="0"/>
              <a:t>. </a:t>
            </a:r>
          </a:p>
        </p:txBody>
      </p:sp>
      <p:sp>
        <p:nvSpPr>
          <p:cNvPr id="1044" name="TextBox 158"/>
          <p:cNvSpPr txBox="1"/>
          <p:nvPr/>
        </p:nvSpPr>
        <p:spPr>
          <a:xfrm>
            <a:off x="4920015" y="4720297"/>
            <a:ext cx="57391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a:t>
            </a:r>
            <a:r>
              <a:rPr dirty="0"/>
              <a:t>6. </a:t>
            </a:r>
          </a:p>
        </p:txBody>
      </p:sp>
      <p:sp>
        <p:nvSpPr>
          <p:cNvPr id="1045" name="TextBox 159"/>
          <p:cNvSpPr txBox="1"/>
          <p:nvPr/>
        </p:nvSpPr>
        <p:spPr>
          <a:xfrm>
            <a:off x="4923994" y="5080201"/>
            <a:ext cx="51032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a:t>
            </a:r>
            <a:r>
              <a:rPr dirty="0"/>
              <a:t>7. </a:t>
            </a:r>
          </a:p>
        </p:txBody>
      </p:sp>
      <p:sp>
        <p:nvSpPr>
          <p:cNvPr id="1046" name="TextBox 160"/>
          <p:cNvSpPr txBox="1"/>
          <p:nvPr/>
        </p:nvSpPr>
        <p:spPr>
          <a:xfrm>
            <a:off x="4926931" y="5474580"/>
            <a:ext cx="50024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a:t>
            </a:r>
            <a:r>
              <a:rPr dirty="0"/>
              <a:t>8. </a:t>
            </a:r>
          </a:p>
        </p:txBody>
      </p:sp>
      <p:sp>
        <p:nvSpPr>
          <p:cNvPr id="1047" name="TextBox 161"/>
          <p:cNvSpPr txBox="1"/>
          <p:nvPr/>
        </p:nvSpPr>
        <p:spPr>
          <a:xfrm>
            <a:off x="4925517" y="5826490"/>
            <a:ext cx="505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2</a:t>
            </a:r>
            <a:r>
              <a:rPr dirty="0"/>
              <a:t>9. </a:t>
            </a:r>
          </a:p>
        </p:txBody>
      </p:sp>
      <p:sp>
        <p:nvSpPr>
          <p:cNvPr id="1048" name="TextBox 162"/>
          <p:cNvSpPr txBox="1"/>
          <p:nvPr/>
        </p:nvSpPr>
        <p:spPr>
          <a:xfrm>
            <a:off x="4934527" y="6203793"/>
            <a:ext cx="48082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lang="en-US" dirty="0"/>
              <a:t>3</a:t>
            </a:r>
            <a:r>
              <a:rPr dirty="0"/>
              <a:t>0. </a:t>
            </a:r>
          </a:p>
        </p:txBody>
      </p:sp>
      <p:sp>
        <p:nvSpPr>
          <p:cNvPr id="1049" name="TextBox 163"/>
          <p:cNvSpPr txBox="1"/>
          <p:nvPr/>
        </p:nvSpPr>
        <p:spPr>
          <a:xfrm>
            <a:off x="3871374" y="471578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50" name="TextBox 164"/>
          <p:cNvSpPr txBox="1"/>
          <p:nvPr/>
        </p:nvSpPr>
        <p:spPr>
          <a:xfrm>
            <a:off x="3795402" y="507263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056" name="Group 165"/>
          <p:cNvGrpSpPr/>
          <p:nvPr/>
        </p:nvGrpSpPr>
        <p:grpSpPr>
          <a:xfrm>
            <a:off x="3638100" y="6093606"/>
            <a:ext cx="922673" cy="461845"/>
            <a:chOff x="64736" y="-8092"/>
            <a:chExt cx="922672" cy="461843"/>
          </a:xfrm>
        </p:grpSpPr>
        <p:sp>
          <p:nvSpPr>
            <p:cNvPr id="1051" name="TextBox 166"/>
            <p:cNvSpPr txBox="1"/>
            <p:nvPr/>
          </p:nvSpPr>
          <p:spPr>
            <a:xfrm>
              <a:off x="64736" y="-8092"/>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055" name="Group 167"/>
            <p:cNvGrpSpPr/>
            <p:nvPr/>
          </p:nvGrpSpPr>
          <p:grpSpPr>
            <a:xfrm>
              <a:off x="180020" y="105320"/>
              <a:ext cx="807388" cy="348431"/>
              <a:chOff x="0" y="0"/>
              <a:chExt cx="807386" cy="348429"/>
            </a:xfrm>
          </p:grpSpPr>
          <mc:AlternateContent xmlns:mc="http://schemas.openxmlformats.org/markup-compatibility/2006" xmlns:a14="http://schemas.microsoft.com/office/drawing/2010/main">
            <mc:Choice Requires="a14">
              <p:sp>
                <p:nvSpPr>
                  <p:cNvPr id="1052" name="TextBox 16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52" name="TextBox 16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9231" b="-17391"/>
                    </a:stretch>
                  </a:blipFill>
                  <a:ln w="12700" cap="flat">
                    <a:noFill/>
                    <a:miter lim="400000"/>
                  </a:ln>
                  <a:effectLst/>
                </p:spPr>
                <p:txBody>
                  <a:bodyPr/>
                  <a:lstStyle/>
                  <a:p>
                    <a:r>
                      <a:rPr lang="en-US">
                        <a:noFill/>
                      </a:rPr>
                      <a:t> </a:t>
                    </a:r>
                  </a:p>
                </p:txBody>
              </p:sp>
            </mc:Fallback>
          </mc:AlternateContent>
          <p:sp>
            <p:nvSpPr>
              <p:cNvPr id="1053" name="Straight Connector 16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54" name="TextBox 170"/>
              <p:cNvSpPr txBox="1"/>
              <p:nvPr/>
            </p:nvSpPr>
            <p:spPr>
              <a:xfrm>
                <a:off x="40583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057" name="TextBox 171"/>
          <p:cNvSpPr txBox="1"/>
          <p:nvPr/>
        </p:nvSpPr>
        <p:spPr>
          <a:xfrm>
            <a:off x="3881104" y="546092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058" name="TextBox 172"/>
          <p:cNvSpPr txBox="1"/>
          <p:nvPr/>
        </p:nvSpPr>
        <p:spPr>
          <a:xfrm>
            <a:off x="3903303" y="5834107"/>
            <a:ext cx="4366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062" name="Group 173"/>
          <p:cNvGrpSpPr/>
          <p:nvPr/>
        </p:nvGrpSpPr>
        <p:grpSpPr>
          <a:xfrm>
            <a:off x="6212409" y="4734728"/>
            <a:ext cx="815857" cy="348431"/>
            <a:chOff x="0" y="0"/>
            <a:chExt cx="815855" cy="348429"/>
          </a:xfrm>
        </p:grpSpPr>
        <mc:AlternateContent xmlns:mc="http://schemas.openxmlformats.org/markup-compatibility/2006" xmlns:a14="http://schemas.microsoft.com/office/drawing/2010/main">
          <mc:Choice Requires="a14">
            <p:sp>
              <p:nvSpPr>
                <p:cNvPr id="1059" name="TextBox 17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59" name="TextBox 17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8868" b="-19565"/>
                  </a:stretch>
                </a:blipFill>
                <a:ln w="12700" cap="flat">
                  <a:noFill/>
                  <a:miter lim="400000"/>
                </a:ln>
                <a:effectLst/>
              </p:spPr>
              <p:txBody>
                <a:bodyPr/>
                <a:lstStyle/>
                <a:p>
                  <a:r>
                    <a:rPr lang="en-US">
                      <a:noFill/>
                    </a:rPr>
                    <a:t> </a:t>
                  </a:r>
                </a:p>
              </p:txBody>
            </p:sp>
          </mc:Fallback>
        </mc:AlternateContent>
        <p:sp>
          <p:nvSpPr>
            <p:cNvPr id="1060" name="Straight Connector 17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61" name="TextBox 176"/>
            <p:cNvSpPr txBox="1"/>
            <p:nvPr/>
          </p:nvSpPr>
          <p:spPr>
            <a:xfrm>
              <a:off x="414302"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066" name="Group 177"/>
          <p:cNvGrpSpPr/>
          <p:nvPr/>
        </p:nvGrpSpPr>
        <p:grpSpPr>
          <a:xfrm>
            <a:off x="6235400" y="5099868"/>
            <a:ext cx="815857" cy="348431"/>
            <a:chOff x="0" y="0"/>
            <a:chExt cx="815855" cy="348429"/>
          </a:xfrm>
        </p:grpSpPr>
        <mc:AlternateContent xmlns:mc="http://schemas.openxmlformats.org/markup-compatibility/2006" xmlns:a14="http://schemas.microsoft.com/office/drawing/2010/main">
          <mc:Choice Requires="a14">
            <p:sp>
              <p:nvSpPr>
                <p:cNvPr id="1063" name="TextBox 17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63" name="TextBox 17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9231" b="-19565"/>
                  </a:stretch>
                </a:blipFill>
                <a:ln w="12700" cap="flat">
                  <a:noFill/>
                  <a:miter lim="400000"/>
                </a:ln>
                <a:effectLst/>
              </p:spPr>
              <p:txBody>
                <a:bodyPr/>
                <a:lstStyle/>
                <a:p>
                  <a:r>
                    <a:rPr lang="en-US">
                      <a:noFill/>
                    </a:rPr>
                    <a:t> </a:t>
                  </a:r>
                </a:p>
              </p:txBody>
            </p:sp>
          </mc:Fallback>
        </mc:AlternateContent>
        <p:sp>
          <p:nvSpPr>
            <p:cNvPr id="1064" name="Straight Connector 17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65" name="TextBox 180"/>
            <p:cNvSpPr txBox="1"/>
            <p:nvPr/>
          </p:nvSpPr>
          <p:spPr>
            <a:xfrm>
              <a:off x="414302"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072" name="Group 181"/>
          <p:cNvGrpSpPr/>
          <p:nvPr/>
        </p:nvGrpSpPr>
        <p:grpSpPr>
          <a:xfrm>
            <a:off x="6107450" y="5376800"/>
            <a:ext cx="981966" cy="456777"/>
            <a:chOff x="0" y="0"/>
            <a:chExt cx="981965" cy="456775"/>
          </a:xfrm>
        </p:grpSpPr>
        <p:sp>
          <p:nvSpPr>
            <p:cNvPr id="1067" name="TextBox 182"/>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071" name="Group 183"/>
            <p:cNvGrpSpPr/>
            <p:nvPr/>
          </p:nvGrpSpPr>
          <p:grpSpPr>
            <a:xfrm>
              <a:off x="174577" y="108344"/>
              <a:ext cx="807388" cy="348431"/>
              <a:chOff x="0" y="8467"/>
              <a:chExt cx="807386" cy="348429"/>
            </a:xfrm>
          </p:grpSpPr>
          <mc:AlternateContent xmlns:mc="http://schemas.openxmlformats.org/markup-compatibility/2006" xmlns:a14="http://schemas.microsoft.com/office/drawing/2010/main">
            <mc:Choice Requires="a14">
              <p:sp>
                <p:nvSpPr>
                  <p:cNvPr id="1068" name="TextBox 28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68" name="TextBox 28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1069" name="Straight Connector 29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70" name="TextBox 291"/>
              <p:cNvSpPr txBox="1"/>
              <p:nvPr/>
            </p:nvSpPr>
            <p:spPr>
              <a:xfrm>
                <a:off x="405833" y="8467"/>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073" name="TextBox 292"/>
          <p:cNvSpPr txBox="1"/>
          <p:nvPr/>
        </p:nvSpPr>
        <p:spPr>
          <a:xfrm>
            <a:off x="6370996" y="62045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074" name="TextBox 293"/>
          <p:cNvSpPr txBox="1"/>
          <p:nvPr/>
        </p:nvSpPr>
        <p:spPr>
          <a:xfrm>
            <a:off x="6263471" y="5826633"/>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135" name="Group 58"/>
          <p:cNvGrpSpPr/>
          <p:nvPr/>
        </p:nvGrpSpPr>
        <p:grpSpPr>
          <a:xfrm>
            <a:off x="825001" y="1268380"/>
            <a:ext cx="6979525" cy="2531412"/>
            <a:chOff x="0" y="0"/>
            <a:chExt cx="6979523" cy="2531411"/>
          </a:xfrm>
        </p:grpSpPr>
        <p:sp>
          <p:nvSpPr>
            <p:cNvPr id="1075" name="Straight Connector 59"/>
            <p:cNvSpPr/>
            <p:nvPr/>
          </p:nvSpPr>
          <p:spPr>
            <a:xfrm flipV="1">
              <a:off x="1327317" y="241298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76" name="Straight Connector 60"/>
            <p:cNvSpPr/>
            <p:nvPr/>
          </p:nvSpPr>
          <p:spPr>
            <a:xfrm flipV="1">
              <a:off x="218647" y="241298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77" name="Straight Connector 61"/>
            <p:cNvSpPr/>
            <p:nvPr/>
          </p:nvSpPr>
          <p:spPr>
            <a:xfrm>
              <a:off x="229877" y="1291841"/>
              <a:ext cx="1105525"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78" name="Oval 62"/>
            <p:cNvSpPr/>
            <p:nvPr/>
          </p:nvSpPr>
          <p:spPr>
            <a:xfrm>
              <a:off x="163140" y="232474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79" name="Straight Connector 63"/>
            <p:cNvSpPr/>
            <p:nvPr/>
          </p:nvSpPr>
          <p:spPr>
            <a:xfrm flipV="1">
              <a:off x="1362710" y="1295243"/>
              <a:ext cx="1089526" cy="109955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0" name="Straight Connector 64"/>
            <p:cNvSpPr/>
            <p:nvPr/>
          </p:nvSpPr>
          <p:spPr>
            <a:xfrm flipV="1">
              <a:off x="143526" y="2255030"/>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1" name="Straight Connector 65"/>
            <p:cNvSpPr/>
            <p:nvPr/>
          </p:nvSpPr>
          <p:spPr>
            <a:xfrm>
              <a:off x="13820" y="2251931"/>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2" name="Straight Connector 66"/>
            <p:cNvSpPr/>
            <p:nvPr/>
          </p:nvSpPr>
          <p:spPr>
            <a:xfrm>
              <a:off x="-1" y="2399716"/>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3" name="Straight Connector 67"/>
            <p:cNvSpPr/>
            <p:nvPr/>
          </p:nvSpPr>
          <p:spPr>
            <a:xfrm>
              <a:off x="8290" y="2525389"/>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4" name="Straight Connector 68"/>
            <p:cNvSpPr/>
            <p:nvPr/>
          </p:nvSpPr>
          <p:spPr>
            <a:xfrm>
              <a:off x="2479751" y="1309042"/>
              <a:ext cx="1035846" cy="10823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5" name="Straight Connector 69"/>
            <p:cNvSpPr/>
            <p:nvPr/>
          </p:nvSpPr>
          <p:spPr>
            <a:xfrm flipV="1">
              <a:off x="3581844" y="1303460"/>
              <a:ext cx="1053548" cy="10800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6" name="Straight Connector 70"/>
            <p:cNvSpPr/>
            <p:nvPr/>
          </p:nvSpPr>
          <p:spPr>
            <a:xfrm>
              <a:off x="4655632" y="1271709"/>
              <a:ext cx="1132516" cy="11658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7" name="Straight Connector 71"/>
            <p:cNvSpPr/>
            <p:nvPr/>
          </p:nvSpPr>
          <p:spPr>
            <a:xfrm flipV="1">
              <a:off x="3546345" y="2409426"/>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8" name="Straight Connector 72"/>
            <p:cNvSpPr/>
            <p:nvPr/>
          </p:nvSpPr>
          <p:spPr>
            <a:xfrm flipV="1">
              <a:off x="2416805" y="2406932"/>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89" name="Straight Connector 73"/>
            <p:cNvSpPr/>
            <p:nvPr/>
          </p:nvSpPr>
          <p:spPr>
            <a:xfrm flipV="1">
              <a:off x="4632330" y="2405118"/>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0" name="Straight Connector 74"/>
            <p:cNvSpPr/>
            <p:nvPr/>
          </p:nvSpPr>
          <p:spPr>
            <a:xfrm flipH="1">
              <a:off x="2452175" y="1300917"/>
              <a:ext cx="1" cy="11056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1" name="Straight Connector 75"/>
            <p:cNvSpPr/>
            <p:nvPr/>
          </p:nvSpPr>
          <p:spPr>
            <a:xfrm flipH="1">
              <a:off x="4651069" y="1308816"/>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2" name="Oval 76"/>
            <p:cNvSpPr/>
            <p:nvPr/>
          </p:nvSpPr>
          <p:spPr>
            <a:xfrm>
              <a:off x="1266245" y="233723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93" name="Oval 77"/>
            <p:cNvSpPr/>
            <p:nvPr/>
          </p:nvSpPr>
          <p:spPr>
            <a:xfrm>
              <a:off x="2380802" y="2341320"/>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94" name="Oval 78"/>
            <p:cNvSpPr/>
            <p:nvPr/>
          </p:nvSpPr>
          <p:spPr>
            <a:xfrm>
              <a:off x="4581391" y="2341320"/>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95" name="Oval 84"/>
            <p:cNvSpPr/>
            <p:nvPr/>
          </p:nvSpPr>
          <p:spPr>
            <a:xfrm>
              <a:off x="3452435" y="233681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96" name="Straight Connector 85"/>
            <p:cNvSpPr/>
            <p:nvPr/>
          </p:nvSpPr>
          <p:spPr>
            <a:xfrm flipV="1">
              <a:off x="5771354" y="1291560"/>
              <a:ext cx="1105525"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7" name="Straight Connector 86"/>
            <p:cNvSpPr/>
            <p:nvPr/>
          </p:nvSpPr>
          <p:spPr>
            <a:xfrm flipV="1">
              <a:off x="5756636" y="2409374"/>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8" name="Straight Connector 87"/>
            <p:cNvSpPr/>
            <p:nvPr/>
          </p:nvSpPr>
          <p:spPr>
            <a:xfrm flipH="1">
              <a:off x="6869919" y="1304363"/>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99" name="Oval 88"/>
            <p:cNvSpPr/>
            <p:nvPr/>
          </p:nvSpPr>
          <p:spPr>
            <a:xfrm>
              <a:off x="5678779" y="233681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00" name="Oval 89"/>
            <p:cNvSpPr/>
            <p:nvPr/>
          </p:nvSpPr>
          <p:spPr>
            <a:xfrm>
              <a:off x="6803085" y="2341068"/>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01" name="Straight Connector 90"/>
            <p:cNvSpPr/>
            <p:nvPr/>
          </p:nvSpPr>
          <p:spPr>
            <a:xfrm flipV="1">
              <a:off x="1368437" y="154135"/>
              <a:ext cx="1115452"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2" name="Straight Connector 91"/>
            <p:cNvSpPr/>
            <p:nvPr/>
          </p:nvSpPr>
          <p:spPr>
            <a:xfrm flipV="1">
              <a:off x="259771" y="154135"/>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3" name="Oval 92"/>
            <p:cNvSpPr/>
            <p:nvPr/>
          </p:nvSpPr>
          <p:spPr>
            <a:xfrm>
              <a:off x="192357" y="85698"/>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04" name="Straight Connector 93"/>
            <p:cNvSpPr/>
            <p:nvPr/>
          </p:nvSpPr>
          <p:spPr>
            <a:xfrm flipV="1">
              <a:off x="247414" y="165743"/>
              <a:ext cx="1105526" cy="11055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5" name="Straight Connector 99"/>
            <p:cNvSpPr/>
            <p:nvPr/>
          </p:nvSpPr>
          <p:spPr>
            <a:xfrm>
              <a:off x="1351523" y="120939"/>
              <a:ext cx="1131252" cy="117929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6" name="Straight Connector 100"/>
            <p:cNvSpPr/>
            <p:nvPr/>
          </p:nvSpPr>
          <p:spPr>
            <a:xfrm flipV="1">
              <a:off x="183869" y="3099"/>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7" name="Straight Connector 101"/>
            <p:cNvSpPr/>
            <p:nvPr/>
          </p:nvSpPr>
          <p:spPr>
            <a:xfrm>
              <a:off x="38558" y="0"/>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8" name="Straight Connector 102"/>
            <p:cNvSpPr/>
            <p:nvPr/>
          </p:nvSpPr>
          <p:spPr>
            <a:xfrm>
              <a:off x="40342" y="137914"/>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09" name="Straight Connector 103"/>
            <p:cNvSpPr/>
            <p:nvPr/>
          </p:nvSpPr>
          <p:spPr>
            <a:xfrm>
              <a:off x="49403" y="272690"/>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0" name="Straight Connector 104"/>
            <p:cNvSpPr/>
            <p:nvPr/>
          </p:nvSpPr>
          <p:spPr>
            <a:xfrm flipV="1">
              <a:off x="2494318" y="172340"/>
              <a:ext cx="1032891" cy="107320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1" name="Straight Connector 105"/>
            <p:cNvSpPr/>
            <p:nvPr/>
          </p:nvSpPr>
          <p:spPr>
            <a:xfrm>
              <a:off x="3582212" y="177361"/>
              <a:ext cx="1053549" cy="10800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2" name="Straight Connector 106"/>
            <p:cNvSpPr/>
            <p:nvPr/>
          </p:nvSpPr>
          <p:spPr>
            <a:xfrm flipV="1">
              <a:off x="4658807" y="182757"/>
              <a:ext cx="1105526"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3" name="Straight Connector 107"/>
            <p:cNvSpPr/>
            <p:nvPr/>
          </p:nvSpPr>
          <p:spPr>
            <a:xfrm flipV="1">
              <a:off x="3556804" y="156391"/>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4" name="Straight Connector 108"/>
            <p:cNvSpPr/>
            <p:nvPr/>
          </p:nvSpPr>
          <p:spPr>
            <a:xfrm flipV="1">
              <a:off x="2457926" y="148079"/>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5" name="Straight Connector 109"/>
            <p:cNvSpPr/>
            <p:nvPr/>
          </p:nvSpPr>
          <p:spPr>
            <a:xfrm flipV="1">
              <a:off x="4673664" y="154935"/>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6" name="Straight Connector 110"/>
            <p:cNvSpPr/>
            <p:nvPr/>
          </p:nvSpPr>
          <p:spPr>
            <a:xfrm flipH="1">
              <a:off x="2466743" y="200576"/>
              <a:ext cx="1"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7" name="Straight Connector 111"/>
            <p:cNvSpPr/>
            <p:nvPr/>
          </p:nvSpPr>
          <p:spPr>
            <a:xfrm>
              <a:off x="4675491" y="182715"/>
              <a:ext cx="1" cy="110563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18" name="Oval 112"/>
            <p:cNvSpPr/>
            <p:nvPr/>
          </p:nvSpPr>
          <p:spPr>
            <a:xfrm>
              <a:off x="1297222" y="88726"/>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19" name="Oval 113"/>
            <p:cNvSpPr/>
            <p:nvPr/>
          </p:nvSpPr>
          <p:spPr>
            <a:xfrm>
              <a:off x="2395057" y="76945"/>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0" name="Oval 117"/>
            <p:cNvSpPr/>
            <p:nvPr/>
          </p:nvSpPr>
          <p:spPr>
            <a:xfrm>
              <a:off x="4620507" y="94115"/>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1" name="Oval 118"/>
            <p:cNvSpPr/>
            <p:nvPr/>
          </p:nvSpPr>
          <p:spPr>
            <a:xfrm>
              <a:off x="3481218" y="80141"/>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2" name="Straight Connector 119"/>
            <p:cNvSpPr/>
            <p:nvPr/>
          </p:nvSpPr>
          <p:spPr>
            <a:xfrm>
              <a:off x="5771722" y="165461"/>
              <a:ext cx="1105526" cy="110552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23" name="Straight Connector 120"/>
            <p:cNvSpPr/>
            <p:nvPr/>
          </p:nvSpPr>
          <p:spPr>
            <a:xfrm flipV="1">
              <a:off x="5797970" y="159193"/>
              <a:ext cx="1115451" cy="45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24" name="Straight Connector 121"/>
            <p:cNvSpPr/>
            <p:nvPr/>
          </p:nvSpPr>
          <p:spPr>
            <a:xfrm flipH="1">
              <a:off x="6893071" y="178265"/>
              <a:ext cx="15094" cy="10647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25" name="Oval 122"/>
            <p:cNvSpPr/>
            <p:nvPr/>
          </p:nvSpPr>
          <p:spPr>
            <a:xfrm>
              <a:off x="5699857" y="89604"/>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6" name="Oval 123"/>
            <p:cNvSpPr/>
            <p:nvPr/>
          </p:nvSpPr>
          <p:spPr>
            <a:xfrm>
              <a:off x="6841333" y="93862"/>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7" name="Oval 124"/>
            <p:cNvSpPr/>
            <p:nvPr/>
          </p:nvSpPr>
          <p:spPr>
            <a:xfrm>
              <a:off x="169204" y="1211797"/>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28" name="Straight Connector 125"/>
            <p:cNvSpPr/>
            <p:nvPr/>
          </p:nvSpPr>
          <p:spPr>
            <a:xfrm flipV="1">
              <a:off x="160717" y="1129197"/>
              <a:ext cx="3" cy="27638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29" name="Straight Connector 126"/>
            <p:cNvSpPr/>
            <p:nvPr/>
          </p:nvSpPr>
          <p:spPr>
            <a:xfrm>
              <a:off x="31014" y="1126098"/>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30" name="Straight Connector 127"/>
            <p:cNvSpPr/>
            <p:nvPr/>
          </p:nvSpPr>
          <p:spPr>
            <a:xfrm>
              <a:off x="17190" y="1264013"/>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31" name="Straight Connector 128"/>
            <p:cNvSpPr/>
            <p:nvPr/>
          </p:nvSpPr>
          <p:spPr>
            <a:xfrm>
              <a:off x="25483" y="1399556"/>
              <a:ext cx="138191" cy="31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32" name="Oval 134"/>
            <p:cNvSpPr/>
            <p:nvPr/>
          </p:nvSpPr>
          <p:spPr>
            <a:xfrm>
              <a:off x="2397659" y="122021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33" name="Oval 135"/>
            <p:cNvSpPr/>
            <p:nvPr/>
          </p:nvSpPr>
          <p:spPr>
            <a:xfrm>
              <a:off x="4597355" y="1220213"/>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34" name="Oval 136"/>
            <p:cNvSpPr/>
            <p:nvPr/>
          </p:nvSpPr>
          <p:spPr>
            <a:xfrm>
              <a:off x="6818181" y="1219961"/>
              <a:ext cx="138191" cy="13819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136" name="Rectangle 137"/>
          <p:cNvSpPr/>
          <p:nvPr/>
        </p:nvSpPr>
        <p:spPr>
          <a:xfrm>
            <a:off x="1186795" y="3759951"/>
            <a:ext cx="79142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7" name="TextBox 138"/>
          <p:cNvSpPr txBox="1"/>
          <p:nvPr/>
        </p:nvSpPr>
        <p:spPr>
          <a:xfrm>
            <a:off x="1233761" y="3739277"/>
            <a:ext cx="82957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 = - 3 </a:t>
            </a:r>
            <a:r>
              <a:rPr dirty="0" err="1"/>
              <a:t>lb</a:t>
            </a:r>
            <a:r>
              <a:rPr dirty="0"/>
              <a:t> </a:t>
            </a:r>
          </a:p>
        </p:txBody>
      </p:sp>
      <p:sp>
        <p:nvSpPr>
          <p:cNvPr id="1138" name="Rectangle 139"/>
          <p:cNvSpPr/>
          <p:nvPr/>
        </p:nvSpPr>
        <p:spPr>
          <a:xfrm>
            <a:off x="716527" y="2150141"/>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9" name="TextBox 140"/>
          <p:cNvSpPr txBox="1"/>
          <p:nvPr/>
        </p:nvSpPr>
        <p:spPr>
          <a:xfrm>
            <a:off x="754871" y="2127292"/>
            <a:ext cx="104613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5. = - .7071 </a:t>
            </a:r>
            <a:r>
              <a:rPr dirty="0" err="1"/>
              <a:t>lb</a:t>
            </a:r>
            <a:r>
              <a:rPr dirty="0"/>
              <a:t> </a:t>
            </a:r>
          </a:p>
        </p:txBody>
      </p:sp>
      <p:sp>
        <p:nvSpPr>
          <p:cNvPr id="1140" name="Rectangle 141"/>
          <p:cNvSpPr/>
          <p:nvPr/>
        </p:nvSpPr>
        <p:spPr>
          <a:xfrm>
            <a:off x="716525" y="2744769"/>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1" name="TextBox 142"/>
          <p:cNvSpPr txBox="1"/>
          <p:nvPr/>
        </p:nvSpPr>
        <p:spPr>
          <a:xfrm>
            <a:off x="780270" y="2721919"/>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6. =  .7071 </a:t>
            </a:r>
            <a:r>
              <a:rPr dirty="0" err="1"/>
              <a:t>lb</a:t>
            </a:r>
            <a:r>
              <a:rPr dirty="0"/>
              <a:t> </a:t>
            </a:r>
          </a:p>
        </p:txBody>
      </p:sp>
      <p:sp>
        <p:nvSpPr>
          <p:cNvPr id="1142" name="Rectangle 143"/>
          <p:cNvSpPr/>
          <p:nvPr/>
        </p:nvSpPr>
        <p:spPr>
          <a:xfrm>
            <a:off x="2931243" y="3239067"/>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3" name="TextBox 144"/>
          <p:cNvSpPr txBox="1"/>
          <p:nvPr/>
        </p:nvSpPr>
        <p:spPr>
          <a:xfrm>
            <a:off x="2946853" y="3218596"/>
            <a:ext cx="754564"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10. =  4 </a:t>
            </a:r>
            <a:r>
              <a:rPr dirty="0" err="1"/>
              <a:t>lb</a:t>
            </a:r>
            <a:r>
              <a:rPr dirty="0"/>
              <a:t> </a:t>
            </a:r>
          </a:p>
        </p:txBody>
      </p:sp>
      <p:sp>
        <p:nvSpPr>
          <p:cNvPr id="1144" name="Rectangle 145"/>
          <p:cNvSpPr/>
          <p:nvPr/>
        </p:nvSpPr>
        <p:spPr>
          <a:xfrm>
            <a:off x="2137502" y="2753660"/>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5" name="TextBox 146"/>
          <p:cNvSpPr txBox="1"/>
          <p:nvPr/>
        </p:nvSpPr>
        <p:spPr>
          <a:xfrm>
            <a:off x="2192779" y="2730811"/>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8. = -.7071 </a:t>
            </a:r>
            <a:r>
              <a:rPr dirty="0" err="1"/>
              <a:t>lb</a:t>
            </a:r>
            <a:r>
              <a:rPr dirty="0"/>
              <a:t> </a:t>
            </a:r>
          </a:p>
        </p:txBody>
      </p:sp>
      <p:sp>
        <p:nvSpPr>
          <p:cNvPr id="1146" name="Rectangle 147"/>
          <p:cNvSpPr/>
          <p:nvPr/>
        </p:nvSpPr>
        <p:spPr>
          <a:xfrm>
            <a:off x="3328558" y="276647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7" name="TextBox 148"/>
          <p:cNvSpPr txBox="1"/>
          <p:nvPr/>
        </p:nvSpPr>
        <p:spPr>
          <a:xfrm>
            <a:off x="3337356" y="2743630"/>
            <a:ext cx="1116434"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16. =  .7071 </a:t>
            </a:r>
            <a:r>
              <a:rPr dirty="0" err="1"/>
              <a:t>lb</a:t>
            </a:r>
            <a:r>
              <a:rPr dirty="0"/>
              <a:t> </a:t>
            </a:r>
          </a:p>
        </p:txBody>
      </p:sp>
      <p:sp>
        <p:nvSpPr>
          <p:cNvPr id="1148" name="Rectangle 149"/>
          <p:cNvSpPr/>
          <p:nvPr/>
        </p:nvSpPr>
        <p:spPr>
          <a:xfrm>
            <a:off x="4418695" y="2760981"/>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9" name="TextBox 150"/>
          <p:cNvSpPr txBox="1"/>
          <p:nvPr/>
        </p:nvSpPr>
        <p:spPr>
          <a:xfrm>
            <a:off x="4405355" y="2738132"/>
            <a:ext cx="117196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18. = - .7071 </a:t>
            </a:r>
            <a:r>
              <a:rPr dirty="0" err="1"/>
              <a:t>lb</a:t>
            </a:r>
            <a:r>
              <a:rPr dirty="0"/>
              <a:t> </a:t>
            </a:r>
          </a:p>
        </p:txBody>
      </p:sp>
      <p:sp>
        <p:nvSpPr>
          <p:cNvPr id="1150" name="Rectangle 151"/>
          <p:cNvSpPr/>
          <p:nvPr/>
        </p:nvSpPr>
        <p:spPr>
          <a:xfrm>
            <a:off x="5159959" y="3283918"/>
            <a:ext cx="60209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51" name="TextBox 152"/>
          <p:cNvSpPr txBox="1"/>
          <p:nvPr/>
        </p:nvSpPr>
        <p:spPr>
          <a:xfrm>
            <a:off x="5188448" y="3270591"/>
            <a:ext cx="69270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20. =  0   </a:t>
            </a:r>
          </a:p>
        </p:txBody>
      </p:sp>
      <p:sp>
        <p:nvSpPr>
          <p:cNvPr id="1152" name="Rectangle 184"/>
          <p:cNvSpPr/>
          <p:nvPr/>
        </p:nvSpPr>
        <p:spPr>
          <a:xfrm>
            <a:off x="5174708" y="1587940"/>
            <a:ext cx="619215"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53" name="TextBox 185"/>
          <p:cNvSpPr txBox="1"/>
          <p:nvPr/>
        </p:nvSpPr>
        <p:spPr>
          <a:xfrm>
            <a:off x="5196053" y="1573203"/>
            <a:ext cx="71772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19. =  0  </a:t>
            </a:r>
          </a:p>
        </p:txBody>
      </p:sp>
      <p:sp>
        <p:nvSpPr>
          <p:cNvPr id="1154" name="Rectangle 186"/>
          <p:cNvSpPr/>
          <p:nvPr/>
        </p:nvSpPr>
        <p:spPr>
          <a:xfrm>
            <a:off x="2215315" y="3755595"/>
            <a:ext cx="85638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55" name="TextBox 187"/>
          <p:cNvSpPr txBox="1"/>
          <p:nvPr/>
        </p:nvSpPr>
        <p:spPr>
          <a:xfrm>
            <a:off x="2293859" y="3735590"/>
            <a:ext cx="91696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4. =  - 2 </a:t>
            </a:r>
            <a:r>
              <a:rPr dirty="0" err="1"/>
              <a:t>lb</a:t>
            </a:r>
            <a:r>
              <a:rPr dirty="0"/>
              <a:t> </a:t>
            </a:r>
          </a:p>
        </p:txBody>
      </p:sp>
      <p:sp>
        <p:nvSpPr>
          <p:cNvPr id="1156" name="Rectangle 188"/>
          <p:cNvSpPr/>
          <p:nvPr/>
        </p:nvSpPr>
        <p:spPr>
          <a:xfrm>
            <a:off x="2355107" y="1115403"/>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57" name="TextBox 189"/>
          <p:cNvSpPr txBox="1"/>
          <p:nvPr/>
        </p:nvSpPr>
        <p:spPr>
          <a:xfrm>
            <a:off x="2400001" y="1094932"/>
            <a:ext cx="693130"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 =  2 </a:t>
            </a:r>
            <a:r>
              <a:rPr dirty="0" err="1"/>
              <a:t>lb</a:t>
            </a:r>
            <a:r>
              <a:rPr dirty="0"/>
              <a:t> </a:t>
            </a:r>
          </a:p>
        </p:txBody>
      </p:sp>
      <p:sp>
        <p:nvSpPr>
          <p:cNvPr id="1158" name="Rectangle 190"/>
          <p:cNvSpPr/>
          <p:nvPr/>
        </p:nvSpPr>
        <p:spPr>
          <a:xfrm>
            <a:off x="1227390" y="1114094"/>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59" name="TextBox 191"/>
          <p:cNvSpPr txBox="1"/>
          <p:nvPr/>
        </p:nvSpPr>
        <p:spPr>
          <a:xfrm>
            <a:off x="1240087" y="1093622"/>
            <a:ext cx="783522"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1. =  3 lb </a:t>
            </a:r>
          </a:p>
        </p:txBody>
      </p:sp>
      <p:sp>
        <p:nvSpPr>
          <p:cNvPr id="1160" name="Rectangle 192"/>
          <p:cNvSpPr/>
          <p:nvPr/>
        </p:nvSpPr>
        <p:spPr>
          <a:xfrm>
            <a:off x="2155195" y="2155600"/>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61" name="TextBox 193"/>
          <p:cNvSpPr txBox="1"/>
          <p:nvPr/>
        </p:nvSpPr>
        <p:spPr>
          <a:xfrm>
            <a:off x="2218940" y="2132751"/>
            <a:ext cx="104166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7. =  .7071 </a:t>
            </a:r>
            <a:r>
              <a:rPr dirty="0" err="1"/>
              <a:t>lb</a:t>
            </a:r>
            <a:r>
              <a:rPr dirty="0"/>
              <a:t> </a:t>
            </a:r>
          </a:p>
        </p:txBody>
      </p:sp>
      <p:sp>
        <p:nvSpPr>
          <p:cNvPr id="1162" name="Rectangle 194"/>
          <p:cNvSpPr/>
          <p:nvPr/>
        </p:nvSpPr>
        <p:spPr>
          <a:xfrm>
            <a:off x="3343881" y="2169674"/>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63" name="TextBox 195"/>
          <p:cNvSpPr txBox="1"/>
          <p:nvPr/>
        </p:nvSpPr>
        <p:spPr>
          <a:xfrm>
            <a:off x="3353385" y="2146825"/>
            <a:ext cx="110825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15. = -.7071 </a:t>
            </a:r>
            <a:r>
              <a:rPr dirty="0" err="1"/>
              <a:t>lb</a:t>
            </a:r>
            <a:r>
              <a:rPr dirty="0"/>
              <a:t> </a:t>
            </a:r>
          </a:p>
        </p:txBody>
      </p:sp>
      <p:sp>
        <p:nvSpPr>
          <p:cNvPr id="1164" name="Rectangle 196"/>
          <p:cNvSpPr/>
          <p:nvPr/>
        </p:nvSpPr>
        <p:spPr>
          <a:xfrm>
            <a:off x="4419730" y="2164177"/>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65" name="TextBox 197"/>
          <p:cNvSpPr txBox="1"/>
          <p:nvPr/>
        </p:nvSpPr>
        <p:spPr>
          <a:xfrm>
            <a:off x="4449961" y="2141328"/>
            <a:ext cx="1064979"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17. =  .7071 </a:t>
            </a:r>
            <a:r>
              <a:rPr dirty="0" err="1"/>
              <a:t>lb</a:t>
            </a:r>
            <a:r>
              <a:rPr dirty="0"/>
              <a:t> </a:t>
            </a:r>
          </a:p>
        </p:txBody>
      </p:sp>
      <p:sp>
        <p:nvSpPr>
          <p:cNvPr id="1166" name="Rectangle 198"/>
          <p:cNvSpPr/>
          <p:nvPr/>
        </p:nvSpPr>
        <p:spPr>
          <a:xfrm>
            <a:off x="4553880" y="1118376"/>
            <a:ext cx="782046"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67" name="TextBox 199"/>
          <p:cNvSpPr txBox="1"/>
          <p:nvPr/>
        </p:nvSpPr>
        <p:spPr>
          <a:xfrm>
            <a:off x="4589664" y="1105636"/>
            <a:ext cx="802717"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13. =  1 </a:t>
            </a:r>
            <a:r>
              <a:rPr dirty="0" err="1"/>
              <a:t>lb</a:t>
            </a:r>
            <a:r>
              <a:rPr dirty="0"/>
              <a:t> </a:t>
            </a:r>
          </a:p>
        </p:txBody>
      </p:sp>
      <p:sp>
        <p:nvSpPr>
          <p:cNvPr id="1168" name="Rectangle 200"/>
          <p:cNvSpPr/>
          <p:nvPr/>
        </p:nvSpPr>
        <p:spPr>
          <a:xfrm>
            <a:off x="3470185" y="1117067"/>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69" name="TextBox 201"/>
          <p:cNvSpPr txBox="1"/>
          <p:nvPr/>
        </p:nvSpPr>
        <p:spPr>
          <a:xfrm>
            <a:off x="3464096" y="1096597"/>
            <a:ext cx="763791"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11. =  2 </a:t>
            </a:r>
            <a:r>
              <a:rPr dirty="0" err="1"/>
              <a:t>lb</a:t>
            </a:r>
            <a:r>
              <a:rPr dirty="0"/>
              <a:t> </a:t>
            </a:r>
          </a:p>
        </p:txBody>
      </p:sp>
      <p:sp>
        <p:nvSpPr>
          <p:cNvPr id="1170" name="Rectangle 202"/>
          <p:cNvSpPr/>
          <p:nvPr/>
        </p:nvSpPr>
        <p:spPr>
          <a:xfrm>
            <a:off x="2969106" y="1597636"/>
            <a:ext cx="585216"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71" name="TextBox 203"/>
          <p:cNvSpPr txBox="1"/>
          <p:nvPr/>
        </p:nvSpPr>
        <p:spPr>
          <a:xfrm>
            <a:off x="3024139" y="1591454"/>
            <a:ext cx="569913" cy="275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9. =  0  </a:t>
            </a:r>
          </a:p>
        </p:txBody>
      </p:sp>
      <p:sp>
        <p:nvSpPr>
          <p:cNvPr id="1172" name="Rectangle 204"/>
          <p:cNvSpPr/>
          <p:nvPr/>
        </p:nvSpPr>
        <p:spPr>
          <a:xfrm>
            <a:off x="3384694" y="3754885"/>
            <a:ext cx="836211"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73" name="TextBox 205"/>
          <p:cNvSpPr txBox="1"/>
          <p:nvPr/>
        </p:nvSpPr>
        <p:spPr>
          <a:xfrm>
            <a:off x="3394169" y="3741482"/>
            <a:ext cx="972405"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12. =  - 2 </a:t>
            </a:r>
            <a:r>
              <a:rPr dirty="0" err="1"/>
              <a:t>lb</a:t>
            </a:r>
            <a:r>
              <a:rPr dirty="0"/>
              <a:t> </a:t>
            </a:r>
          </a:p>
        </p:txBody>
      </p:sp>
      <p:sp>
        <p:nvSpPr>
          <p:cNvPr id="1174" name="Rectangle 206"/>
          <p:cNvSpPr/>
          <p:nvPr/>
        </p:nvSpPr>
        <p:spPr>
          <a:xfrm>
            <a:off x="4538152" y="3750528"/>
            <a:ext cx="811954"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75" name="TextBox 207"/>
          <p:cNvSpPr txBox="1"/>
          <p:nvPr/>
        </p:nvSpPr>
        <p:spPr>
          <a:xfrm>
            <a:off x="4548608" y="3735211"/>
            <a:ext cx="90413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14. = - 1 </a:t>
            </a:r>
            <a:r>
              <a:rPr dirty="0" err="1"/>
              <a:t>lb</a:t>
            </a:r>
            <a:r>
              <a:rPr dirty="0"/>
              <a:t> </a:t>
            </a:r>
          </a:p>
        </p:txBody>
      </p:sp>
      <p:sp>
        <p:nvSpPr>
          <p:cNvPr id="1176" name="Rectangle 208"/>
          <p:cNvSpPr/>
          <p:nvPr/>
        </p:nvSpPr>
        <p:spPr>
          <a:xfrm>
            <a:off x="5568403" y="3749818"/>
            <a:ext cx="90417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77" name="TextBox 209"/>
          <p:cNvSpPr txBox="1"/>
          <p:nvPr/>
        </p:nvSpPr>
        <p:spPr>
          <a:xfrm>
            <a:off x="5627405" y="3730670"/>
            <a:ext cx="98056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22. =  - 1 </a:t>
            </a:r>
            <a:r>
              <a:rPr dirty="0" err="1"/>
              <a:t>lb</a:t>
            </a:r>
            <a:r>
              <a:rPr dirty="0"/>
              <a:t> </a:t>
            </a:r>
          </a:p>
        </p:txBody>
      </p:sp>
      <p:sp>
        <p:nvSpPr>
          <p:cNvPr id="1178" name="Rectangle 210"/>
          <p:cNvSpPr/>
          <p:nvPr/>
        </p:nvSpPr>
        <p:spPr>
          <a:xfrm>
            <a:off x="6911923" y="3745460"/>
            <a:ext cx="56127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79" name="TextBox 211"/>
          <p:cNvSpPr txBox="1"/>
          <p:nvPr/>
        </p:nvSpPr>
        <p:spPr>
          <a:xfrm>
            <a:off x="6912536" y="3731429"/>
            <a:ext cx="60093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24. =  0 </a:t>
            </a:r>
          </a:p>
        </p:txBody>
      </p:sp>
      <p:sp>
        <p:nvSpPr>
          <p:cNvPr id="1180" name="Rectangle 212"/>
          <p:cNvSpPr/>
          <p:nvPr/>
        </p:nvSpPr>
        <p:spPr>
          <a:xfrm>
            <a:off x="5627041" y="2182723"/>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81" name="TextBox 213"/>
          <p:cNvSpPr txBox="1"/>
          <p:nvPr/>
        </p:nvSpPr>
        <p:spPr>
          <a:xfrm>
            <a:off x="5635135" y="2159874"/>
            <a:ext cx="1127943"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25. = -.7071 </a:t>
            </a:r>
            <a:r>
              <a:rPr dirty="0" err="1"/>
              <a:t>lb</a:t>
            </a:r>
            <a:r>
              <a:rPr dirty="0"/>
              <a:t> </a:t>
            </a:r>
          </a:p>
        </p:txBody>
      </p:sp>
      <p:sp>
        <p:nvSpPr>
          <p:cNvPr id="1182" name="Rectangle 214"/>
          <p:cNvSpPr/>
          <p:nvPr/>
        </p:nvSpPr>
        <p:spPr>
          <a:xfrm>
            <a:off x="5627039" y="2777351"/>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83" name="TextBox 215"/>
          <p:cNvSpPr txBox="1"/>
          <p:nvPr/>
        </p:nvSpPr>
        <p:spPr>
          <a:xfrm>
            <a:off x="5642982" y="2754502"/>
            <a:ext cx="112357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26. =  .7071 </a:t>
            </a:r>
            <a:r>
              <a:rPr dirty="0" err="1"/>
              <a:t>lb</a:t>
            </a:r>
            <a:r>
              <a:rPr dirty="0"/>
              <a:t> </a:t>
            </a:r>
          </a:p>
        </p:txBody>
      </p:sp>
      <p:sp>
        <p:nvSpPr>
          <p:cNvPr id="1184" name="Rectangle 216"/>
          <p:cNvSpPr/>
          <p:nvPr/>
        </p:nvSpPr>
        <p:spPr>
          <a:xfrm>
            <a:off x="6790836" y="2786244"/>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85" name="TextBox 217"/>
          <p:cNvSpPr txBox="1"/>
          <p:nvPr/>
        </p:nvSpPr>
        <p:spPr>
          <a:xfrm>
            <a:off x="6827508" y="2769834"/>
            <a:ext cx="1044244"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28. = -.7071 </a:t>
            </a:r>
            <a:r>
              <a:rPr dirty="0" err="1"/>
              <a:t>lb</a:t>
            </a:r>
            <a:r>
              <a:rPr dirty="0"/>
              <a:t> </a:t>
            </a:r>
          </a:p>
        </p:txBody>
      </p:sp>
      <p:sp>
        <p:nvSpPr>
          <p:cNvPr id="1186" name="Rectangle 218"/>
          <p:cNvSpPr/>
          <p:nvPr/>
        </p:nvSpPr>
        <p:spPr>
          <a:xfrm>
            <a:off x="6779955" y="218103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87" name="TextBox 219"/>
          <p:cNvSpPr txBox="1"/>
          <p:nvPr/>
        </p:nvSpPr>
        <p:spPr>
          <a:xfrm>
            <a:off x="6816625" y="2158190"/>
            <a:ext cx="99801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27. = .7071 </a:t>
            </a:r>
            <a:r>
              <a:rPr dirty="0" err="1"/>
              <a:t>lb</a:t>
            </a:r>
            <a:r>
              <a:rPr dirty="0"/>
              <a:t> </a:t>
            </a:r>
          </a:p>
        </p:txBody>
      </p:sp>
      <p:sp>
        <p:nvSpPr>
          <p:cNvPr id="1188" name="Rectangle 220"/>
          <p:cNvSpPr/>
          <p:nvPr/>
        </p:nvSpPr>
        <p:spPr>
          <a:xfrm>
            <a:off x="6893497" y="3285371"/>
            <a:ext cx="884379"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89" name="TextBox 221"/>
          <p:cNvSpPr txBox="1"/>
          <p:nvPr/>
        </p:nvSpPr>
        <p:spPr>
          <a:xfrm>
            <a:off x="6953332" y="3278227"/>
            <a:ext cx="77983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30. =  .5 </a:t>
            </a:r>
            <a:r>
              <a:rPr dirty="0" err="1"/>
              <a:t>lb</a:t>
            </a:r>
            <a:r>
              <a:rPr dirty="0"/>
              <a:t> </a:t>
            </a:r>
          </a:p>
        </p:txBody>
      </p:sp>
      <p:sp>
        <p:nvSpPr>
          <p:cNvPr id="1190" name="Rectangle 222"/>
          <p:cNvSpPr/>
          <p:nvPr/>
        </p:nvSpPr>
        <p:spPr>
          <a:xfrm>
            <a:off x="6947334" y="1595855"/>
            <a:ext cx="867308"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91" name="TextBox 223"/>
          <p:cNvSpPr txBox="1"/>
          <p:nvPr/>
        </p:nvSpPr>
        <p:spPr>
          <a:xfrm>
            <a:off x="6957632" y="1575087"/>
            <a:ext cx="86345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29. =  - .5 </a:t>
            </a:r>
            <a:r>
              <a:rPr dirty="0" err="1"/>
              <a:t>lb</a:t>
            </a:r>
            <a:r>
              <a:rPr dirty="0"/>
              <a:t> </a:t>
            </a:r>
          </a:p>
        </p:txBody>
      </p:sp>
      <p:sp>
        <p:nvSpPr>
          <p:cNvPr id="1192" name="Rectangle 224"/>
          <p:cNvSpPr/>
          <p:nvPr/>
        </p:nvSpPr>
        <p:spPr>
          <a:xfrm>
            <a:off x="6812775" y="1114397"/>
            <a:ext cx="613591"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93" name="TextBox 225"/>
          <p:cNvSpPr txBox="1"/>
          <p:nvPr/>
        </p:nvSpPr>
        <p:spPr>
          <a:xfrm>
            <a:off x="6839760" y="1101070"/>
            <a:ext cx="68540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23. =  0 </a:t>
            </a:r>
          </a:p>
        </p:txBody>
      </p:sp>
      <p:sp>
        <p:nvSpPr>
          <p:cNvPr id="1194" name="Rectangle 226"/>
          <p:cNvSpPr/>
          <p:nvPr/>
        </p:nvSpPr>
        <p:spPr>
          <a:xfrm>
            <a:off x="5685058" y="1113089"/>
            <a:ext cx="73802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95" name="TextBox 227"/>
          <p:cNvSpPr txBox="1"/>
          <p:nvPr/>
        </p:nvSpPr>
        <p:spPr>
          <a:xfrm>
            <a:off x="5700667" y="1099762"/>
            <a:ext cx="83197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21. =  1 </a:t>
            </a:r>
            <a:r>
              <a:rPr dirty="0" err="1"/>
              <a:t>lb</a:t>
            </a:r>
            <a:r>
              <a:rPr dirty="0"/>
              <a:t> </a:t>
            </a:r>
          </a:p>
        </p:txBody>
      </p:sp>
      <p:sp>
        <p:nvSpPr>
          <p:cNvPr id="1196" name="Straight Arrow Connector 228"/>
          <p:cNvSpPr/>
          <p:nvPr/>
        </p:nvSpPr>
        <p:spPr>
          <a:xfrm>
            <a:off x="7747757" y="1085008"/>
            <a:ext cx="1" cy="186686"/>
          </a:xfrm>
          <a:prstGeom prst="line">
            <a:avLst/>
          </a:prstGeom>
          <a:ln w="25400">
            <a:solidFill>
              <a:srgbClr val="FF0000"/>
            </a:solidFill>
            <a:miter/>
            <a:tailEnd type="triangle"/>
          </a:ln>
        </p:spPr>
        <p:txBody>
          <a:bodyPr lIns="45719" rIns="45719"/>
          <a:lstStyle/>
          <a:p>
            <a:endParaRPr/>
          </a:p>
        </p:txBody>
      </p:sp>
      <p:sp>
        <p:nvSpPr>
          <p:cNvPr id="1197" name="TextBox 229"/>
          <p:cNvSpPr txBox="1"/>
          <p:nvPr/>
        </p:nvSpPr>
        <p:spPr>
          <a:xfrm>
            <a:off x="7918149" y="1312222"/>
            <a:ext cx="79857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198" name="TextBox 230"/>
          <p:cNvSpPr txBox="1"/>
          <p:nvPr/>
        </p:nvSpPr>
        <p:spPr>
          <a:xfrm>
            <a:off x="7747757" y="1011702"/>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199" name="Straight Arrow Connector 231"/>
          <p:cNvSpPr/>
          <p:nvPr/>
        </p:nvSpPr>
        <p:spPr>
          <a:xfrm>
            <a:off x="7704056" y="3794512"/>
            <a:ext cx="1" cy="186686"/>
          </a:xfrm>
          <a:prstGeom prst="line">
            <a:avLst/>
          </a:prstGeom>
          <a:ln w="25400">
            <a:solidFill>
              <a:srgbClr val="FF0000"/>
            </a:solidFill>
            <a:miter/>
            <a:tailEnd type="triangle"/>
          </a:ln>
        </p:spPr>
        <p:txBody>
          <a:bodyPr lIns="45719" rIns="45719"/>
          <a:lstStyle/>
          <a:p>
            <a:endParaRPr/>
          </a:p>
        </p:txBody>
      </p:sp>
      <p:sp>
        <p:nvSpPr>
          <p:cNvPr id="1200" name="TextBox 232"/>
          <p:cNvSpPr txBox="1"/>
          <p:nvPr/>
        </p:nvSpPr>
        <p:spPr>
          <a:xfrm>
            <a:off x="7143622" y="3984245"/>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201" name="TextBox 233"/>
          <p:cNvSpPr txBox="1"/>
          <p:nvPr/>
        </p:nvSpPr>
        <p:spPr>
          <a:xfrm>
            <a:off x="7723065" y="3731476"/>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189" name="Group 188">
            <a:extLst>
              <a:ext uri="{FF2B5EF4-FFF2-40B4-BE49-F238E27FC236}">
                <a16:creationId xmlns:a16="http://schemas.microsoft.com/office/drawing/2014/main" id="{09FE85A7-A2DC-6C41-A640-9827C7F8BF4F}"/>
              </a:ext>
            </a:extLst>
          </p:cNvPr>
          <p:cNvGrpSpPr/>
          <p:nvPr/>
        </p:nvGrpSpPr>
        <p:grpSpPr>
          <a:xfrm>
            <a:off x="7025397" y="6089398"/>
            <a:ext cx="1694217" cy="465402"/>
            <a:chOff x="1032936" y="5906726"/>
            <a:chExt cx="1694217" cy="465402"/>
          </a:xfrm>
        </p:grpSpPr>
        <p:sp>
          <p:nvSpPr>
            <p:cNvPr id="190" name="TextBox 189">
              <a:extLst>
                <a:ext uri="{FF2B5EF4-FFF2-40B4-BE49-F238E27FC236}">
                  <a16:creationId xmlns:a16="http://schemas.microsoft.com/office/drawing/2014/main" id="{37AC62AE-C127-E040-A8A9-9B8DD30FD68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1" name="TextBox 190">
              <a:extLst>
                <a:ext uri="{FF2B5EF4-FFF2-40B4-BE49-F238E27FC236}">
                  <a16:creationId xmlns:a16="http://schemas.microsoft.com/office/drawing/2014/main" id="{615D4FD9-F670-7340-9C64-C10CAE8311ED}"/>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825158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204" name="Straight Connector 4"/>
          <p:cNvSpPr/>
          <p:nvPr/>
        </p:nvSpPr>
        <p:spPr>
          <a:xfrm>
            <a:off x="277471" y="856333"/>
            <a:ext cx="8563831" cy="1"/>
          </a:xfrm>
          <a:prstGeom prst="line">
            <a:avLst/>
          </a:prstGeom>
          <a:ln w="28575">
            <a:solidFill>
              <a:srgbClr val="000000"/>
            </a:solidFill>
            <a:miter/>
          </a:ln>
        </p:spPr>
        <p:txBody>
          <a:bodyPr lIns="45719" rIns="45719"/>
          <a:lstStyle/>
          <a:p>
            <a:endParaRPr/>
          </a:p>
        </p:txBody>
      </p:sp>
      <p:grpSp>
        <p:nvGrpSpPr>
          <p:cNvPr id="1280" name="Group 2"/>
          <p:cNvGrpSpPr/>
          <p:nvPr/>
        </p:nvGrpSpPr>
        <p:grpSpPr>
          <a:xfrm>
            <a:off x="399723" y="1367598"/>
            <a:ext cx="8051701" cy="2219102"/>
            <a:chOff x="0" y="0"/>
            <a:chExt cx="8051699" cy="2219101"/>
          </a:xfrm>
        </p:grpSpPr>
        <p:sp>
          <p:nvSpPr>
            <p:cNvPr id="1205" name="Straight Connector 7"/>
            <p:cNvSpPr/>
            <p:nvPr/>
          </p:nvSpPr>
          <p:spPr>
            <a:xfrm flipV="1">
              <a:off x="1163559" y="2115287"/>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06" name="Straight Connector 9"/>
            <p:cNvSpPr/>
            <p:nvPr/>
          </p:nvSpPr>
          <p:spPr>
            <a:xfrm flipV="1">
              <a:off x="191671" y="2115287"/>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07" name="Straight Connector 12"/>
            <p:cNvSpPr/>
            <p:nvPr/>
          </p:nvSpPr>
          <p:spPr>
            <a:xfrm flipV="1">
              <a:off x="6020939" y="2116772"/>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08" name="Straight Connector 13"/>
            <p:cNvSpPr/>
            <p:nvPr/>
          </p:nvSpPr>
          <p:spPr>
            <a:xfrm>
              <a:off x="201516" y="1132461"/>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09" name="Oval 14"/>
            <p:cNvSpPr/>
            <p:nvPr/>
          </p:nvSpPr>
          <p:spPr>
            <a:xfrm>
              <a:off x="143012" y="203792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10" name="Straight Connector 15"/>
            <p:cNvSpPr/>
            <p:nvPr/>
          </p:nvSpPr>
          <p:spPr>
            <a:xfrm flipV="1">
              <a:off x="1194586" y="1135444"/>
              <a:ext cx="955106" cy="96390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1" name="Straight Connector 16"/>
            <p:cNvSpPr/>
            <p:nvPr/>
          </p:nvSpPr>
          <p:spPr>
            <a:xfrm flipV="1">
              <a:off x="125818" y="1976818"/>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2" name="Straight Connector 17"/>
            <p:cNvSpPr/>
            <p:nvPr/>
          </p:nvSpPr>
          <p:spPr>
            <a:xfrm>
              <a:off x="12115" y="1974100"/>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3" name="Straight Connector 18"/>
            <p:cNvSpPr/>
            <p:nvPr/>
          </p:nvSpPr>
          <p:spPr>
            <a:xfrm>
              <a:off x="-1" y="2094727"/>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4" name="Straight Connector 19"/>
            <p:cNvSpPr/>
            <p:nvPr/>
          </p:nvSpPr>
          <p:spPr>
            <a:xfrm>
              <a:off x="7267" y="2213822"/>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5" name="Straight Connector 20"/>
            <p:cNvSpPr/>
            <p:nvPr/>
          </p:nvSpPr>
          <p:spPr>
            <a:xfrm>
              <a:off x="2173812" y="1147540"/>
              <a:ext cx="908048" cy="94881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6" name="Straight Connector 21"/>
            <p:cNvSpPr/>
            <p:nvPr/>
          </p:nvSpPr>
          <p:spPr>
            <a:xfrm flipV="1">
              <a:off x="3139934" y="1142647"/>
              <a:ext cx="923568" cy="9468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7" name="Straight Connector 22"/>
            <p:cNvSpPr/>
            <p:nvPr/>
          </p:nvSpPr>
          <p:spPr>
            <a:xfrm>
              <a:off x="4081245" y="1114813"/>
              <a:ext cx="992792" cy="10220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8" name="Straight Connector 23"/>
            <p:cNvSpPr/>
            <p:nvPr/>
          </p:nvSpPr>
          <p:spPr>
            <a:xfrm>
              <a:off x="6066150" y="1162122"/>
              <a:ext cx="915130" cy="9359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9" name="Straight Connector 26"/>
            <p:cNvSpPr/>
            <p:nvPr/>
          </p:nvSpPr>
          <p:spPr>
            <a:xfrm flipV="1">
              <a:off x="3108815" y="2112165"/>
              <a:ext cx="977834"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0" name="Straight Connector 28"/>
            <p:cNvSpPr/>
            <p:nvPr/>
          </p:nvSpPr>
          <p:spPr>
            <a:xfrm flipV="1">
              <a:off x="2118632" y="2109978"/>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1" name="Straight Connector 30"/>
            <p:cNvSpPr/>
            <p:nvPr/>
          </p:nvSpPr>
          <p:spPr>
            <a:xfrm flipV="1">
              <a:off x="4060818" y="2108388"/>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2" name="Straight Connector 33"/>
            <p:cNvSpPr/>
            <p:nvPr/>
          </p:nvSpPr>
          <p:spPr>
            <a:xfrm>
              <a:off x="2149796" y="1140418"/>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3" name="Straight Connector 35"/>
            <p:cNvSpPr/>
            <p:nvPr/>
          </p:nvSpPr>
          <p:spPr>
            <a:xfrm flipH="1">
              <a:off x="4077245" y="1147343"/>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4" name="Oval 36"/>
            <p:cNvSpPr/>
            <p:nvPr/>
          </p:nvSpPr>
          <p:spPr>
            <a:xfrm>
              <a:off x="1110022" y="2048878"/>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5" name="Oval 37"/>
            <p:cNvSpPr/>
            <p:nvPr/>
          </p:nvSpPr>
          <p:spPr>
            <a:xfrm>
              <a:off x="2087071" y="205246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6" name="Oval 38"/>
            <p:cNvSpPr/>
            <p:nvPr/>
          </p:nvSpPr>
          <p:spPr>
            <a:xfrm>
              <a:off x="4016163" y="205246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7" name="Oval 39"/>
            <p:cNvSpPr/>
            <p:nvPr/>
          </p:nvSpPr>
          <p:spPr>
            <a:xfrm>
              <a:off x="3026492" y="20485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8" name="Straight Connector 40"/>
            <p:cNvSpPr/>
            <p:nvPr/>
          </p:nvSpPr>
          <p:spPr>
            <a:xfrm flipV="1">
              <a:off x="5059314" y="1132215"/>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9" name="Straight Connector 42"/>
            <p:cNvSpPr/>
            <p:nvPr/>
          </p:nvSpPr>
          <p:spPr>
            <a:xfrm flipV="1">
              <a:off x="5046413" y="2112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0" name="Straight Connector 43"/>
            <p:cNvSpPr/>
            <p:nvPr/>
          </p:nvSpPr>
          <p:spPr>
            <a:xfrm flipH="1">
              <a:off x="6022344" y="1143439"/>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1" name="Straight Connector 44"/>
            <p:cNvSpPr/>
            <p:nvPr/>
          </p:nvSpPr>
          <p:spPr>
            <a:xfrm>
              <a:off x="7986464" y="1127931"/>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2" name="Straight Connector 46"/>
            <p:cNvSpPr/>
            <p:nvPr/>
          </p:nvSpPr>
          <p:spPr>
            <a:xfrm flipV="1">
              <a:off x="6998916" y="2103193"/>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3" name="Straight Connector 47"/>
            <p:cNvSpPr/>
            <p:nvPr/>
          </p:nvSpPr>
          <p:spPr>
            <a:xfrm flipV="1">
              <a:off x="7007276" y="1128270"/>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4" name="Oval 48"/>
            <p:cNvSpPr/>
            <p:nvPr/>
          </p:nvSpPr>
          <p:spPr>
            <a:xfrm>
              <a:off x="7927131" y="203903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35" name="Oval 49"/>
            <p:cNvSpPr/>
            <p:nvPr/>
          </p:nvSpPr>
          <p:spPr>
            <a:xfrm>
              <a:off x="4978160" y="20485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36" name="Oval 50"/>
            <p:cNvSpPr/>
            <p:nvPr/>
          </p:nvSpPr>
          <p:spPr>
            <a:xfrm>
              <a:off x="6944089" y="20526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37" name="Oval 51"/>
            <p:cNvSpPr/>
            <p:nvPr/>
          </p:nvSpPr>
          <p:spPr>
            <a:xfrm>
              <a:off x="5963756" y="205224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38" name="Straight Connector 52"/>
            <p:cNvSpPr/>
            <p:nvPr/>
          </p:nvSpPr>
          <p:spPr>
            <a:xfrm flipV="1">
              <a:off x="1199607" y="135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39" name="Straight Connector 53"/>
            <p:cNvSpPr/>
            <p:nvPr/>
          </p:nvSpPr>
          <p:spPr>
            <a:xfrm flipV="1">
              <a:off x="227722" y="135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0" name="Straight Connector 55"/>
            <p:cNvSpPr/>
            <p:nvPr/>
          </p:nvSpPr>
          <p:spPr>
            <a:xfrm flipV="1">
              <a:off x="6056986" y="136603"/>
              <a:ext cx="977834"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1" name="Oval 56"/>
            <p:cNvSpPr/>
            <p:nvPr/>
          </p:nvSpPr>
          <p:spPr>
            <a:xfrm>
              <a:off x="168625" y="75125"/>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42" name="Straight Connector 57"/>
            <p:cNvSpPr/>
            <p:nvPr/>
          </p:nvSpPr>
          <p:spPr>
            <a:xfrm flipV="1">
              <a:off x="216890" y="145294"/>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3" name="Straight Connector 58"/>
            <p:cNvSpPr/>
            <p:nvPr/>
          </p:nvSpPr>
          <p:spPr>
            <a:xfrm>
              <a:off x="1184779" y="106018"/>
              <a:ext cx="991684" cy="1033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4" name="Straight Connector 59"/>
            <p:cNvSpPr/>
            <p:nvPr/>
          </p:nvSpPr>
          <p:spPr>
            <a:xfrm flipV="1">
              <a:off x="161185" y="2717"/>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5" name="Straight Connector 60"/>
            <p:cNvSpPr/>
            <p:nvPr/>
          </p:nvSpPr>
          <p:spPr>
            <a:xfrm>
              <a:off x="40522" y="-1"/>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6" name="Straight Connector 61"/>
            <p:cNvSpPr/>
            <p:nvPr/>
          </p:nvSpPr>
          <p:spPr>
            <a:xfrm>
              <a:off x="35365" y="118935"/>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7" name="Straight Connector 62"/>
            <p:cNvSpPr/>
            <p:nvPr/>
          </p:nvSpPr>
          <p:spPr>
            <a:xfrm>
              <a:off x="43199" y="241120"/>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8" name="Straight Connector 63"/>
            <p:cNvSpPr/>
            <p:nvPr/>
          </p:nvSpPr>
          <p:spPr>
            <a:xfrm flipV="1">
              <a:off x="2186582" y="151078"/>
              <a:ext cx="905459" cy="940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49" name="Straight Connector 64"/>
            <p:cNvSpPr/>
            <p:nvPr/>
          </p:nvSpPr>
          <p:spPr>
            <a:xfrm>
              <a:off x="3140258" y="155478"/>
              <a:ext cx="923568" cy="9468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0" name="Straight Connector 65"/>
            <p:cNvSpPr/>
            <p:nvPr/>
          </p:nvSpPr>
          <p:spPr>
            <a:xfrm flipV="1">
              <a:off x="4084028" y="160210"/>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1" name="Straight Connector 66"/>
            <p:cNvSpPr/>
            <p:nvPr/>
          </p:nvSpPr>
          <p:spPr>
            <a:xfrm flipV="1">
              <a:off x="5988016" y="134206"/>
              <a:ext cx="1013561" cy="104296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2" name="Straight Connector 70"/>
            <p:cNvSpPr/>
            <p:nvPr/>
          </p:nvSpPr>
          <p:spPr>
            <a:xfrm flipV="1">
              <a:off x="3117985" y="137095"/>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3" name="Straight Connector 71"/>
            <p:cNvSpPr/>
            <p:nvPr/>
          </p:nvSpPr>
          <p:spPr>
            <a:xfrm flipV="1">
              <a:off x="2154680" y="12980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4" name="Straight Connector 72"/>
            <p:cNvSpPr/>
            <p:nvPr/>
          </p:nvSpPr>
          <p:spPr>
            <a:xfrm flipV="1">
              <a:off x="4097052" y="1358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5" name="Straight Connector 75"/>
            <p:cNvSpPr/>
            <p:nvPr/>
          </p:nvSpPr>
          <p:spPr>
            <a:xfrm>
              <a:off x="2162566" y="175830"/>
              <a:ext cx="1"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6" name="Straight Connector 77"/>
            <p:cNvSpPr/>
            <p:nvPr/>
          </p:nvSpPr>
          <p:spPr>
            <a:xfrm>
              <a:off x="4098810" y="160173"/>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57" name="Oval 78"/>
            <p:cNvSpPr/>
            <p:nvPr/>
          </p:nvSpPr>
          <p:spPr>
            <a:xfrm>
              <a:off x="1137178" y="7777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58" name="Oval 79"/>
            <p:cNvSpPr/>
            <p:nvPr/>
          </p:nvSpPr>
          <p:spPr>
            <a:xfrm>
              <a:off x="2099567" y="6745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59" name="Oval 80"/>
            <p:cNvSpPr/>
            <p:nvPr/>
          </p:nvSpPr>
          <p:spPr>
            <a:xfrm>
              <a:off x="4050452" y="82503"/>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60" name="Oval 81"/>
            <p:cNvSpPr/>
            <p:nvPr/>
          </p:nvSpPr>
          <p:spPr>
            <a:xfrm>
              <a:off x="3051723" y="70254"/>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61" name="Straight Connector 83"/>
            <p:cNvSpPr/>
            <p:nvPr/>
          </p:nvSpPr>
          <p:spPr>
            <a:xfrm>
              <a:off x="5059637" y="145048"/>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2" name="Straight Connector 84"/>
            <p:cNvSpPr/>
            <p:nvPr/>
          </p:nvSpPr>
          <p:spPr>
            <a:xfrm flipV="1">
              <a:off x="5082648" y="139552"/>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3" name="Straight Connector 85"/>
            <p:cNvSpPr/>
            <p:nvPr/>
          </p:nvSpPr>
          <p:spPr>
            <a:xfrm flipH="1">
              <a:off x="6042641" y="156272"/>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4" name="Straight Connector 86"/>
            <p:cNvSpPr/>
            <p:nvPr/>
          </p:nvSpPr>
          <p:spPr>
            <a:xfrm>
              <a:off x="7986691" y="128223"/>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5" name="Straight Connector 87"/>
            <p:cNvSpPr/>
            <p:nvPr/>
          </p:nvSpPr>
          <p:spPr>
            <a:xfrm flipV="1">
              <a:off x="7034963" y="123024"/>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6" name="Straight Connector 88"/>
            <p:cNvSpPr/>
            <p:nvPr/>
          </p:nvSpPr>
          <p:spPr>
            <a:xfrm>
              <a:off x="7027572" y="141103"/>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67" name="Oval 89"/>
            <p:cNvSpPr/>
            <p:nvPr/>
          </p:nvSpPr>
          <p:spPr>
            <a:xfrm>
              <a:off x="7930557" y="69073"/>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68" name="Oval 90"/>
            <p:cNvSpPr/>
            <p:nvPr/>
          </p:nvSpPr>
          <p:spPr>
            <a:xfrm>
              <a:off x="4996638" y="7854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69" name="Oval 91"/>
            <p:cNvSpPr/>
            <p:nvPr/>
          </p:nvSpPr>
          <p:spPr>
            <a:xfrm>
              <a:off x="6950119" y="72665"/>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0" name="Oval 92"/>
            <p:cNvSpPr/>
            <p:nvPr/>
          </p:nvSpPr>
          <p:spPr>
            <a:xfrm>
              <a:off x="5997286" y="8228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1" name="Oval 93"/>
            <p:cNvSpPr/>
            <p:nvPr/>
          </p:nvSpPr>
          <p:spPr>
            <a:xfrm>
              <a:off x="148328" y="106229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2" name="Straight Connector 94"/>
            <p:cNvSpPr/>
            <p:nvPr/>
          </p:nvSpPr>
          <p:spPr>
            <a:xfrm flipV="1">
              <a:off x="140888" y="989884"/>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73" name="Straight Connector 95"/>
            <p:cNvSpPr/>
            <p:nvPr/>
          </p:nvSpPr>
          <p:spPr>
            <a:xfrm>
              <a:off x="20225" y="987166"/>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74" name="Straight Connector 96"/>
            <p:cNvSpPr/>
            <p:nvPr/>
          </p:nvSpPr>
          <p:spPr>
            <a:xfrm>
              <a:off x="15069" y="1108066"/>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75" name="Straight Connector 97"/>
            <p:cNvSpPr/>
            <p:nvPr/>
          </p:nvSpPr>
          <p:spPr>
            <a:xfrm>
              <a:off x="22339" y="1226888"/>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76" name="Oval 99"/>
            <p:cNvSpPr/>
            <p:nvPr/>
          </p:nvSpPr>
          <p:spPr>
            <a:xfrm>
              <a:off x="2101849" y="106967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7" name="Oval 100"/>
            <p:cNvSpPr/>
            <p:nvPr/>
          </p:nvSpPr>
          <p:spPr>
            <a:xfrm>
              <a:off x="4030157" y="106967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8" name="Oval 103"/>
            <p:cNvSpPr/>
            <p:nvPr/>
          </p:nvSpPr>
          <p:spPr>
            <a:xfrm>
              <a:off x="7925312" y="105624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79" name="Oval 106"/>
            <p:cNvSpPr/>
            <p:nvPr/>
          </p:nvSpPr>
          <p:spPr>
            <a:xfrm>
              <a:off x="5976989" y="106944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1281" name="Table 1"/>
          <p:cNvGraphicFramePr/>
          <p:nvPr/>
        </p:nvGraphicFramePr>
        <p:xfrm>
          <a:off x="330119" y="4266519"/>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282" name="TextBox 114"/>
          <p:cNvSpPr txBox="1"/>
          <p:nvPr/>
        </p:nvSpPr>
        <p:spPr>
          <a:xfrm>
            <a:off x="1061964" y="4263006"/>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283" name="TextBox 115"/>
          <p:cNvSpPr txBox="1"/>
          <p:nvPr/>
        </p:nvSpPr>
        <p:spPr>
          <a:xfrm>
            <a:off x="1721470" y="4247453"/>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284" name="TextBox 116"/>
          <p:cNvSpPr txBox="1"/>
          <p:nvPr/>
        </p:nvSpPr>
        <p:spPr>
          <a:xfrm>
            <a:off x="356855" y="4350156"/>
            <a:ext cx="794091"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285" name="Table 117"/>
          <p:cNvGraphicFramePr/>
          <p:nvPr/>
        </p:nvGraphicFramePr>
        <p:xfrm>
          <a:off x="2454993" y="4267784"/>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286" name="TextBox 118"/>
          <p:cNvSpPr txBox="1"/>
          <p:nvPr/>
        </p:nvSpPr>
        <p:spPr>
          <a:xfrm>
            <a:off x="3173959" y="4264271"/>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287" name="TextBox 119"/>
          <p:cNvSpPr txBox="1"/>
          <p:nvPr/>
        </p:nvSpPr>
        <p:spPr>
          <a:xfrm>
            <a:off x="3852783" y="4248718"/>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288" name="TextBox 120"/>
          <p:cNvSpPr txBox="1"/>
          <p:nvPr/>
        </p:nvSpPr>
        <p:spPr>
          <a:xfrm>
            <a:off x="2475290" y="4364299"/>
            <a:ext cx="794091"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289" name="Table 121"/>
          <p:cNvGraphicFramePr/>
          <p:nvPr/>
        </p:nvGraphicFramePr>
        <p:xfrm>
          <a:off x="4579868" y="4269049"/>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290" name="TextBox 122"/>
          <p:cNvSpPr txBox="1"/>
          <p:nvPr/>
        </p:nvSpPr>
        <p:spPr>
          <a:xfrm>
            <a:off x="5305273" y="4265536"/>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291" name="TextBox 123"/>
          <p:cNvSpPr txBox="1"/>
          <p:nvPr/>
        </p:nvSpPr>
        <p:spPr>
          <a:xfrm>
            <a:off x="5990534" y="4249982"/>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292" name="TextBox 124"/>
          <p:cNvSpPr txBox="1"/>
          <p:nvPr/>
        </p:nvSpPr>
        <p:spPr>
          <a:xfrm>
            <a:off x="4606603" y="4365564"/>
            <a:ext cx="794091"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293" name="Table 125"/>
          <p:cNvGraphicFramePr/>
          <p:nvPr/>
        </p:nvGraphicFramePr>
        <p:xfrm>
          <a:off x="6704741" y="4270314"/>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294" name="TextBox 126"/>
          <p:cNvSpPr txBox="1"/>
          <p:nvPr/>
        </p:nvSpPr>
        <p:spPr>
          <a:xfrm>
            <a:off x="7430146" y="4266801"/>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295" name="TextBox 127"/>
          <p:cNvSpPr txBox="1"/>
          <p:nvPr/>
        </p:nvSpPr>
        <p:spPr>
          <a:xfrm>
            <a:off x="8108969" y="4251247"/>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296" name="TextBox 128"/>
          <p:cNvSpPr txBox="1"/>
          <p:nvPr/>
        </p:nvSpPr>
        <p:spPr>
          <a:xfrm>
            <a:off x="6731477" y="4334634"/>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297" name="TextBox 129"/>
          <p:cNvSpPr txBox="1"/>
          <p:nvPr/>
        </p:nvSpPr>
        <p:spPr>
          <a:xfrm>
            <a:off x="1302358" y="299461"/>
            <a:ext cx="65709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Four Truss Units   </a:t>
            </a:r>
          </a:p>
        </p:txBody>
      </p:sp>
      <p:sp>
        <p:nvSpPr>
          <p:cNvPr id="1298" name="Rectangle 108"/>
          <p:cNvSpPr/>
          <p:nvPr/>
        </p:nvSpPr>
        <p:spPr>
          <a:xfrm>
            <a:off x="692087" y="1236240"/>
            <a:ext cx="64976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299" name="TextBox 109"/>
          <p:cNvSpPr txBox="1"/>
          <p:nvPr/>
        </p:nvSpPr>
        <p:spPr>
          <a:xfrm>
            <a:off x="681145" y="1207697"/>
            <a:ext cx="650982"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t>1. =  4 lb </a:t>
            </a:r>
          </a:p>
        </p:txBody>
      </p:sp>
      <p:sp>
        <p:nvSpPr>
          <p:cNvPr id="1300" name="Rectangle 110"/>
          <p:cNvSpPr/>
          <p:nvPr/>
        </p:nvSpPr>
        <p:spPr>
          <a:xfrm>
            <a:off x="1675634" y="1236064"/>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01" name="TextBox 111"/>
          <p:cNvSpPr txBox="1"/>
          <p:nvPr/>
        </p:nvSpPr>
        <p:spPr>
          <a:xfrm>
            <a:off x="1729461" y="1208561"/>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 =  3 </a:t>
            </a:r>
            <a:r>
              <a:rPr dirty="0" err="1"/>
              <a:t>lb</a:t>
            </a:r>
            <a:r>
              <a:rPr dirty="0"/>
              <a:t> </a:t>
            </a:r>
          </a:p>
        </p:txBody>
      </p:sp>
      <p:sp>
        <p:nvSpPr>
          <p:cNvPr id="1302" name="Rectangle 112"/>
          <p:cNvSpPr/>
          <p:nvPr/>
        </p:nvSpPr>
        <p:spPr>
          <a:xfrm>
            <a:off x="397328" y="2029820"/>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03" name="TextBox 113"/>
          <p:cNvSpPr txBox="1"/>
          <p:nvPr/>
        </p:nvSpPr>
        <p:spPr>
          <a:xfrm>
            <a:off x="400054" y="1995401"/>
            <a:ext cx="101629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5. =  - .7071 </a:t>
            </a:r>
            <a:r>
              <a:rPr dirty="0" err="1"/>
              <a:t>lb</a:t>
            </a:r>
            <a:r>
              <a:rPr dirty="0"/>
              <a:t> </a:t>
            </a:r>
          </a:p>
        </p:txBody>
      </p:sp>
      <p:sp>
        <p:nvSpPr>
          <p:cNvPr id="1304" name="Rectangle 130"/>
          <p:cNvSpPr/>
          <p:nvPr/>
        </p:nvSpPr>
        <p:spPr>
          <a:xfrm>
            <a:off x="1421292" y="2035376"/>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05" name="TextBox 131"/>
          <p:cNvSpPr txBox="1"/>
          <p:nvPr/>
        </p:nvSpPr>
        <p:spPr>
          <a:xfrm>
            <a:off x="1491279" y="2010976"/>
            <a:ext cx="918768"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7. =  .7071 </a:t>
            </a:r>
            <a:r>
              <a:rPr dirty="0" err="1"/>
              <a:t>lb</a:t>
            </a:r>
            <a:r>
              <a:rPr dirty="0"/>
              <a:t> </a:t>
            </a:r>
          </a:p>
        </p:txBody>
      </p:sp>
      <p:sp>
        <p:nvSpPr>
          <p:cNvPr id="1306" name="Rectangle 132"/>
          <p:cNvSpPr/>
          <p:nvPr/>
        </p:nvSpPr>
        <p:spPr>
          <a:xfrm>
            <a:off x="652704" y="3580434"/>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07" name="TextBox 133"/>
          <p:cNvSpPr txBox="1"/>
          <p:nvPr/>
        </p:nvSpPr>
        <p:spPr>
          <a:xfrm>
            <a:off x="673956" y="3551892"/>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 =  - 4 </a:t>
            </a:r>
            <a:r>
              <a:rPr dirty="0" err="1"/>
              <a:t>lb</a:t>
            </a:r>
            <a:r>
              <a:rPr dirty="0"/>
              <a:t> </a:t>
            </a:r>
          </a:p>
        </p:txBody>
      </p:sp>
      <p:sp>
        <p:nvSpPr>
          <p:cNvPr id="1308" name="Rectangle 134"/>
          <p:cNvSpPr/>
          <p:nvPr/>
        </p:nvSpPr>
        <p:spPr>
          <a:xfrm>
            <a:off x="1692092" y="3580258"/>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09" name="TextBox 135"/>
          <p:cNvSpPr txBox="1"/>
          <p:nvPr/>
        </p:nvSpPr>
        <p:spPr>
          <a:xfrm>
            <a:off x="1713723" y="3552754"/>
            <a:ext cx="783523"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4. =  -3 </a:t>
            </a:r>
            <a:r>
              <a:rPr dirty="0" err="1"/>
              <a:t>lb</a:t>
            </a:r>
            <a:r>
              <a:rPr dirty="0"/>
              <a:t> </a:t>
            </a:r>
          </a:p>
        </p:txBody>
      </p:sp>
      <p:sp>
        <p:nvSpPr>
          <p:cNvPr id="1310" name="Rectangle 136"/>
          <p:cNvSpPr/>
          <p:nvPr/>
        </p:nvSpPr>
        <p:spPr>
          <a:xfrm>
            <a:off x="385840" y="2673968"/>
            <a:ext cx="9050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11" name="TextBox 137"/>
          <p:cNvSpPr txBox="1"/>
          <p:nvPr/>
        </p:nvSpPr>
        <p:spPr>
          <a:xfrm>
            <a:off x="429453" y="2645989"/>
            <a:ext cx="97715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6. =  .7071 </a:t>
            </a:r>
            <a:r>
              <a:rPr dirty="0" err="1"/>
              <a:t>lb</a:t>
            </a:r>
            <a:r>
              <a:rPr dirty="0"/>
              <a:t> </a:t>
            </a:r>
          </a:p>
        </p:txBody>
      </p:sp>
      <p:sp>
        <p:nvSpPr>
          <p:cNvPr id="1312" name="Rectangle 138"/>
          <p:cNvSpPr/>
          <p:nvPr/>
        </p:nvSpPr>
        <p:spPr>
          <a:xfrm>
            <a:off x="1477316" y="2691198"/>
            <a:ext cx="90735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13" name="TextBox 139"/>
          <p:cNvSpPr txBox="1"/>
          <p:nvPr/>
        </p:nvSpPr>
        <p:spPr>
          <a:xfrm>
            <a:off x="1466935" y="2662907"/>
            <a:ext cx="102580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8. =  - .7071 </a:t>
            </a:r>
            <a:r>
              <a:rPr dirty="0" err="1"/>
              <a:t>lb</a:t>
            </a:r>
            <a:r>
              <a:rPr dirty="0"/>
              <a:t> </a:t>
            </a:r>
          </a:p>
        </p:txBody>
      </p:sp>
      <p:sp>
        <p:nvSpPr>
          <p:cNvPr id="1314" name="Rectangle 140"/>
          <p:cNvSpPr/>
          <p:nvPr/>
        </p:nvSpPr>
        <p:spPr>
          <a:xfrm>
            <a:off x="2284080" y="1652235"/>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15" name="TextBox 141"/>
          <p:cNvSpPr txBox="1"/>
          <p:nvPr/>
        </p:nvSpPr>
        <p:spPr>
          <a:xfrm>
            <a:off x="2327191" y="1624732"/>
            <a:ext cx="580584"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9. =  0   </a:t>
            </a:r>
          </a:p>
        </p:txBody>
      </p:sp>
      <p:sp>
        <p:nvSpPr>
          <p:cNvPr id="1316" name="Rectangle 142"/>
          <p:cNvSpPr/>
          <p:nvPr/>
        </p:nvSpPr>
        <p:spPr>
          <a:xfrm>
            <a:off x="2201975" y="3123408"/>
            <a:ext cx="53310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17" name="TextBox 143"/>
          <p:cNvSpPr txBox="1"/>
          <p:nvPr/>
        </p:nvSpPr>
        <p:spPr>
          <a:xfrm>
            <a:off x="2208974" y="3094321"/>
            <a:ext cx="613613"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10. =  0   </a:t>
            </a:r>
          </a:p>
        </p:txBody>
      </p:sp>
      <p:sp>
        <p:nvSpPr>
          <p:cNvPr id="1318" name="TextBox 144"/>
          <p:cNvSpPr txBox="1"/>
          <p:nvPr/>
        </p:nvSpPr>
        <p:spPr>
          <a:xfrm>
            <a:off x="519845" y="473200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319" name="TextBox 145"/>
          <p:cNvSpPr txBox="1"/>
          <p:nvPr/>
        </p:nvSpPr>
        <p:spPr>
          <a:xfrm>
            <a:off x="530970" y="5070475"/>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320" name="TextBox 146"/>
          <p:cNvSpPr txBox="1"/>
          <p:nvPr/>
        </p:nvSpPr>
        <p:spPr>
          <a:xfrm>
            <a:off x="526812" y="5443682"/>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321" name="TextBox 147"/>
          <p:cNvSpPr txBox="1"/>
          <p:nvPr/>
        </p:nvSpPr>
        <p:spPr>
          <a:xfrm>
            <a:off x="519521" y="5837558"/>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322" name="TextBox 148"/>
          <p:cNvSpPr txBox="1"/>
          <p:nvPr/>
        </p:nvSpPr>
        <p:spPr>
          <a:xfrm>
            <a:off x="522310" y="6193801"/>
            <a:ext cx="401554"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grpSp>
        <p:nvGrpSpPr>
          <p:cNvPr id="1326" name="Group 149"/>
          <p:cNvGrpSpPr/>
          <p:nvPr/>
        </p:nvGrpSpPr>
        <p:grpSpPr>
          <a:xfrm>
            <a:off x="8152705" y="4754062"/>
            <a:ext cx="683616" cy="369330"/>
            <a:chOff x="0" y="9525"/>
            <a:chExt cx="683615" cy="369328"/>
          </a:xfrm>
        </p:grpSpPr>
        <mc:AlternateContent xmlns:mc="http://schemas.openxmlformats.org/markup-compatibility/2006" xmlns:a14="http://schemas.microsoft.com/office/drawing/2010/main">
          <mc:Choice Requires="a14">
            <p:sp>
              <p:nvSpPr>
                <p:cNvPr id="1323" name="TextBox 15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23" name="TextBox 15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2"/>
                  <a:stretch>
                    <a:fillRect r="-18868" b="-17391"/>
                  </a:stretch>
                </a:blipFill>
                <a:ln w="12700" cap="flat">
                  <a:noFill/>
                  <a:miter lim="400000"/>
                </a:ln>
                <a:effectLst/>
              </p:spPr>
              <p:txBody>
                <a:bodyPr/>
                <a:lstStyle/>
                <a:p>
                  <a:r>
                    <a:rPr lang="en-US">
                      <a:noFill/>
                    </a:rPr>
                    <a:t> </a:t>
                  </a:r>
                </a:p>
              </p:txBody>
            </p:sp>
          </mc:Fallback>
        </mc:AlternateContent>
        <p:sp>
          <p:nvSpPr>
            <p:cNvPr id="1324" name="Straight Connector 15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5" name="TextBox 152"/>
            <p:cNvSpPr txBox="1"/>
            <p:nvPr/>
          </p:nvSpPr>
          <p:spPr>
            <a:xfrm>
              <a:off x="422765" y="9525"/>
              <a:ext cx="26085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30" name="Group 153"/>
          <p:cNvGrpSpPr/>
          <p:nvPr/>
        </p:nvGrpSpPr>
        <p:grpSpPr>
          <a:xfrm>
            <a:off x="8143038" y="5134171"/>
            <a:ext cx="670844" cy="369330"/>
            <a:chOff x="0" y="0"/>
            <a:chExt cx="670843" cy="369328"/>
          </a:xfrm>
        </p:grpSpPr>
        <mc:AlternateContent xmlns:mc="http://schemas.openxmlformats.org/markup-compatibility/2006" xmlns:a14="http://schemas.microsoft.com/office/drawing/2010/main">
          <mc:Choice Requires="a14">
            <p:sp>
              <p:nvSpPr>
                <p:cNvPr id="1327" name="TextBox 15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27" name="TextBox 15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1328" name="Straight Connector 15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9" name="TextBox 156"/>
            <p:cNvSpPr txBox="1"/>
            <p:nvPr/>
          </p:nvSpPr>
          <p:spPr>
            <a:xfrm>
              <a:off x="422765" y="0"/>
              <a:ext cx="24807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36" name="Group 157"/>
          <p:cNvGrpSpPr/>
          <p:nvPr/>
        </p:nvGrpSpPr>
        <p:grpSpPr>
          <a:xfrm>
            <a:off x="8091288" y="5397155"/>
            <a:ext cx="730273" cy="478732"/>
            <a:chOff x="76200" y="-9525"/>
            <a:chExt cx="730272" cy="478730"/>
          </a:xfrm>
        </p:grpSpPr>
        <p:sp>
          <p:nvSpPr>
            <p:cNvPr id="1331" name="TextBox 158"/>
            <p:cNvSpPr txBox="1"/>
            <p:nvPr/>
          </p:nvSpPr>
          <p:spPr>
            <a:xfrm>
              <a:off x="76200" y="-9525"/>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335" name="Group 159"/>
            <p:cNvGrpSpPr/>
            <p:nvPr/>
          </p:nvGrpSpPr>
          <p:grpSpPr>
            <a:xfrm>
              <a:off x="174577" y="99877"/>
              <a:ext cx="631895" cy="369328"/>
              <a:chOff x="0" y="0"/>
              <a:chExt cx="631893" cy="369326"/>
            </a:xfrm>
          </p:grpSpPr>
          <mc:AlternateContent xmlns:mc="http://schemas.openxmlformats.org/markup-compatibility/2006" xmlns:a14="http://schemas.microsoft.com/office/drawing/2010/main">
            <mc:Choice Requires="a14">
              <p:sp>
                <p:nvSpPr>
                  <p:cNvPr id="1332" name="TextBox 16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32" name="TextBox 16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1333" name="Straight Connector 16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4" name="TextBox 162"/>
              <p:cNvSpPr txBox="1"/>
              <p:nvPr/>
            </p:nvSpPr>
            <p:spPr>
              <a:xfrm>
                <a:off x="403714" y="0"/>
                <a:ext cx="22817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337" name="TextBox 163"/>
          <p:cNvSpPr txBox="1"/>
          <p:nvPr/>
        </p:nvSpPr>
        <p:spPr>
          <a:xfrm>
            <a:off x="8289722" y="617254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338" name="TextBox 164"/>
          <p:cNvSpPr txBox="1"/>
          <p:nvPr/>
        </p:nvSpPr>
        <p:spPr>
          <a:xfrm>
            <a:off x="8178255" y="5856718"/>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342" name="Group 165"/>
          <p:cNvGrpSpPr/>
          <p:nvPr/>
        </p:nvGrpSpPr>
        <p:grpSpPr>
          <a:xfrm>
            <a:off x="3896899" y="4745745"/>
            <a:ext cx="793194" cy="348431"/>
            <a:chOff x="0" y="0"/>
            <a:chExt cx="793192" cy="348429"/>
          </a:xfrm>
        </p:grpSpPr>
        <mc:AlternateContent xmlns:mc="http://schemas.openxmlformats.org/markup-compatibility/2006" xmlns:a14="http://schemas.microsoft.com/office/drawing/2010/main">
          <mc:Choice Requires="a14">
            <p:sp>
              <p:nvSpPr>
                <p:cNvPr id="1339" name="TextBox 1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39" name="TextBox 1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5"/>
                  <a:stretch>
                    <a:fillRect r="-18868" b="-19565"/>
                  </a:stretch>
                </a:blipFill>
                <a:ln w="12700" cap="flat">
                  <a:noFill/>
                  <a:miter lim="400000"/>
                </a:ln>
                <a:effectLst/>
              </p:spPr>
              <p:txBody>
                <a:bodyPr/>
                <a:lstStyle/>
                <a:p>
                  <a:r>
                    <a:rPr lang="en-US">
                      <a:noFill/>
                    </a:rPr>
                    <a:t> </a:t>
                  </a:r>
                </a:p>
              </p:txBody>
            </p:sp>
          </mc:Fallback>
        </mc:AlternateContent>
        <p:sp>
          <p:nvSpPr>
            <p:cNvPr id="1340" name="Straight Connector 1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1" name="TextBox 168"/>
            <p:cNvSpPr txBox="1"/>
            <p:nvPr/>
          </p:nvSpPr>
          <p:spPr>
            <a:xfrm>
              <a:off x="39163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46" name="Group 169"/>
          <p:cNvGrpSpPr/>
          <p:nvPr/>
        </p:nvGrpSpPr>
        <p:grpSpPr>
          <a:xfrm>
            <a:off x="3919890" y="5110886"/>
            <a:ext cx="786755" cy="348431"/>
            <a:chOff x="0" y="0"/>
            <a:chExt cx="786753" cy="348429"/>
          </a:xfrm>
        </p:grpSpPr>
        <mc:AlternateContent xmlns:mc="http://schemas.openxmlformats.org/markup-compatibility/2006" xmlns:a14="http://schemas.microsoft.com/office/drawing/2010/main">
          <mc:Choice Requires="a14">
            <p:sp>
              <p:nvSpPr>
                <p:cNvPr id="1343" name="TextBox 17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43" name="TextBox 17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8868" b="-17391"/>
                  </a:stretch>
                </a:blipFill>
                <a:ln w="12700" cap="flat">
                  <a:noFill/>
                  <a:miter lim="400000"/>
                </a:ln>
                <a:effectLst/>
              </p:spPr>
              <p:txBody>
                <a:bodyPr/>
                <a:lstStyle/>
                <a:p>
                  <a:r>
                    <a:rPr lang="en-US">
                      <a:noFill/>
                    </a:rPr>
                    <a:t> </a:t>
                  </a:r>
                </a:p>
              </p:txBody>
            </p:sp>
          </mc:Fallback>
        </mc:AlternateContent>
        <p:sp>
          <p:nvSpPr>
            <p:cNvPr id="1344" name="Straight Connector 17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5" name="TextBox 172"/>
            <p:cNvSpPr txBox="1"/>
            <p:nvPr/>
          </p:nvSpPr>
          <p:spPr>
            <a:xfrm>
              <a:off x="385200"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52" name="Group 173"/>
          <p:cNvGrpSpPr/>
          <p:nvPr/>
        </p:nvGrpSpPr>
        <p:grpSpPr>
          <a:xfrm>
            <a:off x="3784796" y="5387816"/>
            <a:ext cx="961333" cy="448310"/>
            <a:chOff x="0" y="0"/>
            <a:chExt cx="961332" cy="448308"/>
          </a:xfrm>
        </p:grpSpPr>
        <p:sp>
          <p:nvSpPr>
            <p:cNvPr id="1347" name="TextBox 17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351" name="Group 175"/>
            <p:cNvGrpSpPr/>
            <p:nvPr/>
          </p:nvGrpSpPr>
          <p:grpSpPr>
            <a:xfrm>
              <a:off x="174577" y="99877"/>
              <a:ext cx="786755" cy="348431"/>
              <a:chOff x="0" y="0"/>
              <a:chExt cx="786753" cy="348429"/>
            </a:xfrm>
          </p:grpSpPr>
          <mc:AlternateContent xmlns:mc="http://schemas.openxmlformats.org/markup-compatibility/2006" xmlns:a14="http://schemas.microsoft.com/office/drawing/2010/main">
            <mc:Choice Requires="a14">
              <p:sp>
                <p:nvSpPr>
                  <p:cNvPr id="1348" name="TextBox 17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48" name="TextBox 17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9231" b="-17391"/>
                    </a:stretch>
                  </a:blipFill>
                  <a:ln w="12700" cap="flat">
                    <a:noFill/>
                    <a:miter lim="400000"/>
                  </a:ln>
                  <a:effectLst/>
                </p:spPr>
                <p:txBody>
                  <a:bodyPr/>
                  <a:lstStyle/>
                  <a:p>
                    <a:r>
                      <a:rPr lang="en-US">
                        <a:noFill/>
                      </a:rPr>
                      <a:t> </a:t>
                    </a:r>
                  </a:p>
                </p:txBody>
              </p:sp>
            </mc:Fallback>
          </mc:AlternateContent>
          <p:sp>
            <p:nvSpPr>
              <p:cNvPr id="1349" name="Straight Connector 17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0" name="TextBox 178"/>
              <p:cNvSpPr txBox="1"/>
              <p:nvPr/>
            </p:nvSpPr>
            <p:spPr>
              <a:xfrm>
                <a:off x="385200"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353" name="TextBox 179"/>
          <p:cNvSpPr txBox="1"/>
          <p:nvPr/>
        </p:nvSpPr>
        <p:spPr>
          <a:xfrm>
            <a:off x="4055486" y="6215614"/>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354" name="TextBox 180"/>
          <p:cNvSpPr txBox="1"/>
          <p:nvPr/>
        </p:nvSpPr>
        <p:spPr>
          <a:xfrm>
            <a:off x="3947960" y="5837651"/>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355" name="TextBox 181"/>
          <p:cNvSpPr txBox="1"/>
          <p:nvPr/>
        </p:nvSpPr>
        <p:spPr>
          <a:xfrm>
            <a:off x="2664406" y="473537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1356" name="TextBox 182"/>
          <p:cNvSpPr txBox="1"/>
          <p:nvPr/>
        </p:nvSpPr>
        <p:spPr>
          <a:xfrm>
            <a:off x="2675531" y="507384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1357" name="TextBox 183"/>
          <p:cNvSpPr txBox="1"/>
          <p:nvPr/>
        </p:nvSpPr>
        <p:spPr>
          <a:xfrm>
            <a:off x="2671373" y="54541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358" name="TextBox 184"/>
          <p:cNvSpPr txBox="1"/>
          <p:nvPr/>
        </p:nvSpPr>
        <p:spPr>
          <a:xfrm>
            <a:off x="2664081" y="581949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359" name="TextBox 185"/>
          <p:cNvSpPr txBox="1"/>
          <p:nvPr/>
        </p:nvSpPr>
        <p:spPr>
          <a:xfrm>
            <a:off x="2574001" y="6211461"/>
            <a:ext cx="48923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1360" name="TextBox 186"/>
          <p:cNvSpPr txBox="1"/>
          <p:nvPr/>
        </p:nvSpPr>
        <p:spPr>
          <a:xfrm>
            <a:off x="4736508" y="4722762"/>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1361" name="TextBox 187"/>
          <p:cNvSpPr txBox="1"/>
          <p:nvPr/>
        </p:nvSpPr>
        <p:spPr>
          <a:xfrm>
            <a:off x="4740488" y="5082664"/>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1362" name="TextBox 188"/>
          <p:cNvSpPr txBox="1"/>
          <p:nvPr/>
        </p:nvSpPr>
        <p:spPr>
          <a:xfrm>
            <a:off x="4743424" y="5477045"/>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1363" name="TextBox 189"/>
          <p:cNvSpPr txBox="1"/>
          <p:nvPr/>
        </p:nvSpPr>
        <p:spPr>
          <a:xfrm>
            <a:off x="4742010" y="5828955"/>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1364" name="TextBox 190"/>
          <p:cNvSpPr txBox="1"/>
          <p:nvPr/>
        </p:nvSpPr>
        <p:spPr>
          <a:xfrm>
            <a:off x="4751022" y="6206257"/>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1365" name="TextBox 191"/>
          <p:cNvSpPr txBox="1"/>
          <p:nvPr/>
        </p:nvSpPr>
        <p:spPr>
          <a:xfrm>
            <a:off x="6856073" y="4704429"/>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1366" name="TextBox 192"/>
          <p:cNvSpPr txBox="1"/>
          <p:nvPr/>
        </p:nvSpPr>
        <p:spPr>
          <a:xfrm>
            <a:off x="6860053" y="5064331"/>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1367" name="TextBox 193"/>
          <p:cNvSpPr txBox="1"/>
          <p:nvPr/>
        </p:nvSpPr>
        <p:spPr>
          <a:xfrm>
            <a:off x="6862989" y="5458712"/>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1368" name="TextBox 194"/>
          <p:cNvSpPr txBox="1"/>
          <p:nvPr/>
        </p:nvSpPr>
        <p:spPr>
          <a:xfrm>
            <a:off x="6861575" y="5810622"/>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1369" name="TextBox 195"/>
          <p:cNvSpPr txBox="1"/>
          <p:nvPr/>
        </p:nvSpPr>
        <p:spPr>
          <a:xfrm>
            <a:off x="6870586" y="6187925"/>
            <a:ext cx="480821"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1370" name="Rectangle 196"/>
          <p:cNvSpPr/>
          <p:nvPr/>
        </p:nvSpPr>
        <p:spPr>
          <a:xfrm>
            <a:off x="2612492" y="125327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1" name="TextBox 197"/>
          <p:cNvSpPr txBox="1"/>
          <p:nvPr/>
        </p:nvSpPr>
        <p:spPr>
          <a:xfrm>
            <a:off x="2636155" y="1224735"/>
            <a:ext cx="824795"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11. =  3 </a:t>
            </a:r>
            <a:r>
              <a:rPr dirty="0" err="1"/>
              <a:t>lb</a:t>
            </a:r>
            <a:r>
              <a:rPr dirty="0"/>
              <a:t> </a:t>
            </a:r>
          </a:p>
        </p:txBody>
      </p:sp>
      <p:sp>
        <p:nvSpPr>
          <p:cNvPr id="1372" name="Rectangle 198"/>
          <p:cNvSpPr/>
          <p:nvPr/>
        </p:nvSpPr>
        <p:spPr>
          <a:xfrm>
            <a:off x="3627168" y="1253102"/>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3" name="TextBox 199"/>
          <p:cNvSpPr txBox="1"/>
          <p:nvPr/>
        </p:nvSpPr>
        <p:spPr>
          <a:xfrm>
            <a:off x="3646113" y="1225599"/>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13. =  2 </a:t>
            </a:r>
            <a:r>
              <a:rPr dirty="0" err="1"/>
              <a:t>lb</a:t>
            </a:r>
            <a:r>
              <a:rPr dirty="0"/>
              <a:t> </a:t>
            </a:r>
          </a:p>
        </p:txBody>
      </p:sp>
      <p:sp>
        <p:nvSpPr>
          <p:cNvPr id="1374" name="Rectangle 200"/>
          <p:cNvSpPr/>
          <p:nvPr/>
        </p:nvSpPr>
        <p:spPr>
          <a:xfrm>
            <a:off x="2545251" y="2039075"/>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5" name="Rectangle 202"/>
          <p:cNvSpPr/>
          <p:nvPr/>
        </p:nvSpPr>
        <p:spPr>
          <a:xfrm>
            <a:off x="3590035" y="2040741"/>
            <a:ext cx="8695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6" name="Rectangle 204"/>
          <p:cNvSpPr/>
          <p:nvPr/>
        </p:nvSpPr>
        <p:spPr>
          <a:xfrm>
            <a:off x="2661799" y="359049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7" name="TextBox 205"/>
          <p:cNvSpPr txBox="1"/>
          <p:nvPr/>
        </p:nvSpPr>
        <p:spPr>
          <a:xfrm>
            <a:off x="2642799" y="3561950"/>
            <a:ext cx="87813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12. =  - 3 </a:t>
            </a:r>
            <a:r>
              <a:rPr dirty="0" err="1"/>
              <a:t>lb</a:t>
            </a:r>
            <a:r>
              <a:rPr dirty="0"/>
              <a:t> </a:t>
            </a:r>
          </a:p>
        </p:txBody>
      </p:sp>
      <p:sp>
        <p:nvSpPr>
          <p:cNvPr id="1378" name="Rectangle 206"/>
          <p:cNvSpPr/>
          <p:nvPr/>
        </p:nvSpPr>
        <p:spPr>
          <a:xfrm>
            <a:off x="3606438" y="3590316"/>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79" name="TextBox 207"/>
          <p:cNvSpPr txBox="1"/>
          <p:nvPr/>
        </p:nvSpPr>
        <p:spPr>
          <a:xfrm>
            <a:off x="3580032" y="3562813"/>
            <a:ext cx="88236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14. =  - 2 </a:t>
            </a:r>
            <a:r>
              <a:rPr dirty="0" err="1"/>
              <a:t>lb</a:t>
            </a:r>
            <a:r>
              <a:rPr dirty="0"/>
              <a:t> </a:t>
            </a:r>
          </a:p>
        </p:txBody>
      </p:sp>
      <p:sp>
        <p:nvSpPr>
          <p:cNvPr id="1380" name="Rectangle 208"/>
          <p:cNvSpPr/>
          <p:nvPr/>
        </p:nvSpPr>
        <p:spPr>
          <a:xfrm>
            <a:off x="2543597" y="2698788"/>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1" name="TextBox 209"/>
          <p:cNvSpPr txBox="1"/>
          <p:nvPr/>
        </p:nvSpPr>
        <p:spPr>
          <a:xfrm>
            <a:off x="2553417" y="2674898"/>
            <a:ext cx="1029827"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16. =  .7071 </a:t>
            </a:r>
            <a:r>
              <a:rPr dirty="0" err="1"/>
              <a:t>lb</a:t>
            </a:r>
            <a:r>
              <a:rPr dirty="0"/>
              <a:t> </a:t>
            </a:r>
          </a:p>
        </p:txBody>
      </p:sp>
      <p:sp>
        <p:nvSpPr>
          <p:cNvPr id="1382" name="Rectangle 210"/>
          <p:cNvSpPr/>
          <p:nvPr/>
        </p:nvSpPr>
        <p:spPr>
          <a:xfrm>
            <a:off x="3533269" y="2696564"/>
            <a:ext cx="96862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3" name="TextBox 211"/>
          <p:cNvSpPr txBox="1"/>
          <p:nvPr/>
        </p:nvSpPr>
        <p:spPr>
          <a:xfrm>
            <a:off x="3527985" y="2672163"/>
            <a:ext cx="110291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18. =  - .7071 </a:t>
            </a:r>
            <a:r>
              <a:rPr dirty="0" err="1"/>
              <a:t>lb</a:t>
            </a:r>
            <a:r>
              <a:rPr dirty="0"/>
              <a:t> </a:t>
            </a:r>
          </a:p>
        </p:txBody>
      </p:sp>
      <p:sp>
        <p:nvSpPr>
          <p:cNvPr id="1384" name="Rectangle 212"/>
          <p:cNvSpPr/>
          <p:nvPr/>
        </p:nvSpPr>
        <p:spPr>
          <a:xfrm>
            <a:off x="7685072" y="1657232"/>
            <a:ext cx="79184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5" name="TextBox 213"/>
          <p:cNvSpPr txBox="1"/>
          <p:nvPr/>
        </p:nvSpPr>
        <p:spPr>
          <a:xfrm>
            <a:off x="7671751" y="1631060"/>
            <a:ext cx="826111"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39. =   .5 lb </a:t>
            </a:r>
          </a:p>
        </p:txBody>
      </p:sp>
      <p:sp>
        <p:nvSpPr>
          <p:cNvPr id="1386" name="Rectangle 214"/>
          <p:cNvSpPr/>
          <p:nvPr/>
        </p:nvSpPr>
        <p:spPr>
          <a:xfrm>
            <a:off x="4164257" y="3140447"/>
            <a:ext cx="59996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7" name="TextBox 215"/>
          <p:cNvSpPr txBox="1"/>
          <p:nvPr/>
        </p:nvSpPr>
        <p:spPr>
          <a:xfrm>
            <a:off x="4211644" y="3112942"/>
            <a:ext cx="657371"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20. =  0   </a:t>
            </a:r>
          </a:p>
        </p:txBody>
      </p:sp>
      <p:sp>
        <p:nvSpPr>
          <p:cNvPr id="1388" name="TextBox 216"/>
          <p:cNvSpPr txBox="1"/>
          <p:nvPr/>
        </p:nvSpPr>
        <p:spPr>
          <a:xfrm>
            <a:off x="2547180" y="2007085"/>
            <a:ext cx="114368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15. =  - .7071 </a:t>
            </a:r>
            <a:r>
              <a:rPr dirty="0" err="1"/>
              <a:t>lb</a:t>
            </a:r>
            <a:r>
              <a:rPr dirty="0"/>
              <a:t> </a:t>
            </a:r>
          </a:p>
        </p:txBody>
      </p:sp>
      <p:sp>
        <p:nvSpPr>
          <p:cNvPr id="1389" name="TextBox 217"/>
          <p:cNvSpPr txBox="1"/>
          <p:nvPr/>
        </p:nvSpPr>
        <p:spPr>
          <a:xfrm>
            <a:off x="3576613" y="2005165"/>
            <a:ext cx="1113358"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17. =  .7071 </a:t>
            </a:r>
            <a:r>
              <a:rPr dirty="0" err="1"/>
              <a:t>lb</a:t>
            </a:r>
            <a:r>
              <a:rPr dirty="0"/>
              <a:t> </a:t>
            </a:r>
          </a:p>
        </p:txBody>
      </p:sp>
      <p:sp>
        <p:nvSpPr>
          <p:cNvPr id="1390" name="Rectangle 218"/>
          <p:cNvSpPr/>
          <p:nvPr/>
        </p:nvSpPr>
        <p:spPr>
          <a:xfrm>
            <a:off x="4207224" y="1656459"/>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1" name="TextBox 219"/>
          <p:cNvSpPr txBox="1"/>
          <p:nvPr/>
        </p:nvSpPr>
        <p:spPr>
          <a:xfrm>
            <a:off x="4210343" y="1628955"/>
            <a:ext cx="663421"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19. =  0   </a:t>
            </a:r>
          </a:p>
        </p:txBody>
      </p:sp>
      <p:sp>
        <p:nvSpPr>
          <p:cNvPr id="1392" name="Rectangle 220"/>
          <p:cNvSpPr/>
          <p:nvPr/>
        </p:nvSpPr>
        <p:spPr>
          <a:xfrm>
            <a:off x="4602205" y="358247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3" name="TextBox 221"/>
          <p:cNvSpPr txBox="1"/>
          <p:nvPr/>
        </p:nvSpPr>
        <p:spPr>
          <a:xfrm>
            <a:off x="4596083" y="3553929"/>
            <a:ext cx="878132"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22. =  - 2 </a:t>
            </a:r>
            <a:r>
              <a:rPr dirty="0" err="1"/>
              <a:t>lb</a:t>
            </a:r>
            <a:r>
              <a:rPr dirty="0"/>
              <a:t> </a:t>
            </a:r>
          </a:p>
        </p:txBody>
      </p:sp>
      <p:sp>
        <p:nvSpPr>
          <p:cNvPr id="1394" name="Rectangle 222"/>
          <p:cNvSpPr/>
          <p:nvPr/>
        </p:nvSpPr>
        <p:spPr>
          <a:xfrm>
            <a:off x="5581744" y="3582296"/>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5" name="TextBox 223"/>
          <p:cNvSpPr txBox="1"/>
          <p:nvPr/>
        </p:nvSpPr>
        <p:spPr>
          <a:xfrm>
            <a:off x="5574655" y="3554793"/>
            <a:ext cx="88236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24. =  - 1 </a:t>
            </a:r>
            <a:r>
              <a:rPr dirty="0" err="1"/>
              <a:t>lb</a:t>
            </a:r>
            <a:r>
              <a:rPr dirty="0"/>
              <a:t> </a:t>
            </a:r>
          </a:p>
        </p:txBody>
      </p:sp>
      <p:sp>
        <p:nvSpPr>
          <p:cNvPr id="1396" name="Rectangle 224"/>
          <p:cNvSpPr/>
          <p:nvPr/>
        </p:nvSpPr>
        <p:spPr>
          <a:xfrm>
            <a:off x="6076743" y="3153367"/>
            <a:ext cx="59996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7" name="TextBox 225"/>
          <p:cNvSpPr txBox="1"/>
          <p:nvPr/>
        </p:nvSpPr>
        <p:spPr>
          <a:xfrm>
            <a:off x="6117691" y="3125863"/>
            <a:ext cx="65737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30. =  0   </a:t>
            </a:r>
          </a:p>
        </p:txBody>
      </p:sp>
      <p:sp>
        <p:nvSpPr>
          <p:cNvPr id="1398" name="Rectangle 226"/>
          <p:cNvSpPr/>
          <p:nvPr/>
        </p:nvSpPr>
        <p:spPr>
          <a:xfrm>
            <a:off x="4544943" y="2696103"/>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9" name="TextBox 227"/>
          <p:cNvSpPr txBox="1"/>
          <p:nvPr/>
        </p:nvSpPr>
        <p:spPr>
          <a:xfrm>
            <a:off x="4554764" y="2672213"/>
            <a:ext cx="102982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26. =  .7071 </a:t>
            </a:r>
            <a:r>
              <a:rPr dirty="0" err="1"/>
              <a:t>lb</a:t>
            </a:r>
            <a:r>
              <a:rPr dirty="0"/>
              <a:t> </a:t>
            </a:r>
          </a:p>
        </p:txBody>
      </p:sp>
      <p:sp>
        <p:nvSpPr>
          <p:cNvPr id="1400" name="Rectangle 228"/>
          <p:cNvSpPr/>
          <p:nvPr/>
        </p:nvSpPr>
        <p:spPr>
          <a:xfrm>
            <a:off x="5500234" y="2697769"/>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1" name="TextBox 229"/>
          <p:cNvSpPr txBox="1"/>
          <p:nvPr/>
        </p:nvSpPr>
        <p:spPr>
          <a:xfrm>
            <a:off x="5501390" y="2673368"/>
            <a:ext cx="110291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28. =  - .7071 </a:t>
            </a:r>
            <a:r>
              <a:rPr dirty="0" err="1"/>
              <a:t>lb</a:t>
            </a:r>
            <a:r>
              <a:rPr dirty="0"/>
              <a:t> </a:t>
            </a:r>
          </a:p>
        </p:txBody>
      </p:sp>
      <p:sp>
        <p:nvSpPr>
          <p:cNvPr id="1402" name="Rectangle 230"/>
          <p:cNvSpPr/>
          <p:nvPr/>
        </p:nvSpPr>
        <p:spPr>
          <a:xfrm>
            <a:off x="4581950" y="125014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3" name="TextBox 231"/>
          <p:cNvSpPr txBox="1"/>
          <p:nvPr/>
        </p:nvSpPr>
        <p:spPr>
          <a:xfrm>
            <a:off x="4631370" y="1221601"/>
            <a:ext cx="824795"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21. =  2 </a:t>
            </a:r>
            <a:r>
              <a:rPr dirty="0" err="1"/>
              <a:t>lb</a:t>
            </a:r>
            <a:r>
              <a:rPr dirty="0"/>
              <a:t> </a:t>
            </a:r>
          </a:p>
        </p:txBody>
      </p:sp>
      <p:sp>
        <p:nvSpPr>
          <p:cNvPr id="1404" name="Rectangle 232"/>
          <p:cNvSpPr/>
          <p:nvPr/>
        </p:nvSpPr>
        <p:spPr>
          <a:xfrm>
            <a:off x="5596626" y="1249967"/>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5" name="TextBox 233"/>
          <p:cNvSpPr txBox="1"/>
          <p:nvPr/>
        </p:nvSpPr>
        <p:spPr>
          <a:xfrm>
            <a:off x="5628449" y="1222464"/>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23. =  1 </a:t>
            </a:r>
            <a:r>
              <a:rPr dirty="0" err="1"/>
              <a:t>lb</a:t>
            </a:r>
            <a:r>
              <a:rPr dirty="0"/>
              <a:t> </a:t>
            </a:r>
          </a:p>
        </p:txBody>
      </p:sp>
      <p:sp>
        <p:nvSpPr>
          <p:cNvPr id="1406" name="Rectangle 234"/>
          <p:cNvSpPr/>
          <p:nvPr/>
        </p:nvSpPr>
        <p:spPr>
          <a:xfrm>
            <a:off x="6562162" y="124700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7" name="TextBox 235"/>
          <p:cNvSpPr txBox="1"/>
          <p:nvPr/>
        </p:nvSpPr>
        <p:spPr>
          <a:xfrm>
            <a:off x="6605141" y="1218466"/>
            <a:ext cx="824795"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31. =  1 </a:t>
            </a:r>
            <a:r>
              <a:rPr dirty="0" err="1"/>
              <a:t>lb</a:t>
            </a:r>
            <a:r>
              <a:rPr dirty="0"/>
              <a:t> </a:t>
            </a:r>
          </a:p>
        </p:txBody>
      </p:sp>
      <p:sp>
        <p:nvSpPr>
          <p:cNvPr id="1408" name="Rectangle 236"/>
          <p:cNvSpPr/>
          <p:nvPr/>
        </p:nvSpPr>
        <p:spPr>
          <a:xfrm>
            <a:off x="7653618" y="1246833"/>
            <a:ext cx="537494" cy="206188"/>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9" name="TextBox 237"/>
          <p:cNvSpPr txBox="1"/>
          <p:nvPr/>
        </p:nvSpPr>
        <p:spPr>
          <a:xfrm>
            <a:off x="7672563" y="1219328"/>
            <a:ext cx="675866"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33. =  0   </a:t>
            </a:r>
          </a:p>
        </p:txBody>
      </p:sp>
      <p:sp>
        <p:nvSpPr>
          <p:cNvPr id="1410" name="Rectangle 238"/>
          <p:cNvSpPr/>
          <p:nvPr/>
        </p:nvSpPr>
        <p:spPr>
          <a:xfrm>
            <a:off x="6183779" y="1678589"/>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1" name="TextBox 239"/>
          <p:cNvSpPr txBox="1"/>
          <p:nvPr/>
        </p:nvSpPr>
        <p:spPr>
          <a:xfrm>
            <a:off x="6207839" y="1651085"/>
            <a:ext cx="66342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29. =  0   </a:t>
            </a:r>
          </a:p>
        </p:txBody>
      </p:sp>
      <p:sp>
        <p:nvSpPr>
          <p:cNvPr id="1412" name="Rectangle 240"/>
          <p:cNvSpPr/>
          <p:nvPr/>
        </p:nvSpPr>
        <p:spPr>
          <a:xfrm>
            <a:off x="4539424" y="2039946"/>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3" name="Rectangle 241"/>
          <p:cNvSpPr/>
          <p:nvPr/>
        </p:nvSpPr>
        <p:spPr>
          <a:xfrm>
            <a:off x="5590859" y="2041612"/>
            <a:ext cx="87134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4" name="TextBox 242"/>
          <p:cNvSpPr txBox="1"/>
          <p:nvPr/>
        </p:nvSpPr>
        <p:spPr>
          <a:xfrm>
            <a:off x="4547792" y="2007954"/>
            <a:ext cx="1143687"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25. =  - .7071 </a:t>
            </a:r>
            <a:r>
              <a:rPr dirty="0" err="1"/>
              <a:t>lb</a:t>
            </a:r>
            <a:r>
              <a:rPr dirty="0"/>
              <a:t> </a:t>
            </a:r>
          </a:p>
        </p:txBody>
      </p:sp>
      <p:sp>
        <p:nvSpPr>
          <p:cNvPr id="1415" name="TextBox 243"/>
          <p:cNvSpPr txBox="1"/>
          <p:nvPr/>
        </p:nvSpPr>
        <p:spPr>
          <a:xfrm>
            <a:off x="5572305" y="2009157"/>
            <a:ext cx="104948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27. =  .7071 </a:t>
            </a:r>
            <a:r>
              <a:rPr dirty="0" err="1"/>
              <a:t>lb</a:t>
            </a:r>
            <a:r>
              <a:rPr dirty="0"/>
              <a:t> </a:t>
            </a:r>
          </a:p>
        </p:txBody>
      </p:sp>
      <p:sp>
        <p:nvSpPr>
          <p:cNvPr id="1416" name="Rectangle 244"/>
          <p:cNvSpPr/>
          <p:nvPr/>
        </p:nvSpPr>
        <p:spPr>
          <a:xfrm>
            <a:off x="6517329" y="2039780"/>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7" name="Rectangle 245"/>
          <p:cNvSpPr/>
          <p:nvPr/>
        </p:nvSpPr>
        <p:spPr>
          <a:xfrm>
            <a:off x="7562114" y="2041446"/>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8" name="TextBox 246"/>
          <p:cNvSpPr txBox="1"/>
          <p:nvPr/>
        </p:nvSpPr>
        <p:spPr>
          <a:xfrm>
            <a:off x="6532135" y="2007790"/>
            <a:ext cx="1094369"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35. =  - .7071 </a:t>
            </a:r>
            <a:r>
              <a:rPr dirty="0" err="1"/>
              <a:t>lb</a:t>
            </a:r>
            <a:r>
              <a:rPr dirty="0"/>
              <a:t> </a:t>
            </a:r>
          </a:p>
        </p:txBody>
      </p:sp>
      <p:sp>
        <p:nvSpPr>
          <p:cNvPr id="1419" name="TextBox 247"/>
          <p:cNvSpPr txBox="1"/>
          <p:nvPr/>
        </p:nvSpPr>
        <p:spPr>
          <a:xfrm>
            <a:off x="7605215" y="2012430"/>
            <a:ext cx="104948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37. =  .7071 </a:t>
            </a:r>
            <a:r>
              <a:rPr dirty="0" err="1"/>
              <a:t>lb</a:t>
            </a:r>
            <a:r>
              <a:rPr dirty="0"/>
              <a:t> </a:t>
            </a:r>
          </a:p>
        </p:txBody>
      </p:sp>
      <p:sp>
        <p:nvSpPr>
          <p:cNvPr id="1420" name="Rectangle 248"/>
          <p:cNvSpPr/>
          <p:nvPr/>
        </p:nvSpPr>
        <p:spPr>
          <a:xfrm>
            <a:off x="6515326" y="2694531"/>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1" name="TextBox 249"/>
          <p:cNvSpPr txBox="1"/>
          <p:nvPr/>
        </p:nvSpPr>
        <p:spPr>
          <a:xfrm>
            <a:off x="6522244" y="2670641"/>
            <a:ext cx="102982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36. =  .7071 </a:t>
            </a:r>
            <a:r>
              <a:rPr dirty="0" err="1"/>
              <a:t>lb</a:t>
            </a:r>
            <a:r>
              <a:rPr dirty="0"/>
              <a:t> </a:t>
            </a:r>
          </a:p>
        </p:txBody>
      </p:sp>
      <p:sp>
        <p:nvSpPr>
          <p:cNvPr id="1422" name="Rectangle 250"/>
          <p:cNvSpPr/>
          <p:nvPr/>
        </p:nvSpPr>
        <p:spPr>
          <a:xfrm>
            <a:off x="7470616" y="2696197"/>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3" name="TextBox 251"/>
          <p:cNvSpPr txBox="1"/>
          <p:nvPr/>
        </p:nvSpPr>
        <p:spPr>
          <a:xfrm>
            <a:off x="7471772" y="2671796"/>
            <a:ext cx="1017722"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38. =  - .7071 </a:t>
            </a:r>
            <a:r>
              <a:rPr dirty="0" err="1"/>
              <a:t>lb</a:t>
            </a:r>
            <a:r>
              <a:rPr dirty="0"/>
              <a:t> </a:t>
            </a:r>
          </a:p>
        </p:txBody>
      </p:sp>
      <p:sp>
        <p:nvSpPr>
          <p:cNvPr id="1424" name="Rectangle 252"/>
          <p:cNvSpPr/>
          <p:nvPr/>
        </p:nvSpPr>
        <p:spPr>
          <a:xfrm>
            <a:off x="7586160" y="3111530"/>
            <a:ext cx="84681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5" name="TextBox 253"/>
          <p:cNvSpPr txBox="1"/>
          <p:nvPr/>
        </p:nvSpPr>
        <p:spPr>
          <a:xfrm>
            <a:off x="7600505" y="3085357"/>
            <a:ext cx="905680"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40. =  - .5 lb </a:t>
            </a:r>
          </a:p>
        </p:txBody>
      </p:sp>
      <p:sp>
        <p:nvSpPr>
          <p:cNvPr id="1426" name="Rectangle 254"/>
          <p:cNvSpPr/>
          <p:nvPr/>
        </p:nvSpPr>
        <p:spPr>
          <a:xfrm>
            <a:off x="6561387" y="3572326"/>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7" name="TextBox 255"/>
          <p:cNvSpPr txBox="1"/>
          <p:nvPr/>
        </p:nvSpPr>
        <p:spPr>
          <a:xfrm>
            <a:off x="6562786" y="3543784"/>
            <a:ext cx="87813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32. =  - 1 </a:t>
            </a:r>
            <a:r>
              <a:rPr dirty="0" err="1"/>
              <a:t>lb</a:t>
            </a:r>
            <a:r>
              <a:rPr dirty="0"/>
              <a:t> </a:t>
            </a:r>
          </a:p>
        </p:txBody>
      </p:sp>
      <p:sp>
        <p:nvSpPr>
          <p:cNvPr id="1428" name="Rectangle 256"/>
          <p:cNvSpPr/>
          <p:nvPr/>
        </p:nvSpPr>
        <p:spPr>
          <a:xfrm>
            <a:off x="7694486" y="3572150"/>
            <a:ext cx="49662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9" name="TextBox 257"/>
          <p:cNvSpPr txBox="1"/>
          <p:nvPr/>
        </p:nvSpPr>
        <p:spPr>
          <a:xfrm>
            <a:off x="7688481" y="3544646"/>
            <a:ext cx="547682"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34. =  0   </a:t>
            </a:r>
          </a:p>
        </p:txBody>
      </p:sp>
      <mc:AlternateContent xmlns:mc="http://schemas.openxmlformats.org/markup-compatibility/2006" xmlns:a14="http://schemas.microsoft.com/office/drawing/2010/main">
        <mc:Choice Requires="a14">
          <p:sp>
            <p:nvSpPr>
              <p:cNvPr id="1430" name="TextBox 258"/>
              <p:cNvSpPr txBox="1"/>
              <p:nvPr/>
            </p:nvSpPr>
            <p:spPr>
              <a:xfrm>
                <a:off x="1160223" y="625058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30" name="TextBox 258"/>
              <p:cNvSpPr txBox="1">
                <a:spLocks noRot="1" noChangeAspect="1" noMove="1" noResize="1" noEditPoints="1" noAdjustHandles="1" noChangeArrowheads="1" noChangeShapeType="1" noTextEdit="1"/>
              </p:cNvSpPr>
              <p:nvPr/>
            </p:nvSpPr>
            <p:spPr>
              <a:xfrm>
                <a:off x="1160223" y="6250589"/>
                <a:ext cx="320327" cy="281636"/>
              </a:xfrm>
              <a:prstGeom prst="rect">
                <a:avLst/>
              </a:prstGeom>
              <a:blipFill>
                <a:blip r:embed="rId8"/>
                <a:stretch>
                  <a:fillRect r="-18868" b="-17021"/>
                </a:stretch>
              </a:blipFill>
              <a:ln w="12700">
                <a:miter lim="400000"/>
              </a:ln>
            </p:spPr>
            <p:txBody>
              <a:bodyPr/>
              <a:lstStyle/>
              <a:p>
                <a:r>
                  <a:rPr lang="en-US">
                    <a:noFill/>
                  </a:rPr>
                  <a:t> </a:t>
                </a:r>
              </a:p>
            </p:txBody>
          </p:sp>
        </mc:Fallback>
      </mc:AlternateContent>
      <p:sp>
        <p:nvSpPr>
          <p:cNvPr id="1431" name="TextBox 259"/>
          <p:cNvSpPr txBox="1"/>
          <p:nvPr/>
        </p:nvSpPr>
        <p:spPr>
          <a:xfrm>
            <a:off x="1202332" y="474859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2" name="TextBox 260"/>
          <p:cNvSpPr txBox="1"/>
          <p:nvPr/>
        </p:nvSpPr>
        <p:spPr>
          <a:xfrm>
            <a:off x="1191208" y="511477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3" name="TextBox 261"/>
          <p:cNvSpPr txBox="1"/>
          <p:nvPr/>
        </p:nvSpPr>
        <p:spPr>
          <a:xfrm>
            <a:off x="1202332" y="545804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4" name="TextBox 262"/>
          <p:cNvSpPr txBox="1"/>
          <p:nvPr/>
        </p:nvSpPr>
        <p:spPr>
          <a:xfrm>
            <a:off x="1191208" y="582422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435" name="TextBox 263"/>
              <p:cNvSpPr txBox="1"/>
              <p:nvPr/>
            </p:nvSpPr>
            <p:spPr>
              <a:xfrm>
                <a:off x="5438496" y="623667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35" name="TextBox 263"/>
              <p:cNvSpPr txBox="1">
                <a:spLocks noRot="1" noChangeAspect="1" noMove="1" noResize="1" noEditPoints="1" noAdjustHandles="1" noChangeArrowheads="1" noChangeShapeType="1" noTextEdit="1"/>
              </p:cNvSpPr>
              <p:nvPr/>
            </p:nvSpPr>
            <p:spPr>
              <a:xfrm>
                <a:off x="5438496" y="6236677"/>
                <a:ext cx="320327" cy="281636"/>
              </a:xfrm>
              <a:prstGeom prst="rect">
                <a:avLst/>
              </a:prstGeom>
              <a:blipFill>
                <a:blip r:embed="rId9"/>
                <a:stretch>
                  <a:fillRect r="-18868" b="-19565"/>
                </a:stretch>
              </a:blipFill>
              <a:ln w="12700">
                <a:miter lim="400000"/>
              </a:ln>
            </p:spPr>
            <p:txBody>
              <a:bodyPr/>
              <a:lstStyle/>
              <a:p>
                <a:r>
                  <a:rPr lang="en-US">
                    <a:noFill/>
                  </a:rPr>
                  <a:t> </a:t>
                </a:r>
              </a:p>
            </p:txBody>
          </p:sp>
        </mc:Fallback>
      </mc:AlternateContent>
      <p:sp>
        <p:nvSpPr>
          <p:cNvPr id="1436" name="TextBox 264"/>
          <p:cNvSpPr txBox="1"/>
          <p:nvPr/>
        </p:nvSpPr>
        <p:spPr>
          <a:xfrm>
            <a:off x="5480605" y="473467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7" name="TextBox 265"/>
          <p:cNvSpPr txBox="1"/>
          <p:nvPr/>
        </p:nvSpPr>
        <p:spPr>
          <a:xfrm>
            <a:off x="5469480" y="510086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8" name="TextBox 266"/>
          <p:cNvSpPr txBox="1"/>
          <p:nvPr/>
        </p:nvSpPr>
        <p:spPr>
          <a:xfrm>
            <a:off x="5480605" y="544413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39" name="TextBox 267"/>
          <p:cNvSpPr txBox="1"/>
          <p:nvPr/>
        </p:nvSpPr>
        <p:spPr>
          <a:xfrm>
            <a:off x="5469480" y="581031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440" name="TextBox 268"/>
              <p:cNvSpPr txBox="1"/>
              <p:nvPr/>
            </p:nvSpPr>
            <p:spPr>
              <a:xfrm>
                <a:off x="3299703" y="5151732"/>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0" name="TextBox 268"/>
              <p:cNvSpPr txBox="1">
                <a:spLocks noRot="1" noChangeAspect="1" noMove="1" noResize="1" noEditPoints="1" noAdjustHandles="1" noChangeArrowheads="1" noChangeShapeType="1" noTextEdit="1"/>
              </p:cNvSpPr>
              <p:nvPr/>
            </p:nvSpPr>
            <p:spPr>
              <a:xfrm>
                <a:off x="3299703" y="5151732"/>
                <a:ext cx="320327" cy="281636"/>
              </a:xfrm>
              <a:prstGeom prst="rect">
                <a:avLst/>
              </a:prstGeom>
              <a:blipFill>
                <a:blip r:embed="rId10"/>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1" name="TextBox 269"/>
              <p:cNvSpPr txBox="1"/>
              <p:nvPr/>
            </p:nvSpPr>
            <p:spPr>
              <a:xfrm>
                <a:off x="3299653" y="4769475"/>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1" name="TextBox 269"/>
              <p:cNvSpPr txBox="1">
                <a:spLocks noRot="1" noChangeAspect="1" noMove="1" noResize="1" noEditPoints="1" noAdjustHandles="1" noChangeArrowheads="1" noChangeShapeType="1" noTextEdit="1"/>
              </p:cNvSpPr>
              <p:nvPr/>
            </p:nvSpPr>
            <p:spPr>
              <a:xfrm>
                <a:off x="3299653" y="4769475"/>
                <a:ext cx="320327" cy="281636"/>
              </a:xfrm>
              <a:prstGeom prst="rect">
                <a:avLst/>
              </a:prstGeom>
              <a:blipFill>
                <a:blip r:embed="rId11"/>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2" name="TextBox 270"/>
              <p:cNvSpPr txBox="1"/>
              <p:nvPr/>
            </p:nvSpPr>
            <p:spPr>
              <a:xfrm>
                <a:off x="3299157" y="552941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2" name="TextBox 270"/>
              <p:cNvSpPr txBox="1">
                <a:spLocks noRot="1" noChangeAspect="1" noMove="1" noResize="1" noEditPoints="1" noAdjustHandles="1" noChangeArrowheads="1" noChangeShapeType="1" noTextEdit="1"/>
              </p:cNvSpPr>
              <p:nvPr/>
            </p:nvSpPr>
            <p:spPr>
              <a:xfrm>
                <a:off x="3299157" y="5529419"/>
                <a:ext cx="320327" cy="281637"/>
              </a:xfrm>
              <a:prstGeom prst="rect">
                <a:avLst/>
              </a:prstGeom>
              <a:blipFill>
                <a:blip r:embed="rId12"/>
                <a:stretch>
                  <a:fillRect r="-18868" b="-19565"/>
                </a:stretch>
              </a:blipFill>
              <a:ln w="12700">
                <a:miter lim="400000"/>
              </a:ln>
            </p:spPr>
            <p:txBody>
              <a:bodyPr/>
              <a:lstStyle/>
              <a:p>
                <a:r>
                  <a:rPr lang="en-US">
                    <a:noFill/>
                  </a:rPr>
                  <a:t> </a:t>
                </a:r>
              </a:p>
            </p:txBody>
          </p:sp>
        </mc:Fallback>
      </mc:AlternateContent>
      <p:sp>
        <p:nvSpPr>
          <p:cNvPr id="1443" name="TextBox 271"/>
          <p:cNvSpPr txBox="1"/>
          <p:nvPr/>
        </p:nvSpPr>
        <p:spPr>
          <a:xfrm>
            <a:off x="3336509" y="5845468"/>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44" name="TextBox 272"/>
          <p:cNvSpPr txBox="1"/>
          <p:nvPr/>
        </p:nvSpPr>
        <p:spPr>
          <a:xfrm>
            <a:off x="3325385" y="621164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445" name="TextBox 273"/>
              <p:cNvSpPr txBox="1"/>
              <p:nvPr/>
            </p:nvSpPr>
            <p:spPr>
              <a:xfrm>
                <a:off x="7550730" y="515569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5" name="TextBox 273"/>
              <p:cNvSpPr txBox="1">
                <a:spLocks noRot="1" noChangeAspect="1" noMove="1" noResize="1" noEditPoints="1" noAdjustHandles="1" noChangeArrowheads="1" noChangeShapeType="1" noTextEdit="1"/>
              </p:cNvSpPr>
              <p:nvPr/>
            </p:nvSpPr>
            <p:spPr>
              <a:xfrm>
                <a:off x="7550730" y="5155696"/>
                <a:ext cx="320327" cy="281636"/>
              </a:xfrm>
              <a:prstGeom prst="rect">
                <a:avLst/>
              </a:prstGeom>
              <a:blipFill>
                <a:blip r:embed="rId13"/>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6" name="TextBox 274"/>
              <p:cNvSpPr txBox="1"/>
              <p:nvPr/>
            </p:nvSpPr>
            <p:spPr>
              <a:xfrm>
                <a:off x="7550680" y="4773438"/>
                <a:ext cx="320326"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6" name="TextBox 274"/>
              <p:cNvSpPr txBox="1">
                <a:spLocks noRot="1" noChangeAspect="1" noMove="1" noResize="1" noEditPoints="1" noAdjustHandles="1" noChangeArrowheads="1" noChangeShapeType="1" noTextEdit="1"/>
              </p:cNvSpPr>
              <p:nvPr/>
            </p:nvSpPr>
            <p:spPr>
              <a:xfrm>
                <a:off x="7550680" y="4773438"/>
                <a:ext cx="320326" cy="281637"/>
              </a:xfrm>
              <a:prstGeom prst="rect">
                <a:avLst/>
              </a:prstGeom>
              <a:blipFill>
                <a:blip r:embed="rId14"/>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7" name="TextBox 275"/>
              <p:cNvSpPr txBox="1"/>
              <p:nvPr/>
            </p:nvSpPr>
            <p:spPr>
              <a:xfrm>
                <a:off x="7550184" y="5533383"/>
                <a:ext cx="320326"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47" name="TextBox 275"/>
              <p:cNvSpPr txBox="1">
                <a:spLocks noRot="1" noChangeAspect="1" noMove="1" noResize="1" noEditPoints="1" noAdjustHandles="1" noChangeArrowheads="1" noChangeShapeType="1" noTextEdit="1"/>
              </p:cNvSpPr>
              <p:nvPr/>
            </p:nvSpPr>
            <p:spPr>
              <a:xfrm>
                <a:off x="7550184" y="5533383"/>
                <a:ext cx="320326" cy="281637"/>
              </a:xfrm>
              <a:prstGeom prst="rect">
                <a:avLst/>
              </a:prstGeom>
              <a:blipFill>
                <a:blip r:embed="rId15"/>
                <a:stretch>
                  <a:fillRect r="-19231" b="-17391"/>
                </a:stretch>
              </a:blipFill>
              <a:ln w="12700">
                <a:miter lim="400000"/>
              </a:ln>
            </p:spPr>
            <p:txBody>
              <a:bodyPr/>
              <a:lstStyle/>
              <a:p>
                <a:r>
                  <a:rPr lang="en-US">
                    <a:noFill/>
                  </a:rPr>
                  <a:t> </a:t>
                </a:r>
              </a:p>
            </p:txBody>
          </p:sp>
        </mc:Fallback>
      </mc:AlternateContent>
      <p:sp>
        <p:nvSpPr>
          <p:cNvPr id="1448" name="TextBox 276"/>
          <p:cNvSpPr txBox="1"/>
          <p:nvPr/>
        </p:nvSpPr>
        <p:spPr>
          <a:xfrm>
            <a:off x="7587536" y="584943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49" name="TextBox 277"/>
          <p:cNvSpPr txBox="1"/>
          <p:nvPr/>
        </p:nvSpPr>
        <p:spPr>
          <a:xfrm>
            <a:off x="7576411" y="6215614"/>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450" name="TextBox 278"/>
          <p:cNvSpPr txBox="1"/>
          <p:nvPr/>
        </p:nvSpPr>
        <p:spPr>
          <a:xfrm>
            <a:off x="1928383" y="47309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451" name="TextBox 279"/>
          <p:cNvSpPr txBox="1"/>
          <p:nvPr/>
        </p:nvSpPr>
        <p:spPr>
          <a:xfrm>
            <a:off x="1852410" y="508784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sp>
        <p:nvSpPr>
          <p:cNvPr id="1452" name="TextBox 280"/>
          <p:cNvSpPr txBox="1"/>
          <p:nvPr/>
        </p:nvSpPr>
        <p:spPr>
          <a:xfrm>
            <a:off x="1938111" y="547614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453" name="TextBox 281"/>
          <p:cNvSpPr txBox="1"/>
          <p:nvPr/>
        </p:nvSpPr>
        <p:spPr>
          <a:xfrm>
            <a:off x="1838866" y="5849322"/>
            <a:ext cx="436618"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sp>
        <p:nvSpPr>
          <p:cNvPr id="1454" name="TextBox 282"/>
          <p:cNvSpPr txBox="1"/>
          <p:nvPr/>
        </p:nvSpPr>
        <p:spPr>
          <a:xfrm>
            <a:off x="6161458" y="47227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455" name="TextBox 283"/>
          <p:cNvSpPr txBox="1"/>
          <p:nvPr/>
        </p:nvSpPr>
        <p:spPr>
          <a:xfrm>
            <a:off x="6085485" y="5079615"/>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sp>
        <p:nvSpPr>
          <p:cNvPr id="1456" name="TextBox 284"/>
          <p:cNvSpPr txBox="1"/>
          <p:nvPr/>
        </p:nvSpPr>
        <p:spPr>
          <a:xfrm>
            <a:off x="6171186" y="5467905"/>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457" name="TextBox 285"/>
          <p:cNvSpPr txBox="1"/>
          <p:nvPr/>
        </p:nvSpPr>
        <p:spPr>
          <a:xfrm>
            <a:off x="6071941" y="5841086"/>
            <a:ext cx="4366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463" name="Group 286"/>
          <p:cNvGrpSpPr/>
          <p:nvPr/>
        </p:nvGrpSpPr>
        <p:grpSpPr>
          <a:xfrm>
            <a:off x="1706572" y="6107388"/>
            <a:ext cx="806412" cy="503226"/>
            <a:chOff x="76200" y="-9525"/>
            <a:chExt cx="806411" cy="503224"/>
          </a:xfrm>
        </p:grpSpPr>
        <p:sp>
          <p:nvSpPr>
            <p:cNvPr id="1458" name="TextBox 287"/>
            <p:cNvSpPr txBox="1"/>
            <p:nvPr/>
          </p:nvSpPr>
          <p:spPr>
            <a:xfrm>
              <a:off x="76200" y="-9525"/>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462" name="Group 288"/>
            <p:cNvGrpSpPr/>
            <p:nvPr/>
          </p:nvGrpSpPr>
          <p:grpSpPr>
            <a:xfrm>
              <a:off x="180020" y="124370"/>
              <a:ext cx="702591" cy="369329"/>
              <a:chOff x="0" y="19050"/>
              <a:chExt cx="702589" cy="369327"/>
            </a:xfrm>
          </p:grpSpPr>
          <mc:AlternateContent xmlns:mc="http://schemas.openxmlformats.org/markup-compatibility/2006" xmlns:a14="http://schemas.microsoft.com/office/drawing/2010/main">
            <mc:Choice Requires="a14">
              <p:sp>
                <p:nvSpPr>
                  <p:cNvPr id="1459" name="TextBox 28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59" name="TextBox 28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6981" b="-19565"/>
                    </a:stretch>
                  </a:blipFill>
                  <a:ln w="12700" cap="flat">
                    <a:noFill/>
                    <a:miter lim="400000"/>
                  </a:ln>
                  <a:effectLst/>
                </p:spPr>
                <p:txBody>
                  <a:bodyPr/>
                  <a:lstStyle/>
                  <a:p>
                    <a:r>
                      <a:rPr lang="en-US">
                        <a:noFill/>
                      </a:rPr>
                      <a:t> </a:t>
                    </a:r>
                  </a:p>
                </p:txBody>
              </p:sp>
            </mc:Fallback>
          </mc:AlternateContent>
          <p:sp>
            <p:nvSpPr>
              <p:cNvPr id="1460" name="Straight Connector 29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61" name="TextBox 291"/>
              <p:cNvSpPr txBox="1"/>
              <p:nvPr/>
            </p:nvSpPr>
            <p:spPr>
              <a:xfrm>
                <a:off x="413239" y="19050"/>
                <a:ext cx="289350"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464" name="Straight Arrow Connector 292"/>
          <p:cNvSpPr/>
          <p:nvPr/>
        </p:nvSpPr>
        <p:spPr>
          <a:xfrm>
            <a:off x="8357214" y="1167191"/>
            <a:ext cx="1" cy="186686"/>
          </a:xfrm>
          <a:prstGeom prst="line">
            <a:avLst/>
          </a:prstGeom>
          <a:ln w="25400">
            <a:solidFill>
              <a:srgbClr val="FF0000"/>
            </a:solidFill>
            <a:miter/>
            <a:tailEnd type="triangle"/>
          </a:ln>
        </p:spPr>
        <p:txBody>
          <a:bodyPr lIns="45719" rIns="45719"/>
          <a:lstStyle/>
          <a:p>
            <a:endParaRPr/>
          </a:p>
        </p:txBody>
      </p:sp>
      <p:sp>
        <p:nvSpPr>
          <p:cNvPr id="1465" name="TextBox 293"/>
          <p:cNvSpPr txBox="1"/>
          <p:nvPr/>
        </p:nvSpPr>
        <p:spPr>
          <a:xfrm>
            <a:off x="7694486" y="843811"/>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466" name="TextBox 294"/>
          <p:cNvSpPr txBox="1"/>
          <p:nvPr/>
        </p:nvSpPr>
        <p:spPr>
          <a:xfrm>
            <a:off x="8337122" y="1104840"/>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467" name="Straight Arrow Connector 295"/>
          <p:cNvSpPr/>
          <p:nvPr/>
        </p:nvSpPr>
        <p:spPr>
          <a:xfrm>
            <a:off x="8375495" y="3584897"/>
            <a:ext cx="1" cy="186686"/>
          </a:xfrm>
          <a:prstGeom prst="line">
            <a:avLst/>
          </a:prstGeom>
          <a:ln w="25400">
            <a:solidFill>
              <a:srgbClr val="FF0000"/>
            </a:solidFill>
            <a:miter/>
            <a:tailEnd type="triangle"/>
          </a:ln>
        </p:spPr>
        <p:txBody>
          <a:bodyPr lIns="45719" rIns="45719"/>
          <a:lstStyle/>
          <a:p>
            <a:endParaRPr/>
          </a:p>
        </p:txBody>
      </p:sp>
      <p:sp>
        <p:nvSpPr>
          <p:cNvPr id="1468" name="TextBox 296"/>
          <p:cNvSpPr txBox="1"/>
          <p:nvPr/>
        </p:nvSpPr>
        <p:spPr>
          <a:xfrm>
            <a:off x="7656455" y="382829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469" name="TextBox 297"/>
          <p:cNvSpPr txBox="1"/>
          <p:nvPr/>
        </p:nvSpPr>
        <p:spPr>
          <a:xfrm>
            <a:off x="8332647" y="3515783"/>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69" name="Group 286">
            <a:extLst>
              <a:ext uri="{FF2B5EF4-FFF2-40B4-BE49-F238E27FC236}">
                <a16:creationId xmlns:a16="http://schemas.microsoft.com/office/drawing/2014/main" id="{DC4A3007-B515-419F-8875-41424A505032}"/>
              </a:ext>
            </a:extLst>
          </p:cNvPr>
          <p:cNvGrpSpPr/>
          <p:nvPr/>
        </p:nvGrpSpPr>
        <p:grpSpPr>
          <a:xfrm>
            <a:off x="5949045" y="6099440"/>
            <a:ext cx="806412" cy="503226"/>
            <a:chOff x="76200" y="-9525"/>
            <a:chExt cx="806411" cy="503224"/>
          </a:xfrm>
        </p:grpSpPr>
        <p:sp>
          <p:nvSpPr>
            <p:cNvPr id="270" name="TextBox 287">
              <a:extLst>
                <a:ext uri="{FF2B5EF4-FFF2-40B4-BE49-F238E27FC236}">
                  <a16:creationId xmlns:a16="http://schemas.microsoft.com/office/drawing/2014/main" id="{F870EA38-4CD8-42AD-AD86-B478F5C42CA7}"/>
                </a:ext>
              </a:extLst>
            </p:cNvPr>
            <p:cNvSpPr txBox="1"/>
            <p:nvPr/>
          </p:nvSpPr>
          <p:spPr>
            <a:xfrm>
              <a:off x="76200" y="-9525"/>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71" name="Group 288">
              <a:extLst>
                <a:ext uri="{FF2B5EF4-FFF2-40B4-BE49-F238E27FC236}">
                  <a16:creationId xmlns:a16="http://schemas.microsoft.com/office/drawing/2014/main" id="{CBDA2492-4B00-4A68-87A2-1700775E0147}"/>
                </a:ext>
              </a:extLst>
            </p:cNvPr>
            <p:cNvGrpSpPr/>
            <p:nvPr/>
          </p:nvGrpSpPr>
          <p:grpSpPr>
            <a:xfrm>
              <a:off x="180020" y="124370"/>
              <a:ext cx="702591" cy="369329"/>
              <a:chOff x="0" y="19050"/>
              <a:chExt cx="702589" cy="369327"/>
            </a:xfrm>
          </p:grpSpPr>
          <mc:AlternateContent xmlns:mc="http://schemas.openxmlformats.org/markup-compatibility/2006" xmlns:a14="http://schemas.microsoft.com/office/drawing/2010/main">
            <mc:Choice Requires="a14">
              <p:sp>
                <p:nvSpPr>
                  <p:cNvPr id="272" name="TextBox 289">
                    <a:extLst>
                      <a:ext uri="{FF2B5EF4-FFF2-40B4-BE49-F238E27FC236}">
                        <a16:creationId xmlns:a16="http://schemas.microsoft.com/office/drawing/2014/main" id="{2A0AC45D-26A9-48B2-9447-1B543138E3FC}"/>
                      </a:ext>
                    </a:extLst>
                  </p:cNvPr>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72" name="TextBox 289">
                    <a:extLst>
                      <a:ext uri="{FF2B5EF4-FFF2-40B4-BE49-F238E27FC236}">
                        <a16:creationId xmlns:a16="http://schemas.microsoft.com/office/drawing/2014/main" id="{2A0AC45D-26A9-48B2-9447-1B543138E3FC}"/>
                      </a:ext>
                    </a:extLst>
                  </p:cNvPr>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9231" b="-17391"/>
                    </a:stretch>
                  </a:blipFill>
                  <a:ln w="12700" cap="flat">
                    <a:noFill/>
                    <a:miter lim="400000"/>
                  </a:ln>
                  <a:effectLst/>
                </p:spPr>
                <p:txBody>
                  <a:bodyPr/>
                  <a:lstStyle/>
                  <a:p>
                    <a:r>
                      <a:rPr lang="en-US">
                        <a:noFill/>
                      </a:rPr>
                      <a:t> </a:t>
                    </a:r>
                  </a:p>
                </p:txBody>
              </p:sp>
            </mc:Fallback>
          </mc:AlternateContent>
          <p:sp>
            <p:nvSpPr>
              <p:cNvPr id="273" name="Straight Connector 290">
                <a:extLst>
                  <a:ext uri="{FF2B5EF4-FFF2-40B4-BE49-F238E27FC236}">
                    <a16:creationId xmlns:a16="http://schemas.microsoft.com/office/drawing/2014/main" id="{1E5F363B-5541-4A47-8DBE-86C9F34021BD}"/>
                  </a:ext>
                </a:extLst>
              </p:cNvPr>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 name="TextBox 291">
                <a:extLst>
                  <a:ext uri="{FF2B5EF4-FFF2-40B4-BE49-F238E27FC236}">
                    <a16:creationId xmlns:a16="http://schemas.microsoft.com/office/drawing/2014/main" id="{E8588327-E3E3-42D4-A1C0-AEC9EE5DE687}"/>
                  </a:ext>
                </a:extLst>
              </p:cNvPr>
              <p:cNvSpPr txBox="1"/>
              <p:nvPr/>
            </p:nvSpPr>
            <p:spPr>
              <a:xfrm>
                <a:off x="413239" y="19050"/>
                <a:ext cx="289350"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78" name="Group 277">
            <a:extLst>
              <a:ext uri="{FF2B5EF4-FFF2-40B4-BE49-F238E27FC236}">
                <a16:creationId xmlns:a16="http://schemas.microsoft.com/office/drawing/2014/main" id="{C8EAA599-B690-E742-B9B0-6C6B680FEE58}"/>
              </a:ext>
            </a:extLst>
          </p:cNvPr>
          <p:cNvGrpSpPr/>
          <p:nvPr/>
        </p:nvGrpSpPr>
        <p:grpSpPr>
          <a:xfrm>
            <a:off x="5581744" y="3772882"/>
            <a:ext cx="1694217" cy="465402"/>
            <a:chOff x="1032936" y="5906726"/>
            <a:chExt cx="1694217" cy="465402"/>
          </a:xfrm>
        </p:grpSpPr>
        <p:sp>
          <p:nvSpPr>
            <p:cNvPr id="279" name="TextBox 278">
              <a:extLst>
                <a:ext uri="{FF2B5EF4-FFF2-40B4-BE49-F238E27FC236}">
                  <a16:creationId xmlns:a16="http://schemas.microsoft.com/office/drawing/2014/main" id="{BD53CB97-C270-594E-9B0B-EA8B81C3CAF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0" name="TextBox 279">
              <a:extLst>
                <a:ext uri="{FF2B5EF4-FFF2-40B4-BE49-F238E27FC236}">
                  <a16:creationId xmlns:a16="http://schemas.microsoft.com/office/drawing/2014/main" id="{7824FFEE-6808-9749-8DB5-D11EB5E617F4}"/>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2245957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472" name="Straight Connector 4"/>
          <p:cNvSpPr/>
          <p:nvPr/>
        </p:nvSpPr>
        <p:spPr>
          <a:xfrm>
            <a:off x="277471" y="810085"/>
            <a:ext cx="8563831" cy="1"/>
          </a:xfrm>
          <a:prstGeom prst="line">
            <a:avLst/>
          </a:prstGeom>
          <a:ln w="28575">
            <a:solidFill>
              <a:srgbClr val="000000"/>
            </a:solidFill>
            <a:miter/>
          </a:ln>
        </p:spPr>
        <p:txBody>
          <a:bodyPr lIns="45719" rIns="45719"/>
          <a:lstStyle/>
          <a:p>
            <a:endParaRPr/>
          </a:p>
        </p:txBody>
      </p:sp>
      <p:graphicFrame>
        <p:nvGraphicFramePr>
          <p:cNvPr id="1473" name="Table 1"/>
          <p:cNvGraphicFramePr/>
          <p:nvPr/>
        </p:nvGraphicFramePr>
        <p:xfrm>
          <a:off x="330119" y="4270655"/>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474" name="TextBox 114"/>
          <p:cNvSpPr txBox="1"/>
          <p:nvPr/>
        </p:nvSpPr>
        <p:spPr>
          <a:xfrm>
            <a:off x="1047553" y="4267141"/>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475" name="TextBox 115"/>
          <p:cNvSpPr txBox="1"/>
          <p:nvPr/>
        </p:nvSpPr>
        <p:spPr>
          <a:xfrm>
            <a:off x="1713717" y="4251588"/>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476" name="TextBox 116"/>
          <p:cNvSpPr txBox="1"/>
          <p:nvPr/>
        </p:nvSpPr>
        <p:spPr>
          <a:xfrm>
            <a:off x="348664" y="4367169"/>
            <a:ext cx="794091"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477" name="Table 117"/>
          <p:cNvGraphicFramePr/>
          <p:nvPr/>
        </p:nvGraphicFramePr>
        <p:xfrm>
          <a:off x="2454993" y="4271921"/>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478" name="TextBox 118"/>
          <p:cNvSpPr txBox="1"/>
          <p:nvPr/>
        </p:nvSpPr>
        <p:spPr>
          <a:xfrm>
            <a:off x="3172426" y="4268406"/>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479" name="TextBox 119"/>
          <p:cNvSpPr txBox="1"/>
          <p:nvPr/>
        </p:nvSpPr>
        <p:spPr>
          <a:xfrm>
            <a:off x="3844811" y="4252853"/>
            <a:ext cx="762261"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480" name="TextBox 120"/>
          <p:cNvSpPr txBox="1"/>
          <p:nvPr/>
        </p:nvSpPr>
        <p:spPr>
          <a:xfrm>
            <a:off x="2467318" y="4368434"/>
            <a:ext cx="794091"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481" name="Table 121"/>
          <p:cNvGraphicFramePr/>
          <p:nvPr/>
        </p:nvGraphicFramePr>
        <p:xfrm>
          <a:off x="4579868" y="4273186"/>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dirty="0"/>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482" name="TextBox 122"/>
          <p:cNvSpPr txBox="1"/>
          <p:nvPr/>
        </p:nvSpPr>
        <p:spPr>
          <a:xfrm>
            <a:off x="5303521" y="4269671"/>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483" name="TextBox 123"/>
          <p:cNvSpPr txBox="1"/>
          <p:nvPr/>
        </p:nvSpPr>
        <p:spPr>
          <a:xfrm>
            <a:off x="5975904" y="4254119"/>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484" name="TextBox 124"/>
          <p:cNvSpPr txBox="1"/>
          <p:nvPr/>
        </p:nvSpPr>
        <p:spPr>
          <a:xfrm>
            <a:off x="4604632" y="4351039"/>
            <a:ext cx="794091"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485" name="Table 125"/>
          <p:cNvGraphicFramePr/>
          <p:nvPr/>
        </p:nvGraphicFramePr>
        <p:xfrm>
          <a:off x="6704741" y="4274451"/>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1486" name="TextBox 126"/>
          <p:cNvSpPr txBox="1"/>
          <p:nvPr/>
        </p:nvSpPr>
        <p:spPr>
          <a:xfrm>
            <a:off x="7434614" y="4270936"/>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487" name="TextBox 127"/>
          <p:cNvSpPr txBox="1"/>
          <p:nvPr/>
        </p:nvSpPr>
        <p:spPr>
          <a:xfrm>
            <a:off x="8100778" y="4255384"/>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488" name="TextBox 128"/>
          <p:cNvSpPr txBox="1"/>
          <p:nvPr/>
        </p:nvSpPr>
        <p:spPr>
          <a:xfrm>
            <a:off x="6735726" y="4352304"/>
            <a:ext cx="794090"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489" name="TextBox 129"/>
          <p:cNvSpPr txBox="1"/>
          <p:nvPr/>
        </p:nvSpPr>
        <p:spPr>
          <a:xfrm>
            <a:off x="1349013" y="292260"/>
            <a:ext cx="65709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a:t>
            </a:r>
            <a:r>
              <a:rPr dirty="0"/>
              <a:t> </a:t>
            </a:r>
            <a:r>
              <a:rPr lang="en-US" dirty="0"/>
              <a:t>Forces</a:t>
            </a:r>
            <a:r>
              <a:rPr dirty="0"/>
              <a:t> </a:t>
            </a:r>
            <a:r>
              <a:rPr lang="en-US" dirty="0"/>
              <a:t>of Four</a:t>
            </a:r>
            <a:r>
              <a:rPr dirty="0"/>
              <a:t> </a:t>
            </a:r>
            <a:r>
              <a:rPr lang="en-US" dirty="0"/>
              <a:t>Truss </a:t>
            </a:r>
            <a:r>
              <a:rPr dirty="0"/>
              <a:t>Unit</a:t>
            </a:r>
            <a:r>
              <a:rPr lang="en-US" dirty="0"/>
              <a:t>s</a:t>
            </a:r>
            <a:r>
              <a:rPr dirty="0"/>
              <a:t>   </a:t>
            </a:r>
          </a:p>
        </p:txBody>
      </p:sp>
      <p:sp>
        <p:nvSpPr>
          <p:cNvPr id="1490" name="TextBox 39"/>
          <p:cNvSpPr txBox="1"/>
          <p:nvPr/>
        </p:nvSpPr>
        <p:spPr>
          <a:xfrm>
            <a:off x="6856073" y="4704429"/>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36. </a:t>
            </a:r>
          </a:p>
        </p:txBody>
      </p:sp>
      <p:sp>
        <p:nvSpPr>
          <p:cNvPr id="1491" name="TextBox 40"/>
          <p:cNvSpPr txBox="1"/>
          <p:nvPr/>
        </p:nvSpPr>
        <p:spPr>
          <a:xfrm>
            <a:off x="6860053" y="5064331"/>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37. </a:t>
            </a:r>
          </a:p>
        </p:txBody>
      </p:sp>
      <p:sp>
        <p:nvSpPr>
          <p:cNvPr id="1492" name="TextBox 41"/>
          <p:cNvSpPr txBox="1"/>
          <p:nvPr/>
        </p:nvSpPr>
        <p:spPr>
          <a:xfrm>
            <a:off x="6862989" y="5458712"/>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38. </a:t>
            </a:r>
          </a:p>
        </p:txBody>
      </p:sp>
      <p:sp>
        <p:nvSpPr>
          <p:cNvPr id="1493" name="TextBox 42"/>
          <p:cNvSpPr txBox="1"/>
          <p:nvPr/>
        </p:nvSpPr>
        <p:spPr>
          <a:xfrm>
            <a:off x="6861575" y="5810622"/>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39. </a:t>
            </a:r>
          </a:p>
        </p:txBody>
      </p:sp>
      <p:sp>
        <p:nvSpPr>
          <p:cNvPr id="1494" name="TextBox 43"/>
          <p:cNvSpPr txBox="1"/>
          <p:nvPr/>
        </p:nvSpPr>
        <p:spPr>
          <a:xfrm>
            <a:off x="6870586" y="6187925"/>
            <a:ext cx="480821"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40. </a:t>
            </a:r>
          </a:p>
        </p:txBody>
      </p:sp>
      <p:sp>
        <p:nvSpPr>
          <p:cNvPr id="1495" name="TextBox 44"/>
          <p:cNvSpPr txBox="1"/>
          <p:nvPr/>
        </p:nvSpPr>
        <p:spPr>
          <a:xfrm>
            <a:off x="2600480" y="4736303"/>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26. </a:t>
            </a:r>
          </a:p>
        </p:txBody>
      </p:sp>
      <p:sp>
        <p:nvSpPr>
          <p:cNvPr id="1496" name="TextBox 45"/>
          <p:cNvSpPr txBox="1"/>
          <p:nvPr/>
        </p:nvSpPr>
        <p:spPr>
          <a:xfrm>
            <a:off x="2604459" y="5096207"/>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27. </a:t>
            </a:r>
          </a:p>
        </p:txBody>
      </p:sp>
      <p:sp>
        <p:nvSpPr>
          <p:cNvPr id="1497" name="TextBox 46"/>
          <p:cNvSpPr txBox="1"/>
          <p:nvPr/>
        </p:nvSpPr>
        <p:spPr>
          <a:xfrm>
            <a:off x="2607396" y="5490586"/>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28. </a:t>
            </a:r>
          </a:p>
        </p:txBody>
      </p:sp>
      <p:sp>
        <p:nvSpPr>
          <p:cNvPr id="1498" name="TextBox 47"/>
          <p:cNvSpPr txBox="1"/>
          <p:nvPr/>
        </p:nvSpPr>
        <p:spPr>
          <a:xfrm>
            <a:off x="2605982" y="5842496"/>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29. </a:t>
            </a:r>
          </a:p>
        </p:txBody>
      </p:sp>
      <p:sp>
        <p:nvSpPr>
          <p:cNvPr id="1499" name="TextBox 48"/>
          <p:cNvSpPr txBox="1"/>
          <p:nvPr/>
        </p:nvSpPr>
        <p:spPr>
          <a:xfrm>
            <a:off x="2614992" y="6219799"/>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30. </a:t>
            </a:r>
          </a:p>
        </p:txBody>
      </p:sp>
      <p:sp>
        <p:nvSpPr>
          <p:cNvPr id="1500" name="TextBox 49"/>
          <p:cNvSpPr txBox="1"/>
          <p:nvPr/>
        </p:nvSpPr>
        <p:spPr>
          <a:xfrm>
            <a:off x="4717262" y="4717572"/>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31. </a:t>
            </a:r>
          </a:p>
        </p:txBody>
      </p:sp>
      <p:sp>
        <p:nvSpPr>
          <p:cNvPr id="1501" name="TextBox 50"/>
          <p:cNvSpPr txBox="1"/>
          <p:nvPr/>
        </p:nvSpPr>
        <p:spPr>
          <a:xfrm>
            <a:off x="4721242" y="5077476"/>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32. </a:t>
            </a:r>
          </a:p>
        </p:txBody>
      </p:sp>
      <p:sp>
        <p:nvSpPr>
          <p:cNvPr id="1502" name="TextBox 51"/>
          <p:cNvSpPr txBox="1"/>
          <p:nvPr/>
        </p:nvSpPr>
        <p:spPr>
          <a:xfrm>
            <a:off x="4724179" y="5471855"/>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33. </a:t>
            </a:r>
          </a:p>
        </p:txBody>
      </p:sp>
      <p:sp>
        <p:nvSpPr>
          <p:cNvPr id="1503" name="TextBox 52"/>
          <p:cNvSpPr txBox="1"/>
          <p:nvPr/>
        </p:nvSpPr>
        <p:spPr>
          <a:xfrm>
            <a:off x="4722764" y="5823765"/>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34. </a:t>
            </a:r>
          </a:p>
        </p:txBody>
      </p:sp>
      <p:sp>
        <p:nvSpPr>
          <p:cNvPr id="1504" name="TextBox 53"/>
          <p:cNvSpPr txBox="1"/>
          <p:nvPr/>
        </p:nvSpPr>
        <p:spPr>
          <a:xfrm>
            <a:off x="4731775" y="6201069"/>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35. </a:t>
            </a:r>
          </a:p>
        </p:txBody>
      </p:sp>
      <p:sp>
        <p:nvSpPr>
          <p:cNvPr id="1505" name="TextBox 55"/>
          <p:cNvSpPr txBox="1"/>
          <p:nvPr/>
        </p:nvSpPr>
        <p:spPr>
          <a:xfrm>
            <a:off x="451879" y="4734271"/>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21. </a:t>
            </a:r>
          </a:p>
        </p:txBody>
      </p:sp>
      <p:sp>
        <p:nvSpPr>
          <p:cNvPr id="1506" name="TextBox 56"/>
          <p:cNvSpPr txBox="1"/>
          <p:nvPr/>
        </p:nvSpPr>
        <p:spPr>
          <a:xfrm>
            <a:off x="447617" y="5099851"/>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22. </a:t>
            </a:r>
          </a:p>
        </p:txBody>
      </p:sp>
      <p:sp>
        <p:nvSpPr>
          <p:cNvPr id="1507" name="TextBox 57"/>
          <p:cNvSpPr txBox="1"/>
          <p:nvPr/>
        </p:nvSpPr>
        <p:spPr>
          <a:xfrm>
            <a:off x="446202" y="5451761"/>
            <a:ext cx="505675"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23. </a:t>
            </a:r>
          </a:p>
        </p:txBody>
      </p:sp>
      <p:sp>
        <p:nvSpPr>
          <p:cNvPr id="1508" name="TextBox 58"/>
          <p:cNvSpPr txBox="1"/>
          <p:nvPr/>
        </p:nvSpPr>
        <p:spPr>
          <a:xfrm>
            <a:off x="455213" y="5829063"/>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24. </a:t>
            </a:r>
          </a:p>
        </p:txBody>
      </p:sp>
      <p:sp>
        <p:nvSpPr>
          <p:cNvPr id="1509" name="TextBox 59"/>
          <p:cNvSpPr txBox="1"/>
          <p:nvPr/>
        </p:nvSpPr>
        <p:spPr>
          <a:xfrm>
            <a:off x="455601" y="6173003"/>
            <a:ext cx="48082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mc:AlternateContent xmlns:mc="http://schemas.openxmlformats.org/markup-compatibility/2006" xmlns:a14="http://schemas.microsoft.com/office/drawing/2010/main">
        <mc:Choice Requires="a14">
          <p:sp>
            <p:nvSpPr>
              <p:cNvPr id="1510" name="TextBox 60"/>
              <p:cNvSpPr txBox="1"/>
              <p:nvPr/>
            </p:nvSpPr>
            <p:spPr>
              <a:xfrm>
                <a:off x="5441788" y="623925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10" name="TextBox 60"/>
              <p:cNvSpPr txBox="1">
                <a:spLocks noRot="1" noChangeAspect="1" noMove="1" noResize="1" noEditPoints="1" noAdjustHandles="1" noChangeArrowheads="1" noChangeShapeType="1" noTextEdit="1"/>
              </p:cNvSpPr>
              <p:nvPr/>
            </p:nvSpPr>
            <p:spPr>
              <a:xfrm>
                <a:off x="5441788" y="6239257"/>
                <a:ext cx="320327" cy="281637"/>
              </a:xfrm>
              <a:prstGeom prst="rect">
                <a:avLst/>
              </a:prstGeom>
              <a:blipFill>
                <a:blip r:embed="rId2"/>
                <a:stretch>
                  <a:fillRect r="-19231" b="-17391"/>
                </a:stretch>
              </a:blipFill>
              <a:ln w="12700">
                <a:miter lim="400000"/>
              </a:ln>
            </p:spPr>
            <p:txBody>
              <a:bodyPr/>
              <a:lstStyle/>
              <a:p>
                <a:r>
                  <a:rPr lang="en-US">
                    <a:noFill/>
                  </a:rPr>
                  <a:t> </a:t>
                </a:r>
              </a:p>
            </p:txBody>
          </p:sp>
        </mc:Fallback>
      </mc:AlternateContent>
      <p:sp>
        <p:nvSpPr>
          <p:cNvPr id="1511" name="TextBox 61"/>
          <p:cNvSpPr txBox="1"/>
          <p:nvPr/>
        </p:nvSpPr>
        <p:spPr>
          <a:xfrm>
            <a:off x="5483897" y="473726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12" name="TextBox 62"/>
          <p:cNvSpPr txBox="1"/>
          <p:nvPr/>
        </p:nvSpPr>
        <p:spPr>
          <a:xfrm>
            <a:off x="5472772" y="510344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13" name="TextBox 63"/>
          <p:cNvSpPr txBox="1"/>
          <p:nvPr/>
        </p:nvSpPr>
        <p:spPr>
          <a:xfrm>
            <a:off x="5483897" y="544671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14" name="TextBox 64"/>
          <p:cNvSpPr txBox="1"/>
          <p:nvPr/>
        </p:nvSpPr>
        <p:spPr>
          <a:xfrm>
            <a:off x="5472772" y="581289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515" name="TextBox 65"/>
              <p:cNvSpPr txBox="1"/>
              <p:nvPr/>
            </p:nvSpPr>
            <p:spPr>
              <a:xfrm>
                <a:off x="1160223" y="623618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15" name="TextBox 65"/>
              <p:cNvSpPr txBox="1">
                <a:spLocks noRot="1" noChangeAspect="1" noMove="1" noResize="1" noEditPoints="1" noAdjustHandles="1" noChangeArrowheads="1" noChangeShapeType="1" noTextEdit="1"/>
              </p:cNvSpPr>
              <p:nvPr/>
            </p:nvSpPr>
            <p:spPr>
              <a:xfrm>
                <a:off x="1160223" y="6236189"/>
                <a:ext cx="320327" cy="281636"/>
              </a:xfrm>
              <a:prstGeom prst="rect">
                <a:avLst/>
              </a:prstGeom>
              <a:blipFill>
                <a:blip r:embed="rId3"/>
                <a:stretch>
                  <a:fillRect r="-18868" b="-17391"/>
                </a:stretch>
              </a:blipFill>
              <a:ln w="12700">
                <a:miter lim="400000"/>
              </a:ln>
            </p:spPr>
            <p:txBody>
              <a:bodyPr/>
              <a:lstStyle/>
              <a:p>
                <a:r>
                  <a:rPr lang="en-US">
                    <a:noFill/>
                  </a:rPr>
                  <a:t> </a:t>
                </a:r>
              </a:p>
            </p:txBody>
          </p:sp>
        </mc:Fallback>
      </mc:AlternateContent>
      <p:sp>
        <p:nvSpPr>
          <p:cNvPr id="1516" name="TextBox 66"/>
          <p:cNvSpPr txBox="1"/>
          <p:nvPr/>
        </p:nvSpPr>
        <p:spPr>
          <a:xfrm>
            <a:off x="1252092" y="474139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1517" name="TextBox 67"/>
          <p:cNvSpPr txBox="1"/>
          <p:nvPr/>
        </p:nvSpPr>
        <p:spPr>
          <a:xfrm>
            <a:off x="1240968" y="510757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18" name="TextBox 68"/>
          <p:cNvSpPr txBox="1"/>
          <p:nvPr/>
        </p:nvSpPr>
        <p:spPr>
          <a:xfrm>
            <a:off x="1252092" y="545084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19" name="TextBox 69"/>
          <p:cNvSpPr txBox="1"/>
          <p:nvPr/>
        </p:nvSpPr>
        <p:spPr>
          <a:xfrm>
            <a:off x="1240968" y="581702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520" name="TextBox 70"/>
              <p:cNvSpPr txBox="1"/>
              <p:nvPr/>
            </p:nvSpPr>
            <p:spPr>
              <a:xfrm>
                <a:off x="3317093" y="515954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0" name="TextBox 70"/>
              <p:cNvSpPr txBox="1">
                <a:spLocks noRot="1" noChangeAspect="1" noMove="1" noResize="1" noEditPoints="1" noAdjustHandles="1" noChangeArrowheads="1" noChangeShapeType="1" noTextEdit="1"/>
              </p:cNvSpPr>
              <p:nvPr/>
            </p:nvSpPr>
            <p:spPr>
              <a:xfrm>
                <a:off x="3317093" y="5159542"/>
                <a:ext cx="320327" cy="281637"/>
              </a:xfrm>
              <a:prstGeom prst="rect">
                <a:avLst/>
              </a:prstGeom>
              <a:blipFill>
                <a:blip r:embed="rId4"/>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1" name="TextBox 71"/>
              <p:cNvSpPr txBox="1"/>
              <p:nvPr/>
            </p:nvSpPr>
            <p:spPr>
              <a:xfrm>
                <a:off x="3317043" y="4777285"/>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1" name="TextBox 71"/>
              <p:cNvSpPr txBox="1">
                <a:spLocks noRot="1" noChangeAspect="1" noMove="1" noResize="1" noEditPoints="1" noAdjustHandles="1" noChangeArrowheads="1" noChangeShapeType="1" noTextEdit="1"/>
              </p:cNvSpPr>
              <p:nvPr/>
            </p:nvSpPr>
            <p:spPr>
              <a:xfrm>
                <a:off x="3317043" y="4777285"/>
                <a:ext cx="320327" cy="281637"/>
              </a:xfrm>
              <a:prstGeom prst="rect">
                <a:avLst/>
              </a:prstGeom>
              <a:blipFill>
                <a:blip r:embed="rId5"/>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2" name="TextBox 72"/>
              <p:cNvSpPr txBox="1"/>
              <p:nvPr/>
            </p:nvSpPr>
            <p:spPr>
              <a:xfrm>
                <a:off x="3316547" y="553723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2" name="TextBox 72"/>
              <p:cNvSpPr txBox="1">
                <a:spLocks noRot="1" noChangeAspect="1" noMove="1" noResize="1" noEditPoints="1" noAdjustHandles="1" noChangeArrowheads="1" noChangeShapeType="1" noTextEdit="1"/>
              </p:cNvSpPr>
              <p:nvPr/>
            </p:nvSpPr>
            <p:spPr>
              <a:xfrm>
                <a:off x="3316547" y="5537231"/>
                <a:ext cx="320327" cy="281636"/>
              </a:xfrm>
              <a:prstGeom prst="rect">
                <a:avLst/>
              </a:prstGeom>
              <a:blipFill>
                <a:blip r:embed="rId6"/>
                <a:stretch>
                  <a:fillRect r="-18868" b="-17021"/>
                </a:stretch>
              </a:blipFill>
              <a:ln w="12700">
                <a:miter lim="400000"/>
              </a:ln>
            </p:spPr>
            <p:txBody>
              <a:bodyPr/>
              <a:lstStyle/>
              <a:p>
                <a:r>
                  <a:rPr lang="en-US">
                    <a:noFill/>
                  </a:rPr>
                  <a:t> </a:t>
                </a:r>
              </a:p>
            </p:txBody>
          </p:sp>
        </mc:Fallback>
      </mc:AlternateContent>
      <p:sp>
        <p:nvSpPr>
          <p:cNvPr id="1523" name="TextBox 73"/>
          <p:cNvSpPr txBox="1"/>
          <p:nvPr/>
        </p:nvSpPr>
        <p:spPr>
          <a:xfrm>
            <a:off x="3384018" y="585327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1524" name="TextBox 74"/>
          <p:cNvSpPr txBox="1"/>
          <p:nvPr/>
        </p:nvSpPr>
        <p:spPr>
          <a:xfrm>
            <a:off x="3380095" y="621946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525" name="TextBox 75"/>
              <p:cNvSpPr txBox="1"/>
              <p:nvPr/>
            </p:nvSpPr>
            <p:spPr>
              <a:xfrm>
                <a:off x="7547841" y="515234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5" name="TextBox 75"/>
              <p:cNvSpPr txBox="1">
                <a:spLocks noRot="1" noChangeAspect="1" noMove="1" noResize="1" noEditPoints="1" noAdjustHandles="1" noChangeArrowheads="1" noChangeShapeType="1" noTextEdit="1"/>
              </p:cNvSpPr>
              <p:nvPr/>
            </p:nvSpPr>
            <p:spPr>
              <a:xfrm>
                <a:off x="7547841" y="5152342"/>
                <a:ext cx="320327" cy="281637"/>
              </a:xfrm>
              <a:prstGeom prst="rect">
                <a:avLst/>
              </a:prstGeom>
              <a:blipFill>
                <a:blip r:embed="rId7"/>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6" name="TextBox 76"/>
              <p:cNvSpPr txBox="1"/>
              <p:nvPr/>
            </p:nvSpPr>
            <p:spPr>
              <a:xfrm>
                <a:off x="7547791" y="4777285"/>
                <a:ext cx="320326"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6" name="TextBox 76"/>
              <p:cNvSpPr txBox="1">
                <a:spLocks noRot="1" noChangeAspect="1" noMove="1" noResize="1" noEditPoints="1" noAdjustHandles="1" noChangeArrowheads="1" noChangeShapeType="1" noTextEdit="1"/>
              </p:cNvSpPr>
              <p:nvPr/>
            </p:nvSpPr>
            <p:spPr>
              <a:xfrm>
                <a:off x="7547791" y="4777285"/>
                <a:ext cx="320326" cy="281637"/>
              </a:xfrm>
              <a:prstGeom prst="rect">
                <a:avLst/>
              </a:prstGeom>
              <a:blipFill>
                <a:blip r:embed="rId8"/>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7" name="TextBox 77"/>
              <p:cNvSpPr txBox="1"/>
              <p:nvPr/>
            </p:nvSpPr>
            <p:spPr>
              <a:xfrm>
                <a:off x="7547295" y="5522831"/>
                <a:ext cx="320326"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27" name="TextBox 77"/>
              <p:cNvSpPr txBox="1">
                <a:spLocks noRot="1" noChangeAspect="1" noMove="1" noResize="1" noEditPoints="1" noAdjustHandles="1" noChangeArrowheads="1" noChangeShapeType="1" noTextEdit="1"/>
              </p:cNvSpPr>
              <p:nvPr/>
            </p:nvSpPr>
            <p:spPr>
              <a:xfrm>
                <a:off x="7547295" y="5522831"/>
                <a:ext cx="320326" cy="281636"/>
              </a:xfrm>
              <a:prstGeom prst="rect">
                <a:avLst/>
              </a:prstGeom>
              <a:blipFill>
                <a:blip r:embed="rId9"/>
                <a:stretch>
                  <a:fillRect r="-18868" b="-17391"/>
                </a:stretch>
              </a:blipFill>
              <a:ln w="12700">
                <a:miter lim="400000"/>
              </a:ln>
            </p:spPr>
            <p:txBody>
              <a:bodyPr/>
              <a:lstStyle/>
              <a:p>
                <a:r>
                  <a:rPr lang="en-US">
                    <a:noFill/>
                  </a:rPr>
                  <a:t> </a:t>
                </a:r>
              </a:p>
            </p:txBody>
          </p:sp>
        </mc:Fallback>
      </mc:AlternateContent>
      <p:sp>
        <p:nvSpPr>
          <p:cNvPr id="1528" name="TextBox 78"/>
          <p:cNvSpPr txBox="1"/>
          <p:nvPr/>
        </p:nvSpPr>
        <p:spPr>
          <a:xfrm>
            <a:off x="7584647" y="585327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29" name="TextBox 79"/>
          <p:cNvSpPr txBox="1"/>
          <p:nvPr/>
        </p:nvSpPr>
        <p:spPr>
          <a:xfrm>
            <a:off x="7573522" y="6219461"/>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30" name="TextBox 80"/>
          <p:cNvSpPr txBox="1"/>
          <p:nvPr/>
        </p:nvSpPr>
        <p:spPr>
          <a:xfrm>
            <a:off x="1928383" y="47309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531" name="TextBox 81"/>
          <p:cNvSpPr txBox="1"/>
          <p:nvPr/>
        </p:nvSpPr>
        <p:spPr>
          <a:xfrm>
            <a:off x="1852410" y="508784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1532" name="TextBox 82"/>
          <p:cNvSpPr txBox="1"/>
          <p:nvPr/>
        </p:nvSpPr>
        <p:spPr>
          <a:xfrm>
            <a:off x="1938111" y="547614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33" name="TextBox 83"/>
          <p:cNvSpPr txBox="1"/>
          <p:nvPr/>
        </p:nvSpPr>
        <p:spPr>
          <a:xfrm>
            <a:off x="1838866" y="5849322"/>
            <a:ext cx="436618"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1534" name="TextBox 84"/>
          <p:cNvSpPr txBox="1"/>
          <p:nvPr/>
        </p:nvSpPr>
        <p:spPr>
          <a:xfrm>
            <a:off x="6168438" y="4748531"/>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535" name="TextBox 85"/>
          <p:cNvSpPr txBox="1"/>
          <p:nvPr/>
        </p:nvSpPr>
        <p:spPr>
          <a:xfrm>
            <a:off x="6092466" y="5105384"/>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1536" name="TextBox 86"/>
          <p:cNvSpPr txBox="1"/>
          <p:nvPr/>
        </p:nvSpPr>
        <p:spPr>
          <a:xfrm>
            <a:off x="6178167" y="549367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537" name="TextBox 87"/>
          <p:cNvSpPr txBox="1"/>
          <p:nvPr/>
        </p:nvSpPr>
        <p:spPr>
          <a:xfrm>
            <a:off x="6200369" y="5866857"/>
            <a:ext cx="392581"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543" name="Group 88"/>
          <p:cNvGrpSpPr/>
          <p:nvPr/>
        </p:nvGrpSpPr>
        <p:grpSpPr>
          <a:xfrm>
            <a:off x="1687276" y="6116913"/>
            <a:ext cx="915702" cy="478634"/>
            <a:chOff x="49760" y="0"/>
            <a:chExt cx="915701" cy="478632"/>
          </a:xfrm>
        </p:grpSpPr>
        <p:sp>
          <p:nvSpPr>
            <p:cNvPr id="1538" name="TextBox 89"/>
            <p:cNvSpPr txBox="1"/>
            <p:nvPr/>
          </p:nvSpPr>
          <p:spPr>
            <a:xfrm>
              <a:off x="4976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542" name="Group 90"/>
            <p:cNvGrpSpPr/>
            <p:nvPr/>
          </p:nvGrpSpPr>
          <p:grpSpPr>
            <a:xfrm>
              <a:off x="180020" y="127128"/>
              <a:ext cx="785441" cy="351504"/>
              <a:chOff x="0" y="21808"/>
              <a:chExt cx="785439" cy="351502"/>
            </a:xfrm>
          </p:grpSpPr>
          <mc:AlternateContent xmlns:mc="http://schemas.openxmlformats.org/markup-compatibility/2006" xmlns:a14="http://schemas.microsoft.com/office/drawing/2010/main">
            <mc:Choice Requires="a14">
              <p:sp>
                <p:nvSpPr>
                  <p:cNvPr id="1539" name="TextBox 9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39" name="TextBox 9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9565"/>
                    </a:stretch>
                  </a:blipFill>
                  <a:ln w="12700" cap="flat">
                    <a:noFill/>
                    <a:miter lim="400000"/>
                  </a:ln>
                  <a:effectLst/>
                </p:spPr>
                <p:txBody>
                  <a:bodyPr/>
                  <a:lstStyle/>
                  <a:p>
                    <a:r>
                      <a:rPr lang="en-US">
                        <a:noFill/>
                      </a:rPr>
                      <a:t> </a:t>
                    </a:r>
                  </a:p>
                </p:txBody>
              </p:sp>
            </mc:Fallback>
          </mc:AlternateContent>
          <p:sp>
            <p:nvSpPr>
              <p:cNvPr id="1540" name="Straight Connector 9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1" name="TextBox 93"/>
              <p:cNvSpPr txBox="1"/>
              <p:nvPr/>
            </p:nvSpPr>
            <p:spPr>
              <a:xfrm>
                <a:off x="383886" y="24881"/>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1549" name="Group 94"/>
          <p:cNvGrpSpPr/>
          <p:nvPr/>
        </p:nvGrpSpPr>
        <p:grpSpPr>
          <a:xfrm>
            <a:off x="5982063" y="6120068"/>
            <a:ext cx="890813" cy="484853"/>
            <a:chOff x="87088" y="-6220"/>
            <a:chExt cx="890812" cy="484851"/>
          </a:xfrm>
        </p:grpSpPr>
        <p:sp>
          <p:nvSpPr>
            <p:cNvPr id="1544" name="TextBox 95"/>
            <p:cNvSpPr txBox="1"/>
            <p:nvPr/>
          </p:nvSpPr>
          <p:spPr>
            <a:xfrm>
              <a:off x="87088" y="-622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548" name="Group 96"/>
            <p:cNvGrpSpPr/>
            <p:nvPr/>
          </p:nvGrpSpPr>
          <p:grpSpPr>
            <a:xfrm>
              <a:off x="180020" y="127128"/>
              <a:ext cx="797880" cy="351503"/>
              <a:chOff x="0" y="21808"/>
              <a:chExt cx="797878" cy="351501"/>
            </a:xfrm>
          </p:grpSpPr>
          <mc:AlternateContent xmlns:mc="http://schemas.openxmlformats.org/markup-compatibility/2006" xmlns:a14="http://schemas.microsoft.com/office/drawing/2010/main">
            <mc:Choice Requires="a14">
              <p:sp>
                <p:nvSpPr>
                  <p:cNvPr id="1545" name="TextBox 9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45" name="TextBox 9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1546" name="Straight Connector 9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7" name="TextBox 99"/>
              <p:cNvSpPr txBox="1"/>
              <p:nvPr/>
            </p:nvSpPr>
            <p:spPr>
              <a:xfrm>
                <a:off x="396325" y="2488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1553" name="Group 100"/>
          <p:cNvGrpSpPr/>
          <p:nvPr/>
        </p:nvGrpSpPr>
        <p:grpSpPr>
          <a:xfrm>
            <a:off x="3882611" y="4764405"/>
            <a:ext cx="651988" cy="369330"/>
            <a:chOff x="0" y="18660"/>
            <a:chExt cx="651986" cy="369328"/>
          </a:xfrm>
        </p:grpSpPr>
        <mc:AlternateContent xmlns:mc="http://schemas.openxmlformats.org/markup-compatibility/2006" xmlns:a14="http://schemas.microsoft.com/office/drawing/2010/main">
          <mc:Choice Requires="a14">
            <p:sp>
              <p:nvSpPr>
                <p:cNvPr id="1550" name="TextBox 10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50" name="TextBox 10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9565"/>
                  </a:stretch>
                </a:blipFill>
                <a:ln w="12700" cap="flat">
                  <a:noFill/>
                  <a:miter lim="400000"/>
                </a:ln>
                <a:effectLst/>
              </p:spPr>
              <p:txBody>
                <a:bodyPr/>
                <a:lstStyle/>
                <a:p>
                  <a:r>
                    <a:rPr lang="en-US">
                      <a:noFill/>
                    </a:rPr>
                    <a:t> </a:t>
                  </a:r>
                </a:p>
              </p:txBody>
            </p:sp>
          </mc:Fallback>
        </mc:AlternateContent>
        <p:sp>
          <p:nvSpPr>
            <p:cNvPr id="1551" name="Straight Connector 10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2" name="TextBox 103"/>
            <p:cNvSpPr txBox="1"/>
            <p:nvPr/>
          </p:nvSpPr>
          <p:spPr>
            <a:xfrm>
              <a:off x="396326" y="18660"/>
              <a:ext cx="25566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557" name="Group 104"/>
          <p:cNvGrpSpPr/>
          <p:nvPr/>
        </p:nvGrpSpPr>
        <p:grpSpPr>
          <a:xfrm>
            <a:off x="3905602" y="5132694"/>
            <a:ext cx="625363" cy="378622"/>
            <a:chOff x="0" y="21808"/>
            <a:chExt cx="625361" cy="378620"/>
          </a:xfrm>
        </p:grpSpPr>
        <mc:AlternateContent xmlns:mc="http://schemas.openxmlformats.org/markup-compatibility/2006" xmlns:a14="http://schemas.microsoft.com/office/drawing/2010/main">
          <mc:Choice Requires="a14">
            <p:sp>
              <p:nvSpPr>
                <p:cNvPr id="1554" name="TextBox 10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54" name="TextBox 10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1555" name="Straight Connector 10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6" name="TextBox 107"/>
            <p:cNvSpPr txBox="1"/>
            <p:nvPr/>
          </p:nvSpPr>
          <p:spPr>
            <a:xfrm>
              <a:off x="390106" y="31100"/>
              <a:ext cx="23525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563" name="Group 108"/>
          <p:cNvGrpSpPr/>
          <p:nvPr/>
        </p:nvGrpSpPr>
        <p:grpSpPr>
          <a:xfrm>
            <a:off x="3832707" y="5387816"/>
            <a:ext cx="740916" cy="494089"/>
            <a:chOff x="62200" y="0"/>
            <a:chExt cx="740915" cy="494087"/>
          </a:xfrm>
        </p:grpSpPr>
        <p:sp>
          <p:nvSpPr>
            <p:cNvPr id="1558" name="TextBox 109"/>
            <p:cNvSpPr txBox="1"/>
            <p:nvPr/>
          </p:nvSpPr>
          <p:spPr>
            <a:xfrm>
              <a:off x="6220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562" name="Group 110"/>
            <p:cNvGrpSpPr/>
            <p:nvPr/>
          </p:nvGrpSpPr>
          <p:grpSpPr>
            <a:xfrm>
              <a:off x="174577" y="121685"/>
              <a:ext cx="628538" cy="372402"/>
              <a:chOff x="0" y="21808"/>
              <a:chExt cx="628536" cy="372400"/>
            </a:xfrm>
          </p:grpSpPr>
          <mc:AlternateContent xmlns:mc="http://schemas.openxmlformats.org/markup-compatibility/2006" xmlns:a14="http://schemas.microsoft.com/office/drawing/2010/main">
            <mc:Choice Requires="a14">
              <p:sp>
                <p:nvSpPr>
                  <p:cNvPr id="1559" name="TextBox 11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59" name="TextBox 11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1560" name="Straight Connector 11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1" name="TextBox 113"/>
              <p:cNvSpPr txBox="1"/>
              <p:nvPr/>
            </p:nvSpPr>
            <p:spPr>
              <a:xfrm>
                <a:off x="396327" y="24881"/>
                <a:ext cx="232209"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564" name="TextBox 130"/>
          <p:cNvSpPr txBox="1"/>
          <p:nvPr/>
        </p:nvSpPr>
        <p:spPr>
          <a:xfrm>
            <a:off x="4041197" y="6215614"/>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565" name="TextBox 131"/>
          <p:cNvSpPr txBox="1"/>
          <p:nvPr/>
        </p:nvSpPr>
        <p:spPr>
          <a:xfrm>
            <a:off x="3933673" y="5837651"/>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569" name="Group 132"/>
          <p:cNvGrpSpPr/>
          <p:nvPr/>
        </p:nvGrpSpPr>
        <p:grpSpPr>
          <a:xfrm>
            <a:off x="8121104" y="4780128"/>
            <a:ext cx="701813" cy="372403"/>
            <a:chOff x="0" y="21808"/>
            <a:chExt cx="701812" cy="372402"/>
          </a:xfrm>
        </p:grpSpPr>
        <mc:AlternateContent xmlns:mc="http://schemas.openxmlformats.org/markup-compatibility/2006" xmlns:a14="http://schemas.microsoft.com/office/drawing/2010/main">
          <mc:Choice Requires="a14">
            <p:sp>
              <p:nvSpPr>
                <p:cNvPr id="1566" name="TextBox 13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66" name="TextBox 13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8868" b="-19565"/>
                  </a:stretch>
                </a:blipFill>
                <a:ln w="12700" cap="flat">
                  <a:noFill/>
                  <a:miter lim="400000"/>
                </a:ln>
                <a:effectLst/>
              </p:spPr>
              <p:txBody>
                <a:bodyPr/>
                <a:lstStyle/>
                <a:p>
                  <a:r>
                    <a:rPr lang="en-US">
                      <a:noFill/>
                    </a:rPr>
                    <a:t> </a:t>
                  </a:r>
                </a:p>
              </p:txBody>
            </p:sp>
          </mc:Fallback>
        </mc:AlternateContent>
        <p:sp>
          <p:nvSpPr>
            <p:cNvPr id="1567" name="Straight Connector 13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8" name="TextBox 135"/>
            <p:cNvSpPr txBox="1"/>
            <p:nvPr/>
          </p:nvSpPr>
          <p:spPr>
            <a:xfrm>
              <a:off x="414991" y="24881"/>
              <a:ext cx="286821"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573" name="Group 136"/>
          <p:cNvGrpSpPr/>
          <p:nvPr/>
        </p:nvGrpSpPr>
        <p:grpSpPr>
          <a:xfrm>
            <a:off x="8144095" y="5135900"/>
            <a:ext cx="642744" cy="369330"/>
            <a:chOff x="0" y="12440"/>
            <a:chExt cx="642743" cy="369328"/>
          </a:xfrm>
        </p:grpSpPr>
        <mc:AlternateContent xmlns:mc="http://schemas.openxmlformats.org/markup-compatibility/2006" xmlns:a14="http://schemas.microsoft.com/office/drawing/2010/main">
          <mc:Choice Requires="a14">
            <p:sp>
              <p:nvSpPr>
                <p:cNvPr id="1570" name="TextBox 13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70" name="TextBox 13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6981" b="-19565"/>
                  </a:stretch>
                </a:blipFill>
                <a:ln w="12700" cap="flat">
                  <a:noFill/>
                  <a:miter lim="400000"/>
                </a:ln>
                <a:effectLst/>
              </p:spPr>
              <p:txBody>
                <a:bodyPr/>
                <a:lstStyle/>
                <a:p>
                  <a:r>
                    <a:rPr lang="en-US">
                      <a:noFill/>
                    </a:rPr>
                    <a:t> </a:t>
                  </a:r>
                </a:p>
              </p:txBody>
            </p:sp>
          </mc:Fallback>
        </mc:AlternateContent>
        <p:sp>
          <p:nvSpPr>
            <p:cNvPr id="1571" name="Straight Connector 13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72" name="TextBox 139"/>
            <p:cNvSpPr txBox="1"/>
            <p:nvPr/>
          </p:nvSpPr>
          <p:spPr>
            <a:xfrm>
              <a:off x="408766" y="12440"/>
              <a:ext cx="23397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579" name="Group 140"/>
          <p:cNvGrpSpPr/>
          <p:nvPr/>
        </p:nvGrpSpPr>
        <p:grpSpPr>
          <a:xfrm>
            <a:off x="8089863" y="5381730"/>
            <a:ext cx="724019" cy="500307"/>
            <a:chOff x="80862" y="-18660"/>
            <a:chExt cx="724018" cy="500305"/>
          </a:xfrm>
        </p:grpSpPr>
        <p:sp>
          <p:nvSpPr>
            <p:cNvPr id="1574" name="TextBox 141"/>
            <p:cNvSpPr txBox="1"/>
            <p:nvPr/>
          </p:nvSpPr>
          <p:spPr>
            <a:xfrm>
              <a:off x="80862" y="-1866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578" name="Group 142"/>
            <p:cNvGrpSpPr/>
            <p:nvPr/>
          </p:nvGrpSpPr>
          <p:grpSpPr>
            <a:xfrm>
              <a:off x="174577" y="112317"/>
              <a:ext cx="630303" cy="369328"/>
              <a:chOff x="0" y="12440"/>
              <a:chExt cx="630301" cy="369326"/>
            </a:xfrm>
          </p:grpSpPr>
          <mc:AlternateContent xmlns:mc="http://schemas.openxmlformats.org/markup-compatibility/2006" xmlns:a14="http://schemas.microsoft.com/office/drawing/2010/main">
            <mc:Choice Requires="a14">
              <p:sp>
                <p:nvSpPr>
                  <p:cNvPr id="1575" name="TextBox 14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575" name="TextBox 14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8868" b="-17391"/>
                    </a:stretch>
                  </a:blipFill>
                  <a:ln w="12700" cap="flat">
                    <a:noFill/>
                    <a:miter lim="400000"/>
                  </a:ln>
                  <a:effectLst/>
                </p:spPr>
                <p:txBody>
                  <a:bodyPr/>
                  <a:lstStyle/>
                  <a:p>
                    <a:r>
                      <a:rPr lang="en-US">
                        <a:noFill/>
                      </a:rPr>
                      <a:t> </a:t>
                    </a:r>
                  </a:p>
                </p:txBody>
              </p:sp>
            </mc:Fallback>
          </mc:AlternateContent>
          <p:sp>
            <p:nvSpPr>
              <p:cNvPr id="1576" name="Straight Connector 14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77" name="TextBox 145"/>
              <p:cNvSpPr txBox="1"/>
              <p:nvPr/>
            </p:nvSpPr>
            <p:spPr>
              <a:xfrm>
                <a:off x="396325" y="12440"/>
                <a:ext cx="233976"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580" name="TextBox 146"/>
          <p:cNvSpPr txBox="1"/>
          <p:nvPr/>
        </p:nvSpPr>
        <p:spPr>
          <a:xfrm>
            <a:off x="8279690" y="622818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581" name="TextBox 147"/>
          <p:cNvSpPr txBox="1"/>
          <p:nvPr/>
        </p:nvSpPr>
        <p:spPr>
          <a:xfrm>
            <a:off x="8172166" y="5850225"/>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657" name="Group 148"/>
          <p:cNvGrpSpPr/>
          <p:nvPr/>
        </p:nvGrpSpPr>
        <p:grpSpPr>
          <a:xfrm>
            <a:off x="406980" y="1367598"/>
            <a:ext cx="8051701" cy="2219102"/>
            <a:chOff x="0" y="0"/>
            <a:chExt cx="8051699" cy="2219101"/>
          </a:xfrm>
        </p:grpSpPr>
        <p:sp>
          <p:nvSpPr>
            <p:cNvPr id="1582" name="Straight Connector 149"/>
            <p:cNvSpPr/>
            <p:nvPr/>
          </p:nvSpPr>
          <p:spPr>
            <a:xfrm flipV="1">
              <a:off x="1163559" y="2115287"/>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3" name="Straight Connector 150"/>
            <p:cNvSpPr/>
            <p:nvPr/>
          </p:nvSpPr>
          <p:spPr>
            <a:xfrm flipV="1">
              <a:off x="191671" y="2115287"/>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4" name="Straight Connector 151"/>
            <p:cNvSpPr/>
            <p:nvPr/>
          </p:nvSpPr>
          <p:spPr>
            <a:xfrm flipV="1">
              <a:off x="6020939" y="2116772"/>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5" name="Straight Connector 152"/>
            <p:cNvSpPr/>
            <p:nvPr/>
          </p:nvSpPr>
          <p:spPr>
            <a:xfrm>
              <a:off x="201516" y="1132461"/>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6" name="Oval 153"/>
            <p:cNvSpPr/>
            <p:nvPr/>
          </p:nvSpPr>
          <p:spPr>
            <a:xfrm>
              <a:off x="143012" y="203792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87" name="Straight Connector 154"/>
            <p:cNvSpPr/>
            <p:nvPr/>
          </p:nvSpPr>
          <p:spPr>
            <a:xfrm flipV="1">
              <a:off x="1194586" y="1135444"/>
              <a:ext cx="955106" cy="96390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8" name="Straight Connector 155"/>
            <p:cNvSpPr/>
            <p:nvPr/>
          </p:nvSpPr>
          <p:spPr>
            <a:xfrm flipV="1">
              <a:off x="125818" y="1976818"/>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89" name="Straight Connector 156"/>
            <p:cNvSpPr/>
            <p:nvPr/>
          </p:nvSpPr>
          <p:spPr>
            <a:xfrm>
              <a:off x="12115" y="1974100"/>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0" name="Straight Connector 157"/>
            <p:cNvSpPr/>
            <p:nvPr/>
          </p:nvSpPr>
          <p:spPr>
            <a:xfrm>
              <a:off x="-1" y="2094727"/>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1" name="Straight Connector 158"/>
            <p:cNvSpPr/>
            <p:nvPr/>
          </p:nvSpPr>
          <p:spPr>
            <a:xfrm>
              <a:off x="7267" y="2213822"/>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2" name="Straight Connector 159"/>
            <p:cNvSpPr/>
            <p:nvPr/>
          </p:nvSpPr>
          <p:spPr>
            <a:xfrm>
              <a:off x="2173812" y="1147540"/>
              <a:ext cx="908048" cy="94881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3" name="Straight Connector 160"/>
            <p:cNvSpPr/>
            <p:nvPr/>
          </p:nvSpPr>
          <p:spPr>
            <a:xfrm flipV="1">
              <a:off x="3139934" y="1142647"/>
              <a:ext cx="923568" cy="9468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4" name="Straight Connector 161"/>
            <p:cNvSpPr/>
            <p:nvPr/>
          </p:nvSpPr>
          <p:spPr>
            <a:xfrm>
              <a:off x="4081245" y="1114813"/>
              <a:ext cx="992792" cy="10220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5" name="Straight Connector 162"/>
            <p:cNvSpPr/>
            <p:nvPr/>
          </p:nvSpPr>
          <p:spPr>
            <a:xfrm>
              <a:off x="6066150" y="1162122"/>
              <a:ext cx="915130" cy="9359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6" name="Straight Connector 163"/>
            <p:cNvSpPr/>
            <p:nvPr/>
          </p:nvSpPr>
          <p:spPr>
            <a:xfrm flipV="1">
              <a:off x="3108815" y="2112165"/>
              <a:ext cx="977834"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7" name="Straight Connector 164"/>
            <p:cNvSpPr/>
            <p:nvPr/>
          </p:nvSpPr>
          <p:spPr>
            <a:xfrm flipV="1">
              <a:off x="2118632" y="2109978"/>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8" name="Straight Connector 165"/>
            <p:cNvSpPr/>
            <p:nvPr/>
          </p:nvSpPr>
          <p:spPr>
            <a:xfrm flipV="1">
              <a:off x="4060818" y="2108388"/>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99" name="Straight Connector 166"/>
            <p:cNvSpPr/>
            <p:nvPr/>
          </p:nvSpPr>
          <p:spPr>
            <a:xfrm>
              <a:off x="2149796" y="1140418"/>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0" name="Straight Connector 167"/>
            <p:cNvSpPr/>
            <p:nvPr/>
          </p:nvSpPr>
          <p:spPr>
            <a:xfrm flipH="1">
              <a:off x="4077245" y="1147343"/>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1" name="Oval 168"/>
            <p:cNvSpPr/>
            <p:nvPr/>
          </p:nvSpPr>
          <p:spPr>
            <a:xfrm>
              <a:off x="1110022" y="2048878"/>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2" name="Oval 169"/>
            <p:cNvSpPr/>
            <p:nvPr/>
          </p:nvSpPr>
          <p:spPr>
            <a:xfrm>
              <a:off x="2087071" y="205246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3" name="Oval 170"/>
            <p:cNvSpPr/>
            <p:nvPr/>
          </p:nvSpPr>
          <p:spPr>
            <a:xfrm>
              <a:off x="4016163" y="205246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4" name="Oval 171"/>
            <p:cNvSpPr/>
            <p:nvPr/>
          </p:nvSpPr>
          <p:spPr>
            <a:xfrm>
              <a:off x="3026492" y="20485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05" name="Straight Connector 172"/>
            <p:cNvSpPr/>
            <p:nvPr/>
          </p:nvSpPr>
          <p:spPr>
            <a:xfrm flipV="1">
              <a:off x="5059314" y="1132215"/>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6" name="Straight Connector 173"/>
            <p:cNvSpPr/>
            <p:nvPr/>
          </p:nvSpPr>
          <p:spPr>
            <a:xfrm flipV="1">
              <a:off x="5046413" y="2112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7" name="Straight Connector 174"/>
            <p:cNvSpPr/>
            <p:nvPr/>
          </p:nvSpPr>
          <p:spPr>
            <a:xfrm flipH="1">
              <a:off x="6022344" y="1143439"/>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8" name="Straight Connector 175"/>
            <p:cNvSpPr/>
            <p:nvPr/>
          </p:nvSpPr>
          <p:spPr>
            <a:xfrm>
              <a:off x="7986464" y="1127931"/>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09" name="Straight Connector 176"/>
            <p:cNvSpPr/>
            <p:nvPr/>
          </p:nvSpPr>
          <p:spPr>
            <a:xfrm flipV="1">
              <a:off x="6998916" y="2103193"/>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0" name="Straight Connector 177"/>
            <p:cNvSpPr/>
            <p:nvPr/>
          </p:nvSpPr>
          <p:spPr>
            <a:xfrm flipV="1">
              <a:off x="7007276" y="1128270"/>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1" name="Oval 178"/>
            <p:cNvSpPr/>
            <p:nvPr/>
          </p:nvSpPr>
          <p:spPr>
            <a:xfrm>
              <a:off x="7927131" y="2039031"/>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2" name="Oval 179"/>
            <p:cNvSpPr/>
            <p:nvPr/>
          </p:nvSpPr>
          <p:spPr>
            <a:xfrm>
              <a:off x="4978160" y="20485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3" name="Oval 180"/>
            <p:cNvSpPr/>
            <p:nvPr/>
          </p:nvSpPr>
          <p:spPr>
            <a:xfrm>
              <a:off x="6944089" y="205261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4" name="Oval 181"/>
            <p:cNvSpPr/>
            <p:nvPr/>
          </p:nvSpPr>
          <p:spPr>
            <a:xfrm>
              <a:off x="5963756" y="205224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5" name="Straight Connector 182"/>
            <p:cNvSpPr/>
            <p:nvPr/>
          </p:nvSpPr>
          <p:spPr>
            <a:xfrm flipV="1">
              <a:off x="1199607" y="135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6" name="Straight Connector 183"/>
            <p:cNvSpPr/>
            <p:nvPr/>
          </p:nvSpPr>
          <p:spPr>
            <a:xfrm flipV="1">
              <a:off x="227722" y="1351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7" name="Straight Connector 184"/>
            <p:cNvSpPr/>
            <p:nvPr/>
          </p:nvSpPr>
          <p:spPr>
            <a:xfrm flipV="1">
              <a:off x="6056986" y="136603"/>
              <a:ext cx="977834"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18" name="Oval 185"/>
            <p:cNvSpPr/>
            <p:nvPr/>
          </p:nvSpPr>
          <p:spPr>
            <a:xfrm>
              <a:off x="168625" y="75125"/>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9" name="Straight Connector 186"/>
            <p:cNvSpPr/>
            <p:nvPr/>
          </p:nvSpPr>
          <p:spPr>
            <a:xfrm flipV="1">
              <a:off x="216890" y="145294"/>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0" name="Straight Connector 187"/>
            <p:cNvSpPr/>
            <p:nvPr/>
          </p:nvSpPr>
          <p:spPr>
            <a:xfrm>
              <a:off x="1184779" y="106018"/>
              <a:ext cx="991684" cy="1033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1" name="Straight Connector 188"/>
            <p:cNvSpPr/>
            <p:nvPr/>
          </p:nvSpPr>
          <p:spPr>
            <a:xfrm flipV="1">
              <a:off x="161185" y="2717"/>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2" name="Straight Connector 189"/>
            <p:cNvSpPr/>
            <p:nvPr/>
          </p:nvSpPr>
          <p:spPr>
            <a:xfrm>
              <a:off x="40522" y="-1"/>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3" name="Straight Connector 190"/>
            <p:cNvSpPr/>
            <p:nvPr/>
          </p:nvSpPr>
          <p:spPr>
            <a:xfrm>
              <a:off x="35365" y="118935"/>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4" name="Straight Connector 191"/>
            <p:cNvSpPr/>
            <p:nvPr/>
          </p:nvSpPr>
          <p:spPr>
            <a:xfrm>
              <a:off x="43199" y="241120"/>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5" name="Straight Connector 192"/>
            <p:cNvSpPr/>
            <p:nvPr/>
          </p:nvSpPr>
          <p:spPr>
            <a:xfrm flipV="1">
              <a:off x="2186582" y="151078"/>
              <a:ext cx="905459" cy="940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6" name="Straight Connector 193"/>
            <p:cNvSpPr/>
            <p:nvPr/>
          </p:nvSpPr>
          <p:spPr>
            <a:xfrm>
              <a:off x="3140258" y="155478"/>
              <a:ext cx="923568" cy="9468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7" name="Straight Connector 194"/>
            <p:cNvSpPr/>
            <p:nvPr/>
          </p:nvSpPr>
          <p:spPr>
            <a:xfrm flipV="1">
              <a:off x="4084028" y="160210"/>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8" name="Straight Connector 195"/>
            <p:cNvSpPr/>
            <p:nvPr/>
          </p:nvSpPr>
          <p:spPr>
            <a:xfrm flipV="1">
              <a:off x="5988016" y="134206"/>
              <a:ext cx="1013561" cy="104296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29" name="Straight Connector 196"/>
            <p:cNvSpPr/>
            <p:nvPr/>
          </p:nvSpPr>
          <p:spPr>
            <a:xfrm flipV="1">
              <a:off x="3117985" y="137095"/>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0" name="Straight Connector 197"/>
            <p:cNvSpPr/>
            <p:nvPr/>
          </p:nvSpPr>
          <p:spPr>
            <a:xfrm flipV="1">
              <a:off x="2154680" y="12980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1" name="Straight Connector 198"/>
            <p:cNvSpPr/>
            <p:nvPr/>
          </p:nvSpPr>
          <p:spPr>
            <a:xfrm flipV="1">
              <a:off x="4097052" y="135819"/>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2" name="Straight Connector 199"/>
            <p:cNvSpPr/>
            <p:nvPr/>
          </p:nvSpPr>
          <p:spPr>
            <a:xfrm>
              <a:off x="2162566" y="175830"/>
              <a:ext cx="1"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3" name="Straight Connector 200"/>
            <p:cNvSpPr/>
            <p:nvPr/>
          </p:nvSpPr>
          <p:spPr>
            <a:xfrm>
              <a:off x="4098810" y="160173"/>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4" name="Oval 201"/>
            <p:cNvSpPr/>
            <p:nvPr/>
          </p:nvSpPr>
          <p:spPr>
            <a:xfrm>
              <a:off x="1137178" y="7777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35" name="Oval 202"/>
            <p:cNvSpPr/>
            <p:nvPr/>
          </p:nvSpPr>
          <p:spPr>
            <a:xfrm>
              <a:off x="2099567" y="6745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36" name="Oval 203"/>
            <p:cNvSpPr/>
            <p:nvPr/>
          </p:nvSpPr>
          <p:spPr>
            <a:xfrm>
              <a:off x="4050452" y="82503"/>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37" name="Oval 204"/>
            <p:cNvSpPr/>
            <p:nvPr/>
          </p:nvSpPr>
          <p:spPr>
            <a:xfrm>
              <a:off x="3051723" y="70254"/>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38" name="Straight Connector 205"/>
            <p:cNvSpPr/>
            <p:nvPr/>
          </p:nvSpPr>
          <p:spPr>
            <a:xfrm>
              <a:off x="5059637" y="145048"/>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39" name="Straight Connector 206"/>
            <p:cNvSpPr/>
            <p:nvPr/>
          </p:nvSpPr>
          <p:spPr>
            <a:xfrm flipV="1">
              <a:off x="5082648" y="139552"/>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40" name="Straight Connector 207"/>
            <p:cNvSpPr/>
            <p:nvPr/>
          </p:nvSpPr>
          <p:spPr>
            <a:xfrm flipH="1">
              <a:off x="6042641" y="156272"/>
              <a:ext cx="13232" cy="9333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41" name="Straight Connector 208"/>
            <p:cNvSpPr/>
            <p:nvPr/>
          </p:nvSpPr>
          <p:spPr>
            <a:xfrm>
              <a:off x="7986691" y="128223"/>
              <a:ext cx="1" cy="9692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42" name="Straight Connector 209"/>
            <p:cNvSpPr/>
            <p:nvPr/>
          </p:nvSpPr>
          <p:spPr>
            <a:xfrm flipV="1">
              <a:off x="7034963" y="123024"/>
              <a:ext cx="977833" cy="39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43" name="Straight Connector 210"/>
            <p:cNvSpPr/>
            <p:nvPr/>
          </p:nvSpPr>
          <p:spPr>
            <a:xfrm>
              <a:off x="7027572" y="141103"/>
              <a:ext cx="969132" cy="96913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44" name="Oval 211"/>
            <p:cNvSpPr/>
            <p:nvPr/>
          </p:nvSpPr>
          <p:spPr>
            <a:xfrm>
              <a:off x="7930557" y="69073"/>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5" name="Oval 212"/>
            <p:cNvSpPr/>
            <p:nvPr/>
          </p:nvSpPr>
          <p:spPr>
            <a:xfrm>
              <a:off x="4996638" y="7854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6" name="Oval 213"/>
            <p:cNvSpPr/>
            <p:nvPr/>
          </p:nvSpPr>
          <p:spPr>
            <a:xfrm>
              <a:off x="6950119" y="72665"/>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7" name="Oval 214"/>
            <p:cNvSpPr/>
            <p:nvPr/>
          </p:nvSpPr>
          <p:spPr>
            <a:xfrm>
              <a:off x="5997286" y="8228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8" name="Oval 215"/>
            <p:cNvSpPr/>
            <p:nvPr/>
          </p:nvSpPr>
          <p:spPr>
            <a:xfrm>
              <a:off x="148328" y="1062292"/>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9" name="Straight Connector 216"/>
            <p:cNvSpPr/>
            <p:nvPr/>
          </p:nvSpPr>
          <p:spPr>
            <a:xfrm flipV="1">
              <a:off x="140888" y="989884"/>
              <a:ext cx="3" cy="2422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50" name="Straight Connector 217"/>
            <p:cNvSpPr/>
            <p:nvPr/>
          </p:nvSpPr>
          <p:spPr>
            <a:xfrm>
              <a:off x="20225" y="987166"/>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51" name="Straight Connector 218"/>
            <p:cNvSpPr/>
            <p:nvPr/>
          </p:nvSpPr>
          <p:spPr>
            <a:xfrm>
              <a:off x="15069" y="1108066"/>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52" name="Straight Connector 219"/>
            <p:cNvSpPr/>
            <p:nvPr/>
          </p:nvSpPr>
          <p:spPr>
            <a:xfrm>
              <a:off x="22339" y="1226888"/>
              <a:ext cx="121142" cy="2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653" name="Oval 220"/>
            <p:cNvSpPr/>
            <p:nvPr/>
          </p:nvSpPr>
          <p:spPr>
            <a:xfrm>
              <a:off x="2101849" y="106967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54" name="Oval 221"/>
            <p:cNvSpPr/>
            <p:nvPr/>
          </p:nvSpPr>
          <p:spPr>
            <a:xfrm>
              <a:off x="4030157" y="106967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55" name="Oval 222"/>
            <p:cNvSpPr/>
            <p:nvPr/>
          </p:nvSpPr>
          <p:spPr>
            <a:xfrm>
              <a:off x="7925312" y="1056240"/>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56" name="Oval 223"/>
            <p:cNvSpPr/>
            <p:nvPr/>
          </p:nvSpPr>
          <p:spPr>
            <a:xfrm>
              <a:off x="5976989" y="1069449"/>
              <a:ext cx="121143" cy="12114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658" name="Rectangle 224"/>
          <p:cNvSpPr/>
          <p:nvPr/>
        </p:nvSpPr>
        <p:spPr>
          <a:xfrm>
            <a:off x="699343" y="1236240"/>
            <a:ext cx="73159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59" name="TextBox 225"/>
          <p:cNvSpPr txBox="1"/>
          <p:nvPr/>
        </p:nvSpPr>
        <p:spPr>
          <a:xfrm>
            <a:off x="750602" y="1207697"/>
            <a:ext cx="783523"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 =  4 </a:t>
            </a:r>
            <a:r>
              <a:rPr dirty="0" err="1"/>
              <a:t>lb</a:t>
            </a:r>
            <a:r>
              <a:rPr dirty="0"/>
              <a:t> </a:t>
            </a:r>
          </a:p>
        </p:txBody>
      </p:sp>
      <p:sp>
        <p:nvSpPr>
          <p:cNvPr id="1660" name="Rectangle 226"/>
          <p:cNvSpPr/>
          <p:nvPr/>
        </p:nvSpPr>
        <p:spPr>
          <a:xfrm>
            <a:off x="1682892" y="1236064"/>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1" name="TextBox 227"/>
          <p:cNvSpPr txBox="1"/>
          <p:nvPr/>
        </p:nvSpPr>
        <p:spPr>
          <a:xfrm>
            <a:off x="1740529" y="1208561"/>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 =  3 </a:t>
            </a:r>
            <a:r>
              <a:rPr dirty="0" err="1"/>
              <a:t>lb</a:t>
            </a:r>
            <a:r>
              <a:rPr dirty="0"/>
              <a:t> </a:t>
            </a:r>
          </a:p>
        </p:txBody>
      </p:sp>
      <p:sp>
        <p:nvSpPr>
          <p:cNvPr id="1662" name="Rectangle 228"/>
          <p:cNvSpPr/>
          <p:nvPr/>
        </p:nvSpPr>
        <p:spPr>
          <a:xfrm>
            <a:off x="404585" y="2029820"/>
            <a:ext cx="9050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3" name="TextBox 229"/>
          <p:cNvSpPr txBox="1"/>
          <p:nvPr/>
        </p:nvSpPr>
        <p:spPr>
          <a:xfrm>
            <a:off x="405558" y="2001840"/>
            <a:ext cx="1016298"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5. =  - .7071 </a:t>
            </a:r>
            <a:r>
              <a:rPr dirty="0" err="1"/>
              <a:t>lb</a:t>
            </a:r>
            <a:r>
              <a:rPr dirty="0"/>
              <a:t> </a:t>
            </a:r>
          </a:p>
        </p:txBody>
      </p:sp>
      <p:sp>
        <p:nvSpPr>
          <p:cNvPr id="1664" name="Rectangle 230"/>
          <p:cNvSpPr/>
          <p:nvPr/>
        </p:nvSpPr>
        <p:spPr>
          <a:xfrm>
            <a:off x="1428549" y="2035376"/>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5" name="TextBox 231"/>
          <p:cNvSpPr txBox="1"/>
          <p:nvPr/>
        </p:nvSpPr>
        <p:spPr>
          <a:xfrm>
            <a:off x="1484563" y="2004756"/>
            <a:ext cx="91236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7. =  .7071 </a:t>
            </a:r>
            <a:r>
              <a:rPr dirty="0" err="1"/>
              <a:t>lb</a:t>
            </a:r>
            <a:r>
              <a:rPr dirty="0"/>
              <a:t> </a:t>
            </a:r>
          </a:p>
        </p:txBody>
      </p:sp>
      <p:sp>
        <p:nvSpPr>
          <p:cNvPr id="1666" name="Rectangle 232"/>
          <p:cNvSpPr/>
          <p:nvPr/>
        </p:nvSpPr>
        <p:spPr>
          <a:xfrm>
            <a:off x="659960" y="3580434"/>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7" name="TextBox 233"/>
          <p:cNvSpPr txBox="1"/>
          <p:nvPr/>
        </p:nvSpPr>
        <p:spPr>
          <a:xfrm>
            <a:off x="692559" y="3551892"/>
            <a:ext cx="78352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 =  - 4 </a:t>
            </a:r>
            <a:r>
              <a:rPr dirty="0" err="1"/>
              <a:t>lb</a:t>
            </a:r>
            <a:r>
              <a:rPr dirty="0"/>
              <a:t> </a:t>
            </a:r>
          </a:p>
        </p:txBody>
      </p:sp>
      <p:sp>
        <p:nvSpPr>
          <p:cNvPr id="1668" name="Rectangle 234"/>
          <p:cNvSpPr/>
          <p:nvPr/>
        </p:nvSpPr>
        <p:spPr>
          <a:xfrm>
            <a:off x="1699348" y="3580258"/>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9" name="TextBox 235"/>
          <p:cNvSpPr txBox="1"/>
          <p:nvPr/>
        </p:nvSpPr>
        <p:spPr>
          <a:xfrm>
            <a:off x="1732105" y="3552754"/>
            <a:ext cx="783523"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4. =  -3 </a:t>
            </a:r>
            <a:r>
              <a:rPr dirty="0" err="1"/>
              <a:t>lb</a:t>
            </a:r>
            <a:r>
              <a:rPr dirty="0"/>
              <a:t> </a:t>
            </a:r>
          </a:p>
        </p:txBody>
      </p:sp>
      <p:sp>
        <p:nvSpPr>
          <p:cNvPr id="1670" name="Rectangle 236"/>
          <p:cNvSpPr/>
          <p:nvPr/>
        </p:nvSpPr>
        <p:spPr>
          <a:xfrm>
            <a:off x="393097" y="2673968"/>
            <a:ext cx="9050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1" name="TextBox 237"/>
          <p:cNvSpPr txBox="1"/>
          <p:nvPr/>
        </p:nvSpPr>
        <p:spPr>
          <a:xfrm>
            <a:off x="434957" y="2645989"/>
            <a:ext cx="97715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6. =  .7071 </a:t>
            </a:r>
            <a:r>
              <a:rPr dirty="0" err="1"/>
              <a:t>lb</a:t>
            </a:r>
            <a:r>
              <a:rPr dirty="0"/>
              <a:t> </a:t>
            </a:r>
          </a:p>
        </p:txBody>
      </p:sp>
      <p:sp>
        <p:nvSpPr>
          <p:cNvPr id="1672" name="Rectangle 238"/>
          <p:cNvSpPr/>
          <p:nvPr/>
        </p:nvSpPr>
        <p:spPr>
          <a:xfrm>
            <a:off x="1484574" y="2691198"/>
            <a:ext cx="90734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3" name="TextBox 239"/>
          <p:cNvSpPr txBox="1"/>
          <p:nvPr/>
        </p:nvSpPr>
        <p:spPr>
          <a:xfrm>
            <a:off x="1485319" y="2656687"/>
            <a:ext cx="976786"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8. =  - .7071 </a:t>
            </a:r>
            <a:r>
              <a:rPr dirty="0" err="1"/>
              <a:t>lb</a:t>
            </a:r>
            <a:r>
              <a:rPr dirty="0"/>
              <a:t> </a:t>
            </a:r>
          </a:p>
        </p:txBody>
      </p:sp>
      <p:sp>
        <p:nvSpPr>
          <p:cNvPr id="1674" name="Rectangle 240"/>
          <p:cNvSpPr/>
          <p:nvPr/>
        </p:nvSpPr>
        <p:spPr>
          <a:xfrm>
            <a:off x="2291338" y="1652235"/>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5" name="TextBox 241"/>
          <p:cNvSpPr txBox="1"/>
          <p:nvPr/>
        </p:nvSpPr>
        <p:spPr>
          <a:xfrm>
            <a:off x="2320914" y="1624732"/>
            <a:ext cx="534440"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9. =  0   </a:t>
            </a:r>
          </a:p>
        </p:txBody>
      </p:sp>
      <p:sp>
        <p:nvSpPr>
          <p:cNvPr id="1676" name="Rectangle 242"/>
          <p:cNvSpPr/>
          <p:nvPr/>
        </p:nvSpPr>
        <p:spPr>
          <a:xfrm>
            <a:off x="2209232" y="3123408"/>
            <a:ext cx="53310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7" name="TextBox 243"/>
          <p:cNvSpPr txBox="1"/>
          <p:nvPr/>
        </p:nvSpPr>
        <p:spPr>
          <a:xfrm>
            <a:off x="2158281" y="3094321"/>
            <a:ext cx="613613"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10. =  0   </a:t>
            </a:r>
          </a:p>
        </p:txBody>
      </p:sp>
      <p:sp>
        <p:nvSpPr>
          <p:cNvPr id="1678" name="Rectangle 244"/>
          <p:cNvSpPr/>
          <p:nvPr/>
        </p:nvSpPr>
        <p:spPr>
          <a:xfrm>
            <a:off x="2619749" y="125327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9" name="TextBox 245"/>
          <p:cNvSpPr txBox="1"/>
          <p:nvPr/>
        </p:nvSpPr>
        <p:spPr>
          <a:xfrm>
            <a:off x="2653880" y="1224735"/>
            <a:ext cx="726215"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11. =  3 </a:t>
            </a:r>
            <a:r>
              <a:rPr dirty="0" err="1"/>
              <a:t>lb</a:t>
            </a:r>
            <a:r>
              <a:rPr dirty="0"/>
              <a:t> </a:t>
            </a:r>
          </a:p>
        </p:txBody>
      </p:sp>
      <p:sp>
        <p:nvSpPr>
          <p:cNvPr id="1680" name="Rectangle 246"/>
          <p:cNvSpPr/>
          <p:nvPr/>
        </p:nvSpPr>
        <p:spPr>
          <a:xfrm>
            <a:off x="3634425" y="1253102"/>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1" name="TextBox 247"/>
          <p:cNvSpPr txBox="1"/>
          <p:nvPr/>
        </p:nvSpPr>
        <p:spPr>
          <a:xfrm>
            <a:off x="3632958" y="1225599"/>
            <a:ext cx="693851"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13. =  2 </a:t>
            </a:r>
            <a:r>
              <a:rPr dirty="0" err="1"/>
              <a:t>lb</a:t>
            </a:r>
            <a:r>
              <a:rPr dirty="0"/>
              <a:t> </a:t>
            </a:r>
          </a:p>
        </p:txBody>
      </p:sp>
      <p:sp>
        <p:nvSpPr>
          <p:cNvPr id="1682" name="Rectangle 248"/>
          <p:cNvSpPr/>
          <p:nvPr/>
        </p:nvSpPr>
        <p:spPr>
          <a:xfrm>
            <a:off x="2552507" y="2039075"/>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3" name="Rectangle 249"/>
          <p:cNvSpPr/>
          <p:nvPr/>
        </p:nvSpPr>
        <p:spPr>
          <a:xfrm>
            <a:off x="3597292" y="2040741"/>
            <a:ext cx="8695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4" name="Rectangle 250"/>
          <p:cNvSpPr/>
          <p:nvPr/>
        </p:nvSpPr>
        <p:spPr>
          <a:xfrm>
            <a:off x="2669057" y="359049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5" name="TextBox 251"/>
          <p:cNvSpPr txBox="1"/>
          <p:nvPr/>
        </p:nvSpPr>
        <p:spPr>
          <a:xfrm>
            <a:off x="2661181" y="3555730"/>
            <a:ext cx="87813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12. =  - 3 </a:t>
            </a:r>
            <a:r>
              <a:rPr dirty="0" err="1"/>
              <a:t>lb</a:t>
            </a:r>
            <a:r>
              <a:rPr dirty="0"/>
              <a:t> </a:t>
            </a:r>
          </a:p>
        </p:txBody>
      </p:sp>
      <p:sp>
        <p:nvSpPr>
          <p:cNvPr id="1686" name="Rectangle 252"/>
          <p:cNvSpPr/>
          <p:nvPr/>
        </p:nvSpPr>
        <p:spPr>
          <a:xfrm>
            <a:off x="3613694" y="3590316"/>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7" name="TextBox 253"/>
          <p:cNvSpPr txBox="1"/>
          <p:nvPr/>
        </p:nvSpPr>
        <p:spPr>
          <a:xfrm>
            <a:off x="3591977" y="3556593"/>
            <a:ext cx="88236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14. =  - 2 </a:t>
            </a:r>
            <a:r>
              <a:rPr dirty="0" err="1"/>
              <a:t>lb</a:t>
            </a:r>
            <a:r>
              <a:rPr dirty="0"/>
              <a:t> </a:t>
            </a:r>
          </a:p>
        </p:txBody>
      </p:sp>
      <p:sp>
        <p:nvSpPr>
          <p:cNvPr id="1688" name="Rectangle 254"/>
          <p:cNvSpPr/>
          <p:nvPr/>
        </p:nvSpPr>
        <p:spPr>
          <a:xfrm>
            <a:off x="2550853" y="2698788"/>
            <a:ext cx="9050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9" name="TextBox 255"/>
          <p:cNvSpPr txBox="1"/>
          <p:nvPr/>
        </p:nvSpPr>
        <p:spPr>
          <a:xfrm>
            <a:off x="2545826" y="2668678"/>
            <a:ext cx="1029827"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16. =  .7071 </a:t>
            </a:r>
            <a:r>
              <a:rPr dirty="0" err="1"/>
              <a:t>lb</a:t>
            </a:r>
            <a:r>
              <a:rPr dirty="0"/>
              <a:t> </a:t>
            </a:r>
          </a:p>
        </p:txBody>
      </p:sp>
      <p:sp>
        <p:nvSpPr>
          <p:cNvPr id="1690" name="Rectangle 256"/>
          <p:cNvSpPr/>
          <p:nvPr/>
        </p:nvSpPr>
        <p:spPr>
          <a:xfrm>
            <a:off x="3540526" y="2696564"/>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91" name="TextBox 257"/>
          <p:cNvSpPr txBox="1"/>
          <p:nvPr/>
        </p:nvSpPr>
        <p:spPr>
          <a:xfrm>
            <a:off x="3527271" y="2672163"/>
            <a:ext cx="110291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18. =  - .7071 </a:t>
            </a:r>
            <a:r>
              <a:rPr dirty="0" err="1"/>
              <a:t>lb</a:t>
            </a:r>
            <a:r>
              <a:rPr dirty="0"/>
              <a:t> </a:t>
            </a:r>
          </a:p>
        </p:txBody>
      </p:sp>
      <p:sp>
        <p:nvSpPr>
          <p:cNvPr id="1692" name="Rectangle 258"/>
          <p:cNvSpPr/>
          <p:nvPr/>
        </p:nvSpPr>
        <p:spPr>
          <a:xfrm>
            <a:off x="7692329" y="1657232"/>
            <a:ext cx="79184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93" name="TextBox 259"/>
          <p:cNvSpPr txBox="1"/>
          <p:nvPr/>
        </p:nvSpPr>
        <p:spPr>
          <a:xfrm>
            <a:off x="7703889" y="1631060"/>
            <a:ext cx="767484"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39. =   .5 </a:t>
            </a:r>
            <a:r>
              <a:rPr dirty="0" err="1"/>
              <a:t>lb</a:t>
            </a:r>
            <a:r>
              <a:rPr dirty="0"/>
              <a:t> </a:t>
            </a:r>
          </a:p>
        </p:txBody>
      </p:sp>
      <p:sp>
        <p:nvSpPr>
          <p:cNvPr id="1694" name="Rectangle 260"/>
          <p:cNvSpPr/>
          <p:nvPr/>
        </p:nvSpPr>
        <p:spPr>
          <a:xfrm>
            <a:off x="4171515" y="3140447"/>
            <a:ext cx="59996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95" name="TextBox 261"/>
          <p:cNvSpPr txBox="1"/>
          <p:nvPr/>
        </p:nvSpPr>
        <p:spPr>
          <a:xfrm>
            <a:off x="4154511" y="3112942"/>
            <a:ext cx="657371"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20. =  0   </a:t>
            </a:r>
          </a:p>
        </p:txBody>
      </p:sp>
      <p:sp>
        <p:nvSpPr>
          <p:cNvPr id="1696" name="TextBox 262"/>
          <p:cNvSpPr txBox="1"/>
          <p:nvPr/>
        </p:nvSpPr>
        <p:spPr>
          <a:xfrm>
            <a:off x="2540245" y="2007085"/>
            <a:ext cx="1022064"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15. =  - .7071 </a:t>
            </a:r>
            <a:r>
              <a:rPr dirty="0" err="1"/>
              <a:t>lb</a:t>
            </a:r>
            <a:r>
              <a:rPr dirty="0"/>
              <a:t> </a:t>
            </a:r>
          </a:p>
        </p:txBody>
      </p:sp>
      <p:sp>
        <p:nvSpPr>
          <p:cNvPr id="1697" name="TextBox 263"/>
          <p:cNvSpPr txBox="1"/>
          <p:nvPr/>
        </p:nvSpPr>
        <p:spPr>
          <a:xfrm>
            <a:off x="3575898" y="2005165"/>
            <a:ext cx="1113358"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17. =  .7071 </a:t>
            </a:r>
            <a:r>
              <a:rPr dirty="0" err="1"/>
              <a:t>lb</a:t>
            </a:r>
            <a:r>
              <a:rPr dirty="0"/>
              <a:t> </a:t>
            </a:r>
          </a:p>
        </p:txBody>
      </p:sp>
      <p:sp>
        <p:nvSpPr>
          <p:cNvPr id="1698" name="Rectangle 264"/>
          <p:cNvSpPr/>
          <p:nvPr/>
        </p:nvSpPr>
        <p:spPr>
          <a:xfrm>
            <a:off x="4214481" y="1656459"/>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99" name="TextBox 265"/>
          <p:cNvSpPr txBox="1"/>
          <p:nvPr/>
        </p:nvSpPr>
        <p:spPr>
          <a:xfrm>
            <a:off x="4222287" y="1628955"/>
            <a:ext cx="554969"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19. =  0   </a:t>
            </a:r>
          </a:p>
        </p:txBody>
      </p:sp>
      <p:sp>
        <p:nvSpPr>
          <p:cNvPr id="1700" name="Rectangle 266"/>
          <p:cNvSpPr/>
          <p:nvPr/>
        </p:nvSpPr>
        <p:spPr>
          <a:xfrm>
            <a:off x="4609462" y="358247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1" name="TextBox 267"/>
          <p:cNvSpPr txBox="1"/>
          <p:nvPr/>
        </p:nvSpPr>
        <p:spPr>
          <a:xfrm>
            <a:off x="4607807" y="3553929"/>
            <a:ext cx="878132"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22. =  - 2 </a:t>
            </a:r>
            <a:r>
              <a:rPr dirty="0" err="1"/>
              <a:t>lb</a:t>
            </a:r>
            <a:r>
              <a:rPr dirty="0"/>
              <a:t> </a:t>
            </a:r>
          </a:p>
        </p:txBody>
      </p:sp>
      <p:sp>
        <p:nvSpPr>
          <p:cNvPr id="1702" name="Rectangle 268"/>
          <p:cNvSpPr/>
          <p:nvPr/>
        </p:nvSpPr>
        <p:spPr>
          <a:xfrm>
            <a:off x="5589001" y="3582296"/>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3" name="TextBox 269"/>
          <p:cNvSpPr txBox="1"/>
          <p:nvPr/>
        </p:nvSpPr>
        <p:spPr>
          <a:xfrm>
            <a:off x="5585942" y="3542353"/>
            <a:ext cx="882366"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24. =  - 1 </a:t>
            </a:r>
            <a:r>
              <a:rPr dirty="0" err="1"/>
              <a:t>lb</a:t>
            </a:r>
            <a:r>
              <a:rPr dirty="0"/>
              <a:t> </a:t>
            </a:r>
          </a:p>
        </p:txBody>
      </p:sp>
      <p:sp>
        <p:nvSpPr>
          <p:cNvPr id="1704" name="Rectangle 270"/>
          <p:cNvSpPr/>
          <p:nvPr/>
        </p:nvSpPr>
        <p:spPr>
          <a:xfrm>
            <a:off x="6084001" y="3153367"/>
            <a:ext cx="59996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5" name="TextBox 271"/>
          <p:cNvSpPr txBox="1"/>
          <p:nvPr/>
        </p:nvSpPr>
        <p:spPr>
          <a:xfrm>
            <a:off x="6066997" y="3125863"/>
            <a:ext cx="65737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30. =  0   </a:t>
            </a:r>
          </a:p>
        </p:txBody>
      </p:sp>
      <p:sp>
        <p:nvSpPr>
          <p:cNvPr id="1706" name="Rectangle 272"/>
          <p:cNvSpPr/>
          <p:nvPr/>
        </p:nvSpPr>
        <p:spPr>
          <a:xfrm>
            <a:off x="4552200" y="2696103"/>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7" name="TextBox 273"/>
          <p:cNvSpPr txBox="1"/>
          <p:nvPr/>
        </p:nvSpPr>
        <p:spPr>
          <a:xfrm>
            <a:off x="4559612" y="2672213"/>
            <a:ext cx="102982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26. =  .7071 </a:t>
            </a:r>
            <a:r>
              <a:rPr dirty="0" err="1"/>
              <a:t>lb</a:t>
            </a:r>
            <a:r>
              <a:rPr dirty="0"/>
              <a:t> </a:t>
            </a:r>
          </a:p>
        </p:txBody>
      </p:sp>
      <p:sp>
        <p:nvSpPr>
          <p:cNvPr id="1708" name="Rectangle 274"/>
          <p:cNvSpPr/>
          <p:nvPr/>
        </p:nvSpPr>
        <p:spPr>
          <a:xfrm>
            <a:off x="5507492" y="2697769"/>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9" name="TextBox 275"/>
          <p:cNvSpPr txBox="1"/>
          <p:nvPr/>
        </p:nvSpPr>
        <p:spPr>
          <a:xfrm>
            <a:off x="5512895" y="2673368"/>
            <a:ext cx="110291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28. =  - .7071 </a:t>
            </a:r>
            <a:r>
              <a:rPr dirty="0" err="1"/>
              <a:t>lb</a:t>
            </a:r>
            <a:r>
              <a:rPr dirty="0"/>
              <a:t> </a:t>
            </a:r>
          </a:p>
        </p:txBody>
      </p:sp>
      <p:sp>
        <p:nvSpPr>
          <p:cNvPr id="1710" name="Rectangle 276"/>
          <p:cNvSpPr/>
          <p:nvPr/>
        </p:nvSpPr>
        <p:spPr>
          <a:xfrm>
            <a:off x="4589207" y="125014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1" name="TextBox 277"/>
          <p:cNvSpPr txBox="1"/>
          <p:nvPr/>
        </p:nvSpPr>
        <p:spPr>
          <a:xfrm>
            <a:off x="4554920" y="1221601"/>
            <a:ext cx="824794"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21. =  2 lb </a:t>
            </a:r>
          </a:p>
        </p:txBody>
      </p:sp>
      <p:sp>
        <p:nvSpPr>
          <p:cNvPr id="1712" name="Rectangle 278"/>
          <p:cNvSpPr/>
          <p:nvPr/>
        </p:nvSpPr>
        <p:spPr>
          <a:xfrm>
            <a:off x="5603883" y="1249967"/>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3" name="TextBox 279"/>
          <p:cNvSpPr txBox="1"/>
          <p:nvPr/>
        </p:nvSpPr>
        <p:spPr>
          <a:xfrm>
            <a:off x="5614856" y="1222464"/>
            <a:ext cx="783523"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23. =  1 </a:t>
            </a:r>
            <a:r>
              <a:rPr dirty="0" err="1"/>
              <a:t>lb</a:t>
            </a:r>
            <a:r>
              <a:rPr dirty="0"/>
              <a:t> </a:t>
            </a:r>
          </a:p>
        </p:txBody>
      </p:sp>
      <p:sp>
        <p:nvSpPr>
          <p:cNvPr id="1714" name="Rectangle 280"/>
          <p:cNvSpPr/>
          <p:nvPr/>
        </p:nvSpPr>
        <p:spPr>
          <a:xfrm>
            <a:off x="6569419" y="124700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5" name="TextBox 281"/>
          <p:cNvSpPr txBox="1"/>
          <p:nvPr/>
        </p:nvSpPr>
        <p:spPr>
          <a:xfrm>
            <a:off x="6609773" y="1218466"/>
            <a:ext cx="693851"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31. =  1 </a:t>
            </a:r>
            <a:r>
              <a:rPr dirty="0" err="1"/>
              <a:t>lb</a:t>
            </a:r>
            <a:r>
              <a:rPr dirty="0"/>
              <a:t> </a:t>
            </a:r>
          </a:p>
        </p:txBody>
      </p:sp>
      <p:sp>
        <p:nvSpPr>
          <p:cNvPr id="1716" name="Rectangle 282"/>
          <p:cNvSpPr/>
          <p:nvPr/>
        </p:nvSpPr>
        <p:spPr>
          <a:xfrm>
            <a:off x="7660875" y="1246833"/>
            <a:ext cx="537494" cy="206188"/>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7" name="TextBox 283"/>
          <p:cNvSpPr txBox="1"/>
          <p:nvPr/>
        </p:nvSpPr>
        <p:spPr>
          <a:xfrm>
            <a:off x="7684288" y="1219328"/>
            <a:ext cx="558517"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33. =  0   </a:t>
            </a:r>
          </a:p>
        </p:txBody>
      </p:sp>
      <p:sp>
        <p:nvSpPr>
          <p:cNvPr id="1718" name="Rectangle 284"/>
          <p:cNvSpPr/>
          <p:nvPr/>
        </p:nvSpPr>
        <p:spPr>
          <a:xfrm>
            <a:off x="6191036" y="1678589"/>
            <a:ext cx="54257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9" name="TextBox 285"/>
          <p:cNvSpPr txBox="1"/>
          <p:nvPr/>
        </p:nvSpPr>
        <p:spPr>
          <a:xfrm>
            <a:off x="6170023" y="1651085"/>
            <a:ext cx="66342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29. =  0   </a:t>
            </a:r>
          </a:p>
        </p:txBody>
      </p:sp>
      <p:sp>
        <p:nvSpPr>
          <p:cNvPr id="1720" name="Rectangle 286"/>
          <p:cNvSpPr/>
          <p:nvPr/>
        </p:nvSpPr>
        <p:spPr>
          <a:xfrm>
            <a:off x="4546682" y="2039946"/>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1" name="Rectangle 287"/>
          <p:cNvSpPr/>
          <p:nvPr/>
        </p:nvSpPr>
        <p:spPr>
          <a:xfrm>
            <a:off x="5598116" y="2041612"/>
            <a:ext cx="87134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2" name="TextBox 288"/>
          <p:cNvSpPr txBox="1"/>
          <p:nvPr/>
        </p:nvSpPr>
        <p:spPr>
          <a:xfrm>
            <a:off x="4559299" y="2007954"/>
            <a:ext cx="1143687"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25. =  - .7071 </a:t>
            </a:r>
            <a:r>
              <a:rPr dirty="0" err="1"/>
              <a:t>lb</a:t>
            </a:r>
            <a:r>
              <a:rPr dirty="0"/>
              <a:t> </a:t>
            </a:r>
          </a:p>
        </p:txBody>
      </p:sp>
      <p:sp>
        <p:nvSpPr>
          <p:cNvPr id="1723" name="TextBox 289"/>
          <p:cNvSpPr txBox="1"/>
          <p:nvPr/>
        </p:nvSpPr>
        <p:spPr>
          <a:xfrm>
            <a:off x="5596908" y="2009157"/>
            <a:ext cx="104948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27. =  .7071 </a:t>
            </a:r>
            <a:r>
              <a:rPr dirty="0" err="1"/>
              <a:t>lb</a:t>
            </a:r>
            <a:r>
              <a:rPr dirty="0"/>
              <a:t> </a:t>
            </a:r>
          </a:p>
        </p:txBody>
      </p:sp>
      <p:sp>
        <p:nvSpPr>
          <p:cNvPr id="1724" name="Rectangle 290"/>
          <p:cNvSpPr/>
          <p:nvPr/>
        </p:nvSpPr>
        <p:spPr>
          <a:xfrm>
            <a:off x="6524586" y="2039780"/>
            <a:ext cx="98233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5" name="Rectangle 291"/>
          <p:cNvSpPr/>
          <p:nvPr/>
        </p:nvSpPr>
        <p:spPr>
          <a:xfrm>
            <a:off x="7569371" y="2041446"/>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6" name="TextBox 292"/>
          <p:cNvSpPr txBox="1"/>
          <p:nvPr/>
        </p:nvSpPr>
        <p:spPr>
          <a:xfrm>
            <a:off x="6524763" y="2007790"/>
            <a:ext cx="1026680"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35. =  - .7071 </a:t>
            </a:r>
            <a:r>
              <a:rPr dirty="0" err="1"/>
              <a:t>lb</a:t>
            </a:r>
            <a:r>
              <a:rPr dirty="0"/>
              <a:t> </a:t>
            </a:r>
          </a:p>
        </p:txBody>
      </p:sp>
      <p:sp>
        <p:nvSpPr>
          <p:cNvPr id="1727" name="TextBox 293"/>
          <p:cNvSpPr txBox="1"/>
          <p:nvPr/>
        </p:nvSpPr>
        <p:spPr>
          <a:xfrm>
            <a:off x="7554521" y="2012430"/>
            <a:ext cx="104948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37. =  .7071 lb </a:t>
            </a:r>
          </a:p>
        </p:txBody>
      </p:sp>
      <p:sp>
        <p:nvSpPr>
          <p:cNvPr id="1728" name="Rectangle 294"/>
          <p:cNvSpPr/>
          <p:nvPr/>
        </p:nvSpPr>
        <p:spPr>
          <a:xfrm>
            <a:off x="6522583" y="2694531"/>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9" name="TextBox 295"/>
          <p:cNvSpPr txBox="1"/>
          <p:nvPr/>
        </p:nvSpPr>
        <p:spPr>
          <a:xfrm>
            <a:off x="6508869" y="2670641"/>
            <a:ext cx="947267"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36. =  .7071 </a:t>
            </a:r>
            <a:r>
              <a:rPr dirty="0" err="1"/>
              <a:t>lb</a:t>
            </a:r>
            <a:r>
              <a:rPr dirty="0"/>
              <a:t> </a:t>
            </a:r>
          </a:p>
        </p:txBody>
      </p:sp>
      <p:sp>
        <p:nvSpPr>
          <p:cNvPr id="1730" name="Rectangle 296"/>
          <p:cNvSpPr/>
          <p:nvPr/>
        </p:nvSpPr>
        <p:spPr>
          <a:xfrm>
            <a:off x="7477873" y="2696197"/>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1" name="TextBox 297"/>
          <p:cNvSpPr txBox="1"/>
          <p:nvPr/>
        </p:nvSpPr>
        <p:spPr>
          <a:xfrm>
            <a:off x="7470838" y="2671796"/>
            <a:ext cx="1020352"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38. =  - .7071 </a:t>
            </a:r>
            <a:r>
              <a:rPr dirty="0" err="1"/>
              <a:t>lb</a:t>
            </a:r>
            <a:r>
              <a:rPr dirty="0"/>
              <a:t> </a:t>
            </a:r>
          </a:p>
        </p:txBody>
      </p:sp>
      <p:sp>
        <p:nvSpPr>
          <p:cNvPr id="1732" name="Rectangle 298"/>
          <p:cNvSpPr/>
          <p:nvPr/>
        </p:nvSpPr>
        <p:spPr>
          <a:xfrm>
            <a:off x="7632051" y="3111530"/>
            <a:ext cx="84681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3" name="TextBox 299"/>
          <p:cNvSpPr txBox="1"/>
          <p:nvPr/>
        </p:nvSpPr>
        <p:spPr>
          <a:xfrm>
            <a:off x="7663742" y="3085357"/>
            <a:ext cx="815125"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40. =  - .5 </a:t>
            </a:r>
            <a:r>
              <a:rPr dirty="0" err="1"/>
              <a:t>lb</a:t>
            </a:r>
            <a:r>
              <a:rPr dirty="0"/>
              <a:t> </a:t>
            </a:r>
          </a:p>
        </p:txBody>
      </p:sp>
      <p:sp>
        <p:nvSpPr>
          <p:cNvPr id="1734" name="Rectangle 300"/>
          <p:cNvSpPr/>
          <p:nvPr/>
        </p:nvSpPr>
        <p:spPr>
          <a:xfrm>
            <a:off x="6568644" y="3572326"/>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5" name="TextBox 301"/>
          <p:cNvSpPr txBox="1"/>
          <p:nvPr/>
        </p:nvSpPr>
        <p:spPr>
          <a:xfrm>
            <a:off x="6574729" y="3537564"/>
            <a:ext cx="878132"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32. =  - 1 </a:t>
            </a:r>
            <a:r>
              <a:rPr dirty="0" err="1"/>
              <a:t>lb</a:t>
            </a:r>
            <a:r>
              <a:rPr dirty="0"/>
              <a:t> </a:t>
            </a:r>
          </a:p>
        </p:txBody>
      </p:sp>
      <p:sp>
        <p:nvSpPr>
          <p:cNvPr id="1736" name="Rectangle 302"/>
          <p:cNvSpPr/>
          <p:nvPr/>
        </p:nvSpPr>
        <p:spPr>
          <a:xfrm>
            <a:off x="7701743" y="3572150"/>
            <a:ext cx="49662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7" name="TextBox 303"/>
          <p:cNvSpPr txBox="1"/>
          <p:nvPr/>
        </p:nvSpPr>
        <p:spPr>
          <a:xfrm>
            <a:off x="7700205" y="3544646"/>
            <a:ext cx="673909" cy="237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rPr dirty="0"/>
              <a:t>34. =  0   </a:t>
            </a:r>
          </a:p>
        </p:txBody>
      </p:sp>
      <p:sp>
        <p:nvSpPr>
          <p:cNvPr id="1738" name="Straight Arrow Connector 304"/>
          <p:cNvSpPr/>
          <p:nvPr/>
        </p:nvSpPr>
        <p:spPr>
          <a:xfrm>
            <a:off x="8353451" y="1207697"/>
            <a:ext cx="1" cy="186686"/>
          </a:xfrm>
          <a:prstGeom prst="line">
            <a:avLst/>
          </a:prstGeom>
          <a:ln w="25400">
            <a:solidFill>
              <a:srgbClr val="FF0000"/>
            </a:solidFill>
            <a:miter/>
            <a:tailEnd type="triangle"/>
          </a:ln>
        </p:spPr>
        <p:txBody>
          <a:bodyPr lIns="45719" rIns="45719"/>
          <a:lstStyle/>
          <a:p>
            <a:endParaRPr/>
          </a:p>
        </p:txBody>
      </p:sp>
      <p:sp>
        <p:nvSpPr>
          <p:cNvPr id="1739" name="TextBox 305"/>
          <p:cNvSpPr txBox="1"/>
          <p:nvPr/>
        </p:nvSpPr>
        <p:spPr>
          <a:xfrm>
            <a:off x="7700464" y="873723"/>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740" name="TextBox 306"/>
          <p:cNvSpPr txBox="1"/>
          <p:nvPr/>
        </p:nvSpPr>
        <p:spPr>
          <a:xfrm>
            <a:off x="8343817" y="1114687"/>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sp>
        <p:nvSpPr>
          <p:cNvPr id="1741" name="Straight Arrow Connector 307"/>
          <p:cNvSpPr/>
          <p:nvPr/>
        </p:nvSpPr>
        <p:spPr>
          <a:xfrm>
            <a:off x="8334789" y="3594772"/>
            <a:ext cx="1" cy="186686"/>
          </a:xfrm>
          <a:prstGeom prst="line">
            <a:avLst/>
          </a:prstGeom>
          <a:ln w="25400">
            <a:solidFill>
              <a:srgbClr val="FF0000"/>
            </a:solidFill>
            <a:miter/>
            <a:tailEnd type="triangle"/>
          </a:ln>
        </p:spPr>
        <p:txBody>
          <a:bodyPr lIns="45719" rIns="45719"/>
          <a:lstStyle/>
          <a:p>
            <a:endParaRPr/>
          </a:p>
        </p:txBody>
      </p:sp>
      <p:sp>
        <p:nvSpPr>
          <p:cNvPr id="1742" name="TextBox 308"/>
          <p:cNvSpPr txBox="1"/>
          <p:nvPr/>
        </p:nvSpPr>
        <p:spPr>
          <a:xfrm>
            <a:off x="7686264" y="3816722"/>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743" name="TextBox 309"/>
          <p:cNvSpPr txBox="1"/>
          <p:nvPr/>
        </p:nvSpPr>
        <p:spPr>
          <a:xfrm>
            <a:off x="8344608" y="3515783"/>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grpSp>
        <p:nvGrpSpPr>
          <p:cNvPr id="278" name="Group 277">
            <a:extLst>
              <a:ext uri="{FF2B5EF4-FFF2-40B4-BE49-F238E27FC236}">
                <a16:creationId xmlns:a16="http://schemas.microsoft.com/office/drawing/2014/main" id="{EF9CCF52-BEEF-F444-9251-7EF8AC8CBD38}"/>
              </a:ext>
            </a:extLst>
          </p:cNvPr>
          <p:cNvGrpSpPr/>
          <p:nvPr/>
        </p:nvGrpSpPr>
        <p:grpSpPr>
          <a:xfrm>
            <a:off x="5540768" y="3785244"/>
            <a:ext cx="1694217" cy="465402"/>
            <a:chOff x="1032936" y="5906726"/>
            <a:chExt cx="1694217" cy="465402"/>
          </a:xfrm>
        </p:grpSpPr>
        <p:sp>
          <p:nvSpPr>
            <p:cNvPr id="279" name="TextBox 278">
              <a:extLst>
                <a:ext uri="{FF2B5EF4-FFF2-40B4-BE49-F238E27FC236}">
                  <a16:creationId xmlns:a16="http://schemas.microsoft.com/office/drawing/2014/main" id="{6009E1CB-8079-EB4A-A669-3D285AC0A9D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0" name="TextBox 279">
              <a:extLst>
                <a:ext uri="{FF2B5EF4-FFF2-40B4-BE49-F238E27FC236}">
                  <a16:creationId xmlns:a16="http://schemas.microsoft.com/office/drawing/2014/main" id="{B4EA57C8-ED67-1841-ABF9-F32B0D0672EA}"/>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60856030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433420" y="2490029"/>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1AF0E58-0FA8-614C-90B6-96C0B7414B37}"/>
              </a:ext>
            </a:extLst>
          </p:cNvPr>
          <p:cNvGrpSpPr/>
          <p:nvPr/>
        </p:nvGrpSpPr>
        <p:grpSpPr>
          <a:xfrm>
            <a:off x="7025397" y="6089398"/>
            <a:ext cx="1694217" cy="465402"/>
            <a:chOff x="1032936" y="5906726"/>
            <a:chExt cx="1694217" cy="465402"/>
          </a:xfrm>
        </p:grpSpPr>
        <p:sp>
          <p:nvSpPr>
            <p:cNvPr id="8" name="TextBox 7">
              <a:extLst>
                <a:ext uri="{FF2B5EF4-FFF2-40B4-BE49-F238E27FC236}">
                  <a16:creationId xmlns:a16="http://schemas.microsoft.com/office/drawing/2014/main" id="{CEA05E3B-0B87-E34D-A09C-EBA534E7252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 name="TextBox 8">
              <a:extLst>
                <a:ext uri="{FF2B5EF4-FFF2-40B4-BE49-F238E27FC236}">
                  <a16:creationId xmlns:a16="http://schemas.microsoft.com/office/drawing/2014/main" id="{99755B8D-9698-E646-8B0B-FA482423C554}"/>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0525273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8" name="Table 1"/>
          <p:cNvGraphicFramePr/>
          <p:nvPr>
            <p:extLst>
              <p:ext uri="{D42A27DB-BD31-4B8C-83A1-F6EECF244321}">
                <p14:modId xmlns:p14="http://schemas.microsoft.com/office/powerpoint/2010/main" val="1147136674"/>
              </p:ext>
            </p:extLst>
          </p:nvPr>
        </p:nvGraphicFramePr>
        <p:xfrm>
          <a:off x="346334" y="1274740"/>
          <a:ext cx="3905250" cy="4281965"/>
        </p:xfrm>
        <a:graphic>
          <a:graphicData uri="http://schemas.openxmlformats.org/drawingml/2006/table">
            <a:tbl>
              <a:tblPr/>
              <a:tblGrid>
                <a:gridCol w="555539">
                  <a:extLst>
                    <a:ext uri="{9D8B030D-6E8A-4147-A177-3AD203B41FA5}">
                      <a16:colId xmlns:a16="http://schemas.microsoft.com/office/drawing/2014/main" val="20000"/>
                    </a:ext>
                  </a:extLst>
                </a:gridCol>
                <a:gridCol w="670142">
                  <a:extLst>
                    <a:ext uri="{9D8B030D-6E8A-4147-A177-3AD203B41FA5}">
                      <a16:colId xmlns:a16="http://schemas.microsoft.com/office/drawing/2014/main" val="20001"/>
                    </a:ext>
                  </a:extLst>
                </a:gridCol>
                <a:gridCol w="851770">
                  <a:extLst>
                    <a:ext uri="{9D8B030D-6E8A-4147-A177-3AD203B41FA5}">
                      <a16:colId xmlns:a16="http://schemas.microsoft.com/office/drawing/2014/main" val="20002"/>
                    </a:ext>
                  </a:extLst>
                </a:gridCol>
                <a:gridCol w="826719">
                  <a:extLst>
                    <a:ext uri="{9D8B030D-6E8A-4147-A177-3AD203B41FA5}">
                      <a16:colId xmlns:a16="http://schemas.microsoft.com/office/drawing/2014/main" val="20003"/>
                    </a:ext>
                  </a:extLst>
                </a:gridCol>
                <a:gridCol w="1001080">
                  <a:extLst>
                    <a:ext uri="{9D8B030D-6E8A-4147-A177-3AD203B41FA5}">
                      <a16:colId xmlns:a16="http://schemas.microsoft.com/office/drawing/2014/main" val="20004"/>
                    </a:ext>
                  </a:extLst>
                </a:gridCol>
              </a:tblGrid>
              <a:tr h="624365">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0"/>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1"/>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2"/>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3"/>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4"/>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5"/>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6"/>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7"/>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8"/>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9"/>
                  </a:ext>
                </a:extLst>
              </a:tr>
              <a:tr h="356780">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dirty="0"/>
                    </a:p>
                  </a:txBody>
                  <a:tcPr marL="45720" marR="45720" horzOverflow="overflow"/>
                </a:tc>
                <a:extLst>
                  <a:ext uri="{0D108BD9-81ED-4DB2-BD59-A6C34878D82A}">
                    <a16:rowId xmlns:a16="http://schemas.microsoft.com/office/drawing/2014/main" val="10010"/>
                  </a:ext>
                </a:extLst>
              </a:tr>
            </a:tbl>
          </a:graphicData>
        </a:graphic>
      </p:graphicFrame>
      <p:sp>
        <p:nvSpPr>
          <p:cNvPr id="174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750" name="Straight Connector 4"/>
          <p:cNvSpPr/>
          <p:nvPr/>
        </p:nvSpPr>
        <p:spPr>
          <a:xfrm>
            <a:off x="277471" y="818654"/>
            <a:ext cx="8563831" cy="1"/>
          </a:xfrm>
          <a:prstGeom prst="line">
            <a:avLst/>
          </a:prstGeom>
          <a:ln w="28575">
            <a:solidFill>
              <a:srgbClr val="000000"/>
            </a:solidFill>
            <a:miter/>
          </a:ln>
        </p:spPr>
        <p:txBody>
          <a:bodyPr lIns="45719" rIns="45719"/>
          <a:lstStyle/>
          <a:p>
            <a:endParaRPr/>
          </a:p>
        </p:txBody>
      </p:sp>
      <p:sp>
        <p:nvSpPr>
          <p:cNvPr id="1752" name="Rectangle 144"/>
          <p:cNvSpPr/>
          <p:nvPr/>
        </p:nvSpPr>
        <p:spPr>
          <a:xfrm>
            <a:off x="4589360" y="5972121"/>
            <a:ext cx="4058644"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753" name="TextBox 145"/>
          <p:cNvSpPr txBox="1"/>
          <p:nvPr/>
        </p:nvSpPr>
        <p:spPr>
          <a:xfrm>
            <a:off x="6204668" y="6044946"/>
            <a:ext cx="650622" cy="394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1-12</a:t>
            </a:r>
          </a:p>
        </p:txBody>
      </p:sp>
      <p:sp>
        <p:nvSpPr>
          <p:cNvPr id="1754" name="Straight Connector 146"/>
          <p:cNvSpPr/>
          <p:nvPr/>
        </p:nvSpPr>
        <p:spPr>
          <a:xfrm>
            <a:off x="5667126" y="5978183"/>
            <a:ext cx="1" cy="555575"/>
          </a:xfrm>
          <a:prstGeom prst="line">
            <a:avLst/>
          </a:prstGeom>
          <a:ln w="12700">
            <a:solidFill>
              <a:srgbClr val="000000"/>
            </a:solidFill>
            <a:miter/>
          </a:ln>
        </p:spPr>
        <p:txBody>
          <a:bodyPr lIns="45719" rIns="45719"/>
          <a:lstStyle/>
          <a:p>
            <a:endParaRPr/>
          </a:p>
        </p:txBody>
      </p:sp>
      <p:sp>
        <p:nvSpPr>
          <p:cNvPr id="1755" name="Straight Connector 147"/>
          <p:cNvSpPr/>
          <p:nvPr/>
        </p:nvSpPr>
        <p:spPr>
          <a:xfrm>
            <a:off x="5702300" y="5971450"/>
            <a:ext cx="1" cy="562308"/>
          </a:xfrm>
          <a:prstGeom prst="line">
            <a:avLst/>
          </a:prstGeom>
          <a:ln w="12700">
            <a:solidFill>
              <a:srgbClr val="000000"/>
            </a:solidFill>
            <a:miter/>
          </a:ln>
        </p:spPr>
        <p:txBody>
          <a:bodyPr lIns="45719" rIns="45719"/>
          <a:lstStyle/>
          <a:p>
            <a:endParaRPr/>
          </a:p>
        </p:txBody>
      </p:sp>
      <p:sp>
        <p:nvSpPr>
          <p:cNvPr id="1756" name="TextBox 148"/>
          <p:cNvSpPr txBox="1"/>
          <p:nvPr/>
        </p:nvSpPr>
        <p:spPr>
          <a:xfrm>
            <a:off x="5738209" y="6066699"/>
            <a:ext cx="418059"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mbria Math"/>
                <a:ea typeface="Cambria Math"/>
                <a:cs typeface="Cambria Math"/>
                <a:sym typeface="Cambria Math"/>
              </a:defRPr>
            </a:pPr>
            <a:r>
              <a:t>Y</a:t>
            </a:r>
            <a:r>
              <a:rPr baseline="-25000"/>
              <a:t>3</a:t>
            </a:r>
            <a:r>
              <a:t>   </a:t>
            </a:r>
          </a:p>
        </p:txBody>
      </p:sp>
      <p:sp>
        <p:nvSpPr>
          <p:cNvPr id="1757" name="TextBox 149"/>
          <p:cNvSpPr txBox="1"/>
          <p:nvPr/>
        </p:nvSpPr>
        <p:spPr>
          <a:xfrm>
            <a:off x="6976534" y="6072887"/>
            <a:ext cx="486088"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mbria Math"/>
                <a:ea typeface="Cambria Math"/>
                <a:cs typeface="Cambria Math"/>
                <a:sym typeface="Cambria Math"/>
              </a:defRPr>
            </a:lvl1pPr>
          </a:lstStyle>
          <a:p>
            <a:r>
              <a:t>2</a:t>
            </a:r>
          </a:p>
        </p:txBody>
      </p:sp>
      <mc:AlternateContent xmlns:mc="http://schemas.openxmlformats.org/markup-compatibility/2006" xmlns:a14="http://schemas.microsoft.com/office/drawing/2010/main">
        <mc:Choice Requires="a14">
          <p:sp>
            <p:nvSpPr>
              <p:cNvPr id="1758" name="TextBox 150"/>
              <p:cNvSpPr txBox="1"/>
              <p:nvPr/>
            </p:nvSpPr>
            <p:spPr>
              <a:xfrm>
                <a:off x="7523136" y="6081316"/>
                <a:ext cx="427998"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58" name="TextBox 150"/>
              <p:cNvSpPr txBox="1">
                <a:spLocks noRot="1" noChangeAspect="1" noMove="1" noResize="1" noEditPoints="1" noAdjustHandles="1" noChangeArrowheads="1" noChangeShapeType="1" noTextEdit="1"/>
              </p:cNvSpPr>
              <p:nvPr/>
            </p:nvSpPr>
            <p:spPr>
              <a:xfrm>
                <a:off x="7523136" y="6081316"/>
                <a:ext cx="427998" cy="281636"/>
              </a:xfrm>
              <a:prstGeom prst="rect">
                <a:avLst/>
              </a:prstGeom>
              <a:blipFill>
                <a:blip r:embed="rId2"/>
                <a:stretch>
                  <a:fillRect l="-15714" r="-18571" b="-17391"/>
                </a:stretch>
              </a:blipFill>
              <a:ln w="12700">
                <a:miter lim="400000"/>
              </a:ln>
            </p:spPr>
            <p:txBody>
              <a:bodyPr/>
              <a:lstStyle/>
              <a:p>
                <a:r>
                  <a:rPr lang="en-US">
                    <a:noFill/>
                  </a:rPr>
                  <a:t> </a:t>
                </a:r>
              </a:p>
            </p:txBody>
          </p:sp>
        </mc:Fallback>
      </mc:AlternateContent>
      <p:sp>
        <p:nvSpPr>
          <p:cNvPr id="1759" name="TextBox 151"/>
          <p:cNvSpPr txBox="1"/>
          <p:nvPr/>
        </p:nvSpPr>
        <p:spPr>
          <a:xfrm>
            <a:off x="7186903" y="609055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760" name="TextBox 152"/>
          <p:cNvSpPr txBox="1"/>
          <p:nvPr/>
        </p:nvSpPr>
        <p:spPr>
          <a:xfrm>
            <a:off x="7917381" y="6093109"/>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761" name="TextBox 153"/>
          <p:cNvSpPr txBox="1"/>
          <p:nvPr/>
        </p:nvSpPr>
        <p:spPr>
          <a:xfrm>
            <a:off x="6725143" y="6064717"/>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762" name="TextBox 154"/>
          <p:cNvSpPr txBox="1"/>
          <p:nvPr/>
        </p:nvSpPr>
        <p:spPr>
          <a:xfrm>
            <a:off x="6022004" y="6070100"/>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763" name="TextBox 155"/>
          <p:cNvSpPr txBox="1"/>
          <p:nvPr/>
        </p:nvSpPr>
        <p:spPr>
          <a:xfrm>
            <a:off x="4616251" y="5955246"/>
            <a:ext cx="1130630" cy="540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1768" name="Group 157"/>
          <p:cNvGrpSpPr/>
          <p:nvPr/>
        </p:nvGrpSpPr>
        <p:grpSpPr>
          <a:xfrm>
            <a:off x="8175700" y="6054758"/>
            <a:ext cx="506147" cy="408842"/>
            <a:chOff x="0" y="0"/>
            <a:chExt cx="506146" cy="408840"/>
          </a:xfrm>
        </p:grpSpPr>
        <p:sp>
          <p:nvSpPr>
            <p:cNvPr id="1765" name="TextBox 158"/>
            <p:cNvSpPr txBox="1"/>
            <p:nvPr/>
          </p:nvSpPr>
          <p:spPr>
            <a:xfrm>
              <a:off x="0"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2</a:t>
              </a:r>
              <a:r>
                <a:rPr sz="1600"/>
                <a:t>  </a:t>
              </a:r>
            </a:p>
          </p:txBody>
        </p:sp>
        <p:sp>
          <p:nvSpPr>
            <p:cNvPr id="1766" name="Straight Connector 159"/>
            <p:cNvSpPr/>
            <p:nvPr/>
          </p:nvSpPr>
          <p:spPr>
            <a:xfrm flipV="1">
              <a:off x="167038" y="13460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67" name="TextBox 160"/>
            <p:cNvSpPr txBox="1"/>
            <p:nvPr/>
          </p:nvSpPr>
          <p:spPr>
            <a:xfrm>
              <a:off x="224028" y="97432"/>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1769" name="TextBox 49"/>
          <p:cNvSpPr txBox="1"/>
          <p:nvPr/>
        </p:nvSpPr>
        <p:spPr>
          <a:xfrm>
            <a:off x="488243" y="190129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70" name="TextBox 50"/>
          <p:cNvSpPr txBox="1"/>
          <p:nvPr/>
        </p:nvSpPr>
        <p:spPr>
          <a:xfrm>
            <a:off x="488566" y="224696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771" name="TextBox 51"/>
          <p:cNvSpPr txBox="1"/>
          <p:nvPr/>
        </p:nvSpPr>
        <p:spPr>
          <a:xfrm>
            <a:off x="488009" y="2609877"/>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772" name="TextBox 52"/>
          <p:cNvSpPr txBox="1"/>
          <p:nvPr/>
        </p:nvSpPr>
        <p:spPr>
          <a:xfrm>
            <a:off x="477118" y="29610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773" name="TextBox 53"/>
          <p:cNvSpPr txBox="1"/>
          <p:nvPr/>
        </p:nvSpPr>
        <p:spPr>
          <a:xfrm>
            <a:off x="487080" y="335829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774" name="TextBox 54"/>
          <p:cNvSpPr txBox="1"/>
          <p:nvPr/>
        </p:nvSpPr>
        <p:spPr>
          <a:xfrm>
            <a:off x="473926" y="3723985"/>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1775" name="TextBox 55"/>
          <p:cNvSpPr txBox="1"/>
          <p:nvPr/>
        </p:nvSpPr>
        <p:spPr>
          <a:xfrm>
            <a:off x="471584" y="408023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1776" name="TextBox 56"/>
          <p:cNvSpPr txBox="1"/>
          <p:nvPr/>
        </p:nvSpPr>
        <p:spPr>
          <a:xfrm>
            <a:off x="471105" y="4423829"/>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777" name="TextBox 57"/>
          <p:cNvSpPr txBox="1"/>
          <p:nvPr/>
        </p:nvSpPr>
        <p:spPr>
          <a:xfrm>
            <a:off x="476496" y="479647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778" name="TextBox 64"/>
          <p:cNvSpPr txBox="1"/>
          <p:nvPr/>
        </p:nvSpPr>
        <p:spPr>
          <a:xfrm>
            <a:off x="406493" y="5149289"/>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mc:AlternateContent xmlns:mc="http://schemas.openxmlformats.org/markup-compatibility/2006" xmlns:a14="http://schemas.microsoft.com/office/drawing/2010/main">
        <mc:Choice Requires="a14">
          <p:sp>
            <p:nvSpPr>
              <p:cNvPr id="1779" name="TextBox 65"/>
              <p:cNvSpPr txBox="1"/>
              <p:nvPr/>
            </p:nvSpPr>
            <p:spPr>
              <a:xfrm>
                <a:off x="1079292" y="448723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5</m:t>
                          </m:r>
                        </m:e>
                      </m:rad>
                    </m:oMath>
                  </m:oMathPara>
                </a14:m>
                <a:endParaRPr dirty="0"/>
              </a:p>
            </p:txBody>
          </p:sp>
        </mc:Choice>
        <mc:Fallback xmlns="">
          <p:sp>
            <p:nvSpPr>
              <p:cNvPr id="1779" name="TextBox 65"/>
              <p:cNvSpPr txBox="1">
                <a:spLocks noRot="1" noChangeAspect="1" noMove="1" noResize="1" noEditPoints="1" noAdjustHandles="1" noChangeArrowheads="1" noChangeShapeType="1" noTextEdit="1"/>
              </p:cNvSpPr>
              <p:nvPr/>
            </p:nvSpPr>
            <p:spPr>
              <a:xfrm>
                <a:off x="1079292" y="4487230"/>
                <a:ext cx="320327" cy="281636"/>
              </a:xfrm>
              <a:prstGeom prst="rect">
                <a:avLst/>
              </a:prstGeom>
              <a:blipFill>
                <a:blip r:embed="rId3"/>
                <a:stretch>
                  <a:fillRect r="-19231" b="-16667"/>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0" name="TextBox 66"/>
              <p:cNvSpPr txBox="1"/>
              <p:nvPr/>
            </p:nvSpPr>
            <p:spPr>
              <a:xfrm>
                <a:off x="1075680" y="376993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80" name="TextBox 66"/>
              <p:cNvSpPr txBox="1">
                <a:spLocks noRot="1" noChangeAspect="1" noMove="1" noResize="1" noEditPoints="1" noAdjustHandles="1" noChangeArrowheads="1" noChangeShapeType="1" noTextEdit="1"/>
              </p:cNvSpPr>
              <p:nvPr/>
            </p:nvSpPr>
            <p:spPr>
              <a:xfrm>
                <a:off x="1075680" y="3769937"/>
                <a:ext cx="320327" cy="281636"/>
              </a:xfrm>
              <a:prstGeom prst="rect">
                <a:avLst/>
              </a:prstGeom>
              <a:blipFill>
                <a:blip r:embed="rId4"/>
                <a:stretch>
                  <a:fillRect r="-15385"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1" name="TextBox 67"/>
              <p:cNvSpPr txBox="1"/>
              <p:nvPr/>
            </p:nvSpPr>
            <p:spPr>
              <a:xfrm>
                <a:off x="1075630" y="338740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1781" name="TextBox 67"/>
              <p:cNvSpPr txBox="1">
                <a:spLocks noRot="1" noChangeAspect="1" noMove="1" noResize="1" noEditPoints="1" noAdjustHandles="1" noChangeArrowheads="1" noChangeShapeType="1" noTextEdit="1"/>
              </p:cNvSpPr>
              <p:nvPr/>
            </p:nvSpPr>
            <p:spPr>
              <a:xfrm>
                <a:off x="1075630" y="3387400"/>
                <a:ext cx="320327" cy="281636"/>
              </a:xfrm>
              <a:prstGeom prst="rect">
                <a:avLst/>
              </a:prstGeom>
              <a:blipFill>
                <a:blip r:embed="rId5"/>
                <a:stretch>
                  <a:fillRect r="-15385" b="-1304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2" name="TextBox 68"/>
              <p:cNvSpPr txBox="1"/>
              <p:nvPr/>
            </p:nvSpPr>
            <p:spPr>
              <a:xfrm>
                <a:off x="1077274" y="412791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5</m:t>
                          </m:r>
                        </m:e>
                      </m:rad>
                    </m:oMath>
                  </m:oMathPara>
                </a14:m>
                <a:endParaRPr/>
              </a:p>
            </p:txBody>
          </p:sp>
        </mc:Choice>
        <mc:Fallback xmlns="">
          <p:sp>
            <p:nvSpPr>
              <p:cNvPr id="1782" name="TextBox 68"/>
              <p:cNvSpPr txBox="1">
                <a:spLocks noRot="1" noChangeAspect="1" noMove="1" noResize="1" noEditPoints="1" noAdjustHandles="1" noChangeArrowheads="1" noChangeShapeType="1" noTextEdit="1"/>
              </p:cNvSpPr>
              <p:nvPr/>
            </p:nvSpPr>
            <p:spPr>
              <a:xfrm>
                <a:off x="1077274" y="4127919"/>
                <a:ext cx="320327" cy="281636"/>
              </a:xfrm>
              <a:prstGeom prst="rect">
                <a:avLst/>
              </a:prstGeom>
              <a:blipFill>
                <a:blip r:embed="rId6"/>
                <a:stretch>
                  <a:fillRect r="-19231" b="-17391"/>
                </a:stretch>
              </a:blipFill>
              <a:ln w="12700">
                <a:miter lim="400000"/>
              </a:ln>
            </p:spPr>
            <p:txBody>
              <a:bodyPr/>
              <a:lstStyle/>
              <a:p>
                <a:r>
                  <a:rPr lang="en-US">
                    <a:noFill/>
                  </a:rPr>
                  <a:t> </a:t>
                </a:r>
              </a:p>
            </p:txBody>
          </p:sp>
        </mc:Fallback>
      </mc:AlternateContent>
      <p:sp>
        <p:nvSpPr>
          <p:cNvPr id="1783" name="TextBox 69"/>
          <p:cNvSpPr txBox="1"/>
          <p:nvPr/>
        </p:nvSpPr>
        <p:spPr>
          <a:xfrm>
            <a:off x="1111238" y="1903384"/>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4" name="TextBox 70"/>
          <p:cNvSpPr txBox="1"/>
          <p:nvPr/>
        </p:nvSpPr>
        <p:spPr>
          <a:xfrm>
            <a:off x="1107182" y="227345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5" name="TextBox 71"/>
          <p:cNvSpPr txBox="1"/>
          <p:nvPr/>
        </p:nvSpPr>
        <p:spPr>
          <a:xfrm>
            <a:off x="1103779" y="262533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6" name="TextBox 72"/>
          <p:cNvSpPr txBox="1"/>
          <p:nvPr/>
        </p:nvSpPr>
        <p:spPr>
          <a:xfrm>
            <a:off x="1105985" y="297395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7" name="TextBox 73"/>
          <p:cNvSpPr txBox="1"/>
          <p:nvPr/>
        </p:nvSpPr>
        <p:spPr>
          <a:xfrm>
            <a:off x="1096038" y="480505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8" name="TextBox 74"/>
          <p:cNvSpPr txBox="1"/>
          <p:nvPr/>
        </p:nvSpPr>
        <p:spPr>
          <a:xfrm>
            <a:off x="1094894" y="517020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89" name="TextBox 75"/>
          <p:cNvSpPr txBox="1"/>
          <p:nvPr/>
        </p:nvSpPr>
        <p:spPr>
          <a:xfrm>
            <a:off x="1863307" y="19064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90" name="TextBox 76"/>
          <p:cNvSpPr txBox="1"/>
          <p:nvPr/>
        </p:nvSpPr>
        <p:spPr>
          <a:xfrm>
            <a:off x="1772135" y="2273455"/>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794" name="Group 77"/>
          <p:cNvGrpSpPr/>
          <p:nvPr/>
        </p:nvGrpSpPr>
        <p:grpSpPr>
          <a:xfrm>
            <a:off x="1706498" y="3769090"/>
            <a:ext cx="658852" cy="369330"/>
            <a:chOff x="0" y="18789"/>
            <a:chExt cx="658850" cy="369328"/>
          </a:xfrm>
        </p:grpSpPr>
        <mc:AlternateContent xmlns:mc="http://schemas.openxmlformats.org/markup-compatibility/2006" xmlns:a14="http://schemas.microsoft.com/office/drawing/2010/main">
          <mc:Choice Requires="a14">
            <p:sp>
              <p:nvSpPr>
                <p:cNvPr id="1791" name="TextBox 7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91" name="TextBox 7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9231" b="-19565"/>
                  </a:stretch>
                </a:blipFill>
                <a:ln w="12700" cap="flat">
                  <a:noFill/>
                  <a:miter lim="400000"/>
                </a:ln>
                <a:effectLst/>
              </p:spPr>
              <p:txBody>
                <a:bodyPr/>
                <a:lstStyle/>
                <a:p>
                  <a:r>
                    <a:rPr lang="en-US">
                      <a:noFill/>
                    </a:rPr>
                    <a:t> </a:t>
                  </a:r>
                </a:p>
              </p:txBody>
            </p:sp>
          </mc:Fallback>
        </mc:AlternateContent>
        <p:sp>
          <p:nvSpPr>
            <p:cNvPr id="1792" name="Straight Connector 7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93" name="TextBox 80"/>
            <p:cNvSpPr txBox="1"/>
            <p:nvPr/>
          </p:nvSpPr>
          <p:spPr>
            <a:xfrm>
              <a:off x="400350" y="18789"/>
              <a:ext cx="25850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800" name="Group 81"/>
          <p:cNvGrpSpPr/>
          <p:nvPr/>
        </p:nvGrpSpPr>
        <p:grpSpPr>
          <a:xfrm>
            <a:off x="1581723" y="3278667"/>
            <a:ext cx="824739" cy="493439"/>
            <a:chOff x="0" y="0"/>
            <a:chExt cx="824738" cy="493438"/>
          </a:xfrm>
        </p:grpSpPr>
        <p:sp>
          <p:nvSpPr>
            <p:cNvPr id="1795" name="TextBox 82"/>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799" name="Group 83"/>
            <p:cNvGrpSpPr/>
            <p:nvPr/>
          </p:nvGrpSpPr>
          <p:grpSpPr>
            <a:xfrm>
              <a:off x="180020" y="124109"/>
              <a:ext cx="644718" cy="369329"/>
              <a:chOff x="0" y="18789"/>
              <a:chExt cx="644716" cy="369327"/>
            </a:xfrm>
          </p:grpSpPr>
          <mc:AlternateContent xmlns:mc="http://schemas.openxmlformats.org/markup-compatibility/2006" xmlns:a14="http://schemas.microsoft.com/office/drawing/2010/main">
            <mc:Choice Requires="a14">
              <p:sp>
                <p:nvSpPr>
                  <p:cNvPr id="1796" name="TextBox 8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96" name="TextBox 8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6981" b="-17391"/>
                    </a:stretch>
                  </a:blipFill>
                  <a:ln w="12700" cap="flat">
                    <a:noFill/>
                    <a:miter lim="400000"/>
                  </a:ln>
                  <a:effectLst/>
                </p:spPr>
                <p:txBody>
                  <a:bodyPr/>
                  <a:lstStyle/>
                  <a:p>
                    <a:r>
                      <a:rPr lang="en-US">
                        <a:noFill/>
                      </a:rPr>
                      <a:t> </a:t>
                    </a:r>
                  </a:p>
                </p:txBody>
              </p:sp>
            </mc:Fallback>
          </mc:AlternateContent>
          <p:sp>
            <p:nvSpPr>
              <p:cNvPr id="1797" name="Straight Connector 8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98" name="TextBox 86"/>
              <p:cNvSpPr txBox="1"/>
              <p:nvPr/>
            </p:nvSpPr>
            <p:spPr>
              <a:xfrm>
                <a:off x="394375" y="18789"/>
                <a:ext cx="250341"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01" name="TextBox 87"/>
          <p:cNvSpPr txBox="1"/>
          <p:nvPr/>
        </p:nvSpPr>
        <p:spPr>
          <a:xfrm>
            <a:off x="1874329" y="2626708"/>
            <a:ext cx="29596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0 </a:t>
            </a:r>
          </a:p>
        </p:txBody>
      </p:sp>
      <p:sp>
        <p:nvSpPr>
          <p:cNvPr id="1802" name="TextBox 88"/>
          <p:cNvSpPr txBox="1"/>
          <p:nvPr/>
        </p:nvSpPr>
        <p:spPr>
          <a:xfrm>
            <a:off x="1874914" y="2985034"/>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806" name="Group 89"/>
          <p:cNvGrpSpPr/>
          <p:nvPr/>
        </p:nvGrpSpPr>
        <p:grpSpPr>
          <a:xfrm>
            <a:off x="1696831" y="4120432"/>
            <a:ext cx="623015" cy="369330"/>
            <a:chOff x="0" y="12526"/>
            <a:chExt cx="623013" cy="369328"/>
          </a:xfrm>
        </p:grpSpPr>
        <mc:AlternateContent xmlns:mc="http://schemas.openxmlformats.org/markup-compatibility/2006" xmlns:a14="http://schemas.microsoft.com/office/drawing/2010/main">
          <mc:Choice Requires="a14">
            <p:sp>
              <p:nvSpPr>
                <p:cNvPr id="1803"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03"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1804"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05" name="TextBox 92"/>
            <p:cNvSpPr txBox="1"/>
            <p:nvPr/>
          </p:nvSpPr>
          <p:spPr>
            <a:xfrm>
              <a:off x="400351" y="12526"/>
              <a:ext cx="22266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812" name="Group 93"/>
          <p:cNvGrpSpPr/>
          <p:nvPr/>
        </p:nvGrpSpPr>
        <p:grpSpPr>
          <a:xfrm>
            <a:off x="1591324" y="4380870"/>
            <a:ext cx="818348" cy="481733"/>
            <a:chOff x="0" y="0"/>
            <a:chExt cx="818347" cy="481731"/>
          </a:xfrm>
        </p:grpSpPr>
        <p:sp>
          <p:nvSpPr>
            <p:cNvPr id="1807" name="TextBox 9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811" name="Group 95"/>
            <p:cNvGrpSpPr/>
            <p:nvPr/>
          </p:nvGrpSpPr>
          <p:grpSpPr>
            <a:xfrm>
              <a:off x="174577" y="112403"/>
              <a:ext cx="643770" cy="369328"/>
              <a:chOff x="0" y="12526"/>
              <a:chExt cx="643768" cy="369326"/>
            </a:xfrm>
          </p:grpSpPr>
          <mc:AlternateContent xmlns:mc="http://schemas.openxmlformats.org/markup-compatibility/2006" xmlns:a14="http://schemas.microsoft.com/office/drawing/2010/main">
            <mc:Choice Requires="a14">
              <p:sp>
                <p:nvSpPr>
                  <p:cNvPr id="1808" name="TextBox 9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08" name="TextBox 9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7021"/>
                    </a:stretch>
                  </a:blipFill>
                  <a:ln w="12700" cap="flat">
                    <a:noFill/>
                    <a:miter lim="400000"/>
                  </a:ln>
                  <a:effectLst/>
                </p:spPr>
                <p:txBody>
                  <a:bodyPr/>
                  <a:lstStyle/>
                  <a:p>
                    <a:r>
                      <a:rPr lang="en-US">
                        <a:noFill/>
                      </a:rPr>
                      <a:t> </a:t>
                    </a:r>
                  </a:p>
                </p:txBody>
              </p:sp>
            </mc:Fallback>
          </mc:AlternateContent>
          <p:sp>
            <p:nvSpPr>
              <p:cNvPr id="1809" name="Straight Connector 9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10" name="TextBox 98"/>
              <p:cNvSpPr txBox="1"/>
              <p:nvPr/>
            </p:nvSpPr>
            <p:spPr>
              <a:xfrm>
                <a:off x="400350" y="12526"/>
                <a:ext cx="243418"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13" name="TextBox 99"/>
          <p:cNvSpPr txBox="1"/>
          <p:nvPr/>
        </p:nvSpPr>
        <p:spPr>
          <a:xfrm>
            <a:off x="1866181" y="517348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14" name="TextBox 100"/>
          <p:cNvSpPr txBox="1"/>
          <p:nvPr/>
        </p:nvSpPr>
        <p:spPr>
          <a:xfrm>
            <a:off x="1764728" y="4824472"/>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845" name="Group 101"/>
          <p:cNvGrpSpPr/>
          <p:nvPr/>
        </p:nvGrpSpPr>
        <p:grpSpPr>
          <a:xfrm>
            <a:off x="4711401" y="1767289"/>
            <a:ext cx="2711924" cy="2743375"/>
            <a:chOff x="0" y="0"/>
            <a:chExt cx="2711923" cy="2743374"/>
          </a:xfrm>
        </p:grpSpPr>
        <p:sp>
          <p:nvSpPr>
            <p:cNvPr id="1815" name="Straight Connector 102"/>
            <p:cNvSpPr/>
            <p:nvPr/>
          </p:nvSpPr>
          <p:spPr>
            <a:xfrm flipV="1">
              <a:off x="1416881" y="2585715"/>
              <a:ext cx="1195298" cy="48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16" name="Straight Connector 103"/>
            <p:cNvSpPr/>
            <p:nvPr/>
          </p:nvSpPr>
          <p:spPr>
            <a:xfrm flipV="1">
              <a:off x="228851" y="2585715"/>
              <a:ext cx="1195298" cy="48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17" name="Straight Connector 104"/>
            <p:cNvSpPr/>
            <p:nvPr/>
          </p:nvSpPr>
          <p:spPr>
            <a:xfrm>
              <a:off x="240884" y="1384314"/>
              <a:ext cx="1184662" cy="11846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18" name="Oval 105"/>
            <p:cNvSpPr/>
            <p:nvPr/>
          </p:nvSpPr>
          <p:spPr>
            <a:xfrm>
              <a:off x="169371" y="2521910"/>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19" name="Straight Connector 106"/>
            <p:cNvSpPr/>
            <p:nvPr/>
          </p:nvSpPr>
          <p:spPr>
            <a:xfrm flipV="1">
              <a:off x="1454808" y="1387959"/>
              <a:ext cx="1167517" cy="117826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0" name="Straight Connector 107"/>
            <p:cNvSpPr/>
            <p:nvPr/>
          </p:nvSpPr>
          <p:spPr>
            <a:xfrm flipV="1">
              <a:off x="148353" y="2447209"/>
              <a:ext cx="3" cy="2961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1" name="Straight Connector 108"/>
            <p:cNvSpPr/>
            <p:nvPr/>
          </p:nvSpPr>
          <p:spPr>
            <a:xfrm>
              <a:off x="3915" y="2443888"/>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2" name="Straight Connector 109"/>
            <p:cNvSpPr/>
            <p:nvPr/>
          </p:nvSpPr>
          <p:spPr>
            <a:xfrm>
              <a:off x="-1" y="2602251"/>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3" name="Straight Connector 110"/>
            <p:cNvSpPr/>
            <p:nvPr/>
          </p:nvSpPr>
          <p:spPr>
            <a:xfrm>
              <a:off x="3436" y="2736920"/>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4" name="Straight Connector 111"/>
            <p:cNvSpPr/>
            <p:nvPr/>
          </p:nvSpPr>
          <p:spPr>
            <a:xfrm flipH="1">
              <a:off x="2629856" y="1394040"/>
              <a:ext cx="1" cy="11847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5" name="Oval 112"/>
            <p:cNvSpPr/>
            <p:nvPr/>
          </p:nvSpPr>
          <p:spPr>
            <a:xfrm>
              <a:off x="1351438" y="2504537"/>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26" name="Oval 113"/>
            <p:cNvSpPr/>
            <p:nvPr/>
          </p:nvSpPr>
          <p:spPr>
            <a:xfrm>
              <a:off x="2545777" y="2508917"/>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27" name="Straight Connector 114"/>
            <p:cNvSpPr/>
            <p:nvPr/>
          </p:nvSpPr>
          <p:spPr>
            <a:xfrm flipV="1">
              <a:off x="1460946" y="165169"/>
              <a:ext cx="1195298" cy="48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8" name="Straight Connector 115"/>
            <p:cNvSpPr/>
            <p:nvPr/>
          </p:nvSpPr>
          <p:spPr>
            <a:xfrm flipV="1">
              <a:off x="272919" y="165169"/>
              <a:ext cx="1195297" cy="48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29" name="Oval 116"/>
            <p:cNvSpPr/>
            <p:nvPr/>
          </p:nvSpPr>
          <p:spPr>
            <a:xfrm>
              <a:off x="200678" y="91833"/>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30" name="Straight Connector 117"/>
            <p:cNvSpPr/>
            <p:nvPr/>
          </p:nvSpPr>
          <p:spPr>
            <a:xfrm flipV="1">
              <a:off x="259677" y="177608"/>
              <a:ext cx="1184662" cy="11846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1" name="Straight Connector 118"/>
            <p:cNvSpPr/>
            <p:nvPr/>
          </p:nvSpPr>
          <p:spPr>
            <a:xfrm>
              <a:off x="1435131" y="137283"/>
              <a:ext cx="1212229" cy="126370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2" name="Straight Connector 119"/>
            <p:cNvSpPr/>
            <p:nvPr/>
          </p:nvSpPr>
          <p:spPr>
            <a:xfrm flipV="1">
              <a:off x="191583" y="3321"/>
              <a:ext cx="3" cy="2961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3" name="Straight Connector 120"/>
            <p:cNvSpPr/>
            <p:nvPr/>
          </p:nvSpPr>
          <p:spPr>
            <a:xfrm>
              <a:off x="41701" y="0"/>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4" name="Straight Connector 121"/>
            <p:cNvSpPr/>
            <p:nvPr/>
          </p:nvSpPr>
          <p:spPr>
            <a:xfrm>
              <a:off x="37783" y="147786"/>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5" name="Straight Connector 122"/>
            <p:cNvSpPr/>
            <p:nvPr/>
          </p:nvSpPr>
          <p:spPr>
            <a:xfrm>
              <a:off x="48179" y="291523"/>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6" name="Straight Connector 123"/>
            <p:cNvSpPr/>
            <p:nvPr/>
          </p:nvSpPr>
          <p:spPr>
            <a:xfrm flipH="1">
              <a:off x="2637779" y="214934"/>
              <a:ext cx="1" cy="114091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7" name="Oval 124"/>
            <p:cNvSpPr/>
            <p:nvPr/>
          </p:nvSpPr>
          <p:spPr>
            <a:xfrm>
              <a:off x="1384633" y="95077"/>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38" name="Oval 125"/>
            <p:cNvSpPr/>
            <p:nvPr/>
          </p:nvSpPr>
          <p:spPr>
            <a:xfrm>
              <a:off x="2561052" y="82453"/>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39" name="Oval 126"/>
            <p:cNvSpPr/>
            <p:nvPr/>
          </p:nvSpPr>
          <p:spPr>
            <a:xfrm>
              <a:off x="175869" y="1298540"/>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40" name="Straight Connector 127"/>
            <p:cNvSpPr/>
            <p:nvPr/>
          </p:nvSpPr>
          <p:spPr>
            <a:xfrm flipV="1">
              <a:off x="166774" y="1210028"/>
              <a:ext cx="3" cy="2961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41" name="Straight Connector 128"/>
            <p:cNvSpPr/>
            <p:nvPr/>
          </p:nvSpPr>
          <p:spPr>
            <a:xfrm>
              <a:off x="22339" y="1206707"/>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42" name="Straight Connector 129"/>
            <p:cNvSpPr/>
            <p:nvPr/>
          </p:nvSpPr>
          <p:spPr>
            <a:xfrm>
              <a:off x="12973" y="1354493"/>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43" name="Straight Connector 130"/>
            <p:cNvSpPr/>
            <p:nvPr/>
          </p:nvSpPr>
          <p:spPr>
            <a:xfrm>
              <a:off x="21860" y="1499740"/>
              <a:ext cx="148083" cy="332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44" name="Oval 131"/>
            <p:cNvSpPr/>
            <p:nvPr/>
          </p:nvSpPr>
          <p:spPr>
            <a:xfrm>
              <a:off x="2563841" y="1307559"/>
              <a:ext cx="148083" cy="14808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46" name="TextBox 132"/>
          <p:cNvSpPr txBox="1"/>
          <p:nvPr/>
        </p:nvSpPr>
        <p:spPr>
          <a:xfrm>
            <a:off x="2787037" y="1912899"/>
            <a:ext cx="2689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1847" name="TextBox 133"/>
          <p:cNvSpPr txBox="1"/>
          <p:nvPr/>
        </p:nvSpPr>
        <p:spPr>
          <a:xfrm>
            <a:off x="2657227" y="226114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851" name="Group 134"/>
          <p:cNvGrpSpPr/>
          <p:nvPr/>
        </p:nvGrpSpPr>
        <p:grpSpPr>
          <a:xfrm>
            <a:off x="2541487" y="3763047"/>
            <a:ext cx="711205" cy="369330"/>
            <a:chOff x="0" y="18789"/>
            <a:chExt cx="593666" cy="369328"/>
          </a:xfrm>
        </p:grpSpPr>
        <mc:AlternateContent xmlns:mc="http://schemas.openxmlformats.org/markup-compatibility/2006" xmlns:a14="http://schemas.microsoft.com/office/drawing/2010/main">
          <mc:Choice Requires="a14">
            <p:sp>
              <p:nvSpPr>
                <p:cNvPr id="1848" name="TextBox 13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48" name="TextBox 13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9524" b="-19565"/>
                  </a:stretch>
                </a:blipFill>
                <a:ln w="12700" cap="flat">
                  <a:noFill/>
                  <a:miter lim="400000"/>
                </a:ln>
                <a:effectLst/>
              </p:spPr>
              <p:txBody>
                <a:bodyPr/>
                <a:lstStyle/>
                <a:p>
                  <a:r>
                    <a:rPr lang="en-US">
                      <a:noFill/>
                    </a:rPr>
                    <a:t> </a:t>
                  </a:r>
                </a:p>
              </p:txBody>
            </p:sp>
          </mc:Fallback>
        </mc:AlternateContent>
        <p:sp>
          <p:nvSpPr>
            <p:cNvPr id="1849" name="Straight Connector 13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50" name="TextBox 137"/>
            <p:cNvSpPr txBox="1"/>
            <p:nvPr/>
          </p:nvSpPr>
          <p:spPr>
            <a:xfrm>
              <a:off x="406430" y="18789"/>
              <a:ext cx="18723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857" name="Group 138"/>
          <p:cNvGrpSpPr/>
          <p:nvPr/>
        </p:nvGrpSpPr>
        <p:grpSpPr>
          <a:xfrm>
            <a:off x="2422688" y="3247571"/>
            <a:ext cx="824395" cy="499702"/>
            <a:chOff x="0" y="0"/>
            <a:chExt cx="824394" cy="499700"/>
          </a:xfrm>
        </p:grpSpPr>
        <p:sp>
          <p:nvSpPr>
            <p:cNvPr id="1852" name="TextBox 139"/>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856" name="Group 140"/>
            <p:cNvGrpSpPr/>
            <p:nvPr/>
          </p:nvGrpSpPr>
          <p:grpSpPr>
            <a:xfrm>
              <a:off x="180020" y="127128"/>
              <a:ext cx="644374" cy="372572"/>
              <a:chOff x="0" y="21808"/>
              <a:chExt cx="644372" cy="372570"/>
            </a:xfrm>
          </p:grpSpPr>
          <mc:AlternateContent xmlns:mc="http://schemas.openxmlformats.org/markup-compatibility/2006" xmlns:a14="http://schemas.microsoft.com/office/drawing/2010/main">
            <mc:Choice Requires="a14">
              <p:sp>
                <p:nvSpPr>
                  <p:cNvPr id="1853" name="TextBox 14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53" name="TextBox 14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1854" name="Straight Connector 14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55" name="TextBox 161"/>
              <p:cNvSpPr txBox="1"/>
              <p:nvPr/>
            </p:nvSpPr>
            <p:spPr>
              <a:xfrm>
                <a:off x="400350" y="25052"/>
                <a:ext cx="244022"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58" name="TextBox 162"/>
          <p:cNvSpPr txBox="1"/>
          <p:nvPr/>
        </p:nvSpPr>
        <p:spPr>
          <a:xfrm>
            <a:off x="2755836" y="262430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859" name="TextBox 163"/>
          <p:cNvSpPr txBox="1"/>
          <p:nvPr/>
        </p:nvSpPr>
        <p:spPr>
          <a:xfrm>
            <a:off x="2760006" y="2979039"/>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0 </a:t>
            </a:r>
          </a:p>
        </p:txBody>
      </p:sp>
      <p:grpSp>
        <p:nvGrpSpPr>
          <p:cNvPr id="1863" name="Group 164"/>
          <p:cNvGrpSpPr/>
          <p:nvPr/>
        </p:nvGrpSpPr>
        <p:grpSpPr>
          <a:xfrm>
            <a:off x="2531820" y="4120700"/>
            <a:ext cx="639741" cy="369330"/>
            <a:chOff x="0" y="18789"/>
            <a:chExt cx="639740" cy="369328"/>
          </a:xfrm>
        </p:grpSpPr>
        <mc:AlternateContent xmlns:mc="http://schemas.openxmlformats.org/markup-compatibility/2006" xmlns:a14="http://schemas.microsoft.com/office/drawing/2010/main">
          <mc:Choice Requires="a14">
            <p:sp>
              <p:nvSpPr>
                <p:cNvPr id="1860" name="TextBox 16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60" name="TextBox 16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1861" name="Straight Connector 16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62" name="TextBox 167"/>
            <p:cNvSpPr txBox="1"/>
            <p:nvPr/>
          </p:nvSpPr>
          <p:spPr>
            <a:xfrm>
              <a:off x="400350" y="18789"/>
              <a:ext cx="23939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869" name="Group 168"/>
          <p:cNvGrpSpPr/>
          <p:nvPr/>
        </p:nvGrpSpPr>
        <p:grpSpPr>
          <a:xfrm>
            <a:off x="2426314" y="4349775"/>
            <a:ext cx="799495" cy="494259"/>
            <a:chOff x="0" y="0"/>
            <a:chExt cx="799494" cy="494257"/>
          </a:xfrm>
        </p:grpSpPr>
        <p:sp>
          <p:nvSpPr>
            <p:cNvPr id="1864" name="TextBox 169"/>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868" name="Group 170"/>
            <p:cNvGrpSpPr/>
            <p:nvPr/>
          </p:nvGrpSpPr>
          <p:grpSpPr>
            <a:xfrm>
              <a:off x="174577" y="121685"/>
              <a:ext cx="624917" cy="372572"/>
              <a:chOff x="0" y="21808"/>
              <a:chExt cx="624916" cy="372570"/>
            </a:xfrm>
          </p:grpSpPr>
          <mc:AlternateContent xmlns:mc="http://schemas.openxmlformats.org/markup-compatibility/2006" xmlns:a14="http://schemas.microsoft.com/office/drawing/2010/main">
            <mc:Choice Requires="a14">
              <p:sp>
                <p:nvSpPr>
                  <p:cNvPr id="1865" name="TextBox 17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65" name="TextBox 17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9231" b="-19565"/>
                    </a:stretch>
                  </a:blipFill>
                  <a:ln w="12700" cap="flat">
                    <a:noFill/>
                    <a:miter lim="400000"/>
                  </a:ln>
                  <a:effectLst/>
                </p:spPr>
                <p:txBody>
                  <a:bodyPr/>
                  <a:lstStyle/>
                  <a:p>
                    <a:r>
                      <a:rPr lang="en-US">
                        <a:noFill/>
                      </a:rPr>
                      <a:t> </a:t>
                    </a:r>
                  </a:p>
                </p:txBody>
              </p:sp>
            </mc:Fallback>
          </mc:AlternateContent>
          <p:sp>
            <p:nvSpPr>
              <p:cNvPr id="1866" name="Straight Connector 17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67" name="TextBox 173"/>
              <p:cNvSpPr txBox="1"/>
              <p:nvPr/>
            </p:nvSpPr>
            <p:spPr>
              <a:xfrm>
                <a:off x="412302" y="25052"/>
                <a:ext cx="21261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70" name="TextBox 174"/>
          <p:cNvSpPr txBox="1"/>
          <p:nvPr/>
        </p:nvSpPr>
        <p:spPr>
          <a:xfrm>
            <a:off x="2707432" y="517996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71" name="TextBox 175"/>
          <p:cNvSpPr txBox="1"/>
          <p:nvPr/>
        </p:nvSpPr>
        <p:spPr>
          <a:xfrm>
            <a:off x="2599718" y="4810777"/>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872" name="TextBox 176"/>
          <p:cNvSpPr txBox="1"/>
          <p:nvPr/>
        </p:nvSpPr>
        <p:spPr>
          <a:xfrm>
            <a:off x="3625277" y="191613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3" name="TextBox 177"/>
          <p:cNvSpPr txBox="1"/>
          <p:nvPr/>
        </p:nvSpPr>
        <p:spPr>
          <a:xfrm>
            <a:off x="3567264" y="2276910"/>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877" name="Group 2"/>
          <p:cNvGrpSpPr/>
          <p:nvPr/>
        </p:nvGrpSpPr>
        <p:grpSpPr>
          <a:xfrm>
            <a:off x="3463328" y="3391320"/>
            <a:ext cx="883701" cy="365258"/>
            <a:chOff x="0" y="21808"/>
            <a:chExt cx="883700" cy="365256"/>
          </a:xfrm>
        </p:grpSpPr>
        <mc:AlternateContent xmlns:mc="http://schemas.openxmlformats.org/markup-compatibility/2006" xmlns:a14="http://schemas.microsoft.com/office/drawing/2010/main">
          <mc:Choice Requires="a14">
            <p:sp>
              <p:nvSpPr>
                <p:cNvPr id="1874" name="TextBox 18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74" name="TextBox 18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5714" r="-18571" b="-17021"/>
                  </a:stretch>
                </a:blipFill>
                <a:ln w="12700" cap="flat">
                  <a:noFill/>
                  <a:miter lim="400000"/>
                </a:ln>
                <a:effectLst/>
              </p:spPr>
              <p:txBody>
                <a:bodyPr/>
                <a:lstStyle/>
                <a:p>
                  <a:r>
                    <a:rPr lang="en-US">
                      <a:noFill/>
                    </a:rPr>
                    <a:t> </a:t>
                  </a:r>
                </a:p>
              </p:txBody>
            </p:sp>
          </mc:Fallback>
        </mc:AlternateContent>
        <p:sp>
          <p:nvSpPr>
            <p:cNvPr id="1875" name="Straight Connector 18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76" name="TextBox 187"/>
            <p:cNvSpPr txBox="1"/>
            <p:nvPr/>
          </p:nvSpPr>
          <p:spPr>
            <a:xfrm>
              <a:off x="482147" y="38635"/>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1878" name="TextBox 188"/>
          <p:cNvSpPr txBox="1"/>
          <p:nvPr/>
        </p:nvSpPr>
        <p:spPr>
          <a:xfrm>
            <a:off x="3632714" y="2640919"/>
            <a:ext cx="30585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0 </a:t>
            </a:r>
          </a:p>
        </p:txBody>
      </p:sp>
      <p:sp>
        <p:nvSpPr>
          <p:cNvPr id="1879" name="TextBox 189"/>
          <p:cNvSpPr txBox="1"/>
          <p:nvPr/>
        </p:nvSpPr>
        <p:spPr>
          <a:xfrm>
            <a:off x="3636883" y="2988487"/>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883" name="Group 202"/>
          <p:cNvGrpSpPr/>
          <p:nvPr/>
        </p:nvGrpSpPr>
        <p:grpSpPr>
          <a:xfrm>
            <a:off x="3446711" y="3767076"/>
            <a:ext cx="909458" cy="348431"/>
            <a:chOff x="0" y="0"/>
            <a:chExt cx="909457" cy="348429"/>
          </a:xfrm>
        </p:grpSpPr>
        <mc:AlternateContent xmlns:mc="http://schemas.openxmlformats.org/markup-compatibility/2006" xmlns:a14="http://schemas.microsoft.com/office/drawing/2010/main">
          <mc:Choice Requires="a14">
            <p:sp>
              <p:nvSpPr>
                <p:cNvPr id="1880" name="TextBox 20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80" name="TextBox 20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391"/>
                  </a:stretch>
                </a:blipFill>
                <a:ln w="12700" cap="flat">
                  <a:noFill/>
                  <a:miter lim="400000"/>
                </a:ln>
                <a:effectLst/>
              </p:spPr>
              <p:txBody>
                <a:bodyPr/>
                <a:lstStyle/>
                <a:p>
                  <a:r>
                    <a:rPr lang="en-US">
                      <a:noFill/>
                    </a:rPr>
                    <a:t> </a:t>
                  </a:r>
                </a:p>
              </p:txBody>
            </p:sp>
          </mc:Fallback>
        </mc:AlternateContent>
        <p:sp>
          <p:nvSpPr>
            <p:cNvPr id="1881" name="Straight Connector 20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82" name="TextBox 205"/>
            <p:cNvSpPr txBox="1"/>
            <p:nvPr/>
          </p:nvSpPr>
          <p:spPr>
            <a:xfrm>
              <a:off x="507904"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1887" name="Group 206"/>
          <p:cNvGrpSpPr/>
          <p:nvPr/>
        </p:nvGrpSpPr>
        <p:grpSpPr>
          <a:xfrm>
            <a:off x="3442620" y="4107378"/>
            <a:ext cx="922338" cy="348431"/>
            <a:chOff x="0" y="12878"/>
            <a:chExt cx="922336" cy="348429"/>
          </a:xfrm>
        </p:grpSpPr>
        <mc:AlternateContent xmlns:mc="http://schemas.openxmlformats.org/markup-compatibility/2006" xmlns:a14="http://schemas.microsoft.com/office/drawing/2010/main">
          <mc:Choice Requires="a14">
            <p:sp>
              <p:nvSpPr>
                <p:cNvPr id="1884" name="TextBox 207"/>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84" name="TextBox 207"/>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1885" name="Straight Connector 208"/>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86" name="TextBox 209"/>
            <p:cNvSpPr txBox="1"/>
            <p:nvPr/>
          </p:nvSpPr>
          <p:spPr>
            <a:xfrm>
              <a:off x="520783" y="12878"/>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1891" name="Group 210"/>
          <p:cNvGrpSpPr/>
          <p:nvPr/>
        </p:nvGrpSpPr>
        <p:grpSpPr>
          <a:xfrm>
            <a:off x="3439918" y="4462454"/>
            <a:ext cx="922337" cy="348431"/>
            <a:chOff x="0" y="6439"/>
            <a:chExt cx="922336" cy="348429"/>
          </a:xfrm>
        </p:grpSpPr>
        <mc:AlternateContent xmlns:mc="http://schemas.openxmlformats.org/markup-compatibility/2006" xmlns:a14="http://schemas.microsoft.com/office/drawing/2010/main">
          <mc:Choice Requires="a14">
            <p:sp>
              <p:nvSpPr>
                <p:cNvPr id="1888" name="TextBox 21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1888" name="TextBox 21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8"/>
                  <a:stretch>
                    <a:fillRect l="-15493" r="-16901" b="-19565"/>
                  </a:stretch>
                </a:blipFill>
                <a:ln w="12700" cap="flat">
                  <a:noFill/>
                  <a:miter lim="400000"/>
                </a:ln>
                <a:effectLst/>
              </p:spPr>
              <p:txBody>
                <a:bodyPr/>
                <a:lstStyle/>
                <a:p>
                  <a:r>
                    <a:rPr lang="en-US">
                      <a:noFill/>
                    </a:rPr>
                    <a:t> </a:t>
                  </a:r>
                </a:p>
              </p:txBody>
            </p:sp>
          </mc:Fallback>
        </mc:AlternateContent>
        <p:sp>
          <p:nvSpPr>
            <p:cNvPr id="1889" name="Straight Connector 21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90" name="TextBox 213"/>
            <p:cNvSpPr txBox="1"/>
            <p:nvPr/>
          </p:nvSpPr>
          <p:spPr>
            <a:xfrm>
              <a:off x="520783" y="6439"/>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1896" name="Group 5"/>
          <p:cNvGrpSpPr/>
          <p:nvPr/>
        </p:nvGrpSpPr>
        <p:grpSpPr>
          <a:xfrm>
            <a:off x="3507013" y="4827068"/>
            <a:ext cx="530908" cy="373143"/>
            <a:chOff x="0" y="0"/>
            <a:chExt cx="530907" cy="373141"/>
          </a:xfrm>
        </p:grpSpPr>
        <p:grpSp>
          <p:nvGrpSpPr>
            <p:cNvPr id="1894" name="Group 214"/>
            <p:cNvGrpSpPr/>
            <p:nvPr/>
          </p:nvGrpSpPr>
          <p:grpSpPr>
            <a:xfrm>
              <a:off x="237946" y="3813"/>
              <a:ext cx="292961" cy="369328"/>
              <a:chOff x="0" y="0"/>
              <a:chExt cx="292960" cy="369326"/>
            </a:xfrm>
          </p:grpSpPr>
          <p:sp>
            <p:nvSpPr>
              <p:cNvPr id="1892" name="Straight Connector 21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93" name="TextBox 217"/>
              <p:cNvSpPr txBox="1"/>
              <p:nvPr/>
            </p:nvSpPr>
            <p:spPr>
              <a:xfrm>
                <a:off x="81311" y="0"/>
                <a:ext cx="21164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1895" name="TextBox 218"/>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1901" name="Group 219"/>
          <p:cNvGrpSpPr/>
          <p:nvPr/>
        </p:nvGrpSpPr>
        <p:grpSpPr>
          <a:xfrm>
            <a:off x="3507859" y="5183129"/>
            <a:ext cx="568702" cy="373143"/>
            <a:chOff x="0" y="0"/>
            <a:chExt cx="568701" cy="373142"/>
          </a:xfrm>
        </p:grpSpPr>
        <p:grpSp>
          <p:nvGrpSpPr>
            <p:cNvPr id="1899" name="Group 220"/>
            <p:cNvGrpSpPr/>
            <p:nvPr/>
          </p:nvGrpSpPr>
          <p:grpSpPr>
            <a:xfrm>
              <a:off x="237946" y="3813"/>
              <a:ext cx="330755" cy="369329"/>
              <a:chOff x="0" y="0"/>
              <a:chExt cx="330754" cy="369327"/>
            </a:xfrm>
          </p:grpSpPr>
          <p:sp>
            <p:nvSpPr>
              <p:cNvPr id="1897" name="Straight Connector 22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98" name="TextBox 223"/>
              <p:cNvSpPr txBox="1"/>
              <p:nvPr/>
            </p:nvSpPr>
            <p:spPr>
              <a:xfrm>
                <a:off x="99243" y="0"/>
                <a:ext cx="231511"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1900" name="TextBox 221"/>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1903" name="TextBox 225"/>
          <p:cNvSpPr txBox="1"/>
          <p:nvPr/>
        </p:nvSpPr>
        <p:spPr>
          <a:xfrm>
            <a:off x="1655831" y="1318176"/>
            <a:ext cx="81001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1905" name="TextBox 227"/>
          <p:cNvSpPr txBox="1"/>
          <p:nvPr/>
        </p:nvSpPr>
        <p:spPr>
          <a:xfrm>
            <a:off x="2570739" y="1329668"/>
            <a:ext cx="60814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1907" name="Straight Arrow Connector 178"/>
          <p:cNvSpPr/>
          <p:nvPr/>
        </p:nvSpPr>
        <p:spPr>
          <a:xfrm>
            <a:off x="7598187" y="1757383"/>
            <a:ext cx="1" cy="186687"/>
          </a:xfrm>
          <a:prstGeom prst="line">
            <a:avLst/>
          </a:prstGeom>
          <a:ln w="25400">
            <a:solidFill>
              <a:srgbClr val="FF0000"/>
            </a:solidFill>
            <a:miter/>
            <a:tailEnd type="triangle"/>
          </a:ln>
        </p:spPr>
        <p:txBody>
          <a:bodyPr lIns="45719" rIns="45719"/>
          <a:lstStyle/>
          <a:p>
            <a:endParaRPr/>
          </a:p>
        </p:txBody>
      </p:sp>
      <p:sp>
        <p:nvSpPr>
          <p:cNvPr id="1908" name="TextBox 179"/>
          <p:cNvSpPr txBox="1"/>
          <p:nvPr/>
        </p:nvSpPr>
        <p:spPr>
          <a:xfrm>
            <a:off x="7055291" y="1251983"/>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909" name="TextBox 180"/>
          <p:cNvSpPr txBox="1"/>
          <p:nvPr/>
        </p:nvSpPr>
        <p:spPr>
          <a:xfrm>
            <a:off x="6997124" y="1509605"/>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sp>
        <p:nvSpPr>
          <p:cNvPr id="1910" name="Straight Arrow Connector 181"/>
          <p:cNvSpPr/>
          <p:nvPr/>
        </p:nvSpPr>
        <p:spPr>
          <a:xfrm>
            <a:off x="7598187" y="4172269"/>
            <a:ext cx="1" cy="186686"/>
          </a:xfrm>
          <a:prstGeom prst="line">
            <a:avLst/>
          </a:prstGeom>
          <a:ln w="25400">
            <a:solidFill>
              <a:srgbClr val="FF0000"/>
            </a:solidFill>
            <a:miter/>
            <a:tailEnd type="triangle"/>
          </a:ln>
        </p:spPr>
        <p:txBody>
          <a:bodyPr lIns="45719" rIns="45719"/>
          <a:lstStyle/>
          <a:p>
            <a:endParaRPr/>
          </a:p>
        </p:txBody>
      </p:sp>
      <p:sp>
        <p:nvSpPr>
          <p:cNvPr id="1911" name="TextBox 182"/>
          <p:cNvSpPr txBox="1"/>
          <p:nvPr/>
        </p:nvSpPr>
        <p:spPr>
          <a:xfrm>
            <a:off x="7148301" y="4470420"/>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1912" name="TextBox 183"/>
          <p:cNvSpPr txBox="1"/>
          <p:nvPr/>
        </p:nvSpPr>
        <p:spPr>
          <a:xfrm>
            <a:off x="7090132" y="4728041"/>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sp>
        <p:nvSpPr>
          <p:cNvPr id="167" name="Bent Arrow 213">
            <a:extLst>
              <a:ext uri="{FF2B5EF4-FFF2-40B4-BE49-F238E27FC236}">
                <a16:creationId xmlns:a16="http://schemas.microsoft.com/office/drawing/2014/main" id="{B8F0BD2E-59E2-40A5-85A3-3B25782BEAC2}"/>
              </a:ext>
            </a:extLst>
          </p:cNvPr>
          <p:cNvSpPr/>
          <p:nvPr/>
        </p:nvSpPr>
        <p:spPr>
          <a:xfrm rot="10800000" flipH="1">
            <a:off x="3295944" y="5963716"/>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168" name="TextBox 25">
            <a:extLst>
              <a:ext uri="{FF2B5EF4-FFF2-40B4-BE49-F238E27FC236}">
                <a16:creationId xmlns:a16="http://schemas.microsoft.com/office/drawing/2014/main" id="{A1D527A8-F80B-464D-9259-416CE5B1BEB3}"/>
              </a:ext>
            </a:extLst>
          </p:cNvPr>
          <p:cNvSpPr txBox="1"/>
          <p:nvPr/>
        </p:nvSpPr>
        <p:spPr>
          <a:xfrm>
            <a:off x="333981" y="1418019"/>
            <a:ext cx="582900"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atin typeface="Times New Roman"/>
                <a:ea typeface="Times New Roman"/>
                <a:cs typeface="Times New Roman"/>
                <a:sym typeface="Times New Roman"/>
              </a:defRPr>
            </a:lvl1pPr>
          </a:lstStyle>
          <a:p>
            <a:r>
              <a:rPr sz="1100" dirty="0"/>
              <a:t>Member </a:t>
            </a:r>
          </a:p>
        </p:txBody>
      </p:sp>
      <p:sp>
        <p:nvSpPr>
          <p:cNvPr id="169" name="TextBox 145">
            <a:extLst>
              <a:ext uri="{FF2B5EF4-FFF2-40B4-BE49-F238E27FC236}">
                <a16:creationId xmlns:a16="http://schemas.microsoft.com/office/drawing/2014/main" id="{DC1D0D36-BA63-7D45-8F82-169C2999FCBD}"/>
              </a:ext>
            </a:extLst>
          </p:cNvPr>
          <p:cNvSpPr txBox="1"/>
          <p:nvPr/>
        </p:nvSpPr>
        <p:spPr>
          <a:xfrm>
            <a:off x="907696" y="1346681"/>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170" name="Straight Connector 398">
            <a:extLst>
              <a:ext uri="{FF2B5EF4-FFF2-40B4-BE49-F238E27FC236}">
                <a16:creationId xmlns:a16="http://schemas.microsoft.com/office/drawing/2014/main" id="{C45505EA-5340-AD4D-986C-06394EF0BFEF}"/>
              </a:ext>
            </a:extLst>
          </p:cNvPr>
          <p:cNvSpPr/>
          <p:nvPr/>
        </p:nvSpPr>
        <p:spPr>
          <a:xfrm>
            <a:off x="970204" y="1582090"/>
            <a:ext cx="511879" cy="1"/>
          </a:xfrm>
          <a:prstGeom prst="line">
            <a:avLst/>
          </a:prstGeom>
          <a:ln w="12700">
            <a:solidFill>
              <a:srgbClr val="000000"/>
            </a:solidFill>
            <a:miter/>
          </a:ln>
        </p:spPr>
        <p:txBody>
          <a:bodyPr lIns="45719" rIns="45719"/>
          <a:lstStyle/>
          <a:p>
            <a:endParaRPr/>
          </a:p>
        </p:txBody>
      </p:sp>
      <p:sp>
        <p:nvSpPr>
          <p:cNvPr id="171" name="TextBox 399">
            <a:extLst>
              <a:ext uri="{FF2B5EF4-FFF2-40B4-BE49-F238E27FC236}">
                <a16:creationId xmlns:a16="http://schemas.microsoft.com/office/drawing/2014/main" id="{CD8E5CE5-B3BF-DF40-BCF3-30DCC3630FDE}"/>
              </a:ext>
            </a:extLst>
          </p:cNvPr>
          <p:cNvSpPr txBox="1"/>
          <p:nvPr/>
        </p:nvSpPr>
        <p:spPr>
          <a:xfrm>
            <a:off x="1063717" y="1482439"/>
            <a:ext cx="5559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sp>
        <p:nvSpPr>
          <p:cNvPr id="172" name="TextBox 52">
            <a:extLst>
              <a:ext uri="{FF2B5EF4-FFF2-40B4-BE49-F238E27FC236}">
                <a16:creationId xmlns:a16="http://schemas.microsoft.com/office/drawing/2014/main" id="{8570D1CE-8AE1-E043-B700-6989B10A9A6A}"/>
              </a:ext>
            </a:extLst>
          </p:cNvPr>
          <p:cNvSpPr txBox="1"/>
          <p:nvPr/>
        </p:nvSpPr>
        <p:spPr>
          <a:xfrm>
            <a:off x="3273895" y="1351676"/>
            <a:ext cx="98665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76" name="TextBox 175">
            <a:extLst>
              <a:ext uri="{FF2B5EF4-FFF2-40B4-BE49-F238E27FC236}">
                <a16:creationId xmlns:a16="http://schemas.microsoft.com/office/drawing/2014/main" id="{279DF458-14BC-C141-94BC-33EFC6824DB7}"/>
              </a:ext>
            </a:extLst>
          </p:cNvPr>
          <p:cNvSpPr txBox="1"/>
          <p:nvPr/>
        </p:nvSpPr>
        <p:spPr>
          <a:xfrm>
            <a:off x="1692931" y="285360"/>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One Truss Unit    </a:t>
            </a:r>
          </a:p>
        </p:txBody>
      </p:sp>
      <p:grpSp>
        <p:nvGrpSpPr>
          <p:cNvPr id="177" name="Group 176">
            <a:extLst>
              <a:ext uri="{FF2B5EF4-FFF2-40B4-BE49-F238E27FC236}">
                <a16:creationId xmlns:a16="http://schemas.microsoft.com/office/drawing/2014/main" id="{AC8C4E2B-4B19-8440-A497-E21E3AAAB694}"/>
              </a:ext>
            </a:extLst>
          </p:cNvPr>
          <p:cNvGrpSpPr/>
          <p:nvPr/>
        </p:nvGrpSpPr>
        <p:grpSpPr>
          <a:xfrm>
            <a:off x="599320" y="5930228"/>
            <a:ext cx="1694217" cy="465402"/>
            <a:chOff x="1032936" y="5906726"/>
            <a:chExt cx="1694217" cy="465402"/>
          </a:xfrm>
        </p:grpSpPr>
        <p:sp>
          <p:nvSpPr>
            <p:cNvPr id="178" name="TextBox 177">
              <a:extLst>
                <a:ext uri="{FF2B5EF4-FFF2-40B4-BE49-F238E27FC236}">
                  <a16:creationId xmlns:a16="http://schemas.microsoft.com/office/drawing/2014/main" id="{BB5EC675-B671-DE48-B796-5138652256B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9" name="TextBox 178">
              <a:extLst>
                <a:ext uri="{FF2B5EF4-FFF2-40B4-BE49-F238E27FC236}">
                  <a16:creationId xmlns:a16="http://schemas.microsoft.com/office/drawing/2014/main" id="{AF280AE2-9A98-3444-A3CF-B8CD0BF4F481}"/>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237701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915" name="Straight Connector 4"/>
          <p:cNvSpPr/>
          <p:nvPr/>
        </p:nvSpPr>
        <p:spPr>
          <a:xfrm>
            <a:off x="277471" y="874381"/>
            <a:ext cx="8563831" cy="1"/>
          </a:xfrm>
          <a:prstGeom prst="line">
            <a:avLst/>
          </a:prstGeom>
          <a:ln w="28575">
            <a:solidFill>
              <a:srgbClr val="000000"/>
            </a:solidFill>
            <a:miter/>
          </a:ln>
        </p:spPr>
        <p:txBody>
          <a:bodyPr lIns="45719" rIns="45719"/>
          <a:lstStyle/>
          <a:p>
            <a:endParaRPr/>
          </a:p>
        </p:txBody>
      </p:sp>
      <p:graphicFrame>
        <p:nvGraphicFramePr>
          <p:cNvPr id="1917" name="Table 21"/>
          <p:cNvGraphicFramePr/>
          <p:nvPr>
            <p:extLst>
              <p:ext uri="{D42A27DB-BD31-4B8C-83A1-F6EECF244321}">
                <p14:modId xmlns:p14="http://schemas.microsoft.com/office/powerpoint/2010/main" val="2967334058"/>
              </p:ext>
            </p:extLst>
          </p:nvPr>
        </p:nvGraphicFramePr>
        <p:xfrm>
          <a:off x="450343"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52454">
                  <a:extLst>
                    <a:ext uri="{9D8B030D-6E8A-4147-A177-3AD203B41FA5}">
                      <a16:colId xmlns:a16="http://schemas.microsoft.com/office/drawing/2014/main" val="20003"/>
                    </a:ext>
                  </a:extLst>
                </a:gridCol>
                <a:gridCol w="960352">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1918" name="Table 22"/>
          <p:cNvGraphicFramePr/>
          <p:nvPr>
            <p:extLst>
              <p:ext uri="{D42A27DB-BD31-4B8C-83A1-F6EECF244321}">
                <p14:modId xmlns:p14="http://schemas.microsoft.com/office/powerpoint/2010/main" val="2747654061"/>
              </p:ext>
            </p:extLst>
          </p:nvPr>
        </p:nvGraphicFramePr>
        <p:xfrm>
          <a:off x="4636741"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2171">
                  <a:extLst>
                    <a:ext uri="{9D8B030D-6E8A-4147-A177-3AD203B41FA5}">
                      <a16:colId xmlns:a16="http://schemas.microsoft.com/office/drawing/2014/main" val="20003"/>
                    </a:ext>
                  </a:extLst>
                </a:gridCol>
                <a:gridCol w="1000635">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920" name="TextBox 24"/>
          <p:cNvSpPr txBox="1"/>
          <p:nvPr/>
        </p:nvSpPr>
        <p:spPr>
          <a:xfrm>
            <a:off x="1924162" y="4211742"/>
            <a:ext cx="82015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1921" name="TextBox 25"/>
          <p:cNvSpPr txBox="1"/>
          <p:nvPr/>
        </p:nvSpPr>
        <p:spPr>
          <a:xfrm>
            <a:off x="449579" y="4334421"/>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922" name="TextBox 26"/>
          <p:cNvSpPr txBox="1"/>
          <p:nvPr/>
        </p:nvSpPr>
        <p:spPr>
          <a:xfrm>
            <a:off x="2869485" y="4217574"/>
            <a:ext cx="62385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1925" name="TextBox 30"/>
          <p:cNvSpPr txBox="1"/>
          <p:nvPr/>
        </p:nvSpPr>
        <p:spPr>
          <a:xfrm>
            <a:off x="6113105" y="4211742"/>
            <a:ext cx="8201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1926" name="TextBox 31"/>
          <p:cNvSpPr txBox="1"/>
          <p:nvPr/>
        </p:nvSpPr>
        <p:spPr>
          <a:xfrm>
            <a:off x="4631355" y="4334421"/>
            <a:ext cx="707149" cy="292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927" name="TextBox 32"/>
          <p:cNvSpPr txBox="1"/>
          <p:nvPr/>
        </p:nvSpPr>
        <p:spPr>
          <a:xfrm>
            <a:off x="7047021" y="4203619"/>
            <a:ext cx="61732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1929" name="TextBox 34"/>
          <p:cNvSpPr txBox="1"/>
          <p:nvPr/>
        </p:nvSpPr>
        <p:spPr>
          <a:xfrm>
            <a:off x="623843" y="471169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30" name="TextBox 35"/>
          <p:cNvSpPr txBox="1"/>
          <p:nvPr/>
        </p:nvSpPr>
        <p:spPr>
          <a:xfrm>
            <a:off x="624168" y="508241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931" name="TextBox 36"/>
          <p:cNvSpPr txBox="1"/>
          <p:nvPr/>
        </p:nvSpPr>
        <p:spPr>
          <a:xfrm>
            <a:off x="623611" y="544532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932" name="TextBox 37"/>
          <p:cNvSpPr txBox="1"/>
          <p:nvPr/>
        </p:nvSpPr>
        <p:spPr>
          <a:xfrm>
            <a:off x="612718" y="580277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933" name="TextBox 38"/>
          <p:cNvSpPr txBox="1"/>
          <p:nvPr/>
        </p:nvSpPr>
        <p:spPr>
          <a:xfrm>
            <a:off x="615508" y="6179349"/>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mc:AlternateContent xmlns:mc="http://schemas.openxmlformats.org/markup-compatibility/2006" xmlns:a14="http://schemas.microsoft.com/office/drawing/2010/main">
        <mc:Choice Requires="a14">
          <p:sp>
            <p:nvSpPr>
              <p:cNvPr id="1934" name="TextBox 39"/>
              <p:cNvSpPr txBox="1"/>
              <p:nvPr/>
            </p:nvSpPr>
            <p:spPr>
              <a:xfrm>
                <a:off x="1305176" y="621476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34" name="TextBox 39"/>
              <p:cNvSpPr txBox="1">
                <a:spLocks noRot="1" noChangeAspect="1" noMove="1" noResize="1" noEditPoints="1" noAdjustHandles="1" noChangeArrowheads="1" noChangeShapeType="1" noTextEdit="1"/>
              </p:cNvSpPr>
              <p:nvPr/>
            </p:nvSpPr>
            <p:spPr>
              <a:xfrm>
                <a:off x="1305176" y="6214769"/>
                <a:ext cx="320327" cy="281637"/>
              </a:xfrm>
              <a:prstGeom prst="rect">
                <a:avLst/>
              </a:prstGeom>
              <a:blipFill>
                <a:blip r:embed="rId2"/>
                <a:stretch>
                  <a:fillRect r="-18868" b="-17021"/>
                </a:stretch>
              </a:blipFill>
              <a:ln w="12700">
                <a:miter lim="400000"/>
              </a:ln>
            </p:spPr>
            <p:txBody>
              <a:bodyPr/>
              <a:lstStyle/>
              <a:p>
                <a:r>
                  <a:rPr lang="en-US">
                    <a:noFill/>
                  </a:rPr>
                  <a:t> </a:t>
                </a:r>
              </a:p>
            </p:txBody>
          </p:sp>
        </mc:Fallback>
      </mc:AlternateContent>
      <p:sp>
        <p:nvSpPr>
          <p:cNvPr id="1935" name="TextBox 40"/>
          <p:cNvSpPr txBox="1"/>
          <p:nvPr/>
        </p:nvSpPr>
        <p:spPr>
          <a:xfrm>
            <a:off x="1340785" y="471378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36" name="TextBox 41"/>
          <p:cNvSpPr txBox="1"/>
          <p:nvPr/>
        </p:nvSpPr>
        <p:spPr>
          <a:xfrm>
            <a:off x="1336728" y="510264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37" name="TextBox 42"/>
          <p:cNvSpPr txBox="1"/>
          <p:nvPr/>
        </p:nvSpPr>
        <p:spPr>
          <a:xfrm>
            <a:off x="1333325" y="546078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38" name="TextBox 43"/>
          <p:cNvSpPr txBox="1"/>
          <p:nvPr/>
        </p:nvSpPr>
        <p:spPr>
          <a:xfrm>
            <a:off x="1335530" y="5809407"/>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39" name="TextBox 44"/>
          <p:cNvSpPr txBox="1"/>
          <p:nvPr/>
        </p:nvSpPr>
        <p:spPr>
          <a:xfrm>
            <a:off x="2168009" y="47168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940" name="TextBox 45"/>
          <p:cNvSpPr txBox="1"/>
          <p:nvPr/>
        </p:nvSpPr>
        <p:spPr>
          <a:xfrm>
            <a:off x="2076836" y="510264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946" name="Group 46"/>
          <p:cNvGrpSpPr/>
          <p:nvPr/>
        </p:nvGrpSpPr>
        <p:grpSpPr>
          <a:xfrm>
            <a:off x="1892400" y="6102451"/>
            <a:ext cx="813026" cy="499702"/>
            <a:chOff x="0" y="0"/>
            <a:chExt cx="813025" cy="499700"/>
          </a:xfrm>
        </p:grpSpPr>
        <p:sp>
          <p:nvSpPr>
            <p:cNvPr id="1941" name="TextBox 47"/>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945" name="Group 48"/>
            <p:cNvGrpSpPr/>
            <p:nvPr/>
          </p:nvGrpSpPr>
          <p:grpSpPr>
            <a:xfrm>
              <a:off x="180020" y="127128"/>
              <a:ext cx="633005" cy="372572"/>
              <a:chOff x="0" y="21808"/>
              <a:chExt cx="633003" cy="372570"/>
            </a:xfrm>
          </p:grpSpPr>
          <mc:AlternateContent xmlns:mc="http://schemas.openxmlformats.org/markup-compatibility/2006" xmlns:a14="http://schemas.microsoft.com/office/drawing/2010/main">
            <mc:Choice Requires="a14">
              <p:sp>
                <p:nvSpPr>
                  <p:cNvPr id="1942" name="TextBox 4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42" name="TextBox 4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1943" name="Straight Connector 5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44" name="TextBox 51"/>
              <p:cNvSpPr txBox="1"/>
              <p:nvPr/>
            </p:nvSpPr>
            <p:spPr>
              <a:xfrm>
                <a:off x="413131" y="25052"/>
                <a:ext cx="219872"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47" name="TextBox 52"/>
          <p:cNvSpPr txBox="1"/>
          <p:nvPr/>
        </p:nvSpPr>
        <p:spPr>
          <a:xfrm>
            <a:off x="2175444" y="545512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48" name="TextBox 53"/>
          <p:cNvSpPr txBox="1"/>
          <p:nvPr/>
        </p:nvSpPr>
        <p:spPr>
          <a:xfrm>
            <a:off x="2079600" y="5820485"/>
            <a:ext cx="50509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1949" name="TextBox 54"/>
          <p:cNvSpPr txBox="1"/>
          <p:nvPr/>
        </p:nvSpPr>
        <p:spPr>
          <a:xfrm>
            <a:off x="3128258" y="471703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950" name="TextBox 55"/>
          <p:cNvSpPr txBox="1"/>
          <p:nvPr/>
        </p:nvSpPr>
        <p:spPr>
          <a:xfrm>
            <a:off x="3037086" y="508407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956" name="Group 56"/>
          <p:cNvGrpSpPr/>
          <p:nvPr/>
        </p:nvGrpSpPr>
        <p:grpSpPr>
          <a:xfrm>
            <a:off x="2802546" y="6083880"/>
            <a:ext cx="837655" cy="499702"/>
            <a:chOff x="25052" y="0"/>
            <a:chExt cx="837654" cy="499700"/>
          </a:xfrm>
        </p:grpSpPr>
        <p:sp>
          <p:nvSpPr>
            <p:cNvPr id="1951" name="TextBox 57"/>
            <p:cNvSpPr txBox="1"/>
            <p:nvPr/>
          </p:nvSpPr>
          <p:spPr>
            <a:xfrm>
              <a:off x="25052" y="0"/>
              <a:ext cx="216444"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955" name="Group 58"/>
            <p:cNvGrpSpPr/>
            <p:nvPr/>
          </p:nvGrpSpPr>
          <p:grpSpPr>
            <a:xfrm>
              <a:off x="180020" y="127128"/>
              <a:ext cx="682686" cy="372572"/>
              <a:chOff x="0" y="21808"/>
              <a:chExt cx="682684" cy="372570"/>
            </a:xfrm>
          </p:grpSpPr>
          <mc:AlternateContent xmlns:mc="http://schemas.openxmlformats.org/markup-compatibility/2006" xmlns:a14="http://schemas.microsoft.com/office/drawing/2010/main">
            <mc:Choice Requires="a14">
              <p:sp>
                <p:nvSpPr>
                  <p:cNvPr id="1952" name="TextBox 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52" name="TextBox 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1953" name="Straight Connector 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4" name="TextBox 61"/>
              <p:cNvSpPr txBox="1"/>
              <p:nvPr/>
            </p:nvSpPr>
            <p:spPr>
              <a:xfrm>
                <a:off x="403210" y="25052"/>
                <a:ext cx="27947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57" name="TextBox 62"/>
          <p:cNvSpPr txBox="1"/>
          <p:nvPr/>
        </p:nvSpPr>
        <p:spPr>
          <a:xfrm>
            <a:off x="3135693" y="5453487"/>
            <a:ext cx="25954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1958" name="TextBox 63"/>
          <p:cNvSpPr txBox="1"/>
          <p:nvPr/>
        </p:nvSpPr>
        <p:spPr>
          <a:xfrm>
            <a:off x="3000412" y="5817965"/>
            <a:ext cx="438836"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1959" name="TextBox 64"/>
          <p:cNvSpPr txBox="1"/>
          <p:nvPr/>
        </p:nvSpPr>
        <p:spPr>
          <a:xfrm>
            <a:off x="3961294" y="4701482"/>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1960" name="TextBox 68"/>
          <p:cNvSpPr txBox="1"/>
          <p:nvPr/>
        </p:nvSpPr>
        <p:spPr>
          <a:xfrm>
            <a:off x="3903280" y="508730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1964" name="Group 69"/>
          <p:cNvGrpSpPr/>
          <p:nvPr/>
        </p:nvGrpSpPr>
        <p:grpSpPr>
          <a:xfrm>
            <a:off x="3742978" y="6214245"/>
            <a:ext cx="797600" cy="378837"/>
            <a:chOff x="0" y="21808"/>
            <a:chExt cx="797598" cy="378835"/>
          </a:xfrm>
        </p:grpSpPr>
        <mc:AlternateContent xmlns:mc="http://schemas.openxmlformats.org/markup-compatibility/2006" xmlns:a14="http://schemas.microsoft.com/office/drawing/2010/main">
          <mc:Choice Requires="a14">
            <p:sp>
              <p:nvSpPr>
                <p:cNvPr id="1961" name="TextBox 7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61" name="TextBox 7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1962" name="Straight Connector 7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3" name="TextBox 72"/>
            <p:cNvSpPr txBox="1"/>
            <p:nvPr/>
          </p:nvSpPr>
          <p:spPr>
            <a:xfrm>
              <a:off x="501637" y="31315"/>
              <a:ext cx="29596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1965" name="TextBox 73"/>
          <p:cNvSpPr txBox="1"/>
          <p:nvPr/>
        </p:nvSpPr>
        <p:spPr>
          <a:xfrm>
            <a:off x="3968730" y="545672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1966" name="TextBox 74"/>
          <p:cNvSpPr txBox="1"/>
          <p:nvPr/>
        </p:nvSpPr>
        <p:spPr>
          <a:xfrm>
            <a:off x="3972901" y="5823939"/>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67" name="TextBox 75"/>
          <p:cNvSpPr txBox="1"/>
          <p:nvPr/>
        </p:nvSpPr>
        <p:spPr>
          <a:xfrm>
            <a:off x="4806544" y="4743646"/>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1968" name="TextBox 79"/>
          <p:cNvSpPr txBox="1"/>
          <p:nvPr/>
        </p:nvSpPr>
        <p:spPr>
          <a:xfrm>
            <a:off x="4804202" y="509989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1969" name="TextBox 80"/>
          <p:cNvSpPr txBox="1"/>
          <p:nvPr/>
        </p:nvSpPr>
        <p:spPr>
          <a:xfrm>
            <a:off x="4803723" y="544349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970" name="TextBox 81"/>
          <p:cNvSpPr txBox="1"/>
          <p:nvPr/>
        </p:nvSpPr>
        <p:spPr>
          <a:xfrm>
            <a:off x="4809113" y="582240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971" name="TextBox 82"/>
          <p:cNvSpPr txBox="1"/>
          <p:nvPr/>
        </p:nvSpPr>
        <p:spPr>
          <a:xfrm>
            <a:off x="4739111" y="6194002"/>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mc:AlternateContent xmlns:mc="http://schemas.openxmlformats.org/markup-compatibility/2006" xmlns:a14="http://schemas.microsoft.com/office/drawing/2010/main">
        <mc:Choice Requires="a14">
          <p:sp>
            <p:nvSpPr>
              <p:cNvPr id="1972" name="TextBox 83"/>
              <p:cNvSpPr txBox="1"/>
              <p:nvPr/>
            </p:nvSpPr>
            <p:spPr>
              <a:xfrm>
                <a:off x="5500501" y="549077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72" name="TextBox 83"/>
              <p:cNvSpPr txBox="1">
                <a:spLocks noRot="1" noChangeAspect="1" noMove="1" noResize="1" noEditPoints="1" noAdjustHandles="1" noChangeArrowheads="1" noChangeShapeType="1" noTextEdit="1"/>
              </p:cNvSpPr>
              <p:nvPr/>
            </p:nvSpPr>
            <p:spPr>
              <a:xfrm>
                <a:off x="5500501" y="5490779"/>
                <a:ext cx="320327" cy="281636"/>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3" name="TextBox 84"/>
              <p:cNvSpPr txBox="1"/>
              <p:nvPr/>
            </p:nvSpPr>
            <p:spPr>
              <a:xfrm>
                <a:off x="5496889" y="474843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73" name="TextBox 84"/>
              <p:cNvSpPr txBox="1">
                <a:spLocks noRot="1" noChangeAspect="1" noMove="1" noResize="1" noEditPoints="1" noAdjustHandles="1" noChangeArrowheads="1" noChangeShapeType="1" noTextEdit="1"/>
              </p:cNvSpPr>
              <p:nvPr/>
            </p:nvSpPr>
            <p:spPr>
              <a:xfrm>
                <a:off x="5496889" y="4748434"/>
                <a:ext cx="320327" cy="281636"/>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4" name="TextBox 85"/>
              <p:cNvSpPr txBox="1"/>
              <p:nvPr/>
            </p:nvSpPr>
            <p:spPr>
              <a:xfrm>
                <a:off x="5498483" y="511894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74" name="TextBox 85"/>
              <p:cNvSpPr txBox="1">
                <a:spLocks noRot="1" noChangeAspect="1" noMove="1" noResize="1" noEditPoints="1" noAdjustHandles="1" noChangeArrowheads="1" noChangeShapeType="1" noTextEdit="1"/>
              </p:cNvSpPr>
              <p:nvPr/>
            </p:nvSpPr>
            <p:spPr>
              <a:xfrm>
                <a:off x="5498483" y="5118941"/>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1975" name="TextBox 86"/>
          <p:cNvSpPr txBox="1"/>
          <p:nvPr/>
        </p:nvSpPr>
        <p:spPr>
          <a:xfrm>
            <a:off x="5517246" y="583184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76" name="TextBox 87"/>
          <p:cNvSpPr txBox="1"/>
          <p:nvPr/>
        </p:nvSpPr>
        <p:spPr>
          <a:xfrm>
            <a:off x="5522366" y="619072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1980" name="Group 88"/>
          <p:cNvGrpSpPr/>
          <p:nvPr/>
        </p:nvGrpSpPr>
        <p:grpSpPr>
          <a:xfrm>
            <a:off x="6202863" y="4756528"/>
            <a:ext cx="689123" cy="369330"/>
            <a:chOff x="0" y="18789"/>
            <a:chExt cx="689121" cy="369328"/>
          </a:xfrm>
        </p:grpSpPr>
        <mc:AlternateContent xmlns:mc="http://schemas.openxmlformats.org/markup-compatibility/2006" xmlns:a14="http://schemas.microsoft.com/office/drawing/2010/main">
          <mc:Choice Requires="a14">
            <p:sp>
              <p:nvSpPr>
                <p:cNvPr id="1977" name="TextBox 8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77" name="TextBox 8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1978" name="Straight Connector 9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9" name="TextBox 91"/>
            <p:cNvSpPr txBox="1"/>
            <p:nvPr/>
          </p:nvSpPr>
          <p:spPr>
            <a:xfrm>
              <a:off x="411302" y="18789"/>
              <a:ext cx="27781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984" name="Group 92"/>
          <p:cNvGrpSpPr/>
          <p:nvPr/>
        </p:nvGrpSpPr>
        <p:grpSpPr>
          <a:xfrm>
            <a:off x="6193196" y="5110028"/>
            <a:ext cx="681031" cy="374403"/>
            <a:chOff x="0" y="21808"/>
            <a:chExt cx="681029" cy="374401"/>
          </a:xfrm>
        </p:grpSpPr>
        <mc:AlternateContent xmlns:mc="http://schemas.openxmlformats.org/markup-compatibility/2006" xmlns:a14="http://schemas.microsoft.com/office/drawing/2010/main">
          <mc:Choice Requires="a14">
            <p:sp>
              <p:nvSpPr>
                <p:cNvPr id="1981" name="TextBox 9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81" name="TextBox 9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1982" name="Straight Connector 9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3" name="TextBox 95"/>
            <p:cNvSpPr txBox="1"/>
            <p:nvPr/>
          </p:nvSpPr>
          <p:spPr>
            <a:xfrm>
              <a:off x="403210" y="26881"/>
              <a:ext cx="27781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990" name="Group 96"/>
          <p:cNvGrpSpPr/>
          <p:nvPr/>
        </p:nvGrpSpPr>
        <p:grpSpPr>
          <a:xfrm>
            <a:off x="6068900" y="5363862"/>
            <a:ext cx="826994" cy="481733"/>
            <a:chOff x="0" y="0"/>
            <a:chExt cx="826993" cy="481731"/>
          </a:xfrm>
        </p:grpSpPr>
        <p:sp>
          <p:nvSpPr>
            <p:cNvPr id="1985" name="TextBox 97"/>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989" name="Group 98"/>
            <p:cNvGrpSpPr/>
            <p:nvPr/>
          </p:nvGrpSpPr>
          <p:grpSpPr>
            <a:xfrm>
              <a:off x="174577" y="112403"/>
              <a:ext cx="652416" cy="369328"/>
              <a:chOff x="0" y="12526"/>
              <a:chExt cx="652414" cy="369326"/>
            </a:xfrm>
          </p:grpSpPr>
          <mc:AlternateContent xmlns:mc="http://schemas.openxmlformats.org/markup-compatibility/2006" xmlns:a14="http://schemas.microsoft.com/office/drawing/2010/main">
            <mc:Choice Requires="a14">
              <p:sp>
                <p:nvSpPr>
                  <p:cNvPr id="1986" name="TextBox 9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86" name="TextBox 9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1987" name="Straight Connector 10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8" name="TextBox 101"/>
              <p:cNvSpPr txBox="1"/>
              <p:nvPr/>
            </p:nvSpPr>
            <p:spPr>
              <a:xfrm>
                <a:off x="403210" y="12526"/>
                <a:ext cx="24920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91" name="TextBox 102"/>
          <p:cNvSpPr txBox="1"/>
          <p:nvPr/>
        </p:nvSpPr>
        <p:spPr>
          <a:xfrm>
            <a:off x="6353995" y="62012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992" name="TextBox 103"/>
          <p:cNvSpPr txBox="1"/>
          <p:nvPr/>
        </p:nvSpPr>
        <p:spPr>
          <a:xfrm>
            <a:off x="6355050" y="5839736"/>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996" name="Group 104"/>
          <p:cNvGrpSpPr/>
          <p:nvPr/>
        </p:nvGrpSpPr>
        <p:grpSpPr>
          <a:xfrm>
            <a:off x="7031589" y="4712905"/>
            <a:ext cx="701324" cy="369330"/>
            <a:chOff x="0" y="6263"/>
            <a:chExt cx="701323" cy="369328"/>
          </a:xfrm>
        </p:grpSpPr>
        <mc:AlternateContent xmlns:mc="http://schemas.openxmlformats.org/markup-compatibility/2006" xmlns:a14="http://schemas.microsoft.com/office/drawing/2010/main">
          <mc:Choice Requires="a14">
            <p:sp>
              <p:nvSpPr>
                <p:cNvPr id="1993" name="TextBox 10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93" name="TextBox 10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1994" name="Straight Connector 10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5" name="TextBox 107"/>
            <p:cNvSpPr txBox="1"/>
            <p:nvPr/>
          </p:nvSpPr>
          <p:spPr>
            <a:xfrm>
              <a:off x="427985" y="6263"/>
              <a:ext cx="27333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000" name="Group 108"/>
          <p:cNvGrpSpPr/>
          <p:nvPr/>
        </p:nvGrpSpPr>
        <p:grpSpPr>
          <a:xfrm>
            <a:off x="7021922" y="5091459"/>
            <a:ext cx="647032" cy="372574"/>
            <a:chOff x="0" y="21808"/>
            <a:chExt cx="647030" cy="372573"/>
          </a:xfrm>
        </p:grpSpPr>
        <mc:AlternateContent xmlns:mc="http://schemas.openxmlformats.org/markup-compatibility/2006" xmlns:a14="http://schemas.microsoft.com/office/drawing/2010/main">
          <mc:Choice Requires="a14">
            <p:sp>
              <p:nvSpPr>
                <p:cNvPr id="1997" name="TextBox 10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97" name="TextBox 10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1998" name="Straight Connector 11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9" name="TextBox 111"/>
            <p:cNvSpPr txBox="1"/>
            <p:nvPr/>
          </p:nvSpPr>
          <p:spPr>
            <a:xfrm>
              <a:off x="409196" y="25052"/>
              <a:ext cx="237834"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006" name="Group 112"/>
          <p:cNvGrpSpPr/>
          <p:nvPr/>
        </p:nvGrpSpPr>
        <p:grpSpPr>
          <a:xfrm>
            <a:off x="6972782" y="5353317"/>
            <a:ext cx="824366" cy="481733"/>
            <a:chOff x="56367" y="0"/>
            <a:chExt cx="824365" cy="481731"/>
          </a:xfrm>
        </p:grpSpPr>
        <p:sp>
          <p:nvSpPr>
            <p:cNvPr id="2001" name="TextBox 113"/>
            <p:cNvSpPr txBox="1"/>
            <p:nvPr/>
          </p:nvSpPr>
          <p:spPr>
            <a:xfrm>
              <a:off x="56367" y="0"/>
              <a:ext cx="24221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005" name="Group 114"/>
            <p:cNvGrpSpPr/>
            <p:nvPr/>
          </p:nvGrpSpPr>
          <p:grpSpPr>
            <a:xfrm>
              <a:off x="174577" y="112403"/>
              <a:ext cx="706155" cy="369328"/>
              <a:chOff x="0" y="12526"/>
              <a:chExt cx="706153" cy="369326"/>
            </a:xfrm>
          </p:grpSpPr>
          <mc:AlternateContent xmlns:mc="http://schemas.openxmlformats.org/markup-compatibility/2006" xmlns:a14="http://schemas.microsoft.com/office/drawing/2010/main">
            <mc:Choice Requires="a14">
              <p:sp>
                <p:nvSpPr>
                  <p:cNvPr id="2002" name="TextBox 11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002" name="TextBox 11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9565"/>
                    </a:stretch>
                  </a:blipFill>
                  <a:ln w="12700" cap="flat">
                    <a:noFill/>
                    <a:miter lim="400000"/>
                  </a:ln>
                  <a:effectLst/>
                </p:spPr>
                <p:txBody>
                  <a:bodyPr/>
                  <a:lstStyle/>
                  <a:p>
                    <a:r>
                      <a:rPr lang="en-US">
                        <a:noFill/>
                      </a:rPr>
                      <a:t> </a:t>
                    </a:r>
                  </a:p>
                </p:txBody>
              </p:sp>
            </mc:Fallback>
          </mc:AlternateContent>
          <p:sp>
            <p:nvSpPr>
              <p:cNvPr id="2003" name="Straight Connector 11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4" name="TextBox 117"/>
              <p:cNvSpPr txBox="1"/>
              <p:nvPr/>
            </p:nvSpPr>
            <p:spPr>
              <a:xfrm>
                <a:off x="415460" y="12526"/>
                <a:ext cx="290693"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010" name="Group 120"/>
          <p:cNvGrpSpPr/>
          <p:nvPr/>
        </p:nvGrpSpPr>
        <p:grpSpPr>
          <a:xfrm>
            <a:off x="7943075" y="4741987"/>
            <a:ext cx="788160" cy="369330"/>
            <a:chOff x="0" y="18789"/>
            <a:chExt cx="788158" cy="369328"/>
          </a:xfrm>
        </p:grpSpPr>
        <mc:AlternateContent xmlns:mc="http://schemas.openxmlformats.org/markup-compatibility/2006" xmlns:a14="http://schemas.microsoft.com/office/drawing/2010/main">
          <mc:Choice Requires="a14">
            <p:sp>
              <p:nvSpPr>
                <p:cNvPr id="2007" name="TextBox 12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007" name="TextBox 12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2008" name="Straight Connector 12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9" name="TextBox 123"/>
            <p:cNvSpPr txBox="1"/>
            <p:nvPr/>
          </p:nvSpPr>
          <p:spPr>
            <a:xfrm>
              <a:off x="506847" y="18789"/>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014" name="Group 124"/>
          <p:cNvGrpSpPr/>
          <p:nvPr/>
        </p:nvGrpSpPr>
        <p:grpSpPr>
          <a:xfrm>
            <a:off x="7938985" y="5089109"/>
            <a:ext cx="817303" cy="369330"/>
            <a:chOff x="0" y="12526"/>
            <a:chExt cx="817302" cy="369328"/>
          </a:xfrm>
        </p:grpSpPr>
        <mc:AlternateContent xmlns:mc="http://schemas.openxmlformats.org/markup-compatibility/2006" xmlns:a14="http://schemas.microsoft.com/office/drawing/2010/main">
          <mc:Choice Requires="a14">
            <p:sp>
              <p:nvSpPr>
                <p:cNvPr id="2011" name="TextBox 12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011" name="TextBox 12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021"/>
                  </a:stretch>
                </a:blipFill>
                <a:ln w="12700" cap="flat">
                  <a:noFill/>
                  <a:miter lim="400000"/>
                </a:ln>
                <a:effectLst/>
              </p:spPr>
              <p:txBody>
                <a:bodyPr/>
                <a:lstStyle/>
                <a:p>
                  <a:r>
                    <a:rPr lang="en-US">
                      <a:noFill/>
                    </a:rPr>
                    <a:t> </a:t>
                  </a:r>
                </a:p>
              </p:txBody>
            </p:sp>
          </mc:Fallback>
        </mc:AlternateContent>
        <p:sp>
          <p:nvSpPr>
            <p:cNvPr id="2012" name="Straight Connector 12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3" name="TextBox 127"/>
            <p:cNvSpPr txBox="1"/>
            <p:nvPr/>
          </p:nvSpPr>
          <p:spPr>
            <a:xfrm>
              <a:off x="531900" y="12526"/>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018" name="Group 128"/>
          <p:cNvGrpSpPr/>
          <p:nvPr/>
        </p:nvGrpSpPr>
        <p:grpSpPr>
          <a:xfrm>
            <a:off x="7936283" y="5464060"/>
            <a:ext cx="807479" cy="369330"/>
            <a:chOff x="0" y="18789"/>
            <a:chExt cx="807478" cy="369328"/>
          </a:xfrm>
        </p:grpSpPr>
        <mc:AlternateContent xmlns:mc="http://schemas.openxmlformats.org/markup-compatibility/2006" xmlns:a14="http://schemas.microsoft.com/office/drawing/2010/main">
          <mc:Choice Requires="a14">
            <p:sp>
              <p:nvSpPr>
                <p:cNvPr id="2015" name="TextBox 12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015" name="TextBox 12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2016" name="Straight Connector 13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7" name="TextBox 131"/>
            <p:cNvSpPr txBox="1"/>
            <p:nvPr/>
          </p:nvSpPr>
          <p:spPr>
            <a:xfrm>
              <a:off x="519374" y="18789"/>
              <a:ext cx="28810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064" name="Group 142"/>
          <p:cNvGrpSpPr/>
          <p:nvPr/>
        </p:nvGrpSpPr>
        <p:grpSpPr>
          <a:xfrm>
            <a:off x="2287055" y="1381870"/>
            <a:ext cx="4193429" cy="2237401"/>
            <a:chOff x="0" y="0"/>
            <a:chExt cx="4193428" cy="2237399"/>
          </a:xfrm>
        </p:grpSpPr>
        <p:sp>
          <p:nvSpPr>
            <p:cNvPr id="2019" name="Straight Connector 144"/>
            <p:cNvSpPr/>
            <p:nvPr/>
          </p:nvSpPr>
          <p:spPr>
            <a:xfrm flipV="1">
              <a:off x="1173154" y="2132730"/>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0" name="Straight Connector 145"/>
            <p:cNvSpPr/>
            <p:nvPr/>
          </p:nvSpPr>
          <p:spPr>
            <a:xfrm flipV="1">
              <a:off x="193252" y="2132730"/>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1" name="Straight Connector 146"/>
            <p:cNvSpPr/>
            <p:nvPr/>
          </p:nvSpPr>
          <p:spPr>
            <a:xfrm>
              <a:off x="203177" y="1141799"/>
              <a:ext cx="977123" cy="9771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2" name="Oval 147"/>
            <p:cNvSpPr/>
            <p:nvPr/>
          </p:nvSpPr>
          <p:spPr>
            <a:xfrm>
              <a:off x="144192" y="205473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3" name="Straight Connector 148"/>
            <p:cNvSpPr/>
            <p:nvPr/>
          </p:nvSpPr>
          <p:spPr>
            <a:xfrm flipV="1">
              <a:off x="1204436" y="1144805"/>
              <a:ext cx="962982" cy="9718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4" name="Straight Connector 149"/>
            <p:cNvSpPr/>
            <p:nvPr/>
          </p:nvSpPr>
          <p:spPr>
            <a:xfrm flipV="1">
              <a:off x="126856" y="1993119"/>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5" name="Straight Connector 150"/>
            <p:cNvSpPr/>
            <p:nvPr/>
          </p:nvSpPr>
          <p:spPr>
            <a:xfrm>
              <a:off x="5847" y="199037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6" name="Straight Connector 151"/>
            <p:cNvSpPr/>
            <p:nvPr/>
          </p:nvSpPr>
          <p:spPr>
            <a:xfrm>
              <a:off x="0" y="212099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7" name="Straight Connector 152"/>
            <p:cNvSpPr/>
            <p:nvPr/>
          </p:nvSpPr>
          <p:spPr>
            <a:xfrm>
              <a:off x="7327" y="223207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8" name="Straight Connector 153"/>
            <p:cNvSpPr/>
            <p:nvPr/>
          </p:nvSpPr>
          <p:spPr>
            <a:xfrm>
              <a:off x="2191737" y="1157002"/>
              <a:ext cx="915536" cy="9566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9" name="Straight Connector 154"/>
            <p:cNvSpPr/>
            <p:nvPr/>
          </p:nvSpPr>
          <p:spPr>
            <a:xfrm flipV="1">
              <a:off x="3165826" y="1152068"/>
              <a:ext cx="931183" cy="9546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0" name="Straight Connector 155"/>
            <p:cNvSpPr/>
            <p:nvPr/>
          </p:nvSpPr>
          <p:spPr>
            <a:xfrm flipV="1">
              <a:off x="3134450" y="2129582"/>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1" name="Straight Connector 156"/>
            <p:cNvSpPr/>
            <p:nvPr/>
          </p:nvSpPr>
          <p:spPr>
            <a:xfrm flipV="1">
              <a:off x="2136102" y="2127377"/>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2" name="Straight Connector 157"/>
            <p:cNvSpPr/>
            <p:nvPr/>
          </p:nvSpPr>
          <p:spPr>
            <a:xfrm>
              <a:off x="2167512" y="1149821"/>
              <a:ext cx="1" cy="9772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3" name="Straight Connector 158"/>
            <p:cNvSpPr/>
            <p:nvPr/>
          </p:nvSpPr>
          <p:spPr>
            <a:xfrm flipH="1">
              <a:off x="4110865" y="1156803"/>
              <a:ext cx="13341" cy="9410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4" name="Oval 159"/>
            <p:cNvSpPr/>
            <p:nvPr/>
          </p:nvSpPr>
          <p:spPr>
            <a:xfrm>
              <a:off x="1119175" y="206577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5" name="Oval 160"/>
            <p:cNvSpPr/>
            <p:nvPr/>
          </p:nvSpPr>
          <p:spPr>
            <a:xfrm>
              <a:off x="2104281" y="2069386"/>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6" name="Oval 161"/>
            <p:cNvSpPr/>
            <p:nvPr/>
          </p:nvSpPr>
          <p:spPr>
            <a:xfrm>
              <a:off x="4049280" y="2069386"/>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7" name="Oval 162"/>
            <p:cNvSpPr/>
            <p:nvPr/>
          </p:nvSpPr>
          <p:spPr>
            <a:xfrm>
              <a:off x="3051448" y="206540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8" name="Straight Connector 163"/>
            <p:cNvSpPr/>
            <p:nvPr/>
          </p:nvSpPr>
          <p:spPr>
            <a:xfrm flipV="1">
              <a:off x="1209499" y="136233"/>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9" name="Straight Connector 164"/>
            <p:cNvSpPr/>
            <p:nvPr/>
          </p:nvSpPr>
          <p:spPr>
            <a:xfrm flipV="1">
              <a:off x="229600" y="136233"/>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0" name="Oval 165"/>
            <p:cNvSpPr/>
            <p:nvPr/>
          </p:nvSpPr>
          <p:spPr>
            <a:xfrm>
              <a:off x="170015" y="75744"/>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1" name="Straight Connector 166"/>
            <p:cNvSpPr/>
            <p:nvPr/>
          </p:nvSpPr>
          <p:spPr>
            <a:xfrm flipV="1">
              <a:off x="218678" y="146493"/>
              <a:ext cx="977123" cy="9771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2" name="Straight Connector 167"/>
            <p:cNvSpPr/>
            <p:nvPr/>
          </p:nvSpPr>
          <p:spPr>
            <a:xfrm>
              <a:off x="1194549" y="106892"/>
              <a:ext cx="999861" cy="10423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3" name="Straight Connector 168"/>
            <p:cNvSpPr/>
            <p:nvPr/>
          </p:nvSpPr>
          <p:spPr>
            <a:xfrm flipV="1">
              <a:off x="162513" y="2739"/>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4" name="Straight Connector 169"/>
            <p:cNvSpPr/>
            <p:nvPr/>
          </p:nvSpPr>
          <p:spPr>
            <a:xfrm>
              <a:off x="41507" y="-1"/>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5" name="Straight Connector 170"/>
            <p:cNvSpPr/>
            <p:nvPr/>
          </p:nvSpPr>
          <p:spPr>
            <a:xfrm>
              <a:off x="35657" y="12189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6" name="Straight Connector 171"/>
            <p:cNvSpPr/>
            <p:nvPr/>
          </p:nvSpPr>
          <p:spPr>
            <a:xfrm>
              <a:off x="50574" y="23410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7" name="Straight Connector 172"/>
            <p:cNvSpPr/>
            <p:nvPr/>
          </p:nvSpPr>
          <p:spPr>
            <a:xfrm flipV="1">
              <a:off x="2204613" y="152324"/>
              <a:ext cx="912925" cy="94855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8" name="Straight Connector 173"/>
            <p:cNvSpPr/>
            <p:nvPr/>
          </p:nvSpPr>
          <p:spPr>
            <a:xfrm>
              <a:off x="3166151" y="156761"/>
              <a:ext cx="931183" cy="9546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49" name="Straight Connector 174"/>
            <p:cNvSpPr/>
            <p:nvPr/>
          </p:nvSpPr>
          <p:spPr>
            <a:xfrm flipV="1">
              <a:off x="3143695" y="138227"/>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50" name="Straight Connector 175"/>
            <p:cNvSpPr/>
            <p:nvPr/>
          </p:nvSpPr>
          <p:spPr>
            <a:xfrm flipV="1">
              <a:off x="2172447" y="130881"/>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51" name="Straight Connector 176"/>
            <p:cNvSpPr/>
            <p:nvPr/>
          </p:nvSpPr>
          <p:spPr>
            <a:xfrm>
              <a:off x="2180387" y="177280"/>
              <a:ext cx="1" cy="9410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52" name="Straight Connector 177"/>
            <p:cNvSpPr/>
            <p:nvPr/>
          </p:nvSpPr>
          <p:spPr>
            <a:xfrm>
              <a:off x="4132598" y="161493"/>
              <a:ext cx="1" cy="9772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53" name="Oval 178"/>
            <p:cNvSpPr/>
            <p:nvPr/>
          </p:nvSpPr>
          <p:spPr>
            <a:xfrm>
              <a:off x="1146555" y="7842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4" name="Oval 179"/>
            <p:cNvSpPr/>
            <p:nvPr/>
          </p:nvSpPr>
          <p:spPr>
            <a:xfrm>
              <a:off x="2116880" y="68008"/>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5" name="Oval 180"/>
            <p:cNvSpPr/>
            <p:nvPr/>
          </p:nvSpPr>
          <p:spPr>
            <a:xfrm>
              <a:off x="4071288" y="58055"/>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6" name="Oval 181"/>
            <p:cNvSpPr/>
            <p:nvPr/>
          </p:nvSpPr>
          <p:spPr>
            <a:xfrm>
              <a:off x="3076887" y="7083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7" name="Oval 182"/>
            <p:cNvSpPr/>
            <p:nvPr/>
          </p:nvSpPr>
          <p:spPr>
            <a:xfrm>
              <a:off x="149552" y="107105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8" name="Straight Connector 183"/>
            <p:cNvSpPr/>
            <p:nvPr/>
          </p:nvSpPr>
          <p:spPr>
            <a:xfrm flipV="1">
              <a:off x="142050" y="998046"/>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59" name="Straight Connector 184"/>
            <p:cNvSpPr/>
            <p:nvPr/>
          </p:nvSpPr>
          <p:spPr>
            <a:xfrm>
              <a:off x="21044" y="99530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60" name="Straight Connector 185"/>
            <p:cNvSpPr/>
            <p:nvPr/>
          </p:nvSpPr>
          <p:spPr>
            <a:xfrm>
              <a:off x="15194" y="1117203"/>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61" name="Straight Connector 186"/>
            <p:cNvSpPr/>
            <p:nvPr/>
          </p:nvSpPr>
          <p:spPr>
            <a:xfrm>
              <a:off x="22523" y="1237004"/>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62" name="Oval 187"/>
            <p:cNvSpPr/>
            <p:nvPr/>
          </p:nvSpPr>
          <p:spPr>
            <a:xfrm>
              <a:off x="2119180" y="107849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63" name="Oval 188"/>
            <p:cNvSpPr/>
            <p:nvPr/>
          </p:nvSpPr>
          <p:spPr>
            <a:xfrm>
              <a:off x="4063389" y="107849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065" name="TextBox 189"/>
          <p:cNvSpPr txBox="1"/>
          <p:nvPr/>
        </p:nvSpPr>
        <p:spPr>
          <a:xfrm>
            <a:off x="7204771" y="62012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066" name="TextBox 190"/>
          <p:cNvSpPr txBox="1"/>
          <p:nvPr/>
        </p:nvSpPr>
        <p:spPr>
          <a:xfrm>
            <a:off x="7205826" y="583973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067" name="TextBox 191"/>
          <p:cNvSpPr txBox="1"/>
          <p:nvPr/>
        </p:nvSpPr>
        <p:spPr>
          <a:xfrm>
            <a:off x="8153768" y="61940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068" name="TextBox 192"/>
          <p:cNvSpPr txBox="1"/>
          <p:nvPr/>
        </p:nvSpPr>
        <p:spPr>
          <a:xfrm>
            <a:off x="8154823" y="5832485"/>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069" name="Straight Arrow Connector 193"/>
          <p:cNvSpPr/>
          <p:nvPr/>
        </p:nvSpPr>
        <p:spPr>
          <a:xfrm>
            <a:off x="6683192" y="1496431"/>
            <a:ext cx="1" cy="186686"/>
          </a:xfrm>
          <a:prstGeom prst="line">
            <a:avLst/>
          </a:prstGeom>
          <a:ln w="25400">
            <a:solidFill>
              <a:srgbClr val="FF0000"/>
            </a:solidFill>
            <a:miter/>
            <a:tailEnd type="triangle"/>
          </a:ln>
        </p:spPr>
        <p:txBody>
          <a:bodyPr lIns="45719" rIns="45719"/>
          <a:lstStyle/>
          <a:p>
            <a:endParaRPr/>
          </a:p>
        </p:txBody>
      </p:sp>
      <p:sp>
        <p:nvSpPr>
          <p:cNvPr id="2070" name="TextBox 194"/>
          <p:cNvSpPr txBox="1"/>
          <p:nvPr/>
        </p:nvSpPr>
        <p:spPr>
          <a:xfrm>
            <a:off x="6817583" y="140412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071" name="TextBox 195"/>
          <p:cNvSpPr txBox="1"/>
          <p:nvPr/>
        </p:nvSpPr>
        <p:spPr>
          <a:xfrm>
            <a:off x="6759415" y="1661748"/>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072" name="Straight Arrow Connector 196"/>
          <p:cNvSpPr/>
          <p:nvPr/>
        </p:nvSpPr>
        <p:spPr>
          <a:xfrm>
            <a:off x="6683192" y="3491015"/>
            <a:ext cx="1" cy="186686"/>
          </a:xfrm>
          <a:prstGeom prst="line">
            <a:avLst/>
          </a:prstGeom>
          <a:ln w="25400">
            <a:solidFill>
              <a:srgbClr val="FF0000"/>
            </a:solidFill>
            <a:miter/>
            <a:tailEnd type="triangle"/>
          </a:ln>
        </p:spPr>
        <p:txBody>
          <a:bodyPr lIns="45719" rIns="45719"/>
          <a:lstStyle/>
          <a:p>
            <a:endParaRPr/>
          </a:p>
        </p:txBody>
      </p:sp>
      <p:sp>
        <p:nvSpPr>
          <p:cNvPr id="2073" name="TextBox 197"/>
          <p:cNvSpPr txBox="1"/>
          <p:nvPr/>
        </p:nvSpPr>
        <p:spPr>
          <a:xfrm>
            <a:off x="6836647" y="3157264"/>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074" name="TextBox 198"/>
          <p:cNvSpPr txBox="1"/>
          <p:nvPr/>
        </p:nvSpPr>
        <p:spPr>
          <a:xfrm>
            <a:off x="6778479" y="3414886"/>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 name="Group 1">
            <a:extLst>
              <a:ext uri="{FF2B5EF4-FFF2-40B4-BE49-F238E27FC236}">
                <a16:creationId xmlns:a16="http://schemas.microsoft.com/office/drawing/2014/main" id="{B72D2DC9-2C83-824D-9945-8EA8BBA1AA71}"/>
              </a:ext>
            </a:extLst>
          </p:cNvPr>
          <p:cNvGrpSpPr/>
          <p:nvPr/>
        </p:nvGrpSpPr>
        <p:grpSpPr>
          <a:xfrm>
            <a:off x="1134389" y="4252395"/>
            <a:ext cx="707936" cy="474312"/>
            <a:chOff x="826503" y="2730650"/>
            <a:chExt cx="707936" cy="474312"/>
          </a:xfrm>
        </p:grpSpPr>
        <p:sp>
          <p:nvSpPr>
            <p:cNvPr id="163" name="TextBox 145">
              <a:extLst>
                <a:ext uri="{FF2B5EF4-FFF2-40B4-BE49-F238E27FC236}">
                  <a16:creationId xmlns:a16="http://schemas.microsoft.com/office/drawing/2014/main" id="{67B30D37-D488-9141-88C8-CB5567585175}"/>
                </a:ext>
              </a:extLst>
            </p:cNvPr>
            <p:cNvSpPr txBox="1"/>
            <p:nvPr/>
          </p:nvSpPr>
          <p:spPr>
            <a:xfrm>
              <a:off x="826503" y="2730650"/>
              <a:ext cx="707936"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64" name="Straight Connector 398">
              <a:extLst>
                <a:ext uri="{FF2B5EF4-FFF2-40B4-BE49-F238E27FC236}">
                  <a16:creationId xmlns:a16="http://schemas.microsoft.com/office/drawing/2014/main" id="{DFDB5CB9-5044-014A-B0A7-2979CDD63677}"/>
                </a:ext>
              </a:extLst>
            </p:cNvPr>
            <p:cNvSpPr/>
            <p:nvPr/>
          </p:nvSpPr>
          <p:spPr>
            <a:xfrm>
              <a:off x="889010" y="2966059"/>
              <a:ext cx="511879" cy="1"/>
            </a:xfrm>
            <a:prstGeom prst="line">
              <a:avLst/>
            </a:prstGeom>
            <a:ln w="12700">
              <a:solidFill>
                <a:srgbClr val="000000"/>
              </a:solidFill>
              <a:miter/>
            </a:ln>
          </p:spPr>
          <p:txBody>
            <a:bodyPr lIns="45719" rIns="45719"/>
            <a:lstStyle/>
            <a:p>
              <a:endParaRPr/>
            </a:p>
          </p:txBody>
        </p:sp>
        <p:sp>
          <p:nvSpPr>
            <p:cNvPr id="165" name="TextBox 399">
              <a:extLst>
                <a:ext uri="{FF2B5EF4-FFF2-40B4-BE49-F238E27FC236}">
                  <a16:creationId xmlns:a16="http://schemas.microsoft.com/office/drawing/2014/main" id="{539A14CB-EF3C-9746-BE79-6CE94B9CE855}"/>
                </a:ext>
              </a:extLst>
            </p:cNvPr>
            <p:cNvSpPr txBox="1"/>
            <p:nvPr/>
          </p:nvSpPr>
          <p:spPr>
            <a:xfrm>
              <a:off x="1007576" y="2866408"/>
              <a:ext cx="35080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166" name="Group 165">
            <a:extLst>
              <a:ext uri="{FF2B5EF4-FFF2-40B4-BE49-F238E27FC236}">
                <a16:creationId xmlns:a16="http://schemas.microsoft.com/office/drawing/2014/main" id="{5F8B0EA1-2F34-B94F-9C32-B3620BF4BB9B}"/>
              </a:ext>
            </a:extLst>
          </p:cNvPr>
          <p:cNvGrpSpPr/>
          <p:nvPr/>
        </p:nvGrpSpPr>
        <p:grpSpPr>
          <a:xfrm>
            <a:off x="5338943" y="4261132"/>
            <a:ext cx="707936" cy="474312"/>
            <a:chOff x="826503" y="2730650"/>
            <a:chExt cx="707936" cy="474312"/>
          </a:xfrm>
        </p:grpSpPr>
        <p:sp>
          <p:nvSpPr>
            <p:cNvPr id="167" name="TextBox 145">
              <a:extLst>
                <a:ext uri="{FF2B5EF4-FFF2-40B4-BE49-F238E27FC236}">
                  <a16:creationId xmlns:a16="http://schemas.microsoft.com/office/drawing/2014/main" id="{2A69CE20-159F-C546-A7AD-B044FBADF737}"/>
                </a:ext>
              </a:extLst>
            </p:cNvPr>
            <p:cNvSpPr txBox="1"/>
            <p:nvPr/>
          </p:nvSpPr>
          <p:spPr>
            <a:xfrm>
              <a:off x="826503" y="2730650"/>
              <a:ext cx="707936"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68" name="Straight Connector 398">
              <a:extLst>
                <a:ext uri="{FF2B5EF4-FFF2-40B4-BE49-F238E27FC236}">
                  <a16:creationId xmlns:a16="http://schemas.microsoft.com/office/drawing/2014/main" id="{974AA152-88B5-DE4A-A83E-6B6E3A14F144}"/>
                </a:ext>
              </a:extLst>
            </p:cNvPr>
            <p:cNvSpPr/>
            <p:nvPr/>
          </p:nvSpPr>
          <p:spPr>
            <a:xfrm>
              <a:off x="889010" y="2966059"/>
              <a:ext cx="511879" cy="1"/>
            </a:xfrm>
            <a:prstGeom prst="line">
              <a:avLst/>
            </a:prstGeom>
            <a:ln w="12700">
              <a:solidFill>
                <a:srgbClr val="000000"/>
              </a:solidFill>
              <a:miter/>
            </a:ln>
          </p:spPr>
          <p:txBody>
            <a:bodyPr lIns="45719" rIns="45719"/>
            <a:lstStyle/>
            <a:p>
              <a:endParaRPr/>
            </a:p>
          </p:txBody>
        </p:sp>
        <p:sp>
          <p:nvSpPr>
            <p:cNvPr id="169" name="TextBox 399">
              <a:extLst>
                <a:ext uri="{FF2B5EF4-FFF2-40B4-BE49-F238E27FC236}">
                  <a16:creationId xmlns:a16="http://schemas.microsoft.com/office/drawing/2014/main" id="{8D0068A3-D064-134D-A697-7E21A4927CBF}"/>
                </a:ext>
              </a:extLst>
            </p:cNvPr>
            <p:cNvSpPr txBox="1"/>
            <p:nvPr/>
          </p:nvSpPr>
          <p:spPr>
            <a:xfrm>
              <a:off x="1013839" y="2866408"/>
              <a:ext cx="35080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170" name="TextBox 52">
            <a:extLst>
              <a:ext uri="{FF2B5EF4-FFF2-40B4-BE49-F238E27FC236}">
                <a16:creationId xmlns:a16="http://schemas.microsoft.com/office/drawing/2014/main" id="{4347AF26-8179-074B-A8FA-3F6B297D4F29}"/>
              </a:ext>
            </a:extLst>
          </p:cNvPr>
          <p:cNvSpPr txBox="1"/>
          <p:nvPr/>
        </p:nvSpPr>
        <p:spPr>
          <a:xfrm>
            <a:off x="3580936" y="4242626"/>
            <a:ext cx="98665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71" name="TextBox 52">
            <a:extLst>
              <a:ext uri="{FF2B5EF4-FFF2-40B4-BE49-F238E27FC236}">
                <a16:creationId xmlns:a16="http://schemas.microsoft.com/office/drawing/2014/main" id="{B7161743-F054-2741-AC83-20967681C751}"/>
              </a:ext>
            </a:extLst>
          </p:cNvPr>
          <p:cNvSpPr txBox="1"/>
          <p:nvPr/>
        </p:nvSpPr>
        <p:spPr>
          <a:xfrm>
            <a:off x="7742538" y="4239217"/>
            <a:ext cx="98665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75" name="TextBox 174">
            <a:extLst>
              <a:ext uri="{FF2B5EF4-FFF2-40B4-BE49-F238E27FC236}">
                <a16:creationId xmlns:a16="http://schemas.microsoft.com/office/drawing/2014/main" id="{5E844D8F-61C0-874F-98B6-73E5A41F63E1}"/>
              </a:ext>
            </a:extLst>
          </p:cNvPr>
          <p:cNvSpPr txBox="1"/>
          <p:nvPr/>
        </p:nvSpPr>
        <p:spPr>
          <a:xfrm>
            <a:off x="1702262" y="313353"/>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p:grpSp>
        <p:nvGrpSpPr>
          <p:cNvPr id="176" name="Group 175">
            <a:extLst>
              <a:ext uri="{FF2B5EF4-FFF2-40B4-BE49-F238E27FC236}">
                <a16:creationId xmlns:a16="http://schemas.microsoft.com/office/drawing/2014/main" id="{C6306DF2-9C39-FD4E-8DEE-ACDDEED004CA}"/>
              </a:ext>
            </a:extLst>
          </p:cNvPr>
          <p:cNvGrpSpPr/>
          <p:nvPr/>
        </p:nvGrpSpPr>
        <p:grpSpPr>
          <a:xfrm>
            <a:off x="402817" y="3701535"/>
            <a:ext cx="1694217" cy="465402"/>
            <a:chOff x="1032936" y="5906726"/>
            <a:chExt cx="1694217" cy="465402"/>
          </a:xfrm>
        </p:grpSpPr>
        <p:sp>
          <p:nvSpPr>
            <p:cNvPr id="177" name="TextBox 176">
              <a:extLst>
                <a:ext uri="{FF2B5EF4-FFF2-40B4-BE49-F238E27FC236}">
                  <a16:creationId xmlns:a16="http://schemas.microsoft.com/office/drawing/2014/main" id="{8F5DCB67-E63B-2A49-B073-E3B28D03E84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8" name="TextBox 177">
              <a:extLst>
                <a:ext uri="{FF2B5EF4-FFF2-40B4-BE49-F238E27FC236}">
                  <a16:creationId xmlns:a16="http://schemas.microsoft.com/office/drawing/2014/main" id="{D6DCF908-A813-B14A-BAF2-147CABCF0D4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8895464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077" name="Straight Connector 4"/>
          <p:cNvSpPr/>
          <p:nvPr/>
        </p:nvSpPr>
        <p:spPr>
          <a:xfrm>
            <a:off x="277471" y="874381"/>
            <a:ext cx="8563831" cy="1"/>
          </a:xfrm>
          <a:prstGeom prst="line">
            <a:avLst/>
          </a:prstGeom>
          <a:ln w="28575">
            <a:solidFill>
              <a:srgbClr val="000000"/>
            </a:solidFill>
            <a:miter/>
          </a:ln>
        </p:spPr>
        <p:txBody>
          <a:bodyPr lIns="45719" rIns="45719"/>
          <a:lstStyle/>
          <a:p>
            <a:endParaRPr/>
          </a:p>
        </p:txBody>
      </p:sp>
      <p:graphicFrame>
        <p:nvGraphicFramePr>
          <p:cNvPr id="2080" name="Table 46"/>
          <p:cNvGraphicFramePr/>
          <p:nvPr>
            <p:extLst>
              <p:ext uri="{D42A27DB-BD31-4B8C-83A1-F6EECF244321}">
                <p14:modId xmlns:p14="http://schemas.microsoft.com/office/powerpoint/2010/main" val="2572085032"/>
              </p:ext>
            </p:extLst>
          </p:nvPr>
        </p:nvGraphicFramePr>
        <p:xfrm>
          <a:off x="435715" y="364126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1631">
                  <a:extLst>
                    <a:ext uri="{9D8B030D-6E8A-4147-A177-3AD203B41FA5}">
                      <a16:colId xmlns:a16="http://schemas.microsoft.com/office/drawing/2014/main" val="20003"/>
                    </a:ext>
                  </a:extLst>
                </a:gridCol>
                <a:gridCol w="1021175">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2081" name="Table 47"/>
          <p:cNvGraphicFramePr/>
          <p:nvPr>
            <p:extLst>
              <p:ext uri="{D42A27DB-BD31-4B8C-83A1-F6EECF244321}">
                <p14:modId xmlns:p14="http://schemas.microsoft.com/office/powerpoint/2010/main" val="2265837311"/>
              </p:ext>
            </p:extLst>
          </p:nvPr>
        </p:nvGraphicFramePr>
        <p:xfrm>
          <a:off x="4622112" y="364126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5060">
                  <a:extLst>
                    <a:ext uri="{9D8B030D-6E8A-4147-A177-3AD203B41FA5}">
                      <a16:colId xmlns:a16="http://schemas.microsoft.com/office/drawing/2014/main" val="20003"/>
                    </a:ext>
                  </a:extLst>
                </a:gridCol>
                <a:gridCol w="997746">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083" name="TextBox 49"/>
          <p:cNvSpPr txBox="1"/>
          <p:nvPr/>
        </p:nvSpPr>
        <p:spPr>
          <a:xfrm>
            <a:off x="1921034" y="3599098"/>
            <a:ext cx="74832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084" name="TextBox 50"/>
          <p:cNvSpPr txBox="1"/>
          <p:nvPr/>
        </p:nvSpPr>
        <p:spPr>
          <a:xfrm>
            <a:off x="434951" y="3728949"/>
            <a:ext cx="760610"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085" name="TextBox 51"/>
          <p:cNvSpPr txBox="1"/>
          <p:nvPr/>
        </p:nvSpPr>
        <p:spPr>
          <a:xfrm>
            <a:off x="2803367" y="3610589"/>
            <a:ext cx="68785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088" name="TextBox 54"/>
          <p:cNvSpPr txBox="1"/>
          <p:nvPr/>
        </p:nvSpPr>
        <p:spPr>
          <a:xfrm>
            <a:off x="6095907" y="3599098"/>
            <a:ext cx="772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089" name="TextBox 55"/>
          <p:cNvSpPr txBox="1"/>
          <p:nvPr/>
        </p:nvSpPr>
        <p:spPr>
          <a:xfrm>
            <a:off x="4617918" y="3728949"/>
            <a:ext cx="760609"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090" name="TextBox 56"/>
          <p:cNvSpPr txBox="1"/>
          <p:nvPr/>
        </p:nvSpPr>
        <p:spPr>
          <a:xfrm>
            <a:off x="7002518" y="3610589"/>
            <a:ext cx="6992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092" name="TextBox 58"/>
          <p:cNvSpPr txBox="1"/>
          <p:nvPr/>
        </p:nvSpPr>
        <p:spPr>
          <a:xfrm>
            <a:off x="540322" y="4106224"/>
            <a:ext cx="485495"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2093" name="TextBox 59"/>
          <p:cNvSpPr txBox="1"/>
          <p:nvPr/>
        </p:nvSpPr>
        <p:spPr>
          <a:xfrm>
            <a:off x="545242" y="4476946"/>
            <a:ext cx="47788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2094" name="TextBox 60"/>
          <p:cNvSpPr txBox="1"/>
          <p:nvPr/>
        </p:nvSpPr>
        <p:spPr>
          <a:xfrm>
            <a:off x="551830" y="4839858"/>
            <a:ext cx="49920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2095" name="TextBox 61"/>
          <p:cNvSpPr txBox="1"/>
          <p:nvPr/>
        </p:nvSpPr>
        <p:spPr>
          <a:xfrm>
            <a:off x="548082" y="5197302"/>
            <a:ext cx="48029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2096" name="TextBox 62"/>
          <p:cNvSpPr txBox="1"/>
          <p:nvPr/>
        </p:nvSpPr>
        <p:spPr>
          <a:xfrm>
            <a:off x="550873" y="5573877"/>
            <a:ext cx="49790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mc:AlternateContent xmlns:mc="http://schemas.openxmlformats.org/markup-compatibility/2006" xmlns:a14="http://schemas.microsoft.com/office/drawing/2010/main">
        <mc:Choice Requires="a14">
          <p:sp>
            <p:nvSpPr>
              <p:cNvPr id="2097" name="TextBox 63"/>
              <p:cNvSpPr txBox="1"/>
              <p:nvPr/>
            </p:nvSpPr>
            <p:spPr>
              <a:xfrm>
                <a:off x="1290548" y="560929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097" name="TextBox 63"/>
              <p:cNvSpPr txBox="1">
                <a:spLocks noRot="1" noChangeAspect="1" noMove="1" noResize="1" noEditPoints="1" noAdjustHandles="1" noChangeArrowheads="1" noChangeShapeType="1" noTextEdit="1"/>
              </p:cNvSpPr>
              <p:nvPr/>
            </p:nvSpPr>
            <p:spPr>
              <a:xfrm>
                <a:off x="1290548" y="5609299"/>
                <a:ext cx="320327" cy="281636"/>
              </a:xfrm>
              <a:prstGeom prst="rect">
                <a:avLst/>
              </a:prstGeom>
              <a:blipFill>
                <a:blip r:embed="rId2"/>
                <a:stretch>
                  <a:fillRect r="-19231" b="-19565"/>
                </a:stretch>
              </a:blipFill>
              <a:ln w="12700">
                <a:miter lim="400000"/>
              </a:ln>
            </p:spPr>
            <p:txBody>
              <a:bodyPr/>
              <a:lstStyle/>
              <a:p>
                <a:r>
                  <a:rPr lang="en-US">
                    <a:noFill/>
                  </a:rPr>
                  <a:t> </a:t>
                </a:r>
              </a:p>
            </p:txBody>
          </p:sp>
        </mc:Fallback>
      </mc:AlternateContent>
      <p:sp>
        <p:nvSpPr>
          <p:cNvPr id="2098" name="TextBox 64"/>
          <p:cNvSpPr txBox="1"/>
          <p:nvPr/>
        </p:nvSpPr>
        <p:spPr>
          <a:xfrm>
            <a:off x="1326157" y="4108312"/>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099" name="TextBox 65"/>
          <p:cNvSpPr txBox="1"/>
          <p:nvPr/>
        </p:nvSpPr>
        <p:spPr>
          <a:xfrm>
            <a:off x="1322100" y="449717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00" name="TextBox 66"/>
          <p:cNvSpPr txBox="1"/>
          <p:nvPr/>
        </p:nvSpPr>
        <p:spPr>
          <a:xfrm>
            <a:off x="1318697" y="485531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01" name="TextBox 67"/>
          <p:cNvSpPr txBox="1"/>
          <p:nvPr/>
        </p:nvSpPr>
        <p:spPr>
          <a:xfrm>
            <a:off x="1320902" y="5203935"/>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02" name="TextBox 68"/>
          <p:cNvSpPr txBox="1"/>
          <p:nvPr/>
        </p:nvSpPr>
        <p:spPr>
          <a:xfrm>
            <a:off x="2153381" y="411134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03" name="TextBox 69"/>
          <p:cNvSpPr txBox="1"/>
          <p:nvPr/>
        </p:nvSpPr>
        <p:spPr>
          <a:xfrm>
            <a:off x="2062209" y="449717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109" name="Group 70"/>
          <p:cNvGrpSpPr/>
          <p:nvPr/>
        </p:nvGrpSpPr>
        <p:grpSpPr>
          <a:xfrm>
            <a:off x="1877772" y="5496979"/>
            <a:ext cx="1000968" cy="453753"/>
            <a:chOff x="0" y="0"/>
            <a:chExt cx="1000967" cy="453751"/>
          </a:xfrm>
        </p:grpSpPr>
        <p:sp>
          <p:nvSpPr>
            <p:cNvPr id="2104" name="TextBox 71"/>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108" name="Group 72"/>
            <p:cNvGrpSpPr/>
            <p:nvPr/>
          </p:nvGrpSpPr>
          <p:grpSpPr>
            <a:xfrm>
              <a:off x="180020" y="105320"/>
              <a:ext cx="820947" cy="348431"/>
              <a:chOff x="0" y="0"/>
              <a:chExt cx="820945" cy="348429"/>
            </a:xfrm>
          </p:grpSpPr>
          <mc:AlternateContent xmlns:mc="http://schemas.openxmlformats.org/markup-compatibility/2006" xmlns:a14="http://schemas.microsoft.com/office/drawing/2010/main">
            <mc:Choice Requires="a14">
              <p:sp>
                <p:nvSpPr>
                  <p:cNvPr id="2105" name="TextBox 7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05" name="TextBox 7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2106" name="Straight Connector 7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07" name="TextBox 75"/>
              <p:cNvSpPr txBox="1"/>
              <p:nvPr/>
            </p:nvSpPr>
            <p:spPr>
              <a:xfrm>
                <a:off x="419392"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110" name="TextBox 76"/>
          <p:cNvSpPr txBox="1"/>
          <p:nvPr/>
        </p:nvSpPr>
        <p:spPr>
          <a:xfrm>
            <a:off x="2160816" y="488537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11" name="TextBox 77"/>
          <p:cNvSpPr txBox="1"/>
          <p:nvPr/>
        </p:nvSpPr>
        <p:spPr>
          <a:xfrm>
            <a:off x="2164988" y="5215013"/>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12" name="TextBox 78"/>
          <p:cNvSpPr txBox="1"/>
          <p:nvPr/>
        </p:nvSpPr>
        <p:spPr>
          <a:xfrm>
            <a:off x="3038475" y="411782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13" name="TextBox 79"/>
          <p:cNvSpPr txBox="1"/>
          <p:nvPr/>
        </p:nvSpPr>
        <p:spPr>
          <a:xfrm>
            <a:off x="2947302" y="448486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119" name="Group 80"/>
          <p:cNvGrpSpPr/>
          <p:nvPr/>
        </p:nvGrpSpPr>
        <p:grpSpPr>
          <a:xfrm>
            <a:off x="2749989" y="5478410"/>
            <a:ext cx="941362" cy="469937"/>
            <a:chOff x="51514" y="0"/>
            <a:chExt cx="941361" cy="469935"/>
          </a:xfrm>
        </p:grpSpPr>
        <p:sp>
          <p:nvSpPr>
            <p:cNvPr id="2114" name="TextBox 81"/>
            <p:cNvSpPr txBox="1"/>
            <p:nvPr/>
          </p:nvSpPr>
          <p:spPr>
            <a:xfrm>
              <a:off x="51514" y="0"/>
              <a:ext cx="252953"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118" name="Group 82"/>
            <p:cNvGrpSpPr/>
            <p:nvPr/>
          </p:nvGrpSpPr>
          <p:grpSpPr>
            <a:xfrm>
              <a:off x="180020" y="121504"/>
              <a:ext cx="812855" cy="348431"/>
              <a:chOff x="0" y="16184"/>
              <a:chExt cx="812853" cy="348429"/>
            </a:xfrm>
          </p:grpSpPr>
          <mc:AlternateContent xmlns:mc="http://schemas.openxmlformats.org/markup-compatibility/2006" xmlns:a14="http://schemas.microsoft.com/office/drawing/2010/main">
            <mc:Choice Requires="a14">
              <p:sp>
                <p:nvSpPr>
                  <p:cNvPr id="2115" name="TextBox 8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115" name="TextBox 8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9231" b="-17391"/>
                    </a:stretch>
                  </a:blipFill>
                  <a:ln w="12700" cap="flat">
                    <a:noFill/>
                    <a:miter lim="400000"/>
                  </a:ln>
                  <a:effectLst/>
                </p:spPr>
                <p:txBody>
                  <a:bodyPr/>
                  <a:lstStyle/>
                  <a:p>
                    <a:r>
                      <a:rPr lang="en-US">
                        <a:noFill/>
                      </a:rPr>
                      <a:t> </a:t>
                    </a:r>
                  </a:p>
                </p:txBody>
              </p:sp>
            </mc:Fallback>
          </mc:AlternateContent>
          <p:sp>
            <p:nvSpPr>
              <p:cNvPr id="2116" name="Straight Connector 8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17" name="TextBox 85"/>
              <p:cNvSpPr txBox="1"/>
              <p:nvPr/>
            </p:nvSpPr>
            <p:spPr>
              <a:xfrm>
                <a:off x="411300" y="16184"/>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120" name="TextBox 86"/>
          <p:cNvSpPr txBox="1"/>
          <p:nvPr/>
        </p:nvSpPr>
        <p:spPr>
          <a:xfrm>
            <a:off x="3045910" y="485428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21" name="TextBox 87"/>
          <p:cNvSpPr txBox="1"/>
          <p:nvPr/>
        </p:nvSpPr>
        <p:spPr>
          <a:xfrm>
            <a:off x="3050081" y="5183918"/>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22" name="TextBox 88"/>
          <p:cNvSpPr txBox="1"/>
          <p:nvPr/>
        </p:nvSpPr>
        <p:spPr>
          <a:xfrm>
            <a:off x="3915352" y="409601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23" name="TextBox 89"/>
          <p:cNvSpPr txBox="1"/>
          <p:nvPr/>
        </p:nvSpPr>
        <p:spPr>
          <a:xfrm>
            <a:off x="3857337" y="448183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127" name="Group 90"/>
          <p:cNvGrpSpPr/>
          <p:nvPr/>
        </p:nvGrpSpPr>
        <p:grpSpPr>
          <a:xfrm>
            <a:off x="3672827" y="5608773"/>
            <a:ext cx="890226" cy="379717"/>
            <a:chOff x="-16184" y="21808"/>
            <a:chExt cx="890225" cy="379715"/>
          </a:xfrm>
        </p:grpSpPr>
        <mc:AlternateContent xmlns:mc="http://schemas.openxmlformats.org/markup-compatibility/2006" xmlns:a14="http://schemas.microsoft.com/office/drawing/2010/main">
          <mc:Choice Requires="a14">
            <p:sp>
              <p:nvSpPr>
                <p:cNvPr id="2124" name="TextBox 91"/>
                <p:cNvSpPr txBox="1"/>
                <p:nvPr/>
              </p:nvSpPr>
              <p:spPr>
                <a:xfrm>
                  <a:off x="-16184" y="21808"/>
                  <a:ext cx="512255" cy="309635"/>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lang="ar-AE" i="1" smtClean="0">
                            <a:latin typeface="Cambria Math" panose="02040503050406030204" pitchFamily="18" charset="0"/>
                          </a:rPr>
                          <m:t> </m:t>
                        </m:r>
                        <m:r>
                          <a:rPr lang="ar-AE" b="0" i="1" smtClean="0">
                            <a:latin typeface="Cambria Math" panose="02040503050406030204" pitchFamily="18" charset="0"/>
                          </a:rPr>
                          <m:t>2</m:t>
                        </m:r>
                        <m:rad>
                          <m:radPr>
                            <m:degHide m:val="on"/>
                            <m:ctrlPr>
                              <a:rPr lang="ar-AE" sz="1800" i="1">
                                <a:solidFill>
                                  <a:srgbClr val="000000"/>
                                </a:solidFill>
                                <a:latin typeface="Cambria Math" panose="02040503050406030204" pitchFamily="18" charset="0"/>
                              </a:rPr>
                            </m:ctrlPr>
                          </m:radPr>
                          <m:deg/>
                          <m:e>
                            <m:r>
                              <a:rPr lang="ar-AE" sz="1800" i="1">
                                <a:solidFill>
                                  <a:srgbClr val="000000"/>
                                </a:solidFill>
                                <a:latin typeface="Cambria Math" panose="02040503050406030204" pitchFamily="18" charset="0"/>
                              </a:rPr>
                              <m:t>2</m:t>
                            </m:r>
                          </m:e>
                        </m:rad>
                      </m:oMath>
                    </m:oMathPara>
                  </a14:m>
                  <a:endParaRPr dirty="0"/>
                </a:p>
              </p:txBody>
            </p:sp>
          </mc:Choice>
          <mc:Fallback xmlns="">
            <p:sp>
              <p:nvSpPr>
                <p:cNvPr id="2124" name="TextBox 91"/>
                <p:cNvSpPr txBox="1">
                  <a:spLocks noRot="1" noChangeAspect="1" noMove="1" noResize="1" noEditPoints="1" noAdjustHandles="1" noChangeArrowheads="1" noChangeShapeType="1" noTextEdit="1"/>
                </p:cNvSpPr>
                <p:nvPr/>
              </p:nvSpPr>
              <p:spPr>
                <a:xfrm>
                  <a:off x="-16184" y="21808"/>
                  <a:ext cx="512255" cy="309635"/>
                </a:xfrm>
                <a:prstGeom prst="rect">
                  <a:avLst/>
                </a:prstGeom>
                <a:blipFill>
                  <a:blip r:embed="rId5"/>
                  <a:stretch>
                    <a:fillRect r="-11905" b="-7843"/>
                  </a:stretch>
                </a:blipFill>
                <a:ln w="12700" cap="flat">
                  <a:noFill/>
                  <a:miter lim="400000"/>
                </a:ln>
                <a:effectLst/>
              </p:spPr>
              <p:txBody>
                <a:bodyPr/>
                <a:lstStyle/>
                <a:p>
                  <a:r>
                    <a:rPr lang="en-US">
                      <a:noFill/>
                    </a:rPr>
                    <a:t> </a:t>
                  </a:r>
                </a:p>
              </p:txBody>
            </p:sp>
          </mc:Fallback>
        </mc:AlternateContent>
        <p:sp>
          <p:nvSpPr>
            <p:cNvPr id="2125" name="Straight Connector 92"/>
            <p:cNvSpPr/>
            <p:nvPr/>
          </p:nvSpPr>
          <p:spPr>
            <a:xfrm flipH="1">
              <a:off x="50859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26" name="TextBox 93"/>
            <p:cNvSpPr txBox="1"/>
            <p:nvPr/>
          </p:nvSpPr>
          <p:spPr>
            <a:xfrm>
              <a:off x="585690" y="32195"/>
              <a:ext cx="28835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lang="en-US" dirty="0"/>
                <a:t>4</a:t>
              </a:r>
              <a:r>
                <a:rPr dirty="0"/>
                <a:t> </a:t>
              </a:r>
            </a:p>
          </p:txBody>
        </p:sp>
      </p:grpSp>
      <p:sp>
        <p:nvSpPr>
          <p:cNvPr id="2128" name="TextBox 94"/>
          <p:cNvSpPr txBox="1"/>
          <p:nvPr/>
        </p:nvSpPr>
        <p:spPr>
          <a:xfrm>
            <a:off x="3922786" y="488882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29" name="TextBox 95"/>
          <p:cNvSpPr txBox="1"/>
          <p:nvPr/>
        </p:nvSpPr>
        <p:spPr>
          <a:xfrm>
            <a:off x="3926957" y="5218467"/>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130" name="TextBox 96"/>
          <p:cNvSpPr txBox="1"/>
          <p:nvPr/>
        </p:nvSpPr>
        <p:spPr>
          <a:xfrm>
            <a:off x="4727621" y="4109599"/>
            <a:ext cx="51701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2131" name="TextBox 97"/>
          <p:cNvSpPr txBox="1"/>
          <p:nvPr/>
        </p:nvSpPr>
        <p:spPr>
          <a:xfrm>
            <a:off x="4739568" y="4480133"/>
            <a:ext cx="5209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2132" name="TextBox 98"/>
          <p:cNvSpPr txBox="1"/>
          <p:nvPr/>
        </p:nvSpPr>
        <p:spPr>
          <a:xfrm>
            <a:off x="4731942" y="4823731"/>
            <a:ext cx="50238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2133" name="TextBox 99"/>
          <p:cNvSpPr txBox="1"/>
          <p:nvPr/>
        </p:nvSpPr>
        <p:spPr>
          <a:xfrm>
            <a:off x="4730189" y="5202642"/>
            <a:ext cx="49176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2134" name="TextBox 100"/>
          <p:cNvSpPr txBox="1"/>
          <p:nvPr/>
        </p:nvSpPr>
        <p:spPr>
          <a:xfrm>
            <a:off x="4760204" y="5581386"/>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mc:AlternateContent xmlns:mc="http://schemas.openxmlformats.org/markup-compatibility/2006" xmlns:a14="http://schemas.microsoft.com/office/drawing/2010/main">
        <mc:Choice Requires="a14">
          <p:sp>
            <p:nvSpPr>
              <p:cNvPr id="2135" name="TextBox 101"/>
              <p:cNvSpPr txBox="1"/>
              <p:nvPr/>
            </p:nvSpPr>
            <p:spPr>
              <a:xfrm>
                <a:off x="5485873" y="4885308"/>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35" name="TextBox 101"/>
              <p:cNvSpPr txBox="1">
                <a:spLocks noRot="1" noChangeAspect="1" noMove="1" noResize="1" noEditPoints="1" noAdjustHandles="1" noChangeArrowheads="1" noChangeShapeType="1" noTextEdit="1"/>
              </p:cNvSpPr>
              <p:nvPr/>
            </p:nvSpPr>
            <p:spPr>
              <a:xfrm>
                <a:off x="5485873" y="4885308"/>
                <a:ext cx="320327" cy="281636"/>
              </a:xfrm>
              <a:prstGeom prst="rect">
                <a:avLst/>
              </a:prstGeom>
              <a:blipFill>
                <a:blip r:embed="rId6"/>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6" name="TextBox 102"/>
              <p:cNvSpPr txBox="1"/>
              <p:nvPr/>
            </p:nvSpPr>
            <p:spPr>
              <a:xfrm>
                <a:off x="5482261" y="414296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36" name="TextBox 102"/>
              <p:cNvSpPr txBox="1">
                <a:spLocks noRot="1" noChangeAspect="1" noMove="1" noResize="1" noEditPoints="1" noAdjustHandles="1" noChangeArrowheads="1" noChangeShapeType="1" noTextEdit="1"/>
              </p:cNvSpPr>
              <p:nvPr/>
            </p:nvSpPr>
            <p:spPr>
              <a:xfrm>
                <a:off x="5482261" y="4142963"/>
                <a:ext cx="320327" cy="281636"/>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7" name="TextBox 103"/>
              <p:cNvSpPr txBox="1"/>
              <p:nvPr/>
            </p:nvSpPr>
            <p:spPr>
              <a:xfrm>
                <a:off x="5483855" y="451347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37" name="TextBox 103"/>
              <p:cNvSpPr txBox="1">
                <a:spLocks noRot="1" noChangeAspect="1" noMove="1" noResize="1" noEditPoints="1" noAdjustHandles="1" noChangeArrowheads="1" noChangeShapeType="1" noTextEdit="1"/>
              </p:cNvSpPr>
              <p:nvPr/>
            </p:nvSpPr>
            <p:spPr>
              <a:xfrm>
                <a:off x="5483855" y="4513471"/>
                <a:ext cx="320327" cy="281636"/>
              </a:xfrm>
              <a:prstGeom prst="rect">
                <a:avLst/>
              </a:prstGeom>
              <a:blipFill>
                <a:blip r:embed="rId8"/>
                <a:stretch>
                  <a:fillRect r="-19231" b="-17021"/>
                </a:stretch>
              </a:blipFill>
              <a:ln w="12700">
                <a:miter lim="400000"/>
              </a:ln>
            </p:spPr>
            <p:txBody>
              <a:bodyPr/>
              <a:lstStyle/>
              <a:p>
                <a:r>
                  <a:rPr lang="en-US">
                    <a:noFill/>
                  </a:rPr>
                  <a:t> </a:t>
                </a:r>
              </a:p>
            </p:txBody>
          </p:sp>
        </mc:Fallback>
      </mc:AlternateContent>
      <p:sp>
        <p:nvSpPr>
          <p:cNvPr id="2138" name="TextBox 104"/>
          <p:cNvSpPr txBox="1"/>
          <p:nvPr/>
        </p:nvSpPr>
        <p:spPr>
          <a:xfrm>
            <a:off x="5502619" y="522636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139" name="TextBox 105"/>
          <p:cNvSpPr txBox="1"/>
          <p:nvPr/>
        </p:nvSpPr>
        <p:spPr>
          <a:xfrm>
            <a:off x="5507737" y="558525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2143" name="Group 106"/>
          <p:cNvGrpSpPr/>
          <p:nvPr/>
        </p:nvGrpSpPr>
        <p:grpSpPr>
          <a:xfrm>
            <a:off x="6188235" y="4132267"/>
            <a:ext cx="634846" cy="369330"/>
            <a:chOff x="0" y="0"/>
            <a:chExt cx="634844" cy="369328"/>
          </a:xfrm>
        </p:grpSpPr>
        <mc:AlternateContent xmlns:mc="http://schemas.openxmlformats.org/markup-compatibility/2006" xmlns:a14="http://schemas.microsoft.com/office/drawing/2010/main">
          <mc:Choice Requires="a14">
            <p:sp>
              <p:nvSpPr>
                <p:cNvPr id="2140" name="TextBox 10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40" name="TextBox 10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021"/>
                  </a:stretch>
                </a:blipFill>
                <a:ln w="12700" cap="flat">
                  <a:noFill/>
                  <a:miter lim="400000"/>
                </a:ln>
                <a:effectLst/>
              </p:spPr>
              <p:txBody>
                <a:bodyPr/>
                <a:lstStyle/>
                <a:p>
                  <a:r>
                    <a:rPr lang="en-US">
                      <a:noFill/>
                    </a:rPr>
                    <a:t> </a:t>
                  </a:r>
                </a:p>
              </p:txBody>
            </p:sp>
          </mc:Fallback>
        </mc:AlternateContent>
        <p:sp>
          <p:nvSpPr>
            <p:cNvPr id="2141" name="Straight Connector 10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42" name="TextBox 109"/>
            <p:cNvSpPr txBox="1"/>
            <p:nvPr/>
          </p:nvSpPr>
          <p:spPr>
            <a:xfrm>
              <a:off x="403210" y="0"/>
              <a:ext cx="23163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147" name="Group 110"/>
          <p:cNvGrpSpPr/>
          <p:nvPr/>
        </p:nvGrpSpPr>
        <p:grpSpPr>
          <a:xfrm>
            <a:off x="6178568" y="4482750"/>
            <a:ext cx="634846" cy="369330"/>
            <a:chOff x="0" y="0"/>
            <a:chExt cx="634845" cy="369329"/>
          </a:xfrm>
        </p:grpSpPr>
        <mc:AlternateContent xmlns:mc="http://schemas.openxmlformats.org/markup-compatibility/2006" xmlns:a14="http://schemas.microsoft.com/office/drawing/2010/main">
          <mc:Choice Requires="a14">
            <p:sp>
              <p:nvSpPr>
                <p:cNvPr id="2144" name="TextBox 11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44" name="TextBox 11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7391"/>
                  </a:stretch>
                </a:blipFill>
                <a:ln w="12700" cap="flat">
                  <a:noFill/>
                  <a:miter lim="400000"/>
                </a:ln>
                <a:effectLst/>
              </p:spPr>
              <p:txBody>
                <a:bodyPr/>
                <a:lstStyle/>
                <a:p>
                  <a:r>
                    <a:rPr lang="en-US">
                      <a:noFill/>
                    </a:rPr>
                    <a:t> </a:t>
                  </a:r>
                </a:p>
              </p:txBody>
            </p:sp>
          </mc:Fallback>
        </mc:AlternateContent>
        <p:sp>
          <p:nvSpPr>
            <p:cNvPr id="2145" name="Straight Connector 11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46" name="TextBox 113"/>
            <p:cNvSpPr txBox="1"/>
            <p:nvPr/>
          </p:nvSpPr>
          <p:spPr>
            <a:xfrm>
              <a:off x="403210" y="0"/>
              <a:ext cx="231635"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153" name="Group 114"/>
          <p:cNvGrpSpPr/>
          <p:nvPr/>
        </p:nvGrpSpPr>
        <p:grpSpPr>
          <a:xfrm>
            <a:off x="6054273" y="4758392"/>
            <a:ext cx="811774" cy="477299"/>
            <a:chOff x="0" y="0"/>
            <a:chExt cx="811773" cy="477297"/>
          </a:xfrm>
        </p:grpSpPr>
        <p:sp>
          <p:nvSpPr>
            <p:cNvPr id="2148" name="TextBox 115"/>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152" name="Group 116"/>
            <p:cNvGrpSpPr/>
            <p:nvPr/>
          </p:nvGrpSpPr>
          <p:grpSpPr>
            <a:xfrm>
              <a:off x="174577" y="107969"/>
              <a:ext cx="637196" cy="369328"/>
              <a:chOff x="0" y="8092"/>
              <a:chExt cx="637194" cy="369326"/>
            </a:xfrm>
          </p:grpSpPr>
          <mc:AlternateContent xmlns:mc="http://schemas.openxmlformats.org/markup-compatibility/2006" xmlns:a14="http://schemas.microsoft.com/office/drawing/2010/main">
            <mc:Choice Requires="a14">
              <p:sp>
                <p:nvSpPr>
                  <p:cNvPr id="2149" name="TextBox 11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49" name="TextBox 11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2150" name="Straight Connector 11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51" name="TextBox 119"/>
              <p:cNvSpPr txBox="1"/>
              <p:nvPr/>
            </p:nvSpPr>
            <p:spPr>
              <a:xfrm>
                <a:off x="403210" y="8092"/>
                <a:ext cx="23398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154" name="TextBox 120"/>
          <p:cNvSpPr txBox="1"/>
          <p:nvPr/>
        </p:nvSpPr>
        <p:spPr>
          <a:xfrm>
            <a:off x="6310340" y="558853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155" name="TextBox 121"/>
          <p:cNvSpPr txBox="1"/>
          <p:nvPr/>
        </p:nvSpPr>
        <p:spPr>
          <a:xfrm>
            <a:off x="6208888" y="5214470"/>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159" name="Group 122"/>
          <p:cNvGrpSpPr/>
          <p:nvPr/>
        </p:nvGrpSpPr>
        <p:grpSpPr>
          <a:xfrm>
            <a:off x="7041054" y="4122980"/>
            <a:ext cx="650038" cy="371798"/>
            <a:chOff x="0" y="21808"/>
            <a:chExt cx="650036" cy="371796"/>
          </a:xfrm>
        </p:grpSpPr>
        <mc:AlternateContent xmlns:mc="http://schemas.openxmlformats.org/markup-compatibility/2006" xmlns:a14="http://schemas.microsoft.com/office/drawing/2010/main">
          <mc:Choice Requires="a14">
            <p:sp>
              <p:nvSpPr>
                <p:cNvPr id="2156" name="TextBox 12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156" name="TextBox 12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021"/>
                  </a:stretch>
                </a:blipFill>
                <a:ln w="12700" cap="flat">
                  <a:noFill/>
                  <a:miter lim="400000"/>
                </a:ln>
                <a:effectLst/>
              </p:spPr>
              <p:txBody>
                <a:bodyPr/>
                <a:lstStyle/>
                <a:p>
                  <a:r>
                    <a:rPr lang="en-US">
                      <a:noFill/>
                    </a:rPr>
                    <a:t> </a:t>
                  </a:r>
                </a:p>
              </p:txBody>
            </p:sp>
          </mc:Fallback>
        </mc:AlternateContent>
        <p:sp>
          <p:nvSpPr>
            <p:cNvPr id="2157" name="Straight Connector 12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58" name="TextBox 125"/>
            <p:cNvSpPr txBox="1"/>
            <p:nvPr/>
          </p:nvSpPr>
          <p:spPr>
            <a:xfrm>
              <a:off x="403210" y="24276"/>
              <a:ext cx="24682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163" name="Group 126"/>
          <p:cNvGrpSpPr/>
          <p:nvPr/>
        </p:nvGrpSpPr>
        <p:grpSpPr>
          <a:xfrm>
            <a:off x="7031387" y="4472271"/>
            <a:ext cx="642938" cy="369330"/>
            <a:chOff x="0" y="8092"/>
            <a:chExt cx="642937" cy="369328"/>
          </a:xfrm>
        </p:grpSpPr>
        <mc:AlternateContent xmlns:mc="http://schemas.openxmlformats.org/markup-compatibility/2006" xmlns:a14="http://schemas.microsoft.com/office/drawing/2010/main">
          <mc:Choice Requires="a14">
            <p:sp>
              <p:nvSpPr>
                <p:cNvPr id="2160" name="TextBox 12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60" name="TextBox 12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2161" name="Straight Connector 12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62" name="TextBox 129"/>
            <p:cNvSpPr txBox="1"/>
            <p:nvPr/>
          </p:nvSpPr>
          <p:spPr>
            <a:xfrm>
              <a:off x="411302" y="8092"/>
              <a:ext cx="23163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169" name="Group 130"/>
          <p:cNvGrpSpPr/>
          <p:nvPr/>
        </p:nvGrpSpPr>
        <p:grpSpPr>
          <a:xfrm>
            <a:off x="6925881" y="4733559"/>
            <a:ext cx="818234" cy="485391"/>
            <a:chOff x="0" y="0"/>
            <a:chExt cx="818233" cy="485389"/>
          </a:xfrm>
        </p:grpSpPr>
        <p:sp>
          <p:nvSpPr>
            <p:cNvPr id="2164" name="TextBox 131"/>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168" name="Group 132"/>
            <p:cNvGrpSpPr/>
            <p:nvPr/>
          </p:nvGrpSpPr>
          <p:grpSpPr>
            <a:xfrm>
              <a:off x="174577" y="116061"/>
              <a:ext cx="643656" cy="369328"/>
              <a:chOff x="0" y="16184"/>
              <a:chExt cx="643654" cy="369326"/>
            </a:xfrm>
          </p:grpSpPr>
          <mc:AlternateContent xmlns:mc="http://schemas.openxmlformats.org/markup-compatibility/2006" xmlns:a14="http://schemas.microsoft.com/office/drawing/2010/main">
            <mc:Choice Requires="a14">
              <p:sp>
                <p:nvSpPr>
                  <p:cNvPr id="2165" name="TextBox 13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65" name="TextBox 13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021"/>
                    </a:stretch>
                  </a:blipFill>
                  <a:ln w="12700" cap="flat">
                    <a:noFill/>
                    <a:miter lim="400000"/>
                  </a:ln>
                  <a:effectLst/>
                </p:spPr>
                <p:txBody>
                  <a:bodyPr/>
                  <a:lstStyle/>
                  <a:p>
                    <a:r>
                      <a:rPr lang="en-US">
                        <a:noFill/>
                      </a:rPr>
                      <a:t> </a:t>
                    </a:r>
                  </a:p>
                </p:txBody>
              </p:sp>
            </mc:Fallback>
          </mc:AlternateContent>
          <p:sp>
            <p:nvSpPr>
              <p:cNvPr id="2166" name="Straight Connector 13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67" name="TextBox 135"/>
              <p:cNvSpPr txBox="1"/>
              <p:nvPr/>
            </p:nvSpPr>
            <p:spPr>
              <a:xfrm>
                <a:off x="403210" y="16184"/>
                <a:ext cx="24044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170" name="TextBox 136"/>
          <p:cNvSpPr txBox="1"/>
          <p:nvPr/>
        </p:nvSpPr>
        <p:spPr>
          <a:xfrm>
            <a:off x="7220484" y="558248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171" name="TextBox 137"/>
          <p:cNvSpPr txBox="1"/>
          <p:nvPr/>
        </p:nvSpPr>
        <p:spPr>
          <a:xfrm>
            <a:off x="7112769" y="5207036"/>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175" name="Group 138"/>
          <p:cNvGrpSpPr/>
          <p:nvPr/>
        </p:nvGrpSpPr>
        <p:grpSpPr>
          <a:xfrm>
            <a:off x="7928447" y="4120219"/>
            <a:ext cx="762055" cy="379717"/>
            <a:chOff x="0" y="21808"/>
            <a:chExt cx="762053" cy="379715"/>
          </a:xfrm>
        </p:grpSpPr>
        <mc:AlternateContent xmlns:mc="http://schemas.openxmlformats.org/markup-compatibility/2006" xmlns:a14="http://schemas.microsoft.com/office/drawing/2010/main">
          <mc:Choice Requires="a14">
            <p:sp>
              <p:nvSpPr>
                <p:cNvPr id="2172" name="TextBox 13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172" name="TextBox 13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9565"/>
                  </a:stretch>
                </a:blipFill>
                <a:ln w="12700" cap="flat">
                  <a:noFill/>
                  <a:miter lim="400000"/>
                </a:ln>
                <a:effectLst/>
              </p:spPr>
              <p:txBody>
                <a:bodyPr/>
                <a:lstStyle/>
                <a:p>
                  <a:r>
                    <a:rPr lang="en-US">
                      <a:noFill/>
                    </a:rPr>
                    <a:t> </a:t>
                  </a:r>
                </a:p>
              </p:txBody>
            </p:sp>
          </mc:Fallback>
        </mc:AlternateContent>
        <p:sp>
          <p:nvSpPr>
            <p:cNvPr id="2173" name="Straight Connector 14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74" name="TextBox 141"/>
            <p:cNvSpPr txBox="1"/>
            <p:nvPr/>
          </p:nvSpPr>
          <p:spPr>
            <a:xfrm>
              <a:off x="488586" y="32195"/>
              <a:ext cx="27346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179" name="Group 142"/>
          <p:cNvGrpSpPr/>
          <p:nvPr/>
        </p:nvGrpSpPr>
        <p:grpSpPr>
          <a:xfrm>
            <a:off x="7924356" y="4492919"/>
            <a:ext cx="803246" cy="373278"/>
            <a:chOff x="0" y="21808"/>
            <a:chExt cx="803244" cy="373276"/>
          </a:xfrm>
        </p:grpSpPr>
        <mc:AlternateContent xmlns:mc="http://schemas.openxmlformats.org/markup-compatibility/2006" xmlns:a14="http://schemas.microsoft.com/office/drawing/2010/main">
          <mc:Choice Requires="a14">
            <p:sp>
              <p:nvSpPr>
                <p:cNvPr id="2176" name="TextBox 14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76" name="TextBox 14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7143" r="-17143" b="-19565"/>
                  </a:stretch>
                </a:blipFill>
                <a:ln w="12700" cap="flat">
                  <a:noFill/>
                  <a:miter lim="400000"/>
                </a:ln>
                <a:effectLst/>
              </p:spPr>
              <p:txBody>
                <a:bodyPr/>
                <a:lstStyle/>
                <a:p>
                  <a:r>
                    <a:rPr lang="en-US">
                      <a:noFill/>
                    </a:rPr>
                    <a:t> </a:t>
                  </a:r>
                </a:p>
              </p:txBody>
            </p:sp>
          </mc:Fallback>
        </mc:AlternateContent>
        <p:sp>
          <p:nvSpPr>
            <p:cNvPr id="2177" name="Straight Connector 14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78" name="TextBox 146"/>
            <p:cNvSpPr txBox="1"/>
            <p:nvPr/>
          </p:nvSpPr>
          <p:spPr>
            <a:xfrm>
              <a:off x="488586" y="25756"/>
              <a:ext cx="31465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183" name="Group 147"/>
          <p:cNvGrpSpPr/>
          <p:nvPr/>
        </p:nvGrpSpPr>
        <p:grpSpPr>
          <a:xfrm>
            <a:off x="7921655" y="4861607"/>
            <a:ext cx="805948" cy="373278"/>
            <a:chOff x="0" y="21808"/>
            <a:chExt cx="805947" cy="373276"/>
          </a:xfrm>
        </p:grpSpPr>
        <mc:AlternateContent xmlns:mc="http://schemas.openxmlformats.org/markup-compatibility/2006" xmlns:a14="http://schemas.microsoft.com/office/drawing/2010/main">
          <mc:Choice Requires="a14">
            <p:sp>
              <p:nvSpPr>
                <p:cNvPr id="2180" name="TextBox 148"/>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180" name="TextBox 148"/>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5493" r="-16901" b="-17391"/>
                  </a:stretch>
                </a:blipFill>
                <a:ln w="12700" cap="flat">
                  <a:noFill/>
                  <a:miter lim="400000"/>
                </a:ln>
                <a:effectLst/>
              </p:spPr>
              <p:txBody>
                <a:bodyPr/>
                <a:lstStyle/>
                <a:p>
                  <a:r>
                    <a:rPr lang="en-US">
                      <a:noFill/>
                    </a:rPr>
                    <a:t> </a:t>
                  </a:r>
                </a:p>
              </p:txBody>
            </p:sp>
          </mc:Fallback>
        </mc:AlternateContent>
        <p:sp>
          <p:nvSpPr>
            <p:cNvPr id="2181" name="Straight Connector 149"/>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82" name="TextBox 150"/>
            <p:cNvSpPr txBox="1"/>
            <p:nvPr/>
          </p:nvSpPr>
          <p:spPr>
            <a:xfrm>
              <a:off x="488587" y="25756"/>
              <a:ext cx="31736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188" name="Group 151"/>
          <p:cNvGrpSpPr/>
          <p:nvPr/>
        </p:nvGrpSpPr>
        <p:grpSpPr>
          <a:xfrm>
            <a:off x="7988751" y="5204540"/>
            <a:ext cx="745834" cy="368430"/>
            <a:chOff x="0" y="0"/>
            <a:chExt cx="745832" cy="368428"/>
          </a:xfrm>
        </p:grpSpPr>
        <p:grpSp>
          <p:nvGrpSpPr>
            <p:cNvPr id="2186" name="Group 152"/>
            <p:cNvGrpSpPr/>
            <p:nvPr/>
          </p:nvGrpSpPr>
          <p:grpSpPr>
            <a:xfrm>
              <a:off x="237946" y="19997"/>
              <a:ext cx="507886" cy="348431"/>
              <a:chOff x="0" y="16184"/>
              <a:chExt cx="507885" cy="348429"/>
            </a:xfrm>
          </p:grpSpPr>
          <p:sp>
            <p:nvSpPr>
              <p:cNvPr id="2184" name="Straight Connector 154"/>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85" name="TextBox 155"/>
              <p:cNvSpPr txBox="1"/>
              <p:nvPr/>
            </p:nvSpPr>
            <p:spPr>
              <a:xfrm>
                <a:off x="106333" y="16184"/>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187" name="TextBox 153"/>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2193" name="Group 156"/>
          <p:cNvGrpSpPr/>
          <p:nvPr/>
        </p:nvGrpSpPr>
        <p:grpSpPr>
          <a:xfrm>
            <a:off x="7989596" y="5573126"/>
            <a:ext cx="729650" cy="360338"/>
            <a:chOff x="0" y="0"/>
            <a:chExt cx="729648" cy="360336"/>
          </a:xfrm>
        </p:grpSpPr>
        <p:grpSp>
          <p:nvGrpSpPr>
            <p:cNvPr id="2191" name="Group 157"/>
            <p:cNvGrpSpPr/>
            <p:nvPr/>
          </p:nvGrpSpPr>
          <p:grpSpPr>
            <a:xfrm>
              <a:off x="237946" y="11905"/>
              <a:ext cx="491702" cy="348431"/>
              <a:chOff x="0" y="8092"/>
              <a:chExt cx="491701" cy="348429"/>
            </a:xfrm>
          </p:grpSpPr>
          <p:sp>
            <p:nvSpPr>
              <p:cNvPr id="2189" name="Straight Connector 159"/>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0" name="TextBox 160"/>
              <p:cNvSpPr txBox="1"/>
              <p:nvPr/>
            </p:nvSpPr>
            <p:spPr>
              <a:xfrm>
                <a:off x="90149" y="8092"/>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192" name="TextBox 158"/>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2239" name="Group 161"/>
          <p:cNvGrpSpPr/>
          <p:nvPr/>
        </p:nvGrpSpPr>
        <p:grpSpPr>
          <a:xfrm>
            <a:off x="1953227" y="1077070"/>
            <a:ext cx="4193429" cy="2237401"/>
            <a:chOff x="0" y="0"/>
            <a:chExt cx="4193428" cy="2237399"/>
          </a:xfrm>
        </p:grpSpPr>
        <p:sp>
          <p:nvSpPr>
            <p:cNvPr id="2194" name="Straight Connector 162"/>
            <p:cNvSpPr/>
            <p:nvPr/>
          </p:nvSpPr>
          <p:spPr>
            <a:xfrm flipV="1">
              <a:off x="1173154" y="2132730"/>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5" name="Straight Connector 163"/>
            <p:cNvSpPr/>
            <p:nvPr/>
          </p:nvSpPr>
          <p:spPr>
            <a:xfrm flipV="1">
              <a:off x="193252" y="2132730"/>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6" name="Straight Connector 164"/>
            <p:cNvSpPr/>
            <p:nvPr/>
          </p:nvSpPr>
          <p:spPr>
            <a:xfrm>
              <a:off x="203177" y="1141799"/>
              <a:ext cx="977123" cy="9771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7" name="Oval 165"/>
            <p:cNvSpPr/>
            <p:nvPr/>
          </p:nvSpPr>
          <p:spPr>
            <a:xfrm>
              <a:off x="144192" y="205473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98" name="Straight Connector 166"/>
            <p:cNvSpPr/>
            <p:nvPr/>
          </p:nvSpPr>
          <p:spPr>
            <a:xfrm flipV="1">
              <a:off x="1204436" y="1144805"/>
              <a:ext cx="962982" cy="9718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9" name="Straight Connector 167"/>
            <p:cNvSpPr/>
            <p:nvPr/>
          </p:nvSpPr>
          <p:spPr>
            <a:xfrm flipV="1">
              <a:off x="126856" y="1993119"/>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0" name="Straight Connector 168"/>
            <p:cNvSpPr/>
            <p:nvPr/>
          </p:nvSpPr>
          <p:spPr>
            <a:xfrm>
              <a:off x="5847" y="199037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1" name="Straight Connector 169"/>
            <p:cNvSpPr/>
            <p:nvPr/>
          </p:nvSpPr>
          <p:spPr>
            <a:xfrm>
              <a:off x="0" y="212099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2" name="Straight Connector 170"/>
            <p:cNvSpPr/>
            <p:nvPr/>
          </p:nvSpPr>
          <p:spPr>
            <a:xfrm>
              <a:off x="7327" y="223207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3" name="Straight Connector 171"/>
            <p:cNvSpPr/>
            <p:nvPr/>
          </p:nvSpPr>
          <p:spPr>
            <a:xfrm>
              <a:off x="2191737" y="1157002"/>
              <a:ext cx="915536" cy="9566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4" name="Straight Connector 172"/>
            <p:cNvSpPr/>
            <p:nvPr/>
          </p:nvSpPr>
          <p:spPr>
            <a:xfrm flipV="1">
              <a:off x="3165826" y="1152068"/>
              <a:ext cx="931183" cy="9546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5" name="Straight Connector 173"/>
            <p:cNvSpPr/>
            <p:nvPr/>
          </p:nvSpPr>
          <p:spPr>
            <a:xfrm flipV="1">
              <a:off x="3134450" y="2129582"/>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6" name="Straight Connector 174"/>
            <p:cNvSpPr/>
            <p:nvPr/>
          </p:nvSpPr>
          <p:spPr>
            <a:xfrm flipV="1">
              <a:off x="2136102" y="2127377"/>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7" name="Straight Connector 175"/>
            <p:cNvSpPr/>
            <p:nvPr/>
          </p:nvSpPr>
          <p:spPr>
            <a:xfrm>
              <a:off x="2167512" y="1149821"/>
              <a:ext cx="1" cy="9772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8" name="Straight Connector 176"/>
            <p:cNvSpPr/>
            <p:nvPr/>
          </p:nvSpPr>
          <p:spPr>
            <a:xfrm flipH="1">
              <a:off x="4110865" y="1156803"/>
              <a:ext cx="13341" cy="9410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9" name="Oval 177"/>
            <p:cNvSpPr/>
            <p:nvPr/>
          </p:nvSpPr>
          <p:spPr>
            <a:xfrm>
              <a:off x="1119175" y="206577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0" name="Oval 178"/>
            <p:cNvSpPr/>
            <p:nvPr/>
          </p:nvSpPr>
          <p:spPr>
            <a:xfrm>
              <a:off x="2104281" y="2069386"/>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1" name="Oval 179"/>
            <p:cNvSpPr/>
            <p:nvPr/>
          </p:nvSpPr>
          <p:spPr>
            <a:xfrm>
              <a:off x="4049280" y="2069386"/>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2" name="Oval 180"/>
            <p:cNvSpPr/>
            <p:nvPr/>
          </p:nvSpPr>
          <p:spPr>
            <a:xfrm>
              <a:off x="3051448" y="206540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3" name="Straight Connector 181"/>
            <p:cNvSpPr/>
            <p:nvPr/>
          </p:nvSpPr>
          <p:spPr>
            <a:xfrm flipV="1">
              <a:off x="1209499" y="136233"/>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4" name="Straight Connector 182"/>
            <p:cNvSpPr/>
            <p:nvPr/>
          </p:nvSpPr>
          <p:spPr>
            <a:xfrm flipV="1">
              <a:off x="229600" y="136233"/>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5" name="Oval 183"/>
            <p:cNvSpPr/>
            <p:nvPr/>
          </p:nvSpPr>
          <p:spPr>
            <a:xfrm>
              <a:off x="170015" y="75744"/>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6" name="Straight Connector 184"/>
            <p:cNvSpPr/>
            <p:nvPr/>
          </p:nvSpPr>
          <p:spPr>
            <a:xfrm flipV="1">
              <a:off x="218678" y="146493"/>
              <a:ext cx="977123" cy="9771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7" name="Straight Connector 185"/>
            <p:cNvSpPr/>
            <p:nvPr/>
          </p:nvSpPr>
          <p:spPr>
            <a:xfrm>
              <a:off x="1194549" y="106892"/>
              <a:ext cx="999861" cy="104232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8" name="Straight Connector 186"/>
            <p:cNvSpPr/>
            <p:nvPr/>
          </p:nvSpPr>
          <p:spPr>
            <a:xfrm flipV="1">
              <a:off x="162513" y="2739"/>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9" name="Straight Connector 187"/>
            <p:cNvSpPr/>
            <p:nvPr/>
          </p:nvSpPr>
          <p:spPr>
            <a:xfrm>
              <a:off x="41507" y="-1"/>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0" name="Straight Connector 188"/>
            <p:cNvSpPr/>
            <p:nvPr/>
          </p:nvSpPr>
          <p:spPr>
            <a:xfrm>
              <a:off x="35657" y="12189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1" name="Straight Connector 189"/>
            <p:cNvSpPr/>
            <p:nvPr/>
          </p:nvSpPr>
          <p:spPr>
            <a:xfrm>
              <a:off x="50574" y="234109"/>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2" name="Straight Connector 190"/>
            <p:cNvSpPr/>
            <p:nvPr/>
          </p:nvSpPr>
          <p:spPr>
            <a:xfrm flipV="1">
              <a:off x="2204613" y="152324"/>
              <a:ext cx="912925" cy="94855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3" name="Straight Connector 191"/>
            <p:cNvSpPr/>
            <p:nvPr/>
          </p:nvSpPr>
          <p:spPr>
            <a:xfrm>
              <a:off x="3166151" y="156761"/>
              <a:ext cx="931183" cy="9546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4" name="Straight Connector 192"/>
            <p:cNvSpPr/>
            <p:nvPr/>
          </p:nvSpPr>
          <p:spPr>
            <a:xfrm flipV="1">
              <a:off x="3143695" y="138227"/>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5" name="Straight Connector 193"/>
            <p:cNvSpPr/>
            <p:nvPr/>
          </p:nvSpPr>
          <p:spPr>
            <a:xfrm flipV="1">
              <a:off x="2172447" y="130881"/>
              <a:ext cx="985896" cy="39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6" name="Straight Connector 194"/>
            <p:cNvSpPr/>
            <p:nvPr/>
          </p:nvSpPr>
          <p:spPr>
            <a:xfrm>
              <a:off x="2180387" y="177280"/>
              <a:ext cx="1" cy="9410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7" name="Straight Connector 195"/>
            <p:cNvSpPr/>
            <p:nvPr/>
          </p:nvSpPr>
          <p:spPr>
            <a:xfrm>
              <a:off x="4132598" y="161493"/>
              <a:ext cx="1" cy="9772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8" name="Oval 196"/>
            <p:cNvSpPr/>
            <p:nvPr/>
          </p:nvSpPr>
          <p:spPr>
            <a:xfrm>
              <a:off x="1146555" y="7842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29" name="Oval 197"/>
            <p:cNvSpPr/>
            <p:nvPr/>
          </p:nvSpPr>
          <p:spPr>
            <a:xfrm>
              <a:off x="2116880" y="68008"/>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0" name="Oval 198"/>
            <p:cNvSpPr/>
            <p:nvPr/>
          </p:nvSpPr>
          <p:spPr>
            <a:xfrm>
              <a:off x="4071288" y="58055"/>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1" name="Oval 199"/>
            <p:cNvSpPr/>
            <p:nvPr/>
          </p:nvSpPr>
          <p:spPr>
            <a:xfrm>
              <a:off x="3076887" y="70833"/>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2" name="Oval 200"/>
            <p:cNvSpPr/>
            <p:nvPr/>
          </p:nvSpPr>
          <p:spPr>
            <a:xfrm>
              <a:off x="149552" y="107105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3" name="Straight Connector 201"/>
            <p:cNvSpPr/>
            <p:nvPr/>
          </p:nvSpPr>
          <p:spPr>
            <a:xfrm flipV="1">
              <a:off x="142050" y="998046"/>
              <a:ext cx="3" cy="2442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34" name="Straight Connector 219"/>
            <p:cNvSpPr/>
            <p:nvPr/>
          </p:nvSpPr>
          <p:spPr>
            <a:xfrm>
              <a:off x="21044" y="995306"/>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35" name="Straight Connector 220"/>
            <p:cNvSpPr/>
            <p:nvPr/>
          </p:nvSpPr>
          <p:spPr>
            <a:xfrm>
              <a:off x="15194" y="1117203"/>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36" name="Straight Connector 221"/>
            <p:cNvSpPr/>
            <p:nvPr/>
          </p:nvSpPr>
          <p:spPr>
            <a:xfrm>
              <a:off x="22523" y="1237004"/>
              <a:ext cx="122141" cy="2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37" name="Oval 222"/>
            <p:cNvSpPr/>
            <p:nvPr/>
          </p:nvSpPr>
          <p:spPr>
            <a:xfrm>
              <a:off x="2119180" y="107849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38" name="Oval 223"/>
            <p:cNvSpPr/>
            <p:nvPr/>
          </p:nvSpPr>
          <p:spPr>
            <a:xfrm>
              <a:off x="4063389" y="1078491"/>
              <a:ext cx="122141" cy="12214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240" name="Straight Arrow Connector 224"/>
          <p:cNvSpPr/>
          <p:nvPr/>
        </p:nvSpPr>
        <p:spPr>
          <a:xfrm>
            <a:off x="6349364" y="1191631"/>
            <a:ext cx="1" cy="186686"/>
          </a:xfrm>
          <a:prstGeom prst="line">
            <a:avLst/>
          </a:prstGeom>
          <a:ln w="25400">
            <a:solidFill>
              <a:srgbClr val="FF0000"/>
            </a:solidFill>
            <a:miter/>
            <a:tailEnd type="triangle"/>
          </a:ln>
        </p:spPr>
        <p:txBody>
          <a:bodyPr lIns="45719" rIns="45719"/>
          <a:lstStyle/>
          <a:p>
            <a:endParaRPr/>
          </a:p>
        </p:txBody>
      </p:sp>
      <p:sp>
        <p:nvSpPr>
          <p:cNvPr id="2241" name="TextBox 225"/>
          <p:cNvSpPr txBox="1"/>
          <p:nvPr/>
        </p:nvSpPr>
        <p:spPr>
          <a:xfrm>
            <a:off x="6483755" y="109932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242" name="TextBox 226"/>
          <p:cNvSpPr txBox="1"/>
          <p:nvPr/>
        </p:nvSpPr>
        <p:spPr>
          <a:xfrm>
            <a:off x="6425586" y="1356948"/>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243" name="Straight Arrow Connector 227"/>
          <p:cNvSpPr/>
          <p:nvPr/>
        </p:nvSpPr>
        <p:spPr>
          <a:xfrm>
            <a:off x="6349364" y="3012047"/>
            <a:ext cx="1" cy="186686"/>
          </a:xfrm>
          <a:prstGeom prst="line">
            <a:avLst/>
          </a:prstGeom>
          <a:ln w="25400">
            <a:solidFill>
              <a:srgbClr val="FF0000"/>
            </a:solidFill>
            <a:miter/>
            <a:tailEnd type="triangle"/>
          </a:ln>
        </p:spPr>
        <p:txBody>
          <a:bodyPr lIns="45719" rIns="45719"/>
          <a:lstStyle/>
          <a:p>
            <a:endParaRPr/>
          </a:p>
        </p:txBody>
      </p:sp>
      <p:sp>
        <p:nvSpPr>
          <p:cNvPr id="2244" name="TextBox 228"/>
          <p:cNvSpPr txBox="1"/>
          <p:nvPr/>
        </p:nvSpPr>
        <p:spPr>
          <a:xfrm>
            <a:off x="6502819" y="267829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245" name="TextBox 229"/>
          <p:cNvSpPr txBox="1"/>
          <p:nvPr/>
        </p:nvSpPr>
        <p:spPr>
          <a:xfrm>
            <a:off x="6444650" y="2935918"/>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246" name="Rectangle 230"/>
          <p:cNvSpPr/>
          <p:nvPr/>
        </p:nvSpPr>
        <p:spPr>
          <a:xfrm>
            <a:off x="3541844" y="6008406"/>
            <a:ext cx="4650463"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2247" name="TextBox 231"/>
          <p:cNvSpPr txBox="1"/>
          <p:nvPr/>
        </p:nvSpPr>
        <p:spPr>
          <a:xfrm>
            <a:off x="5469627" y="6081231"/>
            <a:ext cx="650622" cy="394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1-20</a:t>
            </a:r>
          </a:p>
        </p:txBody>
      </p:sp>
      <p:sp>
        <p:nvSpPr>
          <p:cNvPr id="2248" name="Straight Connector 232"/>
          <p:cNvSpPr/>
          <p:nvPr/>
        </p:nvSpPr>
        <p:spPr>
          <a:xfrm>
            <a:off x="4745471" y="6014468"/>
            <a:ext cx="1" cy="555575"/>
          </a:xfrm>
          <a:prstGeom prst="line">
            <a:avLst/>
          </a:prstGeom>
          <a:ln w="12700">
            <a:solidFill>
              <a:srgbClr val="000000"/>
            </a:solidFill>
            <a:miter/>
          </a:ln>
        </p:spPr>
        <p:txBody>
          <a:bodyPr lIns="45719" rIns="45719"/>
          <a:lstStyle/>
          <a:p>
            <a:endParaRPr/>
          </a:p>
        </p:txBody>
      </p:sp>
      <p:sp>
        <p:nvSpPr>
          <p:cNvPr id="2249" name="Straight Connector 233"/>
          <p:cNvSpPr/>
          <p:nvPr/>
        </p:nvSpPr>
        <p:spPr>
          <a:xfrm>
            <a:off x="4780646" y="6007735"/>
            <a:ext cx="1" cy="562308"/>
          </a:xfrm>
          <a:prstGeom prst="line">
            <a:avLst/>
          </a:prstGeom>
          <a:ln w="12700">
            <a:solidFill>
              <a:srgbClr val="000000"/>
            </a:solidFill>
            <a:miter/>
          </a:ln>
        </p:spPr>
        <p:txBody>
          <a:bodyPr lIns="45719" rIns="45719"/>
          <a:lstStyle/>
          <a:p>
            <a:endParaRPr/>
          </a:p>
        </p:txBody>
      </p:sp>
      <p:sp>
        <p:nvSpPr>
          <p:cNvPr id="2250" name="TextBox 234"/>
          <p:cNvSpPr txBox="1"/>
          <p:nvPr/>
        </p:nvSpPr>
        <p:spPr>
          <a:xfrm>
            <a:off x="4947182" y="6102984"/>
            <a:ext cx="418059"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mbria Math"/>
                <a:ea typeface="Cambria Math"/>
                <a:cs typeface="Cambria Math"/>
                <a:sym typeface="Cambria Math"/>
              </a:defRPr>
            </a:pPr>
            <a:r>
              <a:rPr dirty="0"/>
              <a:t>Y</a:t>
            </a:r>
            <a:r>
              <a:rPr baseline="-25000" dirty="0"/>
              <a:t>2</a:t>
            </a:r>
            <a:r>
              <a:rPr dirty="0"/>
              <a:t>   </a:t>
            </a:r>
          </a:p>
        </p:txBody>
      </p:sp>
      <p:sp>
        <p:nvSpPr>
          <p:cNvPr id="2251" name="TextBox 235"/>
          <p:cNvSpPr txBox="1"/>
          <p:nvPr/>
        </p:nvSpPr>
        <p:spPr>
          <a:xfrm>
            <a:off x="6248750" y="6123687"/>
            <a:ext cx="486088"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mbria Math"/>
                <a:ea typeface="Cambria Math"/>
                <a:cs typeface="Cambria Math"/>
                <a:sym typeface="Cambria Math"/>
              </a:defRPr>
            </a:lvl1pPr>
          </a:lstStyle>
          <a:p>
            <a:r>
              <a:t>10</a:t>
            </a:r>
          </a:p>
        </p:txBody>
      </p:sp>
      <mc:AlternateContent xmlns:mc="http://schemas.openxmlformats.org/markup-compatibility/2006" xmlns:a14="http://schemas.microsoft.com/office/drawing/2010/main">
        <mc:Choice Requires="a14">
          <p:sp>
            <p:nvSpPr>
              <p:cNvPr id="2252" name="TextBox 236"/>
              <p:cNvSpPr txBox="1"/>
              <p:nvPr/>
            </p:nvSpPr>
            <p:spPr>
              <a:xfrm>
                <a:off x="6820105" y="6117601"/>
                <a:ext cx="588397" cy="309637"/>
              </a:xfrm>
              <a:prstGeom prst="rect">
                <a:avLst/>
              </a:prstGeom>
              <a:ln w="12700">
                <a:miter lim="400000"/>
              </a:ln>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4</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252" name="TextBox 236"/>
              <p:cNvSpPr txBox="1">
                <a:spLocks noRot="1" noChangeAspect="1" noMove="1" noResize="1" noEditPoints="1" noAdjustHandles="1" noChangeArrowheads="1" noChangeShapeType="1" noTextEdit="1"/>
              </p:cNvSpPr>
              <p:nvPr/>
            </p:nvSpPr>
            <p:spPr>
              <a:xfrm>
                <a:off x="6820105" y="6117601"/>
                <a:ext cx="588397" cy="309637"/>
              </a:xfrm>
              <a:prstGeom prst="rect">
                <a:avLst/>
              </a:prstGeom>
              <a:blipFill>
                <a:blip r:embed="rId18"/>
                <a:stretch>
                  <a:fillRect b="-4000"/>
                </a:stretch>
              </a:blipFill>
              <a:ln w="12700">
                <a:miter lim="400000"/>
              </a:ln>
            </p:spPr>
            <p:txBody>
              <a:bodyPr/>
              <a:lstStyle/>
              <a:p>
                <a:r>
                  <a:rPr lang="en-US">
                    <a:noFill/>
                  </a:rPr>
                  <a:t> </a:t>
                </a:r>
              </a:p>
            </p:txBody>
          </p:sp>
        </mc:Fallback>
      </mc:AlternateContent>
      <p:sp>
        <p:nvSpPr>
          <p:cNvPr id="2253" name="TextBox 237"/>
          <p:cNvSpPr txBox="1"/>
          <p:nvPr/>
        </p:nvSpPr>
        <p:spPr>
          <a:xfrm>
            <a:off x="6560718" y="6126839"/>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254" name="TextBox 238"/>
          <p:cNvSpPr txBox="1"/>
          <p:nvPr/>
        </p:nvSpPr>
        <p:spPr>
          <a:xfrm>
            <a:off x="7356511" y="612939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255" name="TextBox 239"/>
          <p:cNvSpPr txBox="1"/>
          <p:nvPr/>
        </p:nvSpPr>
        <p:spPr>
          <a:xfrm>
            <a:off x="5990102" y="6101002"/>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2256" name="TextBox 240"/>
          <p:cNvSpPr txBox="1"/>
          <p:nvPr/>
        </p:nvSpPr>
        <p:spPr>
          <a:xfrm>
            <a:off x="5240308" y="6106385"/>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rPr dirty="0"/>
              <a:t>=</a:t>
            </a:r>
          </a:p>
        </p:txBody>
      </p:sp>
      <p:sp>
        <p:nvSpPr>
          <p:cNvPr id="2257" name="TextBox 241"/>
          <p:cNvSpPr txBox="1"/>
          <p:nvPr/>
        </p:nvSpPr>
        <p:spPr>
          <a:xfrm>
            <a:off x="3616629" y="5985267"/>
            <a:ext cx="1130630"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2261" name="Group 242"/>
          <p:cNvGrpSpPr/>
          <p:nvPr/>
        </p:nvGrpSpPr>
        <p:grpSpPr>
          <a:xfrm>
            <a:off x="7606874" y="6086540"/>
            <a:ext cx="528291" cy="412278"/>
            <a:chOff x="0" y="0"/>
            <a:chExt cx="528290" cy="412276"/>
          </a:xfrm>
        </p:grpSpPr>
        <p:sp>
          <p:nvSpPr>
            <p:cNvPr id="2258" name="TextBox 243"/>
            <p:cNvSpPr txBox="1"/>
            <p:nvPr/>
          </p:nvSpPr>
          <p:spPr>
            <a:xfrm>
              <a:off x="0"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2</a:t>
              </a:r>
              <a:r>
                <a:rPr sz="1600"/>
                <a:t>  </a:t>
              </a:r>
            </a:p>
          </p:txBody>
        </p:sp>
        <p:sp>
          <p:nvSpPr>
            <p:cNvPr id="2259" name="Straight Connector 244"/>
            <p:cNvSpPr/>
            <p:nvPr/>
          </p:nvSpPr>
          <p:spPr>
            <a:xfrm flipV="1">
              <a:off x="167038" y="13460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60" name="TextBox 245"/>
            <p:cNvSpPr txBox="1"/>
            <p:nvPr/>
          </p:nvSpPr>
          <p:spPr>
            <a:xfrm>
              <a:off x="246172" y="100868"/>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188" name="Bent Arrow 213">
            <a:extLst>
              <a:ext uri="{FF2B5EF4-FFF2-40B4-BE49-F238E27FC236}">
                <a16:creationId xmlns:a16="http://schemas.microsoft.com/office/drawing/2014/main" id="{59CF7A78-56A5-4384-8DA8-7BAD711FF5F4}"/>
              </a:ext>
            </a:extLst>
          </p:cNvPr>
          <p:cNvSpPr/>
          <p:nvPr/>
        </p:nvSpPr>
        <p:spPr>
          <a:xfrm rot="10800000">
            <a:off x="8332575" y="6052454"/>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189" name="TextBox 52">
            <a:extLst>
              <a:ext uri="{FF2B5EF4-FFF2-40B4-BE49-F238E27FC236}">
                <a16:creationId xmlns:a16="http://schemas.microsoft.com/office/drawing/2014/main" id="{D44B5F8B-1B48-B642-86C4-E4A0B78E7FB7}"/>
              </a:ext>
            </a:extLst>
          </p:cNvPr>
          <p:cNvSpPr txBox="1"/>
          <p:nvPr/>
        </p:nvSpPr>
        <p:spPr>
          <a:xfrm>
            <a:off x="3541844" y="3638836"/>
            <a:ext cx="98665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90" name="TextBox 52">
            <a:extLst>
              <a:ext uri="{FF2B5EF4-FFF2-40B4-BE49-F238E27FC236}">
                <a16:creationId xmlns:a16="http://schemas.microsoft.com/office/drawing/2014/main" id="{C9E9E113-6A5D-254F-B68B-BB1D4272AA6A}"/>
              </a:ext>
            </a:extLst>
          </p:cNvPr>
          <p:cNvSpPr txBox="1"/>
          <p:nvPr/>
        </p:nvSpPr>
        <p:spPr>
          <a:xfrm>
            <a:off x="7727555" y="3634363"/>
            <a:ext cx="107752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91" name="TextBox 145">
            <a:extLst>
              <a:ext uri="{FF2B5EF4-FFF2-40B4-BE49-F238E27FC236}">
                <a16:creationId xmlns:a16="http://schemas.microsoft.com/office/drawing/2014/main" id="{575B5F12-0B3F-2948-AD55-CA102878BA28}"/>
              </a:ext>
            </a:extLst>
          </p:cNvPr>
          <p:cNvSpPr txBox="1"/>
          <p:nvPr/>
        </p:nvSpPr>
        <p:spPr>
          <a:xfrm>
            <a:off x="1119578" y="3637165"/>
            <a:ext cx="758142"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92" name="Straight Connector 398">
            <a:extLst>
              <a:ext uri="{FF2B5EF4-FFF2-40B4-BE49-F238E27FC236}">
                <a16:creationId xmlns:a16="http://schemas.microsoft.com/office/drawing/2014/main" id="{0A6780C9-D550-D34D-A9C0-7DCBE8464207}"/>
              </a:ext>
            </a:extLst>
          </p:cNvPr>
          <p:cNvSpPr/>
          <p:nvPr/>
        </p:nvSpPr>
        <p:spPr>
          <a:xfrm>
            <a:off x="1182085" y="3872574"/>
            <a:ext cx="511879" cy="1"/>
          </a:xfrm>
          <a:prstGeom prst="line">
            <a:avLst/>
          </a:prstGeom>
          <a:ln w="12700">
            <a:solidFill>
              <a:srgbClr val="000000"/>
            </a:solidFill>
            <a:miter/>
          </a:ln>
        </p:spPr>
        <p:txBody>
          <a:bodyPr lIns="45719" rIns="45719"/>
          <a:lstStyle/>
          <a:p>
            <a:endParaRPr/>
          </a:p>
        </p:txBody>
      </p:sp>
      <p:sp>
        <p:nvSpPr>
          <p:cNvPr id="193" name="TextBox 399">
            <a:extLst>
              <a:ext uri="{FF2B5EF4-FFF2-40B4-BE49-F238E27FC236}">
                <a16:creationId xmlns:a16="http://schemas.microsoft.com/office/drawing/2014/main" id="{E0C3F588-FA7B-2E40-A97E-D869D2E01829}"/>
              </a:ext>
            </a:extLst>
          </p:cNvPr>
          <p:cNvSpPr txBox="1"/>
          <p:nvPr/>
        </p:nvSpPr>
        <p:spPr>
          <a:xfrm>
            <a:off x="1275599" y="3772923"/>
            <a:ext cx="37296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sp>
        <p:nvSpPr>
          <p:cNvPr id="194" name="TextBox 145">
            <a:extLst>
              <a:ext uri="{FF2B5EF4-FFF2-40B4-BE49-F238E27FC236}">
                <a16:creationId xmlns:a16="http://schemas.microsoft.com/office/drawing/2014/main" id="{17313D75-737C-E24D-B0EE-3B02C837A3C8}"/>
              </a:ext>
            </a:extLst>
          </p:cNvPr>
          <p:cNvSpPr txBox="1"/>
          <p:nvPr/>
        </p:nvSpPr>
        <p:spPr>
          <a:xfrm>
            <a:off x="5316351" y="3641417"/>
            <a:ext cx="758142"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95" name="Straight Connector 398">
            <a:extLst>
              <a:ext uri="{FF2B5EF4-FFF2-40B4-BE49-F238E27FC236}">
                <a16:creationId xmlns:a16="http://schemas.microsoft.com/office/drawing/2014/main" id="{82EDC6E6-8864-9546-9FAC-DDDE75A66F83}"/>
              </a:ext>
            </a:extLst>
          </p:cNvPr>
          <p:cNvSpPr/>
          <p:nvPr/>
        </p:nvSpPr>
        <p:spPr>
          <a:xfrm>
            <a:off x="5378858" y="3876826"/>
            <a:ext cx="511879" cy="1"/>
          </a:xfrm>
          <a:prstGeom prst="line">
            <a:avLst/>
          </a:prstGeom>
          <a:ln w="12700">
            <a:solidFill>
              <a:srgbClr val="000000"/>
            </a:solidFill>
            <a:miter/>
          </a:ln>
        </p:spPr>
        <p:txBody>
          <a:bodyPr lIns="45719" rIns="45719"/>
          <a:lstStyle/>
          <a:p>
            <a:endParaRPr/>
          </a:p>
        </p:txBody>
      </p:sp>
      <p:sp>
        <p:nvSpPr>
          <p:cNvPr id="196" name="TextBox 399">
            <a:extLst>
              <a:ext uri="{FF2B5EF4-FFF2-40B4-BE49-F238E27FC236}">
                <a16:creationId xmlns:a16="http://schemas.microsoft.com/office/drawing/2014/main" id="{EC762296-8C71-914B-9E03-BC6760DD7AC1}"/>
              </a:ext>
            </a:extLst>
          </p:cNvPr>
          <p:cNvSpPr txBox="1"/>
          <p:nvPr/>
        </p:nvSpPr>
        <p:spPr>
          <a:xfrm>
            <a:off x="5472372" y="3777175"/>
            <a:ext cx="372962"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sp>
        <p:nvSpPr>
          <p:cNvPr id="200" name="TextBox 199">
            <a:extLst>
              <a:ext uri="{FF2B5EF4-FFF2-40B4-BE49-F238E27FC236}">
                <a16:creationId xmlns:a16="http://schemas.microsoft.com/office/drawing/2014/main" id="{EE33FB3C-1F2C-D848-B13A-60C85FE1FFCF}"/>
              </a:ext>
            </a:extLst>
          </p:cNvPr>
          <p:cNvSpPr txBox="1"/>
          <p:nvPr/>
        </p:nvSpPr>
        <p:spPr>
          <a:xfrm>
            <a:off x="1702262" y="332015"/>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p:grpSp>
        <p:nvGrpSpPr>
          <p:cNvPr id="201" name="Group 200">
            <a:extLst>
              <a:ext uri="{FF2B5EF4-FFF2-40B4-BE49-F238E27FC236}">
                <a16:creationId xmlns:a16="http://schemas.microsoft.com/office/drawing/2014/main" id="{1F7ACCA2-F13F-134C-B93B-F17D9273D8E8}"/>
              </a:ext>
            </a:extLst>
          </p:cNvPr>
          <p:cNvGrpSpPr/>
          <p:nvPr/>
        </p:nvGrpSpPr>
        <p:grpSpPr>
          <a:xfrm>
            <a:off x="669611" y="6040795"/>
            <a:ext cx="1694217" cy="465402"/>
            <a:chOff x="1032936" y="5906726"/>
            <a:chExt cx="1694217" cy="465402"/>
          </a:xfrm>
        </p:grpSpPr>
        <p:sp>
          <p:nvSpPr>
            <p:cNvPr id="202" name="TextBox 201">
              <a:extLst>
                <a:ext uri="{FF2B5EF4-FFF2-40B4-BE49-F238E27FC236}">
                  <a16:creationId xmlns:a16="http://schemas.microsoft.com/office/drawing/2014/main" id="{BAB37500-0286-1948-A0A4-03443A9E88B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03" name="TextBox 202">
              <a:extLst>
                <a:ext uri="{FF2B5EF4-FFF2-40B4-BE49-F238E27FC236}">
                  <a16:creationId xmlns:a16="http://schemas.microsoft.com/office/drawing/2014/main" id="{A5138E0F-DF10-484C-BF31-3F3DE8EC7A75}"/>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281513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264" name="Straight Connector 4"/>
          <p:cNvSpPr/>
          <p:nvPr/>
        </p:nvSpPr>
        <p:spPr>
          <a:xfrm>
            <a:off x="277471" y="831516"/>
            <a:ext cx="8563831" cy="1"/>
          </a:xfrm>
          <a:prstGeom prst="line">
            <a:avLst/>
          </a:prstGeom>
          <a:ln w="28575">
            <a:solidFill>
              <a:srgbClr val="000000"/>
            </a:solidFill>
            <a:miter/>
          </a:ln>
        </p:spPr>
        <p:txBody>
          <a:bodyPr lIns="45719" rIns="45719"/>
          <a:lstStyle/>
          <a:p>
            <a:endParaRPr/>
          </a:p>
        </p:txBody>
      </p:sp>
      <p:graphicFrame>
        <p:nvGraphicFramePr>
          <p:cNvPr id="2266" name="Table 29"/>
          <p:cNvGraphicFramePr/>
          <p:nvPr>
            <p:extLst>
              <p:ext uri="{D42A27DB-BD31-4B8C-83A1-F6EECF244321}">
                <p14:modId xmlns:p14="http://schemas.microsoft.com/office/powerpoint/2010/main" val="1656143852"/>
              </p:ext>
            </p:extLst>
          </p:nvPr>
        </p:nvGraphicFramePr>
        <p:xfrm>
          <a:off x="450343" y="4234212"/>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4932">
                  <a:extLst>
                    <a:ext uri="{9D8B030D-6E8A-4147-A177-3AD203B41FA5}">
                      <a16:colId xmlns:a16="http://schemas.microsoft.com/office/drawing/2014/main" val="20003"/>
                    </a:ext>
                  </a:extLst>
                </a:gridCol>
                <a:gridCol w="1017874">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2267" name="Table 30"/>
          <p:cNvGraphicFramePr/>
          <p:nvPr>
            <p:extLst>
              <p:ext uri="{D42A27DB-BD31-4B8C-83A1-F6EECF244321}">
                <p14:modId xmlns:p14="http://schemas.microsoft.com/office/powerpoint/2010/main" val="624864971"/>
              </p:ext>
            </p:extLst>
          </p:nvPr>
        </p:nvGraphicFramePr>
        <p:xfrm>
          <a:off x="4636741" y="4234212"/>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6845">
                  <a:extLst>
                    <a:ext uri="{9D8B030D-6E8A-4147-A177-3AD203B41FA5}">
                      <a16:colId xmlns:a16="http://schemas.microsoft.com/office/drawing/2014/main" val="20003"/>
                    </a:ext>
                  </a:extLst>
                </a:gridCol>
                <a:gridCol w="1015961">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269" name="TextBox 32"/>
          <p:cNvSpPr txBox="1"/>
          <p:nvPr/>
        </p:nvSpPr>
        <p:spPr>
          <a:xfrm>
            <a:off x="1946087" y="4205974"/>
            <a:ext cx="81746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270" name="TextBox 33"/>
          <p:cNvSpPr txBox="1"/>
          <p:nvPr/>
        </p:nvSpPr>
        <p:spPr>
          <a:xfrm>
            <a:off x="443605" y="4321895"/>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271" name="TextBox 34"/>
          <p:cNvSpPr txBox="1"/>
          <p:nvPr/>
        </p:nvSpPr>
        <p:spPr>
          <a:xfrm>
            <a:off x="2832712" y="4214946"/>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a:t>Virtual force  </a:t>
            </a:r>
          </a:p>
        </p:txBody>
      </p:sp>
      <p:sp>
        <p:nvSpPr>
          <p:cNvPr id="2274" name="TextBox 37"/>
          <p:cNvSpPr txBox="1"/>
          <p:nvPr/>
        </p:nvSpPr>
        <p:spPr>
          <a:xfrm>
            <a:off x="6089393" y="4203456"/>
            <a:ext cx="93454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a:t>Internal force, lb</a:t>
            </a:r>
          </a:p>
        </p:txBody>
      </p:sp>
      <p:sp>
        <p:nvSpPr>
          <p:cNvPr id="2275" name="TextBox 38"/>
          <p:cNvSpPr txBox="1"/>
          <p:nvPr/>
        </p:nvSpPr>
        <p:spPr>
          <a:xfrm>
            <a:off x="4632545" y="4321895"/>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276" name="TextBox 39"/>
          <p:cNvSpPr txBox="1"/>
          <p:nvPr/>
        </p:nvSpPr>
        <p:spPr>
          <a:xfrm>
            <a:off x="7015679" y="4214946"/>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a:t>Virtual force  </a:t>
            </a:r>
          </a:p>
        </p:txBody>
      </p:sp>
      <p:sp>
        <p:nvSpPr>
          <p:cNvPr id="2278" name="TextBox 41"/>
          <p:cNvSpPr txBox="1"/>
          <p:nvPr/>
        </p:nvSpPr>
        <p:spPr>
          <a:xfrm>
            <a:off x="623843" y="4699168"/>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79" name="TextBox 42"/>
          <p:cNvSpPr txBox="1"/>
          <p:nvPr/>
        </p:nvSpPr>
        <p:spPr>
          <a:xfrm>
            <a:off x="624168" y="506989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280" name="TextBox 43"/>
          <p:cNvSpPr txBox="1"/>
          <p:nvPr/>
        </p:nvSpPr>
        <p:spPr>
          <a:xfrm>
            <a:off x="623611" y="543280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2281" name="TextBox 44"/>
          <p:cNvSpPr txBox="1"/>
          <p:nvPr/>
        </p:nvSpPr>
        <p:spPr>
          <a:xfrm>
            <a:off x="612718" y="5790248"/>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2282" name="TextBox 45"/>
          <p:cNvSpPr txBox="1"/>
          <p:nvPr/>
        </p:nvSpPr>
        <p:spPr>
          <a:xfrm>
            <a:off x="615508" y="6166822"/>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mc:AlternateContent xmlns:mc="http://schemas.openxmlformats.org/markup-compatibility/2006" xmlns:a14="http://schemas.microsoft.com/office/drawing/2010/main">
        <mc:Choice Requires="a14">
          <p:sp>
            <p:nvSpPr>
              <p:cNvPr id="2283" name="TextBox 46"/>
              <p:cNvSpPr txBox="1"/>
              <p:nvPr/>
            </p:nvSpPr>
            <p:spPr>
              <a:xfrm>
                <a:off x="1305176" y="620224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83" name="TextBox 46"/>
              <p:cNvSpPr txBox="1">
                <a:spLocks noRot="1" noChangeAspect="1" noMove="1" noResize="1" noEditPoints="1" noAdjustHandles="1" noChangeArrowheads="1" noChangeShapeType="1" noTextEdit="1"/>
              </p:cNvSpPr>
              <p:nvPr/>
            </p:nvSpPr>
            <p:spPr>
              <a:xfrm>
                <a:off x="1305176" y="6202243"/>
                <a:ext cx="320327" cy="281637"/>
              </a:xfrm>
              <a:prstGeom prst="rect">
                <a:avLst/>
              </a:prstGeom>
              <a:blipFill>
                <a:blip r:embed="rId2"/>
                <a:stretch>
                  <a:fillRect r="-18868" b="-17021"/>
                </a:stretch>
              </a:blipFill>
              <a:ln w="12700">
                <a:miter lim="400000"/>
              </a:ln>
            </p:spPr>
            <p:txBody>
              <a:bodyPr/>
              <a:lstStyle/>
              <a:p>
                <a:r>
                  <a:rPr lang="en-US">
                    <a:noFill/>
                  </a:rPr>
                  <a:t> </a:t>
                </a:r>
              </a:p>
            </p:txBody>
          </p:sp>
        </mc:Fallback>
      </mc:AlternateContent>
      <p:sp>
        <p:nvSpPr>
          <p:cNvPr id="2284" name="TextBox 47"/>
          <p:cNvSpPr txBox="1"/>
          <p:nvPr/>
        </p:nvSpPr>
        <p:spPr>
          <a:xfrm>
            <a:off x="1372981" y="4701256"/>
            <a:ext cx="28471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285" name="TextBox 48"/>
          <p:cNvSpPr txBox="1"/>
          <p:nvPr/>
        </p:nvSpPr>
        <p:spPr>
          <a:xfrm>
            <a:off x="1368924" y="5090117"/>
            <a:ext cx="28471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286" name="TextBox 49"/>
          <p:cNvSpPr txBox="1"/>
          <p:nvPr/>
        </p:nvSpPr>
        <p:spPr>
          <a:xfrm>
            <a:off x="1365520" y="5448260"/>
            <a:ext cx="24923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287" name="TextBox 50"/>
          <p:cNvSpPr txBox="1"/>
          <p:nvPr/>
        </p:nvSpPr>
        <p:spPr>
          <a:xfrm>
            <a:off x="1367725" y="5796881"/>
            <a:ext cx="29596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2293" name="Group 53"/>
          <p:cNvGrpSpPr/>
          <p:nvPr/>
        </p:nvGrpSpPr>
        <p:grpSpPr>
          <a:xfrm>
            <a:off x="1892400" y="6089925"/>
            <a:ext cx="887693" cy="488994"/>
            <a:chOff x="0" y="0"/>
            <a:chExt cx="887692" cy="488992"/>
          </a:xfrm>
        </p:grpSpPr>
        <p:sp>
          <p:nvSpPr>
            <p:cNvPr id="2288" name="TextBox 5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292" name="Group 55"/>
            <p:cNvGrpSpPr/>
            <p:nvPr/>
          </p:nvGrpSpPr>
          <p:grpSpPr>
            <a:xfrm>
              <a:off x="180020" y="119664"/>
              <a:ext cx="707672" cy="369328"/>
              <a:chOff x="0" y="14344"/>
              <a:chExt cx="707670" cy="369326"/>
            </a:xfrm>
          </p:grpSpPr>
          <mc:AlternateContent xmlns:mc="http://schemas.openxmlformats.org/markup-compatibility/2006" xmlns:a14="http://schemas.microsoft.com/office/drawing/2010/main">
            <mc:Choice Requires="a14">
              <p:sp>
                <p:nvSpPr>
                  <p:cNvPr id="2289" name="TextBox 5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89" name="TextBox 5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2290" name="Straight Connector 5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91" name="TextBox 58"/>
              <p:cNvSpPr txBox="1"/>
              <p:nvPr/>
            </p:nvSpPr>
            <p:spPr>
              <a:xfrm>
                <a:off x="403943" y="14344"/>
                <a:ext cx="303727"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294" name="TextBox 59"/>
          <p:cNvSpPr txBox="1"/>
          <p:nvPr/>
        </p:nvSpPr>
        <p:spPr>
          <a:xfrm>
            <a:off x="2189733" y="5456889"/>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295" name="TextBox 60"/>
          <p:cNvSpPr txBox="1"/>
          <p:nvPr/>
        </p:nvSpPr>
        <p:spPr>
          <a:xfrm>
            <a:off x="2079602" y="5807959"/>
            <a:ext cx="46638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2301" name="Group 63"/>
          <p:cNvGrpSpPr/>
          <p:nvPr/>
        </p:nvGrpSpPr>
        <p:grpSpPr>
          <a:xfrm>
            <a:off x="2777494" y="6071354"/>
            <a:ext cx="857551" cy="510510"/>
            <a:chOff x="0" y="0"/>
            <a:chExt cx="857550" cy="510508"/>
          </a:xfrm>
        </p:grpSpPr>
        <p:sp>
          <p:nvSpPr>
            <p:cNvPr id="2296" name="TextBox 6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300" name="Group 65"/>
            <p:cNvGrpSpPr/>
            <p:nvPr/>
          </p:nvGrpSpPr>
          <p:grpSpPr>
            <a:xfrm>
              <a:off x="180020" y="127128"/>
              <a:ext cx="677530" cy="383380"/>
              <a:chOff x="0" y="21808"/>
              <a:chExt cx="677528" cy="383378"/>
            </a:xfrm>
          </p:grpSpPr>
          <mc:AlternateContent xmlns:mc="http://schemas.openxmlformats.org/markup-compatibility/2006" xmlns:a14="http://schemas.microsoft.com/office/drawing/2010/main">
            <mc:Choice Requires="a14">
              <p:sp>
                <p:nvSpPr>
                  <p:cNvPr id="2297" name="TextBox 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97" name="TextBox 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2298" name="Straight Connector 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99" name="TextBox 68"/>
              <p:cNvSpPr txBox="1"/>
              <p:nvPr/>
            </p:nvSpPr>
            <p:spPr>
              <a:xfrm>
                <a:off x="371669" y="35860"/>
                <a:ext cx="30585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302" name="TextBox 69"/>
          <p:cNvSpPr txBox="1"/>
          <p:nvPr/>
        </p:nvSpPr>
        <p:spPr>
          <a:xfrm>
            <a:off x="3060537" y="544722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303" name="TextBox 70"/>
          <p:cNvSpPr txBox="1"/>
          <p:nvPr/>
        </p:nvSpPr>
        <p:spPr>
          <a:xfrm>
            <a:off x="2993269" y="5805439"/>
            <a:ext cx="44522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2310" name="Group 1"/>
          <p:cNvGrpSpPr/>
          <p:nvPr/>
        </p:nvGrpSpPr>
        <p:grpSpPr>
          <a:xfrm>
            <a:off x="2076836" y="4688956"/>
            <a:ext cx="2269066" cy="737285"/>
            <a:chOff x="0" y="0"/>
            <a:chExt cx="2269064" cy="737283"/>
          </a:xfrm>
        </p:grpSpPr>
        <p:sp>
          <p:nvSpPr>
            <p:cNvPr id="2304" name="TextBox 51"/>
            <p:cNvSpPr txBox="1"/>
            <p:nvPr/>
          </p:nvSpPr>
          <p:spPr>
            <a:xfrm>
              <a:off x="91173" y="8191"/>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2305" name="TextBox 52"/>
            <p:cNvSpPr txBox="1"/>
            <p:nvPr/>
          </p:nvSpPr>
          <p:spPr>
            <a:xfrm>
              <a:off x="0" y="386874"/>
              <a:ext cx="47393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 </a:t>
              </a:r>
            </a:p>
          </p:txBody>
        </p:sp>
        <p:sp>
          <p:nvSpPr>
            <p:cNvPr id="2306" name="TextBox 61"/>
            <p:cNvSpPr txBox="1"/>
            <p:nvPr/>
          </p:nvSpPr>
          <p:spPr>
            <a:xfrm>
              <a:off x="983410" y="7529"/>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2307" name="TextBox 62"/>
            <p:cNvSpPr txBox="1"/>
            <p:nvPr/>
          </p:nvSpPr>
          <p:spPr>
            <a:xfrm>
              <a:off x="885092" y="388854"/>
              <a:ext cx="473937"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 </a:t>
              </a:r>
            </a:p>
          </p:txBody>
        </p:sp>
        <p:sp>
          <p:nvSpPr>
            <p:cNvPr id="2308" name="TextBox 71"/>
            <p:cNvSpPr txBox="1"/>
            <p:nvPr/>
          </p:nvSpPr>
          <p:spPr>
            <a:xfrm>
              <a:off x="185314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2309" name="TextBox 72"/>
            <p:cNvSpPr txBox="1"/>
            <p:nvPr/>
          </p:nvSpPr>
          <p:spPr>
            <a:xfrm>
              <a:off x="1795128" y="385827"/>
              <a:ext cx="47393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9 </a:t>
              </a:r>
            </a:p>
          </p:txBody>
        </p:sp>
      </p:grpSp>
      <p:grpSp>
        <p:nvGrpSpPr>
          <p:cNvPr id="2314" name="Group 73"/>
          <p:cNvGrpSpPr/>
          <p:nvPr/>
        </p:nvGrpSpPr>
        <p:grpSpPr>
          <a:xfrm>
            <a:off x="3768030" y="6201719"/>
            <a:ext cx="775920" cy="379717"/>
            <a:chOff x="0" y="21808"/>
            <a:chExt cx="775918" cy="379715"/>
          </a:xfrm>
        </p:grpSpPr>
        <mc:AlternateContent xmlns:mc="http://schemas.openxmlformats.org/markup-compatibility/2006" xmlns:a14="http://schemas.microsoft.com/office/drawing/2010/main">
          <mc:Choice Requires="a14">
            <p:sp>
              <p:nvSpPr>
                <p:cNvPr id="2311" name="TextBox 7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11" name="TextBox 7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2312" name="Straight Connector 7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13" name="TextBox 76"/>
            <p:cNvSpPr txBox="1"/>
            <p:nvPr/>
          </p:nvSpPr>
          <p:spPr>
            <a:xfrm>
              <a:off x="488586" y="32195"/>
              <a:ext cx="28733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315" name="TextBox 77"/>
          <p:cNvSpPr txBox="1"/>
          <p:nvPr/>
        </p:nvSpPr>
        <p:spPr>
          <a:xfrm>
            <a:off x="3937415" y="545319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2316" name="TextBox 78"/>
          <p:cNvSpPr txBox="1"/>
          <p:nvPr/>
        </p:nvSpPr>
        <p:spPr>
          <a:xfrm>
            <a:off x="3941586" y="5811413"/>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2317" name="TextBox 79"/>
          <p:cNvSpPr txBox="1"/>
          <p:nvPr/>
        </p:nvSpPr>
        <p:spPr>
          <a:xfrm>
            <a:off x="4806544" y="4709688"/>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2318" name="TextBox 80"/>
          <p:cNvSpPr txBox="1"/>
          <p:nvPr/>
        </p:nvSpPr>
        <p:spPr>
          <a:xfrm>
            <a:off x="4804202" y="507307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2319" name="TextBox 81"/>
          <p:cNvSpPr txBox="1"/>
          <p:nvPr/>
        </p:nvSpPr>
        <p:spPr>
          <a:xfrm>
            <a:off x="4803723" y="5430965"/>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2320" name="TextBox 82"/>
          <p:cNvSpPr txBox="1"/>
          <p:nvPr/>
        </p:nvSpPr>
        <p:spPr>
          <a:xfrm>
            <a:off x="4809113" y="580987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2321" name="TextBox 83"/>
          <p:cNvSpPr txBox="1"/>
          <p:nvPr/>
        </p:nvSpPr>
        <p:spPr>
          <a:xfrm>
            <a:off x="4739111" y="6181476"/>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mc:AlternateContent xmlns:mc="http://schemas.openxmlformats.org/markup-compatibility/2006" xmlns:a14="http://schemas.microsoft.com/office/drawing/2010/main">
        <mc:Choice Requires="a14">
          <p:sp>
            <p:nvSpPr>
              <p:cNvPr id="2322" name="TextBox 84"/>
              <p:cNvSpPr txBox="1"/>
              <p:nvPr/>
            </p:nvSpPr>
            <p:spPr>
              <a:xfrm>
                <a:off x="5500501" y="547825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22" name="TextBox 84"/>
              <p:cNvSpPr txBox="1">
                <a:spLocks noRot="1" noChangeAspect="1" noMove="1" noResize="1" noEditPoints="1" noAdjustHandles="1" noChangeArrowheads="1" noChangeShapeType="1" noTextEdit="1"/>
              </p:cNvSpPr>
              <p:nvPr/>
            </p:nvSpPr>
            <p:spPr>
              <a:xfrm>
                <a:off x="5500501" y="5478252"/>
                <a:ext cx="320327" cy="281637"/>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3" name="TextBox 85"/>
              <p:cNvSpPr txBox="1"/>
              <p:nvPr/>
            </p:nvSpPr>
            <p:spPr>
              <a:xfrm>
                <a:off x="5496889" y="473590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23" name="TextBox 85"/>
              <p:cNvSpPr txBox="1">
                <a:spLocks noRot="1" noChangeAspect="1" noMove="1" noResize="1" noEditPoints="1" noAdjustHandles="1" noChangeArrowheads="1" noChangeShapeType="1" noTextEdit="1"/>
              </p:cNvSpPr>
              <p:nvPr/>
            </p:nvSpPr>
            <p:spPr>
              <a:xfrm>
                <a:off x="5496889" y="4735907"/>
                <a:ext cx="320327" cy="281637"/>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24" name="TextBox 86"/>
              <p:cNvSpPr txBox="1"/>
              <p:nvPr/>
            </p:nvSpPr>
            <p:spPr>
              <a:xfrm>
                <a:off x="5498483" y="5106415"/>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24" name="TextBox 86"/>
              <p:cNvSpPr txBox="1">
                <a:spLocks noRot="1" noChangeAspect="1" noMove="1" noResize="1" noEditPoints="1" noAdjustHandles="1" noChangeArrowheads="1" noChangeShapeType="1" noTextEdit="1"/>
              </p:cNvSpPr>
              <p:nvPr/>
            </p:nvSpPr>
            <p:spPr>
              <a:xfrm>
                <a:off x="5498483" y="5106415"/>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2325" name="TextBox 87"/>
          <p:cNvSpPr txBox="1"/>
          <p:nvPr/>
        </p:nvSpPr>
        <p:spPr>
          <a:xfrm>
            <a:off x="5549441" y="5819314"/>
            <a:ext cx="31144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326" name="TextBox 88"/>
          <p:cNvSpPr txBox="1"/>
          <p:nvPr/>
        </p:nvSpPr>
        <p:spPr>
          <a:xfrm>
            <a:off x="5554562" y="6178203"/>
            <a:ext cx="29384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2330" name="Group 89"/>
          <p:cNvGrpSpPr/>
          <p:nvPr/>
        </p:nvGrpSpPr>
        <p:grpSpPr>
          <a:xfrm>
            <a:off x="6202863" y="4738091"/>
            <a:ext cx="656271" cy="369330"/>
            <a:chOff x="0" y="12878"/>
            <a:chExt cx="656269" cy="369328"/>
          </a:xfrm>
        </p:grpSpPr>
        <mc:AlternateContent xmlns:mc="http://schemas.openxmlformats.org/markup-compatibility/2006" xmlns:a14="http://schemas.microsoft.com/office/drawing/2010/main">
          <mc:Choice Requires="a14">
            <p:sp>
              <p:nvSpPr>
                <p:cNvPr id="2327"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27"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2328"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29" name="TextBox 92"/>
            <p:cNvSpPr txBox="1"/>
            <p:nvPr/>
          </p:nvSpPr>
          <p:spPr>
            <a:xfrm>
              <a:off x="398079" y="12878"/>
              <a:ext cx="25819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334" name="Group 93"/>
          <p:cNvGrpSpPr/>
          <p:nvPr/>
        </p:nvGrpSpPr>
        <p:grpSpPr>
          <a:xfrm>
            <a:off x="6193196" y="5095011"/>
            <a:ext cx="703086" cy="369330"/>
            <a:chOff x="0" y="19317"/>
            <a:chExt cx="703084" cy="369328"/>
          </a:xfrm>
        </p:grpSpPr>
        <mc:AlternateContent xmlns:mc="http://schemas.openxmlformats.org/markup-compatibility/2006" xmlns:a14="http://schemas.microsoft.com/office/drawing/2010/main">
          <mc:Choice Requires="a14">
            <p:sp>
              <p:nvSpPr>
                <p:cNvPr id="2331" name="TextBox 9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31" name="TextBox 9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2332" name="Straight Connector 9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33" name="TextBox 96"/>
            <p:cNvSpPr txBox="1"/>
            <p:nvPr/>
          </p:nvSpPr>
          <p:spPr>
            <a:xfrm>
              <a:off x="391639" y="19317"/>
              <a:ext cx="31144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340" name="Group 97"/>
          <p:cNvGrpSpPr/>
          <p:nvPr/>
        </p:nvGrpSpPr>
        <p:grpSpPr>
          <a:xfrm>
            <a:off x="6068900" y="5351336"/>
            <a:ext cx="871226" cy="494963"/>
            <a:chOff x="0" y="0"/>
            <a:chExt cx="871225" cy="494961"/>
          </a:xfrm>
        </p:grpSpPr>
        <p:sp>
          <p:nvSpPr>
            <p:cNvPr id="2335" name="TextBox 98"/>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339" name="Group 99"/>
            <p:cNvGrpSpPr/>
            <p:nvPr/>
          </p:nvGrpSpPr>
          <p:grpSpPr>
            <a:xfrm>
              <a:off x="174577" y="121685"/>
              <a:ext cx="696648" cy="373276"/>
              <a:chOff x="0" y="21808"/>
              <a:chExt cx="696646" cy="373274"/>
            </a:xfrm>
          </p:grpSpPr>
          <mc:AlternateContent xmlns:mc="http://schemas.openxmlformats.org/markup-compatibility/2006" xmlns:a14="http://schemas.microsoft.com/office/drawing/2010/main">
            <mc:Choice Requires="a14">
              <p:sp>
                <p:nvSpPr>
                  <p:cNvPr id="2336" name="TextBox 1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36" name="TextBox 1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2337" name="Straight Connector 1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38" name="TextBox 102"/>
              <p:cNvSpPr txBox="1"/>
              <p:nvPr/>
            </p:nvSpPr>
            <p:spPr>
              <a:xfrm>
                <a:off x="385201" y="25756"/>
                <a:ext cx="311445"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344" name="Group 105"/>
          <p:cNvGrpSpPr/>
          <p:nvPr/>
        </p:nvGrpSpPr>
        <p:grpSpPr>
          <a:xfrm>
            <a:off x="7087956" y="4715632"/>
            <a:ext cx="697459" cy="369330"/>
            <a:chOff x="0" y="21516"/>
            <a:chExt cx="697458" cy="369328"/>
          </a:xfrm>
        </p:grpSpPr>
        <mc:AlternateContent xmlns:mc="http://schemas.openxmlformats.org/markup-compatibility/2006" xmlns:a14="http://schemas.microsoft.com/office/drawing/2010/main">
          <mc:Choice Requires="a14">
            <p:sp>
              <p:nvSpPr>
                <p:cNvPr id="2341" name="TextBox 1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41" name="TextBox 1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2342" name="Straight Connector 1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43" name="TextBox 108"/>
            <p:cNvSpPr txBox="1"/>
            <p:nvPr/>
          </p:nvSpPr>
          <p:spPr>
            <a:xfrm>
              <a:off x="386012" y="21516"/>
              <a:ext cx="31144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348" name="Group 109"/>
          <p:cNvGrpSpPr/>
          <p:nvPr/>
        </p:nvGrpSpPr>
        <p:grpSpPr>
          <a:xfrm>
            <a:off x="7078289" y="5078933"/>
            <a:ext cx="703945" cy="379796"/>
            <a:chOff x="0" y="21808"/>
            <a:chExt cx="703943" cy="379794"/>
          </a:xfrm>
        </p:grpSpPr>
        <mc:AlternateContent xmlns:mc="http://schemas.openxmlformats.org/markup-compatibility/2006" xmlns:a14="http://schemas.microsoft.com/office/drawing/2010/main">
          <mc:Choice Requires="a14">
            <p:sp>
              <p:nvSpPr>
                <p:cNvPr id="2345" name="TextBox 11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45" name="TextBox 11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2346" name="Straight Connector 11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47" name="TextBox 112"/>
            <p:cNvSpPr txBox="1"/>
            <p:nvPr/>
          </p:nvSpPr>
          <p:spPr>
            <a:xfrm>
              <a:off x="393184" y="32274"/>
              <a:ext cx="31075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354" name="Group 113"/>
          <p:cNvGrpSpPr/>
          <p:nvPr/>
        </p:nvGrpSpPr>
        <p:grpSpPr>
          <a:xfrm>
            <a:off x="6972782" y="5326503"/>
            <a:ext cx="800050" cy="519411"/>
            <a:chOff x="0" y="0"/>
            <a:chExt cx="800049" cy="519409"/>
          </a:xfrm>
        </p:grpSpPr>
        <p:sp>
          <p:nvSpPr>
            <p:cNvPr id="2349" name="TextBox 11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353" name="Group 115"/>
            <p:cNvGrpSpPr/>
            <p:nvPr/>
          </p:nvGrpSpPr>
          <p:grpSpPr>
            <a:xfrm>
              <a:off x="174577" y="121685"/>
              <a:ext cx="625472" cy="397724"/>
              <a:chOff x="0" y="21808"/>
              <a:chExt cx="625470" cy="397722"/>
            </a:xfrm>
          </p:grpSpPr>
          <mc:AlternateContent xmlns:mc="http://schemas.openxmlformats.org/markup-compatibility/2006" xmlns:a14="http://schemas.microsoft.com/office/drawing/2010/main">
            <mc:Choice Requires="a14">
              <p:sp>
                <p:nvSpPr>
                  <p:cNvPr id="2350" name="TextBox 1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50" name="TextBox 1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2351" name="Straight Connector 1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52" name="TextBox 118"/>
              <p:cNvSpPr txBox="1"/>
              <p:nvPr/>
            </p:nvSpPr>
            <p:spPr>
              <a:xfrm>
                <a:off x="368082" y="50204"/>
                <a:ext cx="257388"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358" name="Group 121"/>
          <p:cNvGrpSpPr/>
          <p:nvPr/>
        </p:nvGrpSpPr>
        <p:grpSpPr>
          <a:xfrm>
            <a:off x="7943075" y="4707428"/>
            <a:ext cx="776338" cy="379189"/>
            <a:chOff x="0" y="21808"/>
            <a:chExt cx="776336" cy="379187"/>
          </a:xfrm>
        </p:grpSpPr>
        <mc:AlternateContent xmlns:mc="http://schemas.openxmlformats.org/markup-compatibility/2006" xmlns:a14="http://schemas.microsoft.com/office/drawing/2010/main">
          <mc:Choice Requires="a14">
            <p:sp>
              <p:nvSpPr>
                <p:cNvPr id="2355" name="TextBox 12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55" name="TextBox 12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2356" name="Straight Connector 12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57" name="TextBox 124"/>
            <p:cNvSpPr txBox="1"/>
            <p:nvPr/>
          </p:nvSpPr>
          <p:spPr>
            <a:xfrm>
              <a:off x="495025" y="31667"/>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362" name="Group 125"/>
          <p:cNvGrpSpPr/>
          <p:nvPr/>
        </p:nvGrpSpPr>
        <p:grpSpPr>
          <a:xfrm>
            <a:off x="7938985" y="5083374"/>
            <a:ext cx="780429" cy="369330"/>
            <a:chOff x="0" y="19317"/>
            <a:chExt cx="780428" cy="369328"/>
          </a:xfrm>
        </p:grpSpPr>
        <mc:AlternateContent xmlns:mc="http://schemas.openxmlformats.org/markup-compatibility/2006" xmlns:a14="http://schemas.microsoft.com/office/drawing/2010/main">
          <mc:Choice Requires="a14">
            <p:sp>
              <p:nvSpPr>
                <p:cNvPr id="2359" name="TextBox 12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59" name="TextBox 12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9565"/>
                  </a:stretch>
                </a:blipFill>
                <a:ln w="12700" cap="flat">
                  <a:noFill/>
                  <a:miter lim="400000"/>
                </a:ln>
                <a:effectLst/>
              </p:spPr>
              <p:txBody>
                <a:bodyPr/>
                <a:lstStyle/>
                <a:p>
                  <a:r>
                    <a:rPr lang="en-US">
                      <a:noFill/>
                    </a:rPr>
                    <a:t> </a:t>
                  </a:r>
                </a:p>
              </p:txBody>
            </p:sp>
          </mc:Fallback>
        </mc:AlternateContent>
        <p:sp>
          <p:nvSpPr>
            <p:cNvPr id="2360" name="Straight Connector 12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61" name="TextBox 128"/>
            <p:cNvSpPr txBox="1"/>
            <p:nvPr/>
          </p:nvSpPr>
          <p:spPr>
            <a:xfrm>
              <a:off x="495026" y="19317"/>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366" name="Group 129"/>
          <p:cNvGrpSpPr/>
          <p:nvPr/>
        </p:nvGrpSpPr>
        <p:grpSpPr>
          <a:xfrm>
            <a:off x="7936283" y="5454553"/>
            <a:ext cx="783131" cy="373278"/>
            <a:chOff x="0" y="21808"/>
            <a:chExt cx="783130" cy="373276"/>
          </a:xfrm>
        </p:grpSpPr>
        <mc:AlternateContent xmlns:mc="http://schemas.openxmlformats.org/markup-compatibility/2006" xmlns:a14="http://schemas.microsoft.com/office/drawing/2010/main">
          <mc:Choice Requires="a14">
            <p:sp>
              <p:nvSpPr>
                <p:cNvPr id="2363" name="TextBox 13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63" name="TextBox 13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2364" name="Straight Connector 13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65" name="TextBox 132"/>
            <p:cNvSpPr txBox="1"/>
            <p:nvPr/>
          </p:nvSpPr>
          <p:spPr>
            <a:xfrm>
              <a:off x="495026" y="25756"/>
              <a:ext cx="28810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427" name="Group 144"/>
          <p:cNvGrpSpPr/>
          <p:nvPr/>
        </p:nvGrpSpPr>
        <p:grpSpPr>
          <a:xfrm>
            <a:off x="1508881" y="1550941"/>
            <a:ext cx="4968285" cy="1801954"/>
            <a:chOff x="0" y="0"/>
            <a:chExt cx="4968284" cy="1801953"/>
          </a:xfrm>
        </p:grpSpPr>
        <p:sp>
          <p:nvSpPr>
            <p:cNvPr id="2367" name="Straight Connector 145"/>
            <p:cNvSpPr/>
            <p:nvPr/>
          </p:nvSpPr>
          <p:spPr>
            <a:xfrm flipV="1">
              <a:off x="944833"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68" name="Straight Connector 146"/>
            <p:cNvSpPr/>
            <p:nvPr/>
          </p:nvSpPr>
          <p:spPr>
            <a:xfrm flipV="1">
              <a:off x="155641"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69" name="Straight Connector 147"/>
            <p:cNvSpPr/>
            <p:nvPr/>
          </p:nvSpPr>
          <p:spPr>
            <a:xfrm>
              <a:off x="163635" y="919580"/>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0" name="Oval 148"/>
            <p:cNvSpPr/>
            <p:nvPr/>
          </p:nvSpPr>
          <p:spPr>
            <a:xfrm>
              <a:off x="116129" y="165483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71" name="Straight Connector 149"/>
            <p:cNvSpPr/>
            <p:nvPr/>
          </p:nvSpPr>
          <p:spPr>
            <a:xfrm flipV="1">
              <a:off x="970027" y="922002"/>
              <a:ext cx="775565" cy="7827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2" name="Straight Connector 150"/>
            <p:cNvSpPr/>
            <p:nvPr/>
          </p:nvSpPr>
          <p:spPr>
            <a:xfrm flipV="1">
              <a:off x="102167" y="1605214"/>
              <a:ext cx="2" cy="196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3" name="Straight Connector 151"/>
            <p:cNvSpPr/>
            <p:nvPr/>
          </p:nvSpPr>
          <p:spPr>
            <a:xfrm>
              <a:off x="9838" y="160300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4" name="Straight Connector 152"/>
            <p:cNvSpPr/>
            <p:nvPr/>
          </p:nvSpPr>
          <p:spPr>
            <a:xfrm>
              <a:off x="0" y="1708207"/>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5" name="Straight Connector 153"/>
            <p:cNvSpPr/>
            <p:nvPr/>
          </p:nvSpPr>
          <p:spPr>
            <a:xfrm>
              <a:off x="5901" y="179766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6" name="Straight Connector 154"/>
            <p:cNvSpPr/>
            <p:nvPr/>
          </p:nvSpPr>
          <p:spPr>
            <a:xfrm>
              <a:off x="1765179" y="931825"/>
              <a:ext cx="737353" cy="7704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7" name="Straight Connector 155"/>
            <p:cNvSpPr/>
            <p:nvPr/>
          </p:nvSpPr>
          <p:spPr>
            <a:xfrm flipV="1">
              <a:off x="2549689" y="927851"/>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8" name="Straight Connector 156"/>
            <p:cNvSpPr/>
            <p:nvPr/>
          </p:nvSpPr>
          <p:spPr>
            <a:xfrm>
              <a:off x="3314051" y="905250"/>
              <a:ext cx="806167" cy="82992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9" name="Straight Connector 157"/>
            <p:cNvSpPr/>
            <p:nvPr/>
          </p:nvSpPr>
          <p:spPr>
            <a:xfrm flipV="1">
              <a:off x="2524420" y="171511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0" name="Straight Connector 158"/>
            <p:cNvSpPr/>
            <p:nvPr/>
          </p:nvSpPr>
          <p:spPr>
            <a:xfrm flipV="1">
              <a:off x="1720371" y="1713344"/>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1" name="Straight Connector 159"/>
            <p:cNvSpPr/>
            <p:nvPr/>
          </p:nvSpPr>
          <p:spPr>
            <a:xfrm flipV="1">
              <a:off x="3297464" y="1712053"/>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2" name="Straight Connector 160"/>
            <p:cNvSpPr/>
            <p:nvPr/>
          </p:nvSpPr>
          <p:spPr>
            <a:xfrm>
              <a:off x="1745915" y="926041"/>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3" name="Straight Connector 161"/>
            <p:cNvSpPr/>
            <p:nvPr/>
          </p:nvSpPr>
          <p:spPr>
            <a:xfrm flipH="1">
              <a:off x="3310804" y="93166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4" name="Oval 162"/>
            <p:cNvSpPr/>
            <p:nvPr/>
          </p:nvSpPr>
          <p:spPr>
            <a:xfrm>
              <a:off x="901360" y="166372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85" name="Oval 163"/>
            <p:cNvSpPr/>
            <p:nvPr/>
          </p:nvSpPr>
          <p:spPr>
            <a:xfrm>
              <a:off x="1694743"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86" name="Oval 164"/>
            <p:cNvSpPr/>
            <p:nvPr/>
          </p:nvSpPr>
          <p:spPr>
            <a:xfrm>
              <a:off x="3261204"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87" name="Oval 165"/>
            <p:cNvSpPr/>
            <p:nvPr/>
          </p:nvSpPr>
          <p:spPr>
            <a:xfrm>
              <a:off x="2457571"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88" name="Straight Connector 166"/>
            <p:cNvSpPr/>
            <p:nvPr/>
          </p:nvSpPr>
          <p:spPr>
            <a:xfrm flipV="1">
              <a:off x="4108263" y="9193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9" name="Straight Connector 167"/>
            <p:cNvSpPr/>
            <p:nvPr/>
          </p:nvSpPr>
          <p:spPr>
            <a:xfrm flipV="1">
              <a:off x="4097787" y="1715082"/>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0" name="Straight Connector 168"/>
            <p:cNvSpPr/>
            <p:nvPr/>
          </p:nvSpPr>
          <p:spPr>
            <a:xfrm flipH="1">
              <a:off x="4890263" y="92849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1" name="Oval 169"/>
            <p:cNvSpPr/>
            <p:nvPr/>
          </p:nvSpPr>
          <p:spPr>
            <a:xfrm>
              <a:off x="4042365"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2" name="Oval 170"/>
            <p:cNvSpPr/>
            <p:nvPr/>
          </p:nvSpPr>
          <p:spPr>
            <a:xfrm>
              <a:off x="4842688" y="166645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3" name="Straight Connector 171"/>
            <p:cNvSpPr/>
            <p:nvPr/>
          </p:nvSpPr>
          <p:spPr>
            <a:xfrm flipV="1">
              <a:off x="974104"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4" name="Straight Connector 172"/>
            <p:cNvSpPr/>
            <p:nvPr/>
          </p:nvSpPr>
          <p:spPr>
            <a:xfrm flipV="1">
              <a:off x="184915"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5" name="Oval 173"/>
            <p:cNvSpPr/>
            <p:nvPr/>
          </p:nvSpPr>
          <p:spPr>
            <a:xfrm>
              <a:off x="136927" y="6100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6" name="Straight Connector 174"/>
            <p:cNvSpPr/>
            <p:nvPr/>
          </p:nvSpPr>
          <p:spPr>
            <a:xfrm flipV="1">
              <a:off x="176119" y="117982"/>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7" name="Straight Connector 175"/>
            <p:cNvSpPr/>
            <p:nvPr/>
          </p:nvSpPr>
          <p:spPr>
            <a:xfrm>
              <a:off x="962064" y="86089"/>
              <a:ext cx="805267" cy="8394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8" name="Straight Connector 176"/>
            <p:cNvSpPr/>
            <p:nvPr/>
          </p:nvSpPr>
          <p:spPr>
            <a:xfrm flipV="1">
              <a:off x="130885" y="2206"/>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9" name="Straight Connector 177"/>
            <p:cNvSpPr/>
            <p:nvPr/>
          </p:nvSpPr>
          <p:spPr>
            <a:xfrm>
              <a:off x="27447" y="-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0" name="Straight Connector 178"/>
            <p:cNvSpPr/>
            <p:nvPr/>
          </p:nvSpPr>
          <p:spPr>
            <a:xfrm>
              <a:off x="28717" y="98172"/>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1" name="Straight Connector 179"/>
            <p:cNvSpPr/>
            <p:nvPr/>
          </p:nvSpPr>
          <p:spPr>
            <a:xfrm>
              <a:off x="35167" y="19411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2" name="Straight Connector 180"/>
            <p:cNvSpPr/>
            <p:nvPr/>
          </p:nvSpPr>
          <p:spPr>
            <a:xfrm flipV="1">
              <a:off x="1775548" y="122679"/>
              <a:ext cx="735250" cy="7639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3" name="Straight Connector 181"/>
            <p:cNvSpPr/>
            <p:nvPr/>
          </p:nvSpPr>
          <p:spPr>
            <a:xfrm>
              <a:off x="2549951" y="126252"/>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4" name="Straight Connector 182"/>
            <p:cNvSpPr/>
            <p:nvPr/>
          </p:nvSpPr>
          <p:spPr>
            <a:xfrm flipV="1">
              <a:off x="3316311" y="130094"/>
              <a:ext cx="786955"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5" name="Straight Connector 183"/>
            <p:cNvSpPr/>
            <p:nvPr/>
          </p:nvSpPr>
          <p:spPr>
            <a:xfrm flipV="1">
              <a:off x="2531865" y="11132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6" name="Straight Connector 184"/>
            <p:cNvSpPr/>
            <p:nvPr/>
          </p:nvSpPr>
          <p:spPr>
            <a:xfrm flipV="1">
              <a:off x="1749643" y="10540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7" name="Straight Connector 185"/>
            <p:cNvSpPr/>
            <p:nvPr/>
          </p:nvSpPr>
          <p:spPr>
            <a:xfrm flipV="1">
              <a:off x="3326887" y="110288"/>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8" name="Straight Connector 186"/>
            <p:cNvSpPr/>
            <p:nvPr/>
          </p:nvSpPr>
          <p:spPr>
            <a:xfrm>
              <a:off x="1756285" y="142777"/>
              <a:ext cx="1"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9" name="Straight Connector 187"/>
            <p:cNvSpPr/>
            <p:nvPr/>
          </p:nvSpPr>
          <p:spPr>
            <a:xfrm>
              <a:off x="3328554" y="130063"/>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0" name="Oval 188"/>
            <p:cNvSpPr/>
            <p:nvPr/>
          </p:nvSpPr>
          <p:spPr>
            <a:xfrm>
              <a:off x="923411" y="6315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1" name="Oval 189"/>
            <p:cNvSpPr/>
            <p:nvPr/>
          </p:nvSpPr>
          <p:spPr>
            <a:xfrm>
              <a:off x="1704890" y="5477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2" name="Oval 190"/>
            <p:cNvSpPr/>
            <p:nvPr/>
          </p:nvSpPr>
          <p:spPr>
            <a:xfrm>
              <a:off x="3289048" y="66994"/>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3" name="Oval 191"/>
            <p:cNvSpPr/>
            <p:nvPr/>
          </p:nvSpPr>
          <p:spPr>
            <a:xfrm>
              <a:off x="2478059" y="5704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4" name="Straight Connector 192"/>
            <p:cNvSpPr/>
            <p:nvPr/>
          </p:nvSpPr>
          <p:spPr>
            <a:xfrm>
              <a:off x="4108525" y="1177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5" name="Straight Connector 193"/>
            <p:cNvSpPr/>
            <p:nvPr/>
          </p:nvSpPr>
          <p:spPr>
            <a:xfrm flipV="1">
              <a:off x="4127210" y="1133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6" name="Straight Connector 194"/>
            <p:cNvSpPr/>
            <p:nvPr/>
          </p:nvSpPr>
          <p:spPr>
            <a:xfrm flipH="1">
              <a:off x="4906744" y="126895"/>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7" name="Oval 195"/>
            <p:cNvSpPr/>
            <p:nvPr/>
          </p:nvSpPr>
          <p:spPr>
            <a:xfrm>
              <a:off x="4057369" y="6378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8" name="Oval 196"/>
            <p:cNvSpPr/>
            <p:nvPr/>
          </p:nvSpPr>
          <p:spPr>
            <a:xfrm>
              <a:off x="4869914" y="66815"/>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9" name="Oval 197"/>
            <p:cNvSpPr/>
            <p:nvPr/>
          </p:nvSpPr>
          <p:spPr>
            <a:xfrm>
              <a:off x="120446" y="86260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0" name="Straight Connector 198"/>
            <p:cNvSpPr/>
            <p:nvPr/>
          </p:nvSpPr>
          <p:spPr>
            <a:xfrm flipV="1">
              <a:off x="114404" y="803805"/>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1" name="Straight Connector 199"/>
            <p:cNvSpPr/>
            <p:nvPr/>
          </p:nvSpPr>
          <p:spPr>
            <a:xfrm>
              <a:off x="22077" y="80159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2" name="Straight Connector 200"/>
            <p:cNvSpPr/>
            <p:nvPr/>
          </p:nvSpPr>
          <p:spPr>
            <a:xfrm>
              <a:off x="12237" y="89977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3" name="Straight Connector 201"/>
            <p:cNvSpPr/>
            <p:nvPr/>
          </p:nvSpPr>
          <p:spPr>
            <a:xfrm>
              <a:off x="18140" y="99625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4" name="Oval 202"/>
            <p:cNvSpPr/>
            <p:nvPr/>
          </p:nvSpPr>
          <p:spPr>
            <a:xfrm>
              <a:off x="1706742"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5" name="Oval 203"/>
            <p:cNvSpPr/>
            <p:nvPr/>
          </p:nvSpPr>
          <p:spPr>
            <a:xfrm>
              <a:off x="3272567"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6" name="Oval 204"/>
            <p:cNvSpPr/>
            <p:nvPr/>
          </p:nvSpPr>
          <p:spPr>
            <a:xfrm>
              <a:off x="4853433" y="86841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428" name="TextBox 205"/>
          <p:cNvSpPr txBox="1"/>
          <p:nvPr/>
        </p:nvSpPr>
        <p:spPr>
          <a:xfrm>
            <a:off x="6353995" y="619400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29" name="TextBox 206"/>
          <p:cNvSpPr txBox="1"/>
          <p:nvPr/>
        </p:nvSpPr>
        <p:spPr>
          <a:xfrm>
            <a:off x="6355050" y="583247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30" name="TextBox 207"/>
          <p:cNvSpPr txBox="1"/>
          <p:nvPr/>
        </p:nvSpPr>
        <p:spPr>
          <a:xfrm>
            <a:off x="7261138" y="619400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31" name="TextBox 208"/>
          <p:cNvSpPr txBox="1"/>
          <p:nvPr/>
        </p:nvSpPr>
        <p:spPr>
          <a:xfrm>
            <a:off x="7262193" y="5832481"/>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32" name="TextBox 209"/>
          <p:cNvSpPr txBox="1"/>
          <p:nvPr/>
        </p:nvSpPr>
        <p:spPr>
          <a:xfrm>
            <a:off x="8153768" y="618675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33" name="TextBox 210"/>
          <p:cNvSpPr txBox="1"/>
          <p:nvPr/>
        </p:nvSpPr>
        <p:spPr>
          <a:xfrm>
            <a:off x="8154823" y="582522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434" name="Straight Arrow Connector 211"/>
          <p:cNvSpPr/>
          <p:nvPr/>
        </p:nvSpPr>
        <p:spPr>
          <a:xfrm>
            <a:off x="6654166" y="1442323"/>
            <a:ext cx="1" cy="186686"/>
          </a:xfrm>
          <a:prstGeom prst="line">
            <a:avLst/>
          </a:prstGeom>
          <a:ln w="25400">
            <a:solidFill>
              <a:srgbClr val="FF0000"/>
            </a:solidFill>
            <a:miter/>
            <a:tailEnd type="triangle"/>
          </a:ln>
        </p:spPr>
        <p:txBody>
          <a:bodyPr lIns="45719" rIns="45719"/>
          <a:lstStyle/>
          <a:p>
            <a:endParaRPr/>
          </a:p>
        </p:txBody>
      </p:sp>
      <p:sp>
        <p:nvSpPr>
          <p:cNvPr id="2435" name="TextBox 212"/>
          <p:cNvSpPr txBox="1"/>
          <p:nvPr/>
        </p:nvSpPr>
        <p:spPr>
          <a:xfrm>
            <a:off x="6795814" y="1350020"/>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436" name="TextBox 213"/>
          <p:cNvSpPr txBox="1"/>
          <p:nvPr/>
        </p:nvSpPr>
        <p:spPr>
          <a:xfrm>
            <a:off x="6737646" y="1607641"/>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437" name="Straight Arrow Connector 214"/>
          <p:cNvSpPr/>
          <p:nvPr/>
        </p:nvSpPr>
        <p:spPr>
          <a:xfrm>
            <a:off x="6654166" y="3262741"/>
            <a:ext cx="1" cy="186686"/>
          </a:xfrm>
          <a:prstGeom prst="line">
            <a:avLst/>
          </a:prstGeom>
          <a:ln w="25400">
            <a:solidFill>
              <a:srgbClr val="FF0000"/>
            </a:solidFill>
            <a:miter/>
            <a:tailEnd type="triangle"/>
          </a:ln>
        </p:spPr>
        <p:txBody>
          <a:bodyPr lIns="45719" rIns="45719"/>
          <a:lstStyle/>
          <a:p>
            <a:endParaRPr/>
          </a:p>
        </p:txBody>
      </p:sp>
      <p:sp>
        <p:nvSpPr>
          <p:cNvPr id="2438" name="TextBox 215"/>
          <p:cNvSpPr txBox="1"/>
          <p:nvPr/>
        </p:nvSpPr>
        <p:spPr>
          <a:xfrm>
            <a:off x="6807621" y="2928989"/>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439" name="TextBox 216"/>
          <p:cNvSpPr txBox="1"/>
          <p:nvPr/>
        </p:nvSpPr>
        <p:spPr>
          <a:xfrm>
            <a:off x="6749453" y="3186610"/>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79" name="TextBox 52">
            <a:extLst>
              <a:ext uri="{FF2B5EF4-FFF2-40B4-BE49-F238E27FC236}">
                <a16:creationId xmlns:a16="http://schemas.microsoft.com/office/drawing/2014/main" id="{33FA0274-71C2-7240-9643-F469C77D405C}"/>
              </a:ext>
            </a:extLst>
          </p:cNvPr>
          <p:cNvSpPr txBox="1"/>
          <p:nvPr/>
        </p:nvSpPr>
        <p:spPr>
          <a:xfrm>
            <a:off x="3561149" y="4233213"/>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80" name="TextBox 52">
            <a:extLst>
              <a:ext uri="{FF2B5EF4-FFF2-40B4-BE49-F238E27FC236}">
                <a16:creationId xmlns:a16="http://schemas.microsoft.com/office/drawing/2014/main" id="{279A749C-F426-4C40-9801-4D071B0A029B}"/>
              </a:ext>
            </a:extLst>
          </p:cNvPr>
          <p:cNvSpPr txBox="1"/>
          <p:nvPr/>
        </p:nvSpPr>
        <p:spPr>
          <a:xfrm>
            <a:off x="7751315" y="4232927"/>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81" name="TextBox 145">
            <a:extLst>
              <a:ext uri="{FF2B5EF4-FFF2-40B4-BE49-F238E27FC236}">
                <a16:creationId xmlns:a16="http://schemas.microsoft.com/office/drawing/2014/main" id="{519DA0B9-248A-3A4E-8544-D304A54AB9C9}"/>
              </a:ext>
            </a:extLst>
          </p:cNvPr>
          <p:cNvSpPr txBox="1"/>
          <p:nvPr/>
        </p:nvSpPr>
        <p:spPr>
          <a:xfrm>
            <a:off x="1140172" y="4251616"/>
            <a:ext cx="711970"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82" name="Straight Connector 398">
            <a:extLst>
              <a:ext uri="{FF2B5EF4-FFF2-40B4-BE49-F238E27FC236}">
                <a16:creationId xmlns:a16="http://schemas.microsoft.com/office/drawing/2014/main" id="{E2996B21-9AEC-9544-A6C7-5BD219EBBC20}"/>
              </a:ext>
            </a:extLst>
          </p:cNvPr>
          <p:cNvSpPr/>
          <p:nvPr/>
        </p:nvSpPr>
        <p:spPr>
          <a:xfrm>
            <a:off x="1202679" y="4487025"/>
            <a:ext cx="511879" cy="1"/>
          </a:xfrm>
          <a:prstGeom prst="line">
            <a:avLst/>
          </a:prstGeom>
          <a:ln w="12700">
            <a:solidFill>
              <a:srgbClr val="000000"/>
            </a:solidFill>
            <a:miter/>
          </a:ln>
        </p:spPr>
        <p:txBody>
          <a:bodyPr lIns="45719" rIns="45719"/>
          <a:lstStyle/>
          <a:p>
            <a:endParaRPr/>
          </a:p>
        </p:txBody>
      </p:sp>
      <p:sp>
        <p:nvSpPr>
          <p:cNvPr id="183" name="TextBox 399">
            <a:extLst>
              <a:ext uri="{FF2B5EF4-FFF2-40B4-BE49-F238E27FC236}">
                <a16:creationId xmlns:a16="http://schemas.microsoft.com/office/drawing/2014/main" id="{3400502D-C2A9-D649-A9E9-C6AE9B9092D1}"/>
              </a:ext>
            </a:extLst>
          </p:cNvPr>
          <p:cNvSpPr txBox="1"/>
          <p:nvPr/>
        </p:nvSpPr>
        <p:spPr>
          <a:xfrm>
            <a:off x="1296193" y="4387374"/>
            <a:ext cx="375944"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sp>
        <p:nvSpPr>
          <p:cNvPr id="184" name="TextBox 145">
            <a:extLst>
              <a:ext uri="{FF2B5EF4-FFF2-40B4-BE49-F238E27FC236}">
                <a16:creationId xmlns:a16="http://schemas.microsoft.com/office/drawing/2014/main" id="{D291FE63-28D6-EB4D-8733-37561B8DE70B}"/>
              </a:ext>
            </a:extLst>
          </p:cNvPr>
          <p:cNvSpPr txBox="1"/>
          <p:nvPr/>
        </p:nvSpPr>
        <p:spPr>
          <a:xfrm>
            <a:off x="5321909" y="4243091"/>
            <a:ext cx="711970"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85" name="Straight Connector 398">
            <a:extLst>
              <a:ext uri="{FF2B5EF4-FFF2-40B4-BE49-F238E27FC236}">
                <a16:creationId xmlns:a16="http://schemas.microsoft.com/office/drawing/2014/main" id="{57F290E2-B032-7948-A7A0-ED28B3BC0333}"/>
              </a:ext>
            </a:extLst>
          </p:cNvPr>
          <p:cNvSpPr/>
          <p:nvPr/>
        </p:nvSpPr>
        <p:spPr>
          <a:xfrm>
            <a:off x="5384416" y="4478500"/>
            <a:ext cx="511879" cy="1"/>
          </a:xfrm>
          <a:prstGeom prst="line">
            <a:avLst/>
          </a:prstGeom>
          <a:ln w="12700">
            <a:solidFill>
              <a:srgbClr val="000000"/>
            </a:solidFill>
            <a:miter/>
          </a:ln>
        </p:spPr>
        <p:txBody>
          <a:bodyPr lIns="45719" rIns="45719"/>
          <a:lstStyle/>
          <a:p>
            <a:endParaRPr/>
          </a:p>
        </p:txBody>
      </p:sp>
      <p:sp>
        <p:nvSpPr>
          <p:cNvPr id="186" name="TextBox 399">
            <a:extLst>
              <a:ext uri="{FF2B5EF4-FFF2-40B4-BE49-F238E27FC236}">
                <a16:creationId xmlns:a16="http://schemas.microsoft.com/office/drawing/2014/main" id="{02D85E5D-48BA-CA4C-8177-4E0970CEBF6F}"/>
              </a:ext>
            </a:extLst>
          </p:cNvPr>
          <p:cNvSpPr txBox="1"/>
          <p:nvPr/>
        </p:nvSpPr>
        <p:spPr>
          <a:xfrm>
            <a:off x="5516565" y="4378849"/>
            <a:ext cx="346384"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sp>
        <p:nvSpPr>
          <p:cNvPr id="190" name="TextBox 189">
            <a:extLst>
              <a:ext uri="{FF2B5EF4-FFF2-40B4-BE49-F238E27FC236}">
                <a16:creationId xmlns:a16="http://schemas.microsoft.com/office/drawing/2014/main" id="{57BB4129-F875-2A4D-B74C-08ADA72895EC}"/>
              </a:ext>
            </a:extLst>
          </p:cNvPr>
          <p:cNvSpPr txBox="1"/>
          <p:nvPr/>
        </p:nvSpPr>
        <p:spPr>
          <a:xfrm>
            <a:off x="1702262" y="30402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191" name="Group 190">
            <a:extLst>
              <a:ext uri="{FF2B5EF4-FFF2-40B4-BE49-F238E27FC236}">
                <a16:creationId xmlns:a16="http://schemas.microsoft.com/office/drawing/2014/main" id="{42D36FFD-F553-AD4D-B4AC-DE2F52114E50}"/>
              </a:ext>
            </a:extLst>
          </p:cNvPr>
          <p:cNvGrpSpPr/>
          <p:nvPr/>
        </p:nvGrpSpPr>
        <p:grpSpPr>
          <a:xfrm>
            <a:off x="385385" y="3709630"/>
            <a:ext cx="1694217" cy="465402"/>
            <a:chOff x="1032936" y="5906726"/>
            <a:chExt cx="1694217" cy="465402"/>
          </a:xfrm>
        </p:grpSpPr>
        <p:sp>
          <p:nvSpPr>
            <p:cNvPr id="192" name="TextBox 191">
              <a:extLst>
                <a:ext uri="{FF2B5EF4-FFF2-40B4-BE49-F238E27FC236}">
                  <a16:creationId xmlns:a16="http://schemas.microsoft.com/office/drawing/2014/main" id="{2E212AFA-369D-4D40-B5F3-95C860AF045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3" name="TextBox 192">
              <a:extLst>
                <a:ext uri="{FF2B5EF4-FFF2-40B4-BE49-F238E27FC236}">
                  <a16:creationId xmlns:a16="http://schemas.microsoft.com/office/drawing/2014/main" id="{0F797B6E-62E3-664B-AEA9-51E55F037E52}"/>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2086852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442" name="Straight Connector 4"/>
          <p:cNvSpPr/>
          <p:nvPr/>
        </p:nvSpPr>
        <p:spPr>
          <a:xfrm>
            <a:off x="277471" y="788071"/>
            <a:ext cx="8563831" cy="1"/>
          </a:xfrm>
          <a:prstGeom prst="line">
            <a:avLst/>
          </a:prstGeom>
          <a:ln w="28575">
            <a:solidFill>
              <a:srgbClr val="000000"/>
            </a:solidFill>
            <a:miter/>
          </a:ln>
        </p:spPr>
        <p:txBody>
          <a:bodyPr lIns="45719" rIns="45719"/>
          <a:lstStyle/>
          <a:p>
            <a:endParaRPr/>
          </a:p>
        </p:txBody>
      </p:sp>
      <p:graphicFrame>
        <p:nvGraphicFramePr>
          <p:cNvPr id="2444" name="Table 29"/>
          <p:cNvGraphicFramePr/>
          <p:nvPr>
            <p:extLst>
              <p:ext uri="{D42A27DB-BD31-4B8C-83A1-F6EECF244321}">
                <p14:modId xmlns:p14="http://schemas.microsoft.com/office/powerpoint/2010/main" val="2869975393"/>
              </p:ext>
            </p:extLst>
          </p:nvPr>
        </p:nvGraphicFramePr>
        <p:xfrm>
          <a:off x="450343"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7963">
                  <a:extLst>
                    <a:ext uri="{9D8B030D-6E8A-4147-A177-3AD203B41FA5}">
                      <a16:colId xmlns:a16="http://schemas.microsoft.com/office/drawing/2014/main" val="20003"/>
                    </a:ext>
                  </a:extLst>
                </a:gridCol>
                <a:gridCol w="974843">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2445" name="Table 30"/>
          <p:cNvGraphicFramePr/>
          <p:nvPr>
            <p:extLst>
              <p:ext uri="{D42A27DB-BD31-4B8C-83A1-F6EECF244321}">
                <p14:modId xmlns:p14="http://schemas.microsoft.com/office/powerpoint/2010/main" val="190469676"/>
              </p:ext>
            </p:extLst>
          </p:nvPr>
        </p:nvGraphicFramePr>
        <p:xfrm>
          <a:off x="4636741"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8360">
                  <a:extLst>
                    <a:ext uri="{9D8B030D-6E8A-4147-A177-3AD203B41FA5}">
                      <a16:colId xmlns:a16="http://schemas.microsoft.com/office/drawing/2014/main" val="20003"/>
                    </a:ext>
                  </a:extLst>
                </a:gridCol>
                <a:gridCol w="994446">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447" name="TextBox 32"/>
          <p:cNvSpPr txBox="1"/>
          <p:nvPr/>
        </p:nvSpPr>
        <p:spPr>
          <a:xfrm>
            <a:off x="1930142" y="4208156"/>
            <a:ext cx="93454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a:t>Internal force, lb</a:t>
            </a:r>
          </a:p>
        </p:txBody>
      </p:sp>
      <p:sp>
        <p:nvSpPr>
          <p:cNvPr id="2448" name="TextBox 33"/>
          <p:cNvSpPr txBox="1"/>
          <p:nvPr/>
        </p:nvSpPr>
        <p:spPr>
          <a:xfrm>
            <a:off x="449579" y="4328445"/>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449" name="TextBox 34"/>
          <p:cNvSpPr txBox="1"/>
          <p:nvPr/>
        </p:nvSpPr>
        <p:spPr>
          <a:xfrm>
            <a:off x="2856427" y="4219647"/>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452" name="TextBox 37"/>
          <p:cNvSpPr txBox="1"/>
          <p:nvPr/>
        </p:nvSpPr>
        <p:spPr>
          <a:xfrm>
            <a:off x="6152554" y="4208156"/>
            <a:ext cx="93454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453" name="TextBox 38"/>
          <p:cNvSpPr txBox="1"/>
          <p:nvPr/>
        </p:nvSpPr>
        <p:spPr>
          <a:xfrm>
            <a:off x="4633119" y="4328158"/>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454" name="TextBox 39"/>
          <p:cNvSpPr txBox="1"/>
          <p:nvPr/>
        </p:nvSpPr>
        <p:spPr>
          <a:xfrm>
            <a:off x="7042980" y="4201717"/>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2456" name="TextBox 46"/>
              <p:cNvSpPr txBox="1"/>
              <p:nvPr/>
            </p:nvSpPr>
            <p:spPr>
              <a:xfrm>
                <a:off x="1305176" y="621476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56" name="TextBox 46"/>
              <p:cNvSpPr txBox="1">
                <a:spLocks noRot="1" noChangeAspect="1" noMove="1" noResize="1" noEditPoints="1" noAdjustHandles="1" noChangeArrowheads="1" noChangeShapeType="1" noTextEdit="1"/>
              </p:cNvSpPr>
              <p:nvPr/>
            </p:nvSpPr>
            <p:spPr>
              <a:xfrm>
                <a:off x="1305176" y="6214769"/>
                <a:ext cx="320327" cy="281637"/>
              </a:xfrm>
              <a:prstGeom prst="rect">
                <a:avLst/>
              </a:prstGeom>
              <a:blipFill>
                <a:blip r:embed="rId2"/>
                <a:stretch>
                  <a:fillRect r="-18868" b="-17021"/>
                </a:stretch>
              </a:blipFill>
              <a:ln w="12700">
                <a:miter lim="400000"/>
              </a:ln>
            </p:spPr>
            <p:txBody>
              <a:bodyPr/>
              <a:lstStyle/>
              <a:p>
                <a:r>
                  <a:rPr lang="en-US">
                    <a:noFill/>
                  </a:rPr>
                  <a:t> </a:t>
                </a:r>
              </a:p>
            </p:txBody>
          </p:sp>
        </mc:Fallback>
      </mc:AlternateContent>
      <p:sp>
        <p:nvSpPr>
          <p:cNvPr id="2457" name="TextBox 47"/>
          <p:cNvSpPr txBox="1"/>
          <p:nvPr/>
        </p:nvSpPr>
        <p:spPr>
          <a:xfrm>
            <a:off x="1340785" y="471378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58" name="TextBox 48"/>
          <p:cNvSpPr txBox="1"/>
          <p:nvPr/>
        </p:nvSpPr>
        <p:spPr>
          <a:xfrm>
            <a:off x="1336728" y="510264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59" name="TextBox 49"/>
          <p:cNvSpPr txBox="1"/>
          <p:nvPr/>
        </p:nvSpPr>
        <p:spPr>
          <a:xfrm>
            <a:off x="1333325" y="546078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60" name="TextBox 50"/>
          <p:cNvSpPr txBox="1"/>
          <p:nvPr/>
        </p:nvSpPr>
        <p:spPr>
          <a:xfrm>
            <a:off x="1335530" y="5809407"/>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61" name="TextBox 51"/>
          <p:cNvSpPr txBox="1"/>
          <p:nvPr/>
        </p:nvSpPr>
        <p:spPr>
          <a:xfrm>
            <a:off x="2168009" y="47168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462" name="TextBox 52"/>
          <p:cNvSpPr txBox="1"/>
          <p:nvPr/>
        </p:nvSpPr>
        <p:spPr>
          <a:xfrm>
            <a:off x="2076836" y="510264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2468" name="Group 53"/>
          <p:cNvGrpSpPr/>
          <p:nvPr/>
        </p:nvGrpSpPr>
        <p:grpSpPr>
          <a:xfrm>
            <a:off x="1892400" y="6102451"/>
            <a:ext cx="887693" cy="505965"/>
            <a:chOff x="0" y="0"/>
            <a:chExt cx="887692" cy="505963"/>
          </a:xfrm>
        </p:grpSpPr>
        <p:sp>
          <p:nvSpPr>
            <p:cNvPr id="2463" name="TextBox 5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467" name="Group 55"/>
            <p:cNvGrpSpPr/>
            <p:nvPr/>
          </p:nvGrpSpPr>
          <p:grpSpPr>
            <a:xfrm>
              <a:off x="180020" y="127128"/>
              <a:ext cx="707672" cy="378835"/>
              <a:chOff x="0" y="21808"/>
              <a:chExt cx="707670" cy="378833"/>
            </a:xfrm>
          </p:grpSpPr>
          <mc:AlternateContent xmlns:mc="http://schemas.openxmlformats.org/markup-compatibility/2006" xmlns:a14="http://schemas.microsoft.com/office/drawing/2010/main">
            <mc:Choice Requires="a14">
              <p:sp>
                <p:nvSpPr>
                  <p:cNvPr id="2464" name="TextBox 5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64" name="TextBox 5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2465" name="Straight Connector 5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66" name="TextBox 58"/>
              <p:cNvSpPr txBox="1"/>
              <p:nvPr/>
            </p:nvSpPr>
            <p:spPr>
              <a:xfrm>
                <a:off x="403943" y="31315"/>
                <a:ext cx="303727"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469" name="TextBox 59"/>
          <p:cNvSpPr txBox="1"/>
          <p:nvPr/>
        </p:nvSpPr>
        <p:spPr>
          <a:xfrm>
            <a:off x="2175444" y="546227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70" name="TextBox 60"/>
          <p:cNvSpPr txBox="1"/>
          <p:nvPr/>
        </p:nvSpPr>
        <p:spPr>
          <a:xfrm>
            <a:off x="2101032" y="5813340"/>
            <a:ext cx="50509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2471" name="TextBox 61"/>
          <p:cNvSpPr txBox="1"/>
          <p:nvPr/>
        </p:nvSpPr>
        <p:spPr>
          <a:xfrm>
            <a:off x="3053102" y="472329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472" name="TextBox 62"/>
          <p:cNvSpPr txBox="1"/>
          <p:nvPr/>
        </p:nvSpPr>
        <p:spPr>
          <a:xfrm>
            <a:off x="2961930" y="509033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2478" name="Group 63"/>
          <p:cNvGrpSpPr/>
          <p:nvPr/>
        </p:nvGrpSpPr>
        <p:grpSpPr>
          <a:xfrm>
            <a:off x="2777494" y="6083880"/>
            <a:ext cx="860879" cy="505965"/>
            <a:chOff x="0" y="0"/>
            <a:chExt cx="860878" cy="505963"/>
          </a:xfrm>
        </p:grpSpPr>
        <p:sp>
          <p:nvSpPr>
            <p:cNvPr id="2473" name="TextBox 6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477" name="Group 65"/>
            <p:cNvGrpSpPr/>
            <p:nvPr/>
          </p:nvGrpSpPr>
          <p:grpSpPr>
            <a:xfrm>
              <a:off x="180020" y="127128"/>
              <a:ext cx="680858" cy="378835"/>
              <a:chOff x="0" y="21808"/>
              <a:chExt cx="680856" cy="378833"/>
            </a:xfrm>
          </p:grpSpPr>
          <mc:AlternateContent xmlns:mc="http://schemas.openxmlformats.org/markup-compatibility/2006" xmlns:a14="http://schemas.microsoft.com/office/drawing/2010/main">
            <mc:Choice Requires="a14">
              <p:sp>
                <p:nvSpPr>
                  <p:cNvPr id="2474" name="TextBox 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74" name="TextBox 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2475" name="Straight Connector 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76" name="TextBox 68"/>
              <p:cNvSpPr txBox="1"/>
              <p:nvPr/>
            </p:nvSpPr>
            <p:spPr>
              <a:xfrm>
                <a:off x="414700" y="31315"/>
                <a:ext cx="266156"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479" name="TextBox 69"/>
          <p:cNvSpPr txBox="1"/>
          <p:nvPr/>
        </p:nvSpPr>
        <p:spPr>
          <a:xfrm>
            <a:off x="3060537" y="5459750"/>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80" name="TextBox 70"/>
          <p:cNvSpPr txBox="1"/>
          <p:nvPr/>
        </p:nvSpPr>
        <p:spPr>
          <a:xfrm>
            <a:off x="3007556" y="5817965"/>
            <a:ext cx="498834"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2481" name="TextBox 71"/>
          <p:cNvSpPr txBox="1"/>
          <p:nvPr/>
        </p:nvSpPr>
        <p:spPr>
          <a:xfrm>
            <a:off x="3929979" y="471576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2482" name="TextBox 72"/>
          <p:cNvSpPr txBox="1"/>
          <p:nvPr/>
        </p:nvSpPr>
        <p:spPr>
          <a:xfrm>
            <a:off x="3871965" y="508730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2486" name="Group 73"/>
          <p:cNvGrpSpPr/>
          <p:nvPr/>
        </p:nvGrpSpPr>
        <p:grpSpPr>
          <a:xfrm>
            <a:off x="3730452" y="6214245"/>
            <a:ext cx="787918" cy="385100"/>
            <a:chOff x="0" y="21808"/>
            <a:chExt cx="787916" cy="385098"/>
          </a:xfrm>
        </p:grpSpPr>
        <mc:AlternateContent xmlns:mc="http://schemas.openxmlformats.org/markup-compatibility/2006" xmlns:a14="http://schemas.microsoft.com/office/drawing/2010/main">
          <mc:Choice Requires="a14">
            <p:sp>
              <p:nvSpPr>
                <p:cNvPr id="2483" name="TextBox 7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83" name="TextBox 7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2484" name="Straight Connector 7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85" name="TextBox 76"/>
            <p:cNvSpPr txBox="1"/>
            <p:nvPr/>
          </p:nvSpPr>
          <p:spPr>
            <a:xfrm>
              <a:off x="500584" y="37578"/>
              <a:ext cx="28733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487" name="TextBox 77"/>
          <p:cNvSpPr txBox="1"/>
          <p:nvPr/>
        </p:nvSpPr>
        <p:spPr>
          <a:xfrm>
            <a:off x="3937415" y="545858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88" name="TextBox 78"/>
          <p:cNvSpPr txBox="1"/>
          <p:nvPr/>
        </p:nvSpPr>
        <p:spPr>
          <a:xfrm>
            <a:off x="3941586" y="5823939"/>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mc:AlternateContent xmlns:mc="http://schemas.openxmlformats.org/markup-compatibility/2006" xmlns:a14="http://schemas.microsoft.com/office/drawing/2010/main">
        <mc:Choice Requires="a14">
          <p:sp>
            <p:nvSpPr>
              <p:cNvPr id="2489" name="TextBox 84"/>
              <p:cNvSpPr txBox="1"/>
              <p:nvPr/>
            </p:nvSpPr>
            <p:spPr>
              <a:xfrm>
                <a:off x="5500501" y="549077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89" name="TextBox 84"/>
              <p:cNvSpPr txBox="1">
                <a:spLocks noRot="1" noChangeAspect="1" noMove="1" noResize="1" noEditPoints="1" noAdjustHandles="1" noChangeArrowheads="1" noChangeShapeType="1" noTextEdit="1"/>
              </p:cNvSpPr>
              <p:nvPr/>
            </p:nvSpPr>
            <p:spPr>
              <a:xfrm>
                <a:off x="5500501" y="5490779"/>
                <a:ext cx="320327" cy="281636"/>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0" name="TextBox 85"/>
              <p:cNvSpPr txBox="1"/>
              <p:nvPr/>
            </p:nvSpPr>
            <p:spPr>
              <a:xfrm>
                <a:off x="5496889" y="474843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90" name="TextBox 85"/>
              <p:cNvSpPr txBox="1">
                <a:spLocks noRot="1" noChangeAspect="1" noMove="1" noResize="1" noEditPoints="1" noAdjustHandles="1" noChangeArrowheads="1" noChangeShapeType="1" noTextEdit="1"/>
              </p:cNvSpPr>
              <p:nvPr/>
            </p:nvSpPr>
            <p:spPr>
              <a:xfrm>
                <a:off x="5496889" y="4748434"/>
                <a:ext cx="320327" cy="281636"/>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1" name="TextBox 86"/>
              <p:cNvSpPr txBox="1"/>
              <p:nvPr/>
            </p:nvSpPr>
            <p:spPr>
              <a:xfrm>
                <a:off x="5498483" y="511894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91" name="TextBox 86"/>
              <p:cNvSpPr txBox="1">
                <a:spLocks noRot="1" noChangeAspect="1" noMove="1" noResize="1" noEditPoints="1" noAdjustHandles="1" noChangeArrowheads="1" noChangeShapeType="1" noTextEdit="1"/>
              </p:cNvSpPr>
              <p:nvPr/>
            </p:nvSpPr>
            <p:spPr>
              <a:xfrm>
                <a:off x="5498483" y="5118941"/>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2492" name="TextBox 87"/>
          <p:cNvSpPr txBox="1"/>
          <p:nvPr/>
        </p:nvSpPr>
        <p:spPr>
          <a:xfrm>
            <a:off x="5567351" y="5831840"/>
            <a:ext cx="25799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493" name="TextBox 88"/>
          <p:cNvSpPr txBox="1"/>
          <p:nvPr/>
        </p:nvSpPr>
        <p:spPr>
          <a:xfrm>
            <a:off x="5572471" y="6190729"/>
            <a:ext cx="29044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2497" name="Group 89"/>
          <p:cNvGrpSpPr/>
          <p:nvPr/>
        </p:nvGrpSpPr>
        <p:grpSpPr>
          <a:xfrm>
            <a:off x="6202863" y="4737739"/>
            <a:ext cx="729932" cy="369330"/>
            <a:chOff x="0" y="0"/>
            <a:chExt cx="729930" cy="369328"/>
          </a:xfrm>
        </p:grpSpPr>
        <mc:AlternateContent xmlns:mc="http://schemas.openxmlformats.org/markup-compatibility/2006" xmlns:a14="http://schemas.microsoft.com/office/drawing/2010/main">
          <mc:Choice Requires="a14">
            <p:sp>
              <p:nvSpPr>
                <p:cNvPr id="2494"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94"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2495"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96" name="TextBox 92"/>
            <p:cNvSpPr txBox="1"/>
            <p:nvPr/>
          </p:nvSpPr>
          <p:spPr>
            <a:xfrm>
              <a:off x="421872" y="0"/>
              <a:ext cx="30805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501" name="Group 93"/>
          <p:cNvGrpSpPr/>
          <p:nvPr/>
        </p:nvGrpSpPr>
        <p:grpSpPr>
          <a:xfrm>
            <a:off x="6193196" y="5088220"/>
            <a:ext cx="754835" cy="369330"/>
            <a:chOff x="0" y="0"/>
            <a:chExt cx="754833" cy="369328"/>
          </a:xfrm>
        </p:grpSpPr>
        <mc:AlternateContent xmlns:mc="http://schemas.openxmlformats.org/markup-compatibility/2006" xmlns:a14="http://schemas.microsoft.com/office/drawing/2010/main">
          <mc:Choice Requires="a14">
            <p:sp>
              <p:nvSpPr>
                <p:cNvPr id="2498" name="TextBox 9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98" name="TextBox 9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2499" name="Straight Connector 9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00" name="TextBox 96"/>
            <p:cNvSpPr txBox="1"/>
            <p:nvPr/>
          </p:nvSpPr>
          <p:spPr>
            <a:xfrm>
              <a:off x="443388" y="0"/>
              <a:ext cx="31144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507" name="Group 97"/>
          <p:cNvGrpSpPr/>
          <p:nvPr/>
        </p:nvGrpSpPr>
        <p:grpSpPr>
          <a:xfrm>
            <a:off x="6068900" y="5363862"/>
            <a:ext cx="904312" cy="479965"/>
            <a:chOff x="0" y="0"/>
            <a:chExt cx="904311" cy="479963"/>
          </a:xfrm>
        </p:grpSpPr>
        <p:sp>
          <p:nvSpPr>
            <p:cNvPr id="2502" name="TextBox 98"/>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506" name="Group 99"/>
            <p:cNvGrpSpPr/>
            <p:nvPr/>
          </p:nvGrpSpPr>
          <p:grpSpPr>
            <a:xfrm>
              <a:off x="174577" y="110635"/>
              <a:ext cx="729734" cy="369328"/>
              <a:chOff x="0" y="10758"/>
              <a:chExt cx="729732" cy="369326"/>
            </a:xfrm>
          </p:grpSpPr>
          <mc:AlternateContent xmlns:mc="http://schemas.openxmlformats.org/markup-compatibility/2006" xmlns:a14="http://schemas.microsoft.com/office/drawing/2010/main">
            <mc:Choice Requires="a14">
              <p:sp>
                <p:nvSpPr>
                  <p:cNvPr id="2503" name="TextBox 1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03" name="TextBox 1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2504" name="Straight Connector 1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05" name="TextBox 102"/>
              <p:cNvSpPr txBox="1"/>
              <p:nvPr/>
            </p:nvSpPr>
            <p:spPr>
              <a:xfrm>
                <a:off x="418286" y="10758"/>
                <a:ext cx="311446"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511" name="Group 105"/>
          <p:cNvGrpSpPr/>
          <p:nvPr/>
        </p:nvGrpSpPr>
        <p:grpSpPr>
          <a:xfrm>
            <a:off x="7048510" y="4717400"/>
            <a:ext cx="670087" cy="369330"/>
            <a:chOff x="0" y="10758"/>
            <a:chExt cx="670086" cy="369328"/>
          </a:xfrm>
        </p:grpSpPr>
        <mc:AlternateContent xmlns:mc="http://schemas.openxmlformats.org/markup-compatibility/2006" xmlns:a14="http://schemas.microsoft.com/office/drawing/2010/main">
          <mc:Choice Requires="a14">
            <p:sp>
              <p:nvSpPr>
                <p:cNvPr id="2508" name="TextBox 1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508" name="TextBox 1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2509" name="Straight Connector 1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10" name="TextBox 108"/>
            <p:cNvSpPr txBox="1"/>
            <p:nvPr/>
          </p:nvSpPr>
          <p:spPr>
            <a:xfrm>
              <a:off x="411114" y="10758"/>
              <a:ext cx="25897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515" name="Group 109"/>
          <p:cNvGrpSpPr/>
          <p:nvPr/>
        </p:nvGrpSpPr>
        <p:grpSpPr>
          <a:xfrm>
            <a:off x="7038843" y="5076823"/>
            <a:ext cx="729047" cy="369330"/>
            <a:chOff x="0" y="7172"/>
            <a:chExt cx="729045" cy="369329"/>
          </a:xfrm>
        </p:grpSpPr>
        <mc:AlternateContent xmlns:mc="http://schemas.openxmlformats.org/markup-compatibility/2006" xmlns:a14="http://schemas.microsoft.com/office/drawing/2010/main">
          <mc:Choice Requires="a14">
            <p:sp>
              <p:nvSpPr>
                <p:cNvPr id="2512" name="TextBox 11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12" name="TextBox 11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2513" name="Straight Connector 11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14" name="TextBox 112"/>
            <p:cNvSpPr txBox="1"/>
            <p:nvPr/>
          </p:nvSpPr>
          <p:spPr>
            <a:xfrm>
              <a:off x="418286" y="7172"/>
              <a:ext cx="310759"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521" name="Group 113"/>
          <p:cNvGrpSpPr/>
          <p:nvPr/>
        </p:nvGrpSpPr>
        <p:grpSpPr>
          <a:xfrm>
            <a:off x="6933336" y="5339029"/>
            <a:ext cx="827384" cy="479965"/>
            <a:chOff x="0" y="0"/>
            <a:chExt cx="827383" cy="479963"/>
          </a:xfrm>
        </p:grpSpPr>
        <p:sp>
          <p:nvSpPr>
            <p:cNvPr id="2516" name="TextBox 11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520" name="Group 115"/>
            <p:cNvGrpSpPr/>
            <p:nvPr/>
          </p:nvGrpSpPr>
          <p:grpSpPr>
            <a:xfrm>
              <a:off x="174577" y="110635"/>
              <a:ext cx="652806" cy="369328"/>
              <a:chOff x="0" y="10758"/>
              <a:chExt cx="652804" cy="369326"/>
            </a:xfrm>
          </p:grpSpPr>
          <mc:AlternateContent xmlns:mc="http://schemas.openxmlformats.org/markup-compatibility/2006" xmlns:a14="http://schemas.microsoft.com/office/drawing/2010/main">
            <mc:Choice Requires="a14">
              <p:sp>
                <p:nvSpPr>
                  <p:cNvPr id="2517" name="TextBox 1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17" name="TextBox 1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2518" name="Straight Connector 1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19" name="TextBox 118"/>
              <p:cNvSpPr txBox="1"/>
              <p:nvPr/>
            </p:nvSpPr>
            <p:spPr>
              <a:xfrm>
                <a:off x="411115" y="10758"/>
                <a:ext cx="24168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525" name="Group 121"/>
          <p:cNvGrpSpPr/>
          <p:nvPr/>
        </p:nvGrpSpPr>
        <p:grpSpPr>
          <a:xfrm>
            <a:off x="7905497" y="4745006"/>
            <a:ext cx="805281" cy="385100"/>
            <a:chOff x="0" y="21808"/>
            <a:chExt cx="805279" cy="385098"/>
          </a:xfrm>
        </p:grpSpPr>
        <mc:AlternateContent xmlns:mc="http://schemas.openxmlformats.org/markup-compatibility/2006" xmlns:a14="http://schemas.microsoft.com/office/drawing/2010/main">
          <mc:Choice Requires="a14">
            <p:sp>
              <p:nvSpPr>
                <p:cNvPr id="2522" name="TextBox 12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22" name="TextBox 12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2523" name="Straight Connector 12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4" name="TextBox 124"/>
            <p:cNvSpPr txBox="1"/>
            <p:nvPr/>
          </p:nvSpPr>
          <p:spPr>
            <a:xfrm>
              <a:off x="523968" y="37578"/>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529" name="Group 125"/>
          <p:cNvGrpSpPr/>
          <p:nvPr/>
        </p:nvGrpSpPr>
        <p:grpSpPr>
          <a:xfrm>
            <a:off x="7901407" y="5098391"/>
            <a:ext cx="812049" cy="372574"/>
            <a:chOff x="0" y="21808"/>
            <a:chExt cx="812048" cy="372572"/>
          </a:xfrm>
        </p:grpSpPr>
        <mc:AlternateContent xmlns:mc="http://schemas.openxmlformats.org/markup-compatibility/2006" xmlns:a14="http://schemas.microsoft.com/office/drawing/2010/main">
          <mc:Choice Requires="a14">
            <p:sp>
              <p:nvSpPr>
                <p:cNvPr id="2526" name="TextBox 12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26" name="TextBox 12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021"/>
                  </a:stretch>
                </a:blipFill>
                <a:ln w="12700" cap="flat">
                  <a:noFill/>
                  <a:miter lim="400000"/>
                </a:ln>
                <a:effectLst/>
              </p:spPr>
              <p:txBody>
                <a:bodyPr/>
                <a:lstStyle/>
                <a:p>
                  <a:r>
                    <a:rPr lang="en-US">
                      <a:noFill/>
                    </a:rPr>
                    <a:t> </a:t>
                  </a:r>
                </a:p>
              </p:txBody>
            </p:sp>
          </mc:Fallback>
        </mc:AlternateContent>
        <p:sp>
          <p:nvSpPr>
            <p:cNvPr id="2527" name="Straight Connector 12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8" name="TextBox 128"/>
            <p:cNvSpPr txBox="1"/>
            <p:nvPr/>
          </p:nvSpPr>
          <p:spPr>
            <a:xfrm>
              <a:off x="526646" y="25052"/>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533" name="Group 129"/>
          <p:cNvGrpSpPr/>
          <p:nvPr/>
        </p:nvGrpSpPr>
        <p:grpSpPr>
          <a:xfrm>
            <a:off x="7898705" y="5467079"/>
            <a:ext cx="816577" cy="371715"/>
            <a:chOff x="0" y="21808"/>
            <a:chExt cx="816576" cy="371713"/>
          </a:xfrm>
        </p:grpSpPr>
        <mc:AlternateContent xmlns:mc="http://schemas.openxmlformats.org/markup-compatibility/2006" xmlns:a14="http://schemas.microsoft.com/office/drawing/2010/main">
          <mc:Choice Requires="a14">
            <p:sp>
              <p:nvSpPr>
                <p:cNvPr id="2530" name="TextBox 13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30" name="TextBox 13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2531" name="Straight Connector 13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32" name="TextBox 132"/>
            <p:cNvSpPr txBox="1"/>
            <p:nvPr/>
          </p:nvSpPr>
          <p:spPr>
            <a:xfrm>
              <a:off x="505130" y="24193"/>
              <a:ext cx="31144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534" name="TextBox 145"/>
          <p:cNvSpPr txBox="1"/>
          <p:nvPr/>
        </p:nvSpPr>
        <p:spPr>
          <a:xfrm>
            <a:off x="600151" y="4714399"/>
            <a:ext cx="560979"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11. </a:t>
            </a:r>
          </a:p>
        </p:txBody>
      </p:sp>
      <p:sp>
        <p:nvSpPr>
          <p:cNvPr id="2535" name="TextBox 146"/>
          <p:cNvSpPr txBox="1"/>
          <p:nvPr/>
        </p:nvSpPr>
        <p:spPr>
          <a:xfrm>
            <a:off x="604369" y="5089217"/>
            <a:ext cx="551046"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12. </a:t>
            </a:r>
          </a:p>
        </p:txBody>
      </p:sp>
      <p:sp>
        <p:nvSpPr>
          <p:cNvPr id="2536" name="TextBox 147"/>
          <p:cNvSpPr txBox="1"/>
          <p:nvPr/>
        </p:nvSpPr>
        <p:spPr>
          <a:xfrm>
            <a:off x="587616" y="5461664"/>
            <a:ext cx="566763"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13. </a:t>
            </a:r>
          </a:p>
        </p:txBody>
      </p:sp>
      <p:sp>
        <p:nvSpPr>
          <p:cNvPr id="2537" name="TextBox 148"/>
          <p:cNvSpPr txBox="1"/>
          <p:nvPr/>
        </p:nvSpPr>
        <p:spPr>
          <a:xfrm>
            <a:off x="585275" y="5821229"/>
            <a:ext cx="569105"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sp>
        <p:nvSpPr>
          <p:cNvPr id="2538" name="TextBox 149"/>
          <p:cNvSpPr txBox="1"/>
          <p:nvPr/>
        </p:nvSpPr>
        <p:spPr>
          <a:xfrm>
            <a:off x="591939" y="6200493"/>
            <a:ext cx="562440"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15. </a:t>
            </a:r>
          </a:p>
        </p:txBody>
      </p:sp>
      <p:sp>
        <p:nvSpPr>
          <p:cNvPr id="2539" name="TextBox 151"/>
          <p:cNvSpPr txBox="1"/>
          <p:nvPr/>
        </p:nvSpPr>
        <p:spPr>
          <a:xfrm>
            <a:off x="4772224" y="4706642"/>
            <a:ext cx="53634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2540" name="TextBox 152"/>
          <p:cNvSpPr txBox="1"/>
          <p:nvPr/>
        </p:nvSpPr>
        <p:spPr>
          <a:xfrm>
            <a:off x="4771745" y="5075408"/>
            <a:ext cx="505792"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17. </a:t>
            </a:r>
          </a:p>
        </p:txBody>
      </p:sp>
      <p:sp>
        <p:nvSpPr>
          <p:cNvPr id="2541" name="TextBox 153"/>
          <p:cNvSpPr txBox="1"/>
          <p:nvPr/>
        </p:nvSpPr>
        <p:spPr>
          <a:xfrm>
            <a:off x="4780736" y="5447665"/>
            <a:ext cx="51313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18. </a:t>
            </a:r>
          </a:p>
        </p:txBody>
      </p:sp>
      <p:sp>
        <p:nvSpPr>
          <p:cNvPr id="2542" name="TextBox 154"/>
          <p:cNvSpPr txBox="1"/>
          <p:nvPr/>
        </p:nvSpPr>
        <p:spPr>
          <a:xfrm>
            <a:off x="4775030" y="5815352"/>
            <a:ext cx="485714"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19. </a:t>
            </a:r>
          </a:p>
        </p:txBody>
      </p:sp>
      <p:sp>
        <p:nvSpPr>
          <p:cNvPr id="2543" name="TextBox 155"/>
          <p:cNvSpPr txBox="1"/>
          <p:nvPr/>
        </p:nvSpPr>
        <p:spPr>
          <a:xfrm>
            <a:off x="4781061" y="6205879"/>
            <a:ext cx="49308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20. </a:t>
            </a:r>
          </a:p>
        </p:txBody>
      </p:sp>
      <p:sp>
        <p:nvSpPr>
          <p:cNvPr id="2545" name="TextBox 150"/>
          <p:cNvSpPr txBox="1"/>
          <p:nvPr/>
        </p:nvSpPr>
        <p:spPr>
          <a:xfrm>
            <a:off x="6353995" y="62012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6" name="TextBox 156"/>
          <p:cNvSpPr txBox="1"/>
          <p:nvPr/>
        </p:nvSpPr>
        <p:spPr>
          <a:xfrm>
            <a:off x="6355050" y="5839736"/>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7" name="TextBox 157"/>
          <p:cNvSpPr txBox="1"/>
          <p:nvPr/>
        </p:nvSpPr>
        <p:spPr>
          <a:xfrm>
            <a:off x="7261138" y="62012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8" name="TextBox 158"/>
          <p:cNvSpPr txBox="1"/>
          <p:nvPr/>
        </p:nvSpPr>
        <p:spPr>
          <a:xfrm>
            <a:off x="7262193" y="583973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9" name="TextBox 159"/>
          <p:cNvSpPr txBox="1"/>
          <p:nvPr/>
        </p:nvSpPr>
        <p:spPr>
          <a:xfrm>
            <a:off x="8153768" y="61940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0" name="TextBox 160"/>
          <p:cNvSpPr txBox="1"/>
          <p:nvPr/>
        </p:nvSpPr>
        <p:spPr>
          <a:xfrm>
            <a:off x="8154823" y="5832485"/>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2611" name="Group 161"/>
          <p:cNvGrpSpPr/>
          <p:nvPr/>
        </p:nvGrpSpPr>
        <p:grpSpPr>
          <a:xfrm>
            <a:off x="1436311" y="1529170"/>
            <a:ext cx="4968285" cy="1801954"/>
            <a:chOff x="0" y="0"/>
            <a:chExt cx="4968284" cy="1801953"/>
          </a:xfrm>
        </p:grpSpPr>
        <p:sp>
          <p:nvSpPr>
            <p:cNvPr id="2551" name="Straight Connector 162"/>
            <p:cNvSpPr/>
            <p:nvPr/>
          </p:nvSpPr>
          <p:spPr>
            <a:xfrm flipV="1">
              <a:off x="944833"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2" name="Straight Connector 163"/>
            <p:cNvSpPr/>
            <p:nvPr/>
          </p:nvSpPr>
          <p:spPr>
            <a:xfrm flipV="1">
              <a:off x="155641"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3" name="Straight Connector 164"/>
            <p:cNvSpPr/>
            <p:nvPr/>
          </p:nvSpPr>
          <p:spPr>
            <a:xfrm>
              <a:off x="163635" y="919580"/>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4" name="Oval 165"/>
            <p:cNvSpPr/>
            <p:nvPr/>
          </p:nvSpPr>
          <p:spPr>
            <a:xfrm>
              <a:off x="116129" y="165483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55" name="Straight Connector 166"/>
            <p:cNvSpPr/>
            <p:nvPr/>
          </p:nvSpPr>
          <p:spPr>
            <a:xfrm flipV="1">
              <a:off x="970027" y="922002"/>
              <a:ext cx="775565" cy="7827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6" name="Straight Connector 167"/>
            <p:cNvSpPr/>
            <p:nvPr/>
          </p:nvSpPr>
          <p:spPr>
            <a:xfrm flipV="1">
              <a:off x="102167" y="1605214"/>
              <a:ext cx="2" cy="196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7" name="Straight Connector 168"/>
            <p:cNvSpPr/>
            <p:nvPr/>
          </p:nvSpPr>
          <p:spPr>
            <a:xfrm>
              <a:off x="9838" y="160300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8" name="Straight Connector 169"/>
            <p:cNvSpPr/>
            <p:nvPr/>
          </p:nvSpPr>
          <p:spPr>
            <a:xfrm>
              <a:off x="0" y="1708207"/>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9" name="Straight Connector 170"/>
            <p:cNvSpPr/>
            <p:nvPr/>
          </p:nvSpPr>
          <p:spPr>
            <a:xfrm>
              <a:off x="5901" y="179766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0" name="Straight Connector 171"/>
            <p:cNvSpPr/>
            <p:nvPr/>
          </p:nvSpPr>
          <p:spPr>
            <a:xfrm>
              <a:off x="1765179" y="931825"/>
              <a:ext cx="737353" cy="7704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1" name="Straight Connector 172"/>
            <p:cNvSpPr/>
            <p:nvPr/>
          </p:nvSpPr>
          <p:spPr>
            <a:xfrm flipV="1">
              <a:off x="2549689" y="927851"/>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2" name="Straight Connector 173"/>
            <p:cNvSpPr/>
            <p:nvPr/>
          </p:nvSpPr>
          <p:spPr>
            <a:xfrm>
              <a:off x="3314051" y="905250"/>
              <a:ext cx="806167" cy="82992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3" name="Straight Connector 174"/>
            <p:cNvSpPr/>
            <p:nvPr/>
          </p:nvSpPr>
          <p:spPr>
            <a:xfrm flipV="1">
              <a:off x="2524420" y="171511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4" name="Straight Connector 175"/>
            <p:cNvSpPr/>
            <p:nvPr/>
          </p:nvSpPr>
          <p:spPr>
            <a:xfrm flipV="1">
              <a:off x="1720371" y="1713344"/>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5" name="Straight Connector 176"/>
            <p:cNvSpPr/>
            <p:nvPr/>
          </p:nvSpPr>
          <p:spPr>
            <a:xfrm flipV="1">
              <a:off x="3297464" y="1712053"/>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6" name="Straight Connector 177"/>
            <p:cNvSpPr/>
            <p:nvPr/>
          </p:nvSpPr>
          <p:spPr>
            <a:xfrm>
              <a:off x="1745915" y="926041"/>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7" name="Straight Connector 178"/>
            <p:cNvSpPr/>
            <p:nvPr/>
          </p:nvSpPr>
          <p:spPr>
            <a:xfrm flipH="1">
              <a:off x="3310804" y="93166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8" name="Oval 179"/>
            <p:cNvSpPr/>
            <p:nvPr/>
          </p:nvSpPr>
          <p:spPr>
            <a:xfrm>
              <a:off x="901360" y="166372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69" name="Oval 180"/>
            <p:cNvSpPr/>
            <p:nvPr/>
          </p:nvSpPr>
          <p:spPr>
            <a:xfrm>
              <a:off x="1694743"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0" name="Oval 181"/>
            <p:cNvSpPr/>
            <p:nvPr/>
          </p:nvSpPr>
          <p:spPr>
            <a:xfrm>
              <a:off x="3261204"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1" name="Oval 182"/>
            <p:cNvSpPr/>
            <p:nvPr/>
          </p:nvSpPr>
          <p:spPr>
            <a:xfrm>
              <a:off x="2457571"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2" name="Straight Connector 183"/>
            <p:cNvSpPr/>
            <p:nvPr/>
          </p:nvSpPr>
          <p:spPr>
            <a:xfrm flipV="1">
              <a:off x="4108263" y="9193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3" name="Straight Connector 184"/>
            <p:cNvSpPr/>
            <p:nvPr/>
          </p:nvSpPr>
          <p:spPr>
            <a:xfrm flipV="1">
              <a:off x="4097787" y="1715082"/>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4" name="Straight Connector 185"/>
            <p:cNvSpPr/>
            <p:nvPr/>
          </p:nvSpPr>
          <p:spPr>
            <a:xfrm flipH="1">
              <a:off x="4890263" y="92849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5" name="Oval 186"/>
            <p:cNvSpPr/>
            <p:nvPr/>
          </p:nvSpPr>
          <p:spPr>
            <a:xfrm>
              <a:off x="4042365"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6" name="Oval 187"/>
            <p:cNvSpPr/>
            <p:nvPr/>
          </p:nvSpPr>
          <p:spPr>
            <a:xfrm>
              <a:off x="4842688" y="166645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7" name="Straight Connector 188"/>
            <p:cNvSpPr/>
            <p:nvPr/>
          </p:nvSpPr>
          <p:spPr>
            <a:xfrm flipV="1">
              <a:off x="974104"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8" name="Straight Connector 189"/>
            <p:cNvSpPr/>
            <p:nvPr/>
          </p:nvSpPr>
          <p:spPr>
            <a:xfrm flipV="1">
              <a:off x="184915"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9" name="Oval 190"/>
            <p:cNvSpPr/>
            <p:nvPr/>
          </p:nvSpPr>
          <p:spPr>
            <a:xfrm>
              <a:off x="136927" y="6100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80" name="Straight Connector 191"/>
            <p:cNvSpPr/>
            <p:nvPr/>
          </p:nvSpPr>
          <p:spPr>
            <a:xfrm flipV="1">
              <a:off x="176119" y="117982"/>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1" name="Straight Connector 192"/>
            <p:cNvSpPr/>
            <p:nvPr/>
          </p:nvSpPr>
          <p:spPr>
            <a:xfrm>
              <a:off x="962064" y="86089"/>
              <a:ext cx="805267" cy="8394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2" name="Straight Connector 193"/>
            <p:cNvSpPr/>
            <p:nvPr/>
          </p:nvSpPr>
          <p:spPr>
            <a:xfrm flipV="1">
              <a:off x="130885" y="2206"/>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3" name="Straight Connector 194"/>
            <p:cNvSpPr/>
            <p:nvPr/>
          </p:nvSpPr>
          <p:spPr>
            <a:xfrm>
              <a:off x="27447" y="-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4" name="Straight Connector 195"/>
            <p:cNvSpPr/>
            <p:nvPr/>
          </p:nvSpPr>
          <p:spPr>
            <a:xfrm>
              <a:off x="28717" y="98172"/>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5" name="Straight Connector 196"/>
            <p:cNvSpPr/>
            <p:nvPr/>
          </p:nvSpPr>
          <p:spPr>
            <a:xfrm>
              <a:off x="35167" y="19411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6" name="Straight Connector 197"/>
            <p:cNvSpPr/>
            <p:nvPr/>
          </p:nvSpPr>
          <p:spPr>
            <a:xfrm flipV="1">
              <a:off x="1775548" y="122679"/>
              <a:ext cx="735250" cy="7639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7" name="Straight Connector 198"/>
            <p:cNvSpPr/>
            <p:nvPr/>
          </p:nvSpPr>
          <p:spPr>
            <a:xfrm>
              <a:off x="2549951" y="126252"/>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8" name="Straight Connector 199"/>
            <p:cNvSpPr/>
            <p:nvPr/>
          </p:nvSpPr>
          <p:spPr>
            <a:xfrm flipV="1">
              <a:off x="3316311" y="130094"/>
              <a:ext cx="786955"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9" name="Straight Connector 200"/>
            <p:cNvSpPr/>
            <p:nvPr/>
          </p:nvSpPr>
          <p:spPr>
            <a:xfrm flipV="1">
              <a:off x="2531865" y="11132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0" name="Straight Connector 201"/>
            <p:cNvSpPr/>
            <p:nvPr/>
          </p:nvSpPr>
          <p:spPr>
            <a:xfrm flipV="1">
              <a:off x="1749643" y="10540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1" name="Straight Connector 202"/>
            <p:cNvSpPr/>
            <p:nvPr/>
          </p:nvSpPr>
          <p:spPr>
            <a:xfrm flipV="1">
              <a:off x="3326887" y="110288"/>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2" name="Straight Connector 203"/>
            <p:cNvSpPr/>
            <p:nvPr/>
          </p:nvSpPr>
          <p:spPr>
            <a:xfrm>
              <a:off x="1756285" y="142777"/>
              <a:ext cx="1"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3" name="Straight Connector 204"/>
            <p:cNvSpPr/>
            <p:nvPr/>
          </p:nvSpPr>
          <p:spPr>
            <a:xfrm>
              <a:off x="3328554" y="130063"/>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4" name="Oval 205"/>
            <p:cNvSpPr/>
            <p:nvPr/>
          </p:nvSpPr>
          <p:spPr>
            <a:xfrm>
              <a:off x="923411" y="6315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95" name="Oval 206"/>
            <p:cNvSpPr/>
            <p:nvPr/>
          </p:nvSpPr>
          <p:spPr>
            <a:xfrm>
              <a:off x="1704890" y="5477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96" name="Oval 207"/>
            <p:cNvSpPr/>
            <p:nvPr/>
          </p:nvSpPr>
          <p:spPr>
            <a:xfrm>
              <a:off x="3289048" y="66994"/>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97" name="Oval 208"/>
            <p:cNvSpPr/>
            <p:nvPr/>
          </p:nvSpPr>
          <p:spPr>
            <a:xfrm>
              <a:off x="2478059" y="5704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98" name="Straight Connector 209"/>
            <p:cNvSpPr/>
            <p:nvPr/>
          </p:nvSpPr>
          <p:spPr>
            <a:xfrm>
              <a:off x="4108525" y="1177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9" name="Straight Connector 210"/>
            <p:cNvSpPr/>
            <p:nvPr/>
          </p:nvSpPr>
          <p:spPr>
            <a:xfrm flipV="1">
              <a:off x="4127210" y="1133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0" name="Straight Connector 211"/>
            <p:cNvSpPr/>
            <p:nvPr/>
          </p:nvSpPr>
          <p:spPr>
            <a:xfrm flipH="1">
              <a:off x="4906744" y="126895"/>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1" name="Oval 212"/>
            <p:cNvSpPr/>
            <p:nvPr/>
          </p:nvSpPr>
          <p:spPr>
            <a:xfrm>
              <a:off x="4057369" y="6378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2" name="Oval 213"/>
            <p:cNvSpPr/>
            <p:nvPr/>
          </p:nvSpPr>
          <p:spPr>
            <a:xfrm>
              <a:off x="4869914" y="66815"/>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3" name="Oval 214"/>
            <p:cNvSpPr/>
            <p:nvPr/>
          </p:nvSpPr>
          <p:spPr>
            <a:xfrm>
              <a:off x="120446" y="86260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4" name="Straight Connector 215"/>
            <p:cNvSpPr/>
            <p:nvPr/>
          </p:nvSpPr>
          <p:spPr>
            <a:xfrm flipV="1">
              <a:off x="114404" y="803805"/>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5" name="Straight Connector 216"/>
            <p:cNvSpPr/>
            <p:nvPr/>
          </p:nvSpPr>
          <p:spPr>
            <a:xfrm>
              <a:off x="22077" y="80159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6" name="Straight Connector 217"/>
            <p:cNvSpPr/>
            <p:nvPr/>
          </p:nvSpPr>
          <p:spPr>
            <a:xfrm>
              <a:off x="12237" y="89977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7" name="Straight Connector 218"/>
            <p:cNvSpPr/>
            <p:nvPr/>
          </p:nvSpPr>
          <p:spPr>
            <a:xfrm>
              <a:off x="18140" y="99625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8" name="Oval 219"/>
            <p:cNvSpPr/>
            <p:nvPr/>
          </p:nvSpPr>
          <p:spPr>
            <a:xfrm>
              <a:off x="1706742"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09" name="Oval 220"/>
            <p:cNvSpPr/>
            <p:nvPr/>
          </p:nvSpPr>
          <p:spPr>
            <a:xfrm>
              <a:off x="3272567"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10" name="Oval 221"/>
            <p:cNvSpPr/>
            <p:nvPr/>
          </p:nvSpPr>
          <p:spPr>
            <a:xfrm>
              <a:off x="4853433" y="86841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612" name="Straight Arrow Connector 222"/>
          <p:cNvSpPr/>
          <p:nvPr/>
        </p:nvSpPr>
        <p:spPr>
          <a:xfrm>
            <a:off x="6581596" y="1420552"/>
            <a:ext cx="1" cy="186686"/>
          </a:xfrm>
          <a:prstGeom prst="line">
            <a:avLst/>
          </a:prstGeom>
          <a:ln w="25400">
            <a:solidFill>
              <a:srgbClr val="FF0000"/>
            </a:solidFill>
            <a:miter/>
            <a:tailEnd type="triangle"/>
          </a:ln>
        </p:spPr>
        <p:txBody>
          <a:bodyPr lIns="45719" rIns="45719"/>
          <a:lstStyle/>
          <a:p>
            <a:endParaRPr/>
          </a:p>
        </p:txBody>
      </p:sp>
      <p:sp>
        <p:nvSpPr>
          <p:cNvPr id="2613" name="TextBox 223"/>
          <p:cNvSpPr txBox="1"/>
          <p:nvPr/>
        </p:nvSpPr>
        <p:spPr>
          <a:xfrm>
            <a:off x="6723244" y="1328248"/>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614" name="TextBox 224"/>
          <p:cNvSpPr txBox="1"/>
          <p:nvPr/>
        </p:nvSpPr>
        <p:spPr>
          <a:xfrm>
            <a:off x="6665076" y="1585871"/>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615" name="Straight Arrow Connector 225"/>
          <p:cNvSpPr/>
          <p:nvPr/>
        </p:nvSpPr>
        <p:spPr>
          <a:xfrm>
            <a:off x="6581596" y="3240969"/>
            <a:ext cx="1" cy="186686"/>
          </a:xfrm>
          <a:prstGeom prst="line">
            <a:avLst/>
          </a:prstGeom>
          <a:ln w="25400">
            <a:solidFill>
              <a:srgbClr val="FF0000"/>
            </a:solidFill>
            <a:miter/>
            <a:tailEnd type="triangle"/>
          </a:ln>
        </p:spPr>
        <p:txBody>
          <a:bodyPr lIns="45719" rIns="45719"/>
          <a:lstStyle/>
          <a:p>
            <a:endParaRPr/>
          </a:p>
        </p:txBody>
      </p:sp>
      <p:sp>
        <p:nvSpPr>
          <p:cNvPr id="2616" name="TextBox 226"/>
          <p:cNvSpPr txBox="1"/>
          <p:nvPr/>
        </p:nvSpPr>
        <p:spPr>
          <a:xfrm>
            <a:off x="6735051" y="2907218"/>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617" name="TextBox 227"/>
          <p:cNvSpPr txBox="1"/>
          <p:nvPr/>
        </p:nvSpPr>
        <p:spPr>
          <a:xfrm>
            <a:off x="6676883" y="316483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79" name="TextBox 52">
            <a:extLst>
              <a:ext uri="{FF2B5EF4-FFF2-40B4-BE49-F238E27FC236}">
                <a16:creationId xmlns:a16="http://schemas.microsoft.com/office/drawing/2014/main" id="{996DE16F-3367-7143-94F4-2DE61F7266CB}"/>
              </a:ext>
            </a:extLst>
          </p:cNvPr>
          <p:cNvSpPr txBox="1"/>
          <p:nvPr/>
        </p:nvSpPr>
        <p:spPr>
          <a:xfrm>
            <a:off x="3577888" y="4249690"/>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80" name="TextBox 52">
            <a:extLst>
              <a:ext uri="{FF2B5EF4-FFF2-40B4-BE49-F238E27FC236}">
                <a16:creationId xmlns:a16="http://schemas.microsoft.com/office/drawing/2014/main" id="{9A950368-FB03-A249-AFE5-E17302D6DDFA}"/>
              </a:ext>
            </a:extLst>
          </p:cNvPr>
          <p:cNvSpPr txBox="1"/>
          <p:nvPr/>
        </p:nvSpPr>
        <p:spPr>
          <a:xfrm>
            <a:off x="7748329" y="4235347"/>
            <a:ext cx="1024557"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3" name="Group 2">
            <a:extLst>
              <a:ext uri="{FF2B5EF4-FFF2-40B4-BE49-F238E27FC236}">
                <a16:creationId xmlns:a16="http://schemas.microsoft.com/office/drawing/2014/main" id="{9F1E1FB9-7747-8842-ABAE-64E3EC7C6349}"/>
              </a:ext>
            </a:extLst>
          </p:cNvPr>
          <p:cNvGrpSpPr/>
          <p:nvPr/>
        </p:nvGrpSpPr>
        <p:grpSpPr>
          <a:xfrm>
            <a:off x="5325290" y="4246211"/>
            <a:ext cx="806961" cy="447167"/>
            <a:chOff x="562485" y="2730650"/>
            <a:chExt cx="806961" cy="447167"/>
          </a:xfrm>
        </p:grpSpPr>
        <p:sp>
          <p:nvSpPr>
            <p:cNvPr id="181" name="TextBox 145">
              <a:extLst>
                <a:ext uri="{FF2B5EF4-FFF2-40B4-BE49-F238E27FC236}">
                  <a16:creationId xmlns:a16="http://schemas.microsoft.com/office/drawing/2014/main" id="{45E1D6FD-ED9D-A446-BDC7-4CA94B21336E}"/>
                </a:ext>
              </a:extLst>
            </p:cNvPr>
            <p:cNvSpPr txBox="1"/>
            <p:nvPr/>
          </p:nvSpPr>
          <p:spPr>
            <a:xfrm>
              <a:off x="562485" y="2730650"/>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182" name="Straight Connector 398">
              <a:extLst>
                <a:ext uri="{FF2B5EF4-FFF2-40B4-BE49-F238E27FC236}">
                  <a16:creationId xmlns:a16="http://schemas.microsoft.com/office/drawing/2014/main" id="{C5B3684C-DF9B-284B-AF23-D2B9C9BB5147}"/>
                </a:ext>
              </a:extLst>
            </p:cNvPr>
            <p:cNvSpPr/>
            <p:nvPr/>
          </p:nvSpPr>
          <p:spPr>
            <a:xfrm>
              <a:off x="624993" y="2966059"/>
              <a:ext cx="511879" cy="1"/>
            </a:xfrm>
            <a:prstGeom prst="line">
              <a:avLst/>
            </a:prstGeom>
            <a:ln w="12700">
              <a:solidFill>
                <a:srgbClr val="000000"/>
              </a:solidFill>
              <a:miter/>
            </a:ln>
          </p:spPr>
          <p:txBody>
            <a:bodyPr lIns="45719" rIns="45719"/>
            <a:lstStyle/>
            <a:p>
              <a:endParaRPr/>
            </a:p>
          </p:txBody>
        </p:sp>
        <p:sp>
          <p:nvSpPr>
            <p:cNvPr id="183" name="TextBox 399">
              <a:extLst>
                <a:ext uri="{FF2B5EF4-FFF2-40B4-BE49-F238E27FC236}">
                  <a16:creationId xmlns:a16="http://schemas.microsoft.com/office/drawing/2014/main" id="{721B3A88-1B73-E04F-8196-40B9D204AFE2}"/>
                </a:ext>
              </a:extLst>
            </p:cNvPr>
            <p:cNvSpPr txBox="1"/>
            <p:nvPr/>
          </p:nvSpPr>
          <p:spPr>
            <a:xfrm>
              <a:off x="718506" y="2866408"/>
              <a:ext cx="5559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 name="Group 1">
            <a:extLst>
              <a:ext uri="{FF2B5EF4-FFF2-40B4-BE49-F238E27FC236}">
                <a16:creationId xmlns:a16="http://schemas.microsoft.com/office/drawing/2014/main" id="{3ACE7B1E-8100-0B4B-B34F-252BF2892E4C}"/>
              </a:ext>
            </a:extLst>
          </p:cNvPr>
          <p:cNvGrpSpPr/>
          <p:nvPr/>
        </p:nvGrpSpPr>
        <p:grpSpPr>
          <a:xfrm>
            <a:off x="1132859" y="4246843"/>
            <a:ext cx="768791" cy="474312"/>
            <a:chOff x="1161351" y="3670805"/>
            <a:chExt cx="768791" cy="474312"/>
          </a:xfrm>
        </p:grpSpPr>
        <p:sp>
          <p:nvSpPr>
            <p:cNvPr id="184" name="TextBox 145">
              <a:extLst>
                <a:ext uri="{FF2B5EF4-FFF2-40B4-BE49-F238E27FC236}">
                  <a16:creationId xmlns:a16="http://schemas.microsoft.com/office/drawing/2014/main" id="{CA3E657B-F7ED-E441-AF8B-7F138B432DD5}"/>
                </a:ext>
              </a:extLst>
            </p:cNvPr>
            <p:cNvSpPr txBox="1"/>
            <p:nvPr/>
          </p:nvSpPr>
          <p:spPr>
            <a:xfrm>
              <a:off x="1161351" y="3670805"/>
              <a:ext cx="768791"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85" name="Straight Connector 398">
              <a:extLst>
                <a:ext uri="{FF2B5EF4-FFF2-40B4-BE49-F238E27FC236}">
                  <a16:creationId xmlns:a16="http://schemas.microsoft.com/office/drawing/2014/main" id="{F377786D-9329-5F4A-BC4F-82F00BD7F3B3}"/>
                </a:ext>
              </a:extLst>
            </p:cNvPr>
            <p:cNvSpPr/>
            <p:nvPr/>
          </p:nvSpPr>
          <p:spPr>
            <a:xfrm>
              <a:off x="1223859" y="3906214"/>
              <a:ext cx="511879" cy="1"/>
            </a:xfrm>
            <a:prstGeom prst="line">
              <a:avLst/>
            </a:prstGeom>
            <a:ln w="12700">
              <a:solidFill>
                <a:srgbClr val="000000"/>
              </a:solidFill>
              <a:miter/>
            </a:ln>
          </p:spPr>
          <p:txBody>
            <a:bodyPr lIns="45719" rIns="45719"/>
            <a:lstStyle/>
            <a:p>
              <a:endParaRPr/>
            </a:p>
          </p:txBody>
        </p:sp>
        <p:sp>
          <p:nvSpPr>
            <p:cNvPr id="186" name="TextBox 399">
              <a:extLst>
                <a:ext uri="{FF2B5EF4-FFF2-40B4-BE49-F238E27FC236}">
                  <a16:creationId xmlns:a16="http://schemas.microsoft.com/office/drawing/2014/main" id="{4CC11AF4-9295-3E47-9E54-A6B876AEBE02}"/>
                </a:ext>
              </a:extLst>
            </p:cNvPr>
            <p:cNvSpPr txBox="1"/>
            <p:nvPr/>
          </p:nvSpPr>
          <p:spPr>
            <a:xfrm>
              <a:off x="1317372" y="3806563"/>
              <a:ext cx="308131"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190" name="TextBox 189">
            <a:extLst>
              <a:ext uri="{FF2B5EF4-FFF2-40B4-BE49-F238E27FC236}">
                <a16:creationId xmlns:a16="http://schemas.microsoft.com/office/drawing/2014/main" id="{CEDEF9A1-483B-AB41-974C-A1541C5C2F4B}"/>
              </a:ext>
            </a:extLst>
          </p:cNvPr>
          <p:cNvSpPr txBox="1"/>
          <p:nvPr/>
        </p:nvSpPr>
        <p:spPr>
          <a:xfrm>
            <a:off x="1702262" y="276029"/>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191" name="Group 190">
            <a:extLst>
              <a:ext uri="{FF2B5EF4-FFF2-40B4-BE49-F238E27FC236}">
                <a16:creationId xmlns:a16="http://schemas.microsoft.com/office/drawing/2014/main" id="{355482A9-74B4-0142-87C5-AB3373C4FC32}"/>
              </a:ext>
            </a:extLst>
          </p:cNvPr>
          <p:cNvGrpSpPr/>
          <p:nvPr/>
        </p:nvGrpSpPr>
        <p:grpSpPr>
          <a:xfrm>
            <a:off x="352039" y="3750187"/>
            <a:ext cx="1694217" cy="465402"/>
            <a:chOff x="1032936" y="5906726"/>
            <a:chExt cx="1694217" cy="465402"/>
          </a:xfrm>
        </p:grpSpPr>
        <p:sp>
          <p:nvSpPr>
            <p:cNvPr id="192" name="TextBox 191">
              <a:extLst>
                <a:ext uri="{FF2B5EF4-FFF2-40B4-BE49-F238E27FC236}">
                  <a16:creationId xmlns:a16="http://schemas.microsoft.com/office/drawing/2014/main" id="{4E2EACFE-5E95-3445-AB8D-5F1BE92DE0E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3" name="TextBox 192">
              <a:extLst>
                <a:ext uri="{FF2B5EF4-FFF2-40B4-BE49-F238E27FC236}">
                  <a16:creationId xmlns:a16="http://schemas.microsoft.com/office/drawing/2014/main" id="{8EFCC19D-A806-9049-A2B0-A4A6B4CBEB6C}"/>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26236167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7" y="330763"/>
            <a:ext cx="183695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A2113CAE-C3C9-2B48-940E-79E0DBFBC832}"/>
              </a:ext>
            </a:extLst>
          </p:cNvPr>
          <p:cNvSpPr txBox="1"/>
          <p:nvPr/>
        </p:nvSpPr>
        <p:spPr>
          <a:xfrm>
            <a:off x="5043072" y="6232902"/>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18643FA2-E7F2-7649-831E-EE1BD59760FC}"/>
              </a:ext>
            </a:extLst>
          </p:cNvPr>
          <p:cNvGrpSpPr/>
          <p:nvPr/>
        </p:nvGrpSpPr>
        <p:grpSpPr>
          <a:xfrm>
            <a:off x="2147805" y="6146679"/>
            <a:ext cx="1678033" cy="481586"/>
            <a:chOff x="1032936" y="5890542"/>
            <a:chExt cx="1678033" cy="481586"/>
          </a:xfrm>
        </p:grpSpPr>
        <p:sp>
          <p:nvSpPr>
            <p:cNvPr id="14" name="TextBox 13">
              <a:extLst>
                <a:ext uri="{FF2B5EF4-FFF2-40B4-BE49-F238E27FC236}">
                  <a16:creationId xmlns:a16="http://schemas.microsoft.com/office/drawing/2014/main" id="{348E8D4A-6EC7-BD4C-87F0-AB4928EC9C1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899C50EC-518C-0245-84AE-133450C0FEC0}"/>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517460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620" name="Straight Connector 4"/>
          <p:cNvSpPr/>
          <p:nvPr/>
        </p:nvSpPr>
        <p:spPr>
          <a:xfrm>
            <a:off x="277471" y="823581"/>
            <a:ext cx="8563831" cy="1"/>
          </a:xfrm>
          <a:prstGeom prst="line">
            <a:avLst/>
          </a:prstGeom>
          <a:ln w="28575">
            <a:solidFill>
              <a:srgbClr val="000000"/>
            </a:solidFill>
            <a:miter/>
          </a:ln>
        </p:spPr>
        <p:txBody>
          <a:bodyPr lIns="45719" rIns="45719"/>
          <a:lstStyle/>
          <a:p>
            <a:endParaRPr/>
          </a:p>
        </p:txBody>
      </p:sp>
      <p:graphicFrame>
        <p:nvGraphicFramePr>
          <p:cNvPr id="2623" name="Table 46"/>
          <p:cNvGraphicFramePr/>
          <p:nvPr>
            <p:extLst>
              <p:ext uri="{D42A27DB-BD31-4B8C-83A1-F6EECF244321}">
                <p14:modId xmlns:p14="http://schemas.microsoft.com/office/powerpoint/2010/main" val="2844958701"/>
              </p:ext>
            </p:extLst>
          </p:nvPr>
        </p:nvGraphicFramePr>
        <p:xfrm>
          <a:off x="450343" y="3614175"/>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45184">
                  <a:extLst>
                    <a:ext uri="{9D8B030D-6E8A-4147-A177-3AD203B41FA5}">
                      <a16:colId xmlns:a16="http://schemas.microsoft.com/office/drawing/2014/main" val="20002"/>
                    </a:ext>
                  </a:extLst>
                </a:gridCol>
                <a:gridCol w="774550">
                  <a:extLst>
                    <a:ext uri="{9D8B030D-6E8A-4147-A177-3AD203B41FA5}">
                      <a16:colId xmlns:a16="http://schemas.microsoft.com/office/drawing/2014/main" val="20003"/>
                    </a:ext>
                  </a:extLst>
                </a:gridCol>
                <a:gridCol w="108242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2624" name="Table 47"/>
          <p:cNvGraphicFramePr/>
          <p:nvPr>
            <p:extLst>
              <p:ext uri="{D42A27DB-BD31-4B8C-83A1-F6EECF244321}">
                <p14:modId xmlns:p14="http://schemas.microsoft.com/office/powerpoint/2010/main" val="3847280908"/>
              </p:ext>
            </p:extLst>
          </p:nvPr>
        </p:nvGraphicFramePr>
        <p:xfrm>
          <a:off x="4636741" y="3614175"/>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8434">
                  <a:extLst>
                    <a:ext uri="{9D8B030D-6E8A-4147-A177-3AD203B41FA5}">
                      <a16:colId xmlns:a16="http://schemas.microsoft.com/office/drawing/2014/main" val="20003"/>
                    </a:ext>
                  </a:extLst>
                </a:gridCol>
                <a:gridCol w="994372">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626" name="TextBox 49"/>
          <p:cNvSpPr txBox="1"/>
          <p:nvPr/>
        </p:nvSpPr>
        <p:spPr>
          <a:xfrm>
            <a:off x="1911027" y="3571685"/>
            <a:ext cx="78010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627" name="TextBox 50"/>
          <p:cNvSpPr txBox="1"/>
          <p:nvPr/>
        </p:nvSpPr>
        <p:spPr>
          <a:xfrm>
            <a:off x="453389" y="3687110"/>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628" name="TextBox 51"/>
          <p:cNvSpPr txBox="1"/>
          <p:nvPr/>
        </p:nvSpPr>
        <p:spPr>
          <a:xfrm>
            <a:off x="2773196" y="3582700"/>
            <a:ext cx="62317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631" name="TextBox 54"/>
          <p:cNvSpPr txBox="1"/>
          <p:nvPr/>
        </p:nvSpPr>
        <p:spPr>
          <a:xfrm>
            <a:off x="6088157" y="3582715"/>
            <a:ext cx="93454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632" name="TextBox 55"/>
          <p:cNvSpPr txBox="1"/>
          <p:nvPr/>
        </p:nvSpPr>
        <p:spPr>
          <a:xfrm>
            <a:off x="4643729" y="3701858"/>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633" name="TextBox 56"/>
          <p:cNvSpPr txBox="1"/>
          <p:nvPr/>
        </p:nvSpPr>
        <p:spPr>
          <a:xfrm>
            <a:off x="7007877" y="3594205"/>
            <a:ext cx="62792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2635" name="TextBox 63"/>
              <p:cNvSpPr txBox="1"/>
              <p:nvPr/>
            </p:nvSpPr>
            <p:spPr>
              <a:xfrm>
                <a:off x="1305176" y="5582206"/>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35" name="TextBox 63"/>
              <p:cNvSpPr txBox="1">
                <a:spLocks noRot="1" noChangeAspect="1" noMove="1" noResize="1" noEditPoints="1" noAdjustHandles="1" noChangeArrowheads="1" noChangeShapeType="1" noTextEdit="1"/>
              </p:cNvSpPr>
              <p:nvPr/>
            </p:nvSpPr>
            <p:spPr>
              <a:xfrm>
                <a:off x="1305176" y="5582206"/>
                <a:ext cx="320327" cy="281637"/>
              </a:xfrm>
              <a:prstGeom prst="rect">
                <a:avLst/>
              </a:prstGeom>
              <a:blipFill>
                <a:blip r:embed="rId2"/>
                <a:stretch>
                  <a:fillRect r="-18868" b="-17391"/>
                </a:stretch>
              </a:blipFill>
              <a:ln w="12700">
                <a:miter lim="400000"/>
              </a:ln>
            </p:spPr>
            <p:txBody>
              <a:bodyPr/>
              <a:lstStyle/>
              <a:p>
                <a:r>
                  <a:rPr lang="en-US">
                    <a:noFill/>
                  </a:rPr>
                  <a:t> </a:t>
                </a:r>
              </a:p>
            </p:txBody>
          </p:sp>
        </mc:Fallback>
      </mc:AlternateContent>
      <p:sp>
        <p:nvSpPr>
          <p:cNvPr id="2636" name="TextBox 64"/>
          <p:cNvSpPr txBox="1"/>
          <p:nvPr/>
        </p:nvSpPr>
        <p:spPr>
          <a:xfrm>
            <a:off x="1390889" y="408121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637" name="TextBox 65"/>
          <p:cNvSpPr txBox="1"/>
          <p:nvPr/>
        </p:nvSpPr>
        <p:spPr>
          <a:xfrm>
            <a:off x="1386832" y="4470081"/>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38" name="TextBox 66"/>
          <p:cNvSpPr txBox="1"/>
          <p:nvPr/>
        </p:nvSpPr>
        <p:spPr>
          <a:xfrm>
            <a:off x="1383429" y="482822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39" name="TextBox 67"/>
          <p:cNvSpPr txBox="1"/>
          <p:nvPr/>
        </p:nvSpPr>
        <p:spPr>
          <a:xfrm>
            <a:off x="1385634" y="517684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40" name="TextBox 68"/>
          <p:cNvSpPr txBox="1"/>
          <p:nvPr/>
        </p:nvSpPr>
        <p:spPr>
          <a:xfrm>
            <a:off x="2168009" y="408425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41" name="TextBox 69"/>
          <p:cNvSpPr txBox="1"/>
          <p:nvPr/>
        </p:nvSpPr>
        <p:spPr>
          <a:xfrm>
            <a:off x="2076836" y="4470081"/>
            <a:ext cx="47393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647" name="Group 70"/>
          <p:cNvGrpSpPr/>
          <p:nvPr/>
        </p:nvGrpSpPr>
        <p:grpSpPr>
          <a:xfrm>
            <a:off x="1896627" y="5453390"/>
            <a:ext cx="780069" cy="492580"/>
            <a:chOff x="57376" y="-17930"/>
            <a:chExt cx="780068" cy="492578"/>
          </a:xfrm>
        </p:grpSpPr>
        <p:sp>
          <p:nvSpPr>
            <p:cNvPr id="2642" name="TextBox 71"/>
            <p:cNvSpPr txBox="1"/>
            <p:nvPr/>
          </p:nvSpPr>
          <p:spPr>
            <a:xfrm>
              <a:off x="57376" y="-17930"/>
              <a:ext cx="27396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646" name="Group 72"/>
            <p:cNvGrpSpPr/>
            <p:nvPr/>
          </p:nvGrpSpPr>
          <p:grpSpPr>
            <a:xfrm>
              <a:off x="180020" y="105320"/>
              <a:ext cx="657424" cy="369328"/>
              <a:chOff x="0" y="0"/>
              <a:chExt cx="657422" cy="369326"/>
            </a:xfrm>
          </p:grpSpPr>
          <mc:AlternateContent xmlns:mc="http://schemas.openxmlformats.org/markup-compatibility/2006" xmlns:a14="http://schemas.microsoft.com/office/drawing/2010/main">
            <mc:Choice Requires="a14">
              <p:sp>
                <p:nvSpPr>
                  <p:cNvPr id="2643" name="TextBox 7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43" name="TextBox 7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9565"/>
                    </a:stretch>
                  </a:blipFill>
                  <a:ln w="12700" cap="flat">
                    <a:noFill/>
                    <a:miter lim="400000"/>
                  </a:ln>
                  <a:effectLst/>
                </p:spPr>
                <p:txBody>
                  <a:bodyPr/>
                  <a:lstStyle/>
                  <a:p>
                    <a:r>
                      <a:rPr lang="en-US">
                        <a:noFill/>
                      </a:rPr>
                      <a:t> </a:t>
                    </a:r>
                  </a:p>
                </p:txBody>
              </p:sp>
            </mc:Fallback>
          </mc:AlternateContent>
          <p:sp>
            <p:nvSpPr>
              <p:cNvPr id="2644" name="Straight Connector 7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45" name="TextBox 75"/>
              <p:cNvSpPr txBox="1"/>
              <p:nvPr/>
            </p:nvSpPr>
            <p:spPr>
              <a:xfrm>
                <a:off x="406326" y="0"/>
                <a:ext cx="251096"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648" name="TextBox 76"/>
          <p:cNvSpPr txBox="1"/>
          <p:nvPr/>
        </p:nvSpPr>
        <p:spPr>
          <a:xfrm>
            <a:off x="2175444" y="485828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649" name="TextBox 77"/>
          <p:cNvSpPr txBox="1"/>
          <p:nvPr/>
        </p:nvSpPr>
        <p:spPr>
          <a:xfrm>
            <a:off x="2179615" y="5187922"/>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650" name="TextBox 78"/>
          <p:cNvSpPr txBox="1"/>
          <p:nvPr/>
        </p:nvSpPr>
        <p:spPr>
          <a:xfrm>
            <a:off x="2996735" y="410326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651" name="TextBox 79"/>
          <p:cNvSpPr txBox="1"/>
          <p:nvPr/>
        </p:nvSpPr>
        <p:spPr>
          <a:xfrm>
            <a:off x="2905563" y="4470300"/>
            <a:ext cx="47393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657" name="Group 80"/>
          <p:cNvGrpSpPr/>
          <p:nvPr/>
        </p:nvGrpSpPr>
        <p:grpSpPr>
          <a:xfrm>
            <a:off x="2691636" y="5464064"/>
            <a:ext cx="812387" cy="485408"/>
            <a:chOff x="28688" y="-10758"/>
            <a:chExt cx="812386" cy="485406"/>
          </a:xfrm>
        </p:grpSpPr>
        <p:sp>
          <p:nvSpPr>
            <p:cNvPr id="2652" name="TextBox 81"/>
            <p:cNvSpPr txBox="1"/>
            <p:nvPr/>
          </p:nvSpPr>
          <p:spPr>
            <a:xfrm>
              <a:off x="28688" y="-10758"/>
              <a:ext cx="27078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656" name="Group 82"/>
            <p:cNvGrpSpPr/>
            <p:nvPr/>
          </p:nvGrpSpPr>
          <p:grpSpPr>
            <a:xfrm>
              <a:off x="180020" y="105320"/>
              <a:ext cx="661054" cy="369328"/>
              <a:chOff x="0" y="0"/>
              <a:chExt cx="661052" cy="369326"/>
            </a:xfrm>
          </p:grpSpPr>
          <mc:AlternateContent xmlns:mc="http://schemas.openxmlformats.org/markup-compatibility/2006" xmlns:a14="http://schemas.microsoft.com/office/drawing/2010/main">
            <mc:Choice Requires="a14">
              <p:sp>
                <p:nvSpPr>
                  <p:cNvPr id="2653" name="TextBox 8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53" name="TextBox 8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9565"/>
                    </a:stretch>
                  </a:blipFill>
                  <a:ln w="12700" cap="flat">
                    <a:noFill/>
                    <a:miter lim="400000"/>
                  </a:ln>
                  <a:effectLst/>
                </p:spPr>
                <p:txBody>
                  <a:bodyPr/>
                  <a:lstStyle/>
                  <a:p>
                    <a:r>
                      <a:rPr lang="en-US">
                        <a:noFill/>
                      </a:rPr>
                      <a:t> </a:t>
                    </a:r>
                  </a:p>
                </p:txBody>
              </p:sp>
            </mc:Fallback>
          </mc:AlternateContent>
          <p:sp>
            <p:nvSpPr>
              <p:cNvPr id="2654" name="Straight Connector 8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55" name="TextBox 85"/>
              <p:cNvSpPr txBox="1"/>
              <p:nvPr/>
            </p:nvSpPr>
            <p:spPr>
              <a:xfrm>
                <a:off x="400351" y="0"/>
                <a:ext cx="26070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658" name="TextBox 86"/>
          <p:cNvSpPr txBox="1"/>
          <p:nvPr/>
        </p:nvSpPr>
        <p:spPr>
          <a:xfrm>
            <a:off x="3004170" y="4839713"/>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659" name="TextBox 87"/>
          <p:cNvSpPr txBox="1"/>
          <p:nvPr/>
        </p:nvSpPr>
        <p:spPr>
          <a:xfrm>
            <a:off x="3008342" y="5169351"/>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660" name="TextBox 88"/>
          <p:cNvSpPr txBox="1"/>
          <p:nvPr/>
        </p:nvSpPr>
        <p:spPr>
          <a:xfrm>
            <a:off x="3929979" y="406891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61" name="TextBox 89"/>
          <p:cNvSpPr txBox="1"/>
          <p:nvPr/>
        </p:nvSpPr>
        <p:spPr>
          <a:xfrm>
            <a:off x="3871965" y="4454745"/>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2665" name="Group 90"/>
          <p:cNvGrpSpPr/>
          <p:nvPr/>
        </p:nvGrpSpPr>
        <p:grpSpPr>
          <a:xfrm>
            <a:off x="3688563" y="5589503"/>
            <a:ext cx="766326" cy="372574"/>
            <a:chOff x="0" y="21808"/>
            <a:chExt cx="766324" cy="372572"/>
          </a:xfrm>
        </p:grpSpPr>
        <mc:AlternateContent xmlns:mc="http://schemas.openxmlformats.org/markup-compatibility/2006" xmlns:a14="http://schemas.microsoft.com/office/drawing/2010/main">
          <mc:Choice Requires="a14">
            <p:sp>
              <p:nvSpPr>
                <p:cNvPr id="2662" name="TextBox 9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62" name="TextBox 9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391"/>
                  </a:stretch>
                </a:blipFill>
                <a:ln w="12700" cap="flat">
                  <a:noFill/>
                  <a:miter lim="400000"/>
                </a:ln>
                <a:effectLst/>
              </p:spPr>
              <p:txBody>
                <a:bodyPr/>
                <a:lstStyle/>
                <a:p>
                  <a:r>
                    <a:rPr lang="en-US">
                      <a:noFill/>
                    </a:rPr>
                    <a:t> </a:t>
                  </a:r>
                </a:p>
              </p:txBody>
            </p:sp>
          </mc:Fallback>
        </mc:AlternateContent>
        <p:sp>
          <p:nvSpPr>
            <p:cNvPr id="2663" name="Straight Connector 9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64" name="TextBox 93"/>
            <p:cNvSpPr txBox="1"/>
            <p:nvPr/>
          </p:nvSpPr>
          <p:spPr>
            <a:xfrm>
              <a:off x="513110" y="25052"/>
              <a:ext cx="25321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666" name="TextBox 94"/>
          <p:cNvSpPr txBox="1"/>
          <p:nvPr/>
        </p:nvSpPr>
        <p:spPr>
          <a:xfrm>
            <a:off x="3937415" y="486173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667" name="TextBox 95"/>
          <p:cNvSpPr txBox="1"/>
          <p:nvPr/>
        </p:nvSpPr>
        <p:spPr>
          <a:xfrm>
            <a:off x="3941586" y="5191376"/>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mc:AlternateContent xmlns:mc="http://schemas.openxmlformats.org/markup-compatibility/2006" xmlns:a14="http://schemas.microsoft.com/office/drawing/2010/main">
        <mc:Choice Requires="a14">
          <p:sp>
            <p:nvSpPr>
              <p:cNvPr id="2668" name="TextBox 101"/>
              <p:cNvSpPr txBox="1"/>
              <p:nvPr/>
            </p:nvSpPr>
            <p:spPr>
              <a:xfrm>
                <a:off x="5500501" y="4858215"/>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68" name="TextBox 101"/>
              <p:cNvSpPr txBox="1">
                <a:spLocks noRot="1" noChangeAspect="1" noMove="1" noResize="1" noEditPoints="1" noAdjustHandles="1" noChangeArrowheads="1" noChangeShapeType="1" noTextEdit="1"/>
              </p:cNvSpPr>
              <p:nvPr/>
            </p:nvSpPr>
            <p:spPr>
              <a:xfrm>
                <a:off x="5500501" y="4858215"/>
                <a:ext cx="320327" cy="281637"/>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9" name="TextBox 102"/>
              <p:cNvSpPr txBox="1"/>
              <p:nvPr/>
            </p:nvSpPr>
            <p:spPr>
              <a:xfrm>
                <a:off x="5496889" y="411587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69" name="TextBox 102"/>
              <p:cNvSpPr txBox="1">
                <a:spLocks noRot="1" noChangeAspect="1" noMove="1" noResize="1" noEditPoints="1" noAdjustHandles="1" noChangeArrowheads="1" noChangeShapeType="1" noTextEdit="1"/>
              </p:cNvSpPr>
              <p:nvPr/>
            </p:nvSpPr>
            <p:spPr>
              <a:xfrm>
                <a:off x="5496889" y="4115870"/>
                <a:ext cx="320327" cy="281637"/>
              </a:xfrm>
              <a:prstGeom prst="rect">
                <a:avLst/>
              </a:prstGeom>
              <a:blipFill>
                <a:blip r:embed="rId7"/>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70" name="TextBox 103"/>
              <p:cNvSpPr txBox="1"/>
              <p:nvPr/>
            </p:nvSpPr>
            <p:spPr>
              <a:xfrm>
                <a:off x="5498483" y="448637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70" name="TextBox 103"/>
              <p:cNvSpPr txBox="1">
                <a:spLocks noRot="1" noChangeAspect="1" noMove="1" noResize="1" noEditPoints="1" noAdjustHandles="1" noChangeArrowheads="1" noChangeShapeType="1" noTextEdit="1"/>
              </p:cNvSpPr>
              <p:nvPr/>
            </p:nvSpPr>
            <p:spPr>
              <a:xfrm>
                <a:off x="5498483" y="4486378"/>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2671" name="TextBox 104"/>
          <p:cNvSpPr txBox="1"/>
          <p:nvPr/>
        </p:nvSpPr>
        <p:spPr>
          <a:xfrm>
            <a:off x="5586139" y="519927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672" name="TextBox 105"/>
          <p:cNvSpPr txBox="1"/>
          <p:nvPr/>
        </p:nvSpPr>
        <p:spPr>
          <a:xfrm>
            <a:off x="5591259" y="555816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2676" name="Group 106"/>
          <p:cNvGrpSpPr/>
          <p:nvPr/>
        </p:nvGrpSpPr>
        <p:grpSpPr>
          <a:xfrm>
            <a:off x="6202863" y="4105176"/>
            <a:ext cx="652566" cy="369330"/>
            <a:chOff x="0" y="0"/>
            <a:chExt cx="652564" cy="369328"/>
          </a:xfrm>
        </p:grpSpPr>
        <mc:AlternateContent xmlns:mc="http://schemas.openxmlformats.org/markup-compatibility/2006" xmlns:a14="http://schemas.microsoft.com/office/drawing/2010/main">
          <mc:Choice Requires="a14">
            <p:sp>
              <p:nvSpPr>
                <p:cNvPr id="2673" name="TextBox 10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73" name="TextBox 10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2674" name="Straight Connector 12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5" name="TextBox 126"/>
            <p:cNvSpPr txBox="1"/>
            <p:nvPr/>
          </p:nvSpPr>
          <p:spPr>
            <a:xfrm>
              <a:off x="394374" y="0"/>
              <a:ext cx="25819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680" name="Group 127"/>
          <p:cNvGrpSpPr/>
          <p:nvPr/>
        </p:nvGrpSpPr>
        <p:grpSpPr>
          <a:xfrm>
            <a:off x="6193196" y="4455657"/>
            <a:ext cx="665900" cy="369330"/>
            <a:chOff x="0" y="0"/>
            <a:chExt cx="645453" cy="369328"/>
          </a:xfrm>
        </p:grpSpPr>
        <mc:AlternateContent xmlns:mc="http://schemas.openxmlformats.org/markup-compatibility/2006" xmlns:a14="http://schemas.microsoft.com/office/drawing/2010/main">
          <mc:Choice Requires="a14">
            <p:sp>
              <p:nvSpPr>
                <p:cNvPr id="2677" name="TextBox 12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77" name="TextBox 12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6667" b="-17021"/>
                  </a:stretch>
                </a:blipFill>
                <a:ln w="12700" cap="flat">
                  <a:noFill/>
                  <a:miter lim="400000"/>
                </a:ln>
                <a:effectLst/>
              </p:spPr>
              <p:txBody>
                <a:bodyPr/>
                <a:lstStyle/>
                <a:p>
                  <a:r>
                    <a:rPr lang="en-US">
                      <a:noFill/>
                    </a:rPr>
                    <a:t> </a:t>
                  </a:r>
                </a:p>
              </p:txBody>
            </p:sp>
          </mc:Fallback>
        </mc:AlternateContent>
        <p:sp>
          <p:nvSpPr>
            <p:cNvPr id="2678" name="Straight Connector 12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9" name="TextBox 130"/>
            <p:cNvSpPr txBox="1"/>
            <p:nvPr/>
          </p:nvSpPr>
          <p:spPr>
            <a:xfrm>
              <a:off x="404490" y="0"/>
              <a:ext cx="240963"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686" name="Group 131"/>
          <p:cNvGrpSpPr/>
          <p:nvPr/>
        </p:nvGrpSpPr>
        <p:grpSpPr>
          <a:xfrm>
            <a:off x="6068900" y="4731299"/>
            <a:ext cx="814890" cy="469207"/>
            <a:chOff x="0" y="0"/>
            <a:chExt cx="814889" cy="469205"/>
          </a:xfrm>
        </p:grpSpPr>
        <p:sp>
          <p:nvSpPr>
            <p:cNvPr id="2681" name="TextBox 132"/>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685" name="Group 133"/>
            <p:cNvGrpSpPr/>
            <p:nvPr/>
          </p:nvGrpSpPr>
          <p:grpSpPr>
            <a:xfrm>
              <a:off x="174577" y="99877"/>
              <a:ext cx="640312" cy="369328"/>
              <a:chOff x="0" y="0"/>
              <a:chExt cx="640310" cy="369326"/>
            </a:xfrm>
          </p:grpSpPr>
          <mc:AlternateContent xmlns:mc="http://schemas.openxmlformats.org/markup-compatibility/2006" xmlns:a14="http://schemas.microsoft.com/office/drawing/2010/main">
            <mc:Choice Requires="a14">
              <p:sp>
                <p:nvSpPr>
                  <p:cNvPr id="2682" name="TextBox 13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82" name="TextBox 13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9565"/>
                    </a:stretch>
                  </a:blipFill>
                  <a:ln w="12700" cap="flat">
                    <a:noFill/>
                    <a:miter lim="400000"/>
                  </a:ln>
                  <a:effectLst/>
                </p:spPr>
                <p:txBody>
                  <a:bodyPr/>
                  <a:lstStyle/>
                  <a:p>
                    <a:r>
                      <a:rPr lang="en-US">
                        <a:noFill/>
                      </a:rPr>
                      <a:t> </a:t>
                    </a:r>
                  </a:p>
                </p:txBody>
              </p:sp>
            </mc:Fallback>
          </mc:AlternateContent>
          <p:sp>
            <p:nvSpPr>
              <p:cNvPr id="2683" name="Straight Connector 13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84" name="TextBox 136"/>
              <p:cNvSpPr txBox="1"/>
              <p:nvPr/>
            </p:nvSpPr>
            <p:spPr>
              <a:xfrm>
                <a:off x="406326" y="0"/>
                <a:ext cx="233984"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687" name="TextBox 137"/>
          <p:cNvSpPr txBox="1"/>
          <p:nvPr/>
        </p:nvSpPr>
        <p:spPr>
          <a:xfrm>
            <a:off x="6324967" y="556143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688" name="TextBox 138"/>
          <p:cNvSpPr txBox="1"/>
          <p:nvPr/>
        </p:nvSpPr>
        <p:spPr>
          <a:xfrm>
            <a:off x="6223515" y="5187377"/>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692" name="Group 139"/>
          <p:cNvGrpSpPr/>
          <p:nvPr/>
        </p:nvGrpSpPr>
        <p:grpSpPr>
          <a:xfrm>
            <a:off x="7048510" y="4092868"/>
            <a:ext cx="681240" cy="369330"/>
            <a:chOff x="0" y="18789"/>
            <a:chExt cx="681239" cy="369328"/>
          </a:xfrm>
        </p:grpSpPr>
        <mc:AlternateContent xmlns:mc="http://schemas.openxmlformats.org/markup-compatibility/2006" xmlns:a14="http://schemas.microsoft.com/office/drawing/2010/main">
          <mc:Choice Requires="a14">
            <p:sp>
              <p:nvSpPr>
                <p:cNvPr id="2689" name="TextBox 14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89" name="TextBox 14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2690" name="Straight Connector 14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91" name="TextBox 142"/>
            <p:cNvSpPr txBox="1"/>
            <p:nvPr/>
          </p:nvSpPr>
          <p:spPr>
            <a:xfrm>
              <a:off x="400350" y="18789"/>
              <a:ext cx="280889"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696" name="Group 144"/>
          <p:cNvGrpSpPr/>
          <p:nvPr/>
        </p:nvGrpSpPr>
        <p:grpSpPr>
          <a:xfrm>
            <a:off x="7038843" y="4455877"/>
            <a:ext cx="652138" cy="369330"/>
            <a:chOff x="0" y="18789"/>
            <a:chExt cx="652136" cy="369328"/>
          </a:xfrm>
        </p:grpSpPr>
        <mc:AlternateContent xmlns:mc="http://schemas.openxmlformats.org/markup-compatibility/2006" xmlns:a14="http://schemas.microsoft.com/office/drawing/2010/main">
          <mc:Choice Requires="a14">
            <p:sp>
              <p:nvSpPr>
                <p:cNvPr id="2693" name="TextBox 14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93" name="TextBox 14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7021"/>
                  </a:stretch>
                </a:blipFill>
                <a:ln w="12700" cap="flat">
                  <a:noFill/>
                  <a:miter lim="400000"/>
                </a:ln>
                <a:effectLst/>
              </p:spPr>
              <p:txBody>
                <a:bodyPr/>
                <a:lstStyle/>
                <a:p>
                  <a:r>
                    <a:rPr lang="en-US">
                      <a:noFill/>
                    </a:rPr>
                    <a:t> </a:t>
                  </a:r>
                </a:p>
              </p:txBody>
            </p:sp>
          </mc:Fallback>
        </mc:AlternateContent>
        <p:sp>
          <p:nvSpPr>
            <p:cNvPr id="2694" name="Straight Connector 14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95" name="TextBox 147"/>
            <p:cNvSpPr txBox="1"/>
            <p:nvPr/>
          </p:nvSpPr>
          <p:spPr>
            <a:xfrm>
              <a:off x="400351" y="18789"/>
              <a:ext cx="25178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702" name="Group 148"/>
          <p:cNvGrpSpPr/>
          <p:nvPr/>
        </p:nvGrpSpPr>
        <p:grpSpPr>
          <a:xfrm>
            <a:off x="6976368" y="4702880"/>
            <a:ext cx="780473" cy="514866"/>
            <a:chOff x="35860" y="-14344"/>
            <a:chExt cx="780472" cy="514864"/>
          </a:xfrm>
        </p:grpSpPr>
        <p:sp>
          <p:nvSpPr>
            <p:cNvPr id="2697" name="TextBox 149"/>
            <p:cNvSpPr txBox="1"/>
            <p:nvPr/>
          </p:nvSpPr>
          <p:spPr>
            <a:xfrm>
              <a:off x="35860" y="-14344"/>
              <a:ext cx="27308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701" name="Group 150"/>
            <p:cNvGrpSpPr/>
            <p:nvPr/>
          </p:nvGrpSpPr>
          <p:grpSpPr>
            <a:xfrm>
              <a:off x="174577" y="121685"/>
              <a:ext cx="641755" cy="378835"/>
              <a:chOff x="0" y="21808"/>
              <a:chExt cx="641753" cy="378833"/>
            </a:xfrm>
          </p:grpSpPr>
          <mc:AlternateContent xmlns:mc="http://schemas.openxmlformats.org/markup-compatibility/2006" xmlns:a14="http://schemas.microsoft.com/office/drawing/2010/main">
            <mc:Choice Requires="a14">
              <p:sp>
                <p:nvSpPr>
                  <p:cNvPr id="2698" name="TextBox 15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98" name="TextBox 15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9565"/>
                    </a:stretch>
                  </a:blipFill>
                  <a:ln w="12700" cap="flat">
                    <a:noFill/>
                    <a:miter lim="400000"/>
                  </a:ln>
                  <a:effectLst/>
                </p:spPr>
                <p:txBody>
                  <a:bodyPr/>
                  <a:lstStyle/>
                  <a:p>
                    <a:r>
                      <a:rPr lang="en-US">
                        <a:noFill/>
                      </a:rPr>
                      <a:t> </a:t>
                    </a:r>
                  </a:p>
                </p:txBody>
              </p:sp>
            </mc:Fallback>
          </mc:AlternateContent>
          <p:sp>
            <p:nvSpPr>
              <p:cNvPr id="2699" name="Straight Connector 15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00" name="TextBox 153"/>
              <p:cNvSpPr txBox="1"/>
              <p:nvPr/>
            </p:nvSpPr>
            <p:spPr>
              <a:xfrm>
                <a:off x="400064" y="31315"/>
                <a:ext cx="24168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703" name="TextBox 154"/>
          <p:cNvSpPr txBox="1"/>
          <p:nvPr/>
        </p:nvSpPr>
        <p:spPr>
          <a:xfrm>
            <a:off x="7235112" y="5555395"/>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704" name="TextBox 155"/>
          <p:cNvSpPr txBox="1"/>
          <p:nvPr/>
        </p:nvSpPr>
        <p:spPr>
          <a:xfrm>
            <a:off x="7127398" y="5179945"/>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708" name="Group 156"/>
          <p:cNvGrpSpPr/>
          <p:nvPr/>
        </p:nvGrpSpPr>
        <p:grpSpPr>
          <a:xfrm>
            <a:off x="7943075" y="4084372"/>
            <a:ext cx="775634" cy="369330"/>
            <a:chOff x="0" y="18789"/>
            <a:chExt cx="775632" cy="369328"/>
          </a:xfrm>
        </p:grpSpPr>
        <mc:AlternateContent xmlns:mc="http://schemas.openxmlformats.org/markup-compatibility/2006" xmlns:a14="http://schemas.microsoft.com/office/drawing/2010/main">
          <mc:Choice Requires="a14">
            <p:sp>
              <p:nvSpPr>
                <p:cNvPr id="2705" name="TextBox 157"/>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705" name="TextBox 157"/>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391"/>
                  </a:stretch>
                </a:blipFill>
                <a:ln w="12700" cap="flat">
                  <a:noFill/>
                  <a:miter lim="400000"/>
                </a:ln>
                <a:effectLst/>
              </p:spPr>
              <p:txBody>
                <a:bodyPr/>
                <a:lstStyle/>
                <a:p>
                  <a:r>
                    <a:rPr lang="en-US">
                      <a:noFill/>
                    </a:rPr>
                    <a:t> </a:t>
                  </a:r>
                </a:p>
              </p:txBody>
            </p:sp>
          </mc:Fallback>
        </mc:AlternateContent>
        <p:sp>
          <p:nvSpPr>
            <p:cNvPr id="2706" name="Straight Connector 158"/>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07" name="TextBox 159"/>
            <p:cNvSpPr txBox="1"/>
            <p:nvPr/>
          </p:nvSpPr>
          <p:spPr>
            <a:xfrm>
              <a:off x="494321" y="18789"/>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712" name="Group 160"/>
          <p:cNvGrpSpPr/>
          <p:nvPr/>
        </p:nvGrpSpPr>
        <p:grpSpPr>
          <a:xfrm>
            <a:off x="7938985" y="4462808"/>
            <a:ext cx="804777" cy="369330"/>
            <a:chOff x="0" y="18789"/>
            <a:chExt cx="804776" cy="369328"/>
          </a:xfrm>
        </p:grpSpPr>
        <mc:AlternateContent xmlns:mc="http://schemas.openxmlformats.org/markup-compatibility/2006" xmlns:a14="http://schemas.microsoft.com/office/drawing/2010/main">
          <mc:Choice Requires="a14">
            <p:sp>
              <p:nvSpPr>
                <p:cNvPr id="2709" name="TextBox 16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709" name="TextBox 16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391"/>
                  </a:stretch>
                </a:blipFill>
                <a:ln w="12700" cap="flat">
                  <a:noFill/>
                  <a:miter lim="400000"/>
                </a:ln>
                <a:effectLst/>
              </p:spPr>
              <p:txBody>
                <a:bodyPr/>
                <a:lstStyle/>
                <a:p>
                  <a:r>
                    <a:rPr lang="en-US">
                      <a:noFill/>
                    </a:rPr>
                    <a:t> </a:t>
                  </a:r>
                </a:p>
              </p:txBody>
            </p:sp>
          </mc:Fallback>
        </mc:AlternateContent>
        <p:sp>
          <p:nvSpPr>
            <p:cNvPr id="2710" name="Straight Connector 16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11" name="TextBox 163"/>
            <p:cNvSpPr txBox="1"/>
            <p:nvPr/>
          </p:nvSpPr>
          <p:spPr>
            <a:xfrm>
              <a:off x="519374" y="18789"/>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716" name="Group 164"/>
          <p:cNvGrpSpPr/>
          <p:nvPr/>
        </p:nvGrpSpPr>
        <p:grpSpPr>
          <a:xfrm>
            <a:off x="7936283" y="4825234"/>
            <a:ext cx="807479" cy="369330"/>
            <a:chOff x="0" y="12526"/>
            <a:chExt cx="807478" cy="369328"/>
          </a:xfrm>
        </p:grpSpPr>
        <mc:AlternateContent xmlns:mc="http://schemas.openxmlformats.org/markup-compatibility/2006" xmlns:a14="http://schemas.microsoft.com/office/drawing/2010/main">
          <mc:Choice Requires="a14">
            <p:sp>
              <p:nvSpPr>
                <p:cNvPr id="2713" name="TextBox 16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713" name="TextBox 16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9565"/>
                  </a:stretch>
                </a:blipFill>
                <a:ln w="12700" cap="flat">
                  <a:noFill/>
                  <a:miter lim="400000"/>
                </a:ln>
                <a:effectLst/>
              </p:spPr>
              <p:txBody>
                <a:bodyPr/>
                <a:lstStyle/>
                <a:p>
                  <a:r>
                    <a:rPr lang="en-US">
                      <a:noFill/>
                    </a:rPr>
                    <a:t> </a:t>
                  </a:r>
                </a:p>
              </p:txBody>
            </p:sp>
          </mc:Fallback>
        </mc:AlternateContent>
        <p:sp>
          <p:nvSpPr>
            <p:cNvPr id="2714" name="Straight Connector 16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15" name="TextBox 167"/>
            <p:cNvSpPr txBox="1"/>
            <p:nvPr/>
          </p:nvSpPr>
          <p:spPr>
            <a:xfrm>
              <a:off x="519374" y="12526"/>
              <a:ext cx="28810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721" name="Group 168"/>
          <p:cNvGrpSpPr/>
          <p:nvPr/>
        </p:nvGrpSpPr>
        <p:grpSpPr>
          <a:xfrm>
            <a:off x="8003378" y="5177447"/>
            <a:ext cx="658907" cy="391159"/>
            <a:chOff x="0" y="0"/>
            <a:chExt cx="658905" cy="391157"/>
          </a:xfrm>
        </p:grpSpPr>
        <p:grpSp>
          <p:nvGrpSpPr>
            <p:cNvPr id="2719" name="Group 169"/>
            <p:cNvGrpSpPr/>
            <p:nvPr/>
          </p:nvGrpSpPr>
          <p:grpSpPr>
            <a:xfrm>
              <a:off x="237946" y="21829"/>
              <a:ext cx="420959" cy="369328"/>
              <a:chOff x="0" y="18016"/>
              <a:chExt cx="420958" cy="369326"/>
            </a:xfrm>
          </p:grpSpPr>
          <p:sp>
            <p:nvSpPr>
              <p:cNvPr id="2717" name="Straight Connector 171"/>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18" name="TextBox 172"/>
              <p:cNvSpPr txBox="1"/>
              <p:nvPr/>
            </p:nvSpPr>
            <p:spPr>
              <a:xfrm>
                <a:off x="114773" y="18016"/>
                <a:ext cx="306185"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720" name="TextBox 170"/>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2726" name="Group 173"/>
          <p:cNvGrpSpPr/>
          <p:nvPr/>
        </p:nvGrpSpPr>
        <p:grpSpPr>
          <a:xfrm>
            <a:off x="8004225" y="5546033"/>
            <a:ext cx="647302" cy="378692"/>
            <a:chOff x="0" y="0"/>
            <a:chExt cx="647300" cy="378690"/>
          </a:xfrm>
        </p:grpSpPr>
        <p:grpSp>
          <p:nvGrpSpPr>
            <p:cNvPr id="2724" name="Group 174"/>
            <p:cNvGrpSpPr/>
            <p:nvPr/>
          </p:nvGrpSpPr>
          <p:grpSpPr>
            <a:xfrm>
              <a:off x="237946" y="9362"/>
              <a:ext cx="409354" cy="369328"/>
              <a:chOff x="0" y="5549"/>
              <a:chExt cx="409353" cy="369326"/>
            </a:xfrm>
          </p:grpSpPr>
          <p:sp>
            <p:nvSpPr>
              <p:cNvPr id="2722" name="Straight Connector 17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23" name="TextBox 177"/>
              <p:cNvSpPr txBox="1"/>
              <p:nvPr/>
            </p:nvSpPr>
            <p:spPr>
              <a:xfrm>
                <a:off x="114772" y="5549"/>
                <a:ext cx="29458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725" name="TextBox 175"/>
            <p:cNvSpPr txBox="1"/>
            <p:nvPr/>
          </p:nvSpPr>
          <p:spPr>
            <a:xfrm>
              <a:off x="0" y="0"/>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2737" name="Group 178"/>
          <p:cNvGrpSpPr/>
          <p:nvPr/>
        </p:nvGrpSpPr>
        <p:grpSpPr>
          <a:xfrm>
            <a:off x="547475" y="4069965"/>
            <a:ext cx="4742083" cy="1847666"/>
            <a:chOff x="0" y="0"/>
            <a:chExt cx="4742080" cy="1847664"/>
          </a:xfrm>
        </p:grpSpPr>
        <p:sp>
          <p:nvSpPr>
            <p:cNvPr id="2727" name="TextBox 179"/>
            <p:cNvSpPr txBox="1"/>
            <p:nvPr/>
          </p:nvSpPr>
          <p:spPr>
            <a:xfrm>
              <a:off x="14876" y="7757"/>
              <a:ext cx="560979"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21. </a:t>
              </a:r>
            </a:p>
          </p:txBody>
        </p:sp>
        <p:sp>
          <p:nvSpPr>
            <p:cNvPr id="2728" name="TextBox 180"/>
            <p:cNvSpPr txBox="1"/>
            <p:nvPr/>
          </p:nvSpPr>
          <p:spPr>
            <a:xfrm>
              <a:off x="19094" y="382575"/>
              <a:ext cx="551046"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22. </a:t>
              </a:r>
            </a:p>
          </p:txBody>
        </p:sp>
        <p:sp>
          <p:nvSpPr>
            <p:cNvPr id="2729" name="TextBox 181"/>
            <p:cNvSpPr txBox="1"/>
            <p:nvPr/>
          </p:nvSpPr>
          <p:spPr>
            <a:xfrm>
              <a:off x="2341" y="755021"/>
              <a:ext cx="566763"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23. </a:t>
              </a:r>
            </a:p>
          </p:txBody>
        </p:sp>
        <p:sp>
          <p:nvSpPr>
            <p:cNvPr id="2730" name="TextBox 182"/>
            <p:cNvSpPr txBox="1"/>
            <p:nvPr/>
          </p:nvSpPr>
          <p:spPr>
            <a:xfrm>
              <a:off x="0" y="1114586"/>
              <a:ext cx="569105"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24. </a:t>
              </a:r>
            </a:p>
          </p:txBody>
        </p:sp>
        <p:sp>
          <p:nvSpPr>
            <p:cNvPr id="2731" name="TextBox 183"/>
            <p:cNvSpPr txBox="1"/>
            <p:nvPr/>
          </p:nvSpPr>
          <p:spPr>
            <a:xfrm>
              <a:off x="6664" y="1493849"/>
              <a:ext cx="562440"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2732" name="TextBox 184"/>
            <p:cNvSpPr txBox="1"/>
            <p:nvPr/>
          </p:nvSpPr>
          <p:spPr>
            <a:xfrm>
              <a:off x="4205735" y="0"/>
              <a:ext cx="53634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26. </a:t>
              </a:r>
            </a:p>
          </p:txBody>
        </p:sp>
        <p:sp>
          <p:nvSpPr>
            <p:cNvPr id="2733" name="TextBox 185"/>
            <p:cNvSpPr txBox="1"/>
            <p:nvPr/>
          </p:nvSpPr>
          <p:spPr>
            <a:xfrm>
              <a:off x="4205256" y="368766"/>
              <a:ext cx="505792"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27. </a:t>
              </a:r>
            </a:p>
          </p:txBody>
        </p:sp>
        <p:sp>
          <p:nvSpPr>
            <p:cNvPr id="2734" name="TextBox 186"/>
            <p:cNvSpPr txBox="1"/>
            <p:nvPr/>
          </p:nvSpPr>
          <p:spPr>
            <a:xfrm>
              <a:off x="4214247" y="741022"/>
              <a:ext cx="51313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28. </a:t>
              </a:r>
            </a:p>
          </p:txBody>
        </p:sp>
        <p:sp>
          <p:nvSpPr>
            <p:cNvPr id="2735" name="TextBox 187"/>
            <p:cNvSpPr txBox="1"/>
            <p:nvPr/>
          </p:nvSpPr>
          <p:spPr>
            <a:xfrm>
              <a:off x="4208541" y="1108709"/>
              <a:ext cx="485714"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29. </a:t>
              </a:r>
            </a:p>
          </p:txBody>
        </p:sp>
        <p:sp>
          <p:nvSpPr>
            <p:cNvPr id="2736" name="TextBox 188"/>
            <p:cNvSpPr txBox="1"/>
            <p:nvPr/>
          </p:nvSpPr>
          <p:spPr>
            <a:xfrm>
              <a:off x="4214572" y="1499235"/>
              <a:ext cx="49308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30. </a:t>
              </a:r>
            </a:p>
          </p:txBody>
        </p:sp>
      </p:grpSp>
      <p:grpSp>
        <p:nvGrpSpPr>
          <p:cNvPr id="2798" name="Group 189"/>
          <p:cNvGrpSpPr/>
          <p:nvPr/>
        </p:nvGrpSpPr>
        <p:grpSpPr>
          <a:xfrm>
            <a:off x="1508881" y="1333229"/>
            <a:ext cx="4968285" cy="1801954"/>
            <a:chOff x="0" y="0"/>
            <a:chExt cx="4968284" cy="1801953"/>
          </a:xfrm>
        </p:grpSpPr>
        <p:sp>
          <p:nvSpPr>
            <p:cNvPr id="2738" name="Straight Connector 190"/>
            <p:cNvSpPr/>
            <p:nvPr/>
          </p:nvSpPr>
          <p:spPr>
            <a:xfrm flipV="1">
              <a:off x="944833"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39" name="Straight Connector 191"/>
            <p:cNvSpPr/>
            <p:nvPr/>
          </p:nvSpPr>
          <p:spPr>
            <a:xfrm flipV="1">
              <a:off x="155641" y="171765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0" name="Straight Connector 192"/>
            <p:cNvSpPr/>
            <p:nvPr/>
          </p:nvSpPr>
          <p:spPr>
            <a:xfrm>
              <a:off x="163635" y="919580"/>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1" name="Oval 193"/>
            <p:cNvSpPr/>
            <p:nvPr/>
          </p:nvSpPr>
          <p:spPr>
            <a:xfrm>
              <a:off x="116129" y="165483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42" name="Straight Connector 194"/>
            <p:cNvSpPr/>
            <p:nvPr/>
          </p:nvSpPr>
          <p:spPr>
            <a:xfrm flipV="1">
              <a:off x="970027" y="922002"/>
              <a:ext cx="775565" cy="7827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3" name="Straight Connector 195"/>
            <p:cNvSpPr/>
            <p:nvPr/>
          </p:nvSpPr>
          <p:spPr>
            <a:xfrm flipV="1">
              <a:off x="102167" y="1605214"/>
              <a:ext cx="2" cy="1967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4" name="Straight Connector 196"/>
            <p:cNvSpPr/>
            <p:nvPr/>
          </p:nvSpPr>
          <p:spPr>
            <a:xfrm>
              <a:off x="9838" y="160300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5" name="Straight Connector 197"/>
            <p:cNvSpPr/>
            <p:nvPr/>
          </p:nvSpPr>
          <p:spPr>
            <a:xfrm>
              <a:off x="0" y="1708207"/>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6" name="Straight Connector 198"/>
            <p:cNvSpPr/>
            <p:nvPr/>
          </p:nvSpPr>
          <p:spPr>
            <a:xfrm>
              <a:off x="5901" y="179766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7" name="Straight Connector 199"/>
            <p:cNvSpPr/>
            <p:nvPr/>
          </p:nvSpPr>
          <p:spPr>
            <a:xfrm>
              <a:off x="1765179" y="931825"/>
              <a:ext cx="737353" cy="7704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8" name="Straight Connector 200"/>
            <p:cNvSpPr/>
            <p:nvPr/>
          </p:nvSpPr>
          <p:spPr>
            <a:xfrm flipV="1">
              <a:off x="2549689" y="927851"/>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9" name="Straight Connector 201"/>
            <p:cNvSpPr/>
            <p:nvPr/>
          </p:nvSpPr>
          <p:spPr>
            <a:xfrm>
              <a:off x="3314051" y="905250"/>
              <a:ext cx="806167" cy="82992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0" name="Straight Connector 202"/>
            <p:cNvSpPr/>
            <p:nvPr/>
          </p:nvSpPr>
          <p:spPr>
            <a:xfrm flipV="1">
              <a:off x="2524420" y="171511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1" name="Straight Connector 203"/>
            <p:cNvSpPr/>
            <p:nvPr/>
          </p:nvSpPr>
          <p:spPr>
            <a:xfrm flipV="1">
              <a:off x="1720371" y="1713344"/>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2" name="Straight Connector 204"/>
            <p:cNvSpPr/>
            <p:nvPr/>
          </p:nvSpPr>
          <p:spPr>
            <a:xfrm flipV="1">
              <a:off x="3297464" y="1712053"/>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3" name="Straight Connector 205"/>
            <p:cNvSpPr/>
            <p:nvPr/>
          </p:nvSpPr>
          <p:spPr>
            <a:xfrm>
              <a:off x="1745915" y="926041"/>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4" name="Straight Connector 206"/>
            <p:cNvSpPr/>
            <p:nvPr/>
          </p:nvSpPr>
          <p:spPr>
            <a:xfrm flipH="1">
              <a:off x="3310804" y="93166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5" name="Oval 207"/>
            <p:cNvSpPr/>
            <p:nvPr/>
          </p:nvSpPr>
          <p:spPr>
            <a:xfrm>
              <a:off x="901360" y="166372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56" name="Oval 208"/>
            <p:cNvSpPr/>
            <p:nvPr/>
          </p:nvSpPr>
          <p:spPr>
            <a:xfrm>
              <a:off x="1694743"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57" name="Oval 209"/>
            <p:cNvSpPr/>
            <p:nvPr/>
          </p:nvSpPr>
          <p:spPr>
            <a:xfrm>
              <a:off x="3261204" y="166663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58" name="Oval 210"/>
            <p:cNvSpPr/>
            <p:nvPr/>
          </p:nvSpPr>
          <p:spPr>
            <a:xfrm>
              <a:off x="2457571"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59" name="Straight Connector 211"/>
            <p:cNvSpPr/>
            <p:nvPr/>
          </p:nvSpPr>
          <p:spPr>
            <a:xfrm flipV="1">
              <a:off x="4108263" y="9193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0" name="Straight Connector 212"/>
            <p:cNvSpPr/>
            <p:nvPr/>
          </p:nvSpPr>
          <p:spPr>
            <a:xfrm flipV="1">
              <a:off x="4097787" y="1715082"/>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1" name="Straight Connector 213"/>
            <p:cNvSpPr/>
            <p:nvPr/>
          </p:nvSpPr>
          <p:spPr>
            <a:xfrm flipH="1">
              <a:off x="4890263" y="928494"/>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2" name="Oval 214"/>
            <p:cNvSpPr/>
            <p:nvPr/>
          </p:nvSpPr>
          <p:spPr>
            <a:xfrm>
              <a:off x="4042365" y="1663430"/>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63" name="Oval 215"/>
            <p:cNvSpPr/>
            <p:nvPr/>
          </p:nvSpPr>
          <p:spPr>
            <a:xfrm>
              <a:off x="4842688" y="1666459"/>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64" name="Straight Connector 216"/>
            <p:cNvSpPr/>
            <p:nvPr/>
          </p:nvSpPr>
          <p:spPr>
            <a:xfrm flipV="1">
              <a:off x="974104"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5" name="Straight Connector 217"/>
            <p:cNvSpPr/>
            <p:nvPr/>
          </p:nvSpPr>
          <p:spPr>
            <a:xfrm flipV="1">
              <a:off x="184915" y="1097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6" name="Oval 218"/>
            <p:cNvSpPr/>
            <p:nvPr/>
          </p:nvSpPr>
          <p:spPr>
            <a:xfrm>
              <a:off x="136927" y="6100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67" name="Straight Connector 219"/>
            <p:cNvSpPr/>
            <p:nvPr/>
          </p:nvSpPr>
          <p:spPr>
            <a:xfrm flipV="1">
              <a:off x="176119" y="117982"/>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8" name="Straight Connector 220"/>
            <p:cNvSpPr/>
            <p:nvPr/>
          </p:nvSpPr>
          <p:spPr>
            <a:xfrm>
              <a:off x="962064" y="86089"/>
              <a:ext cx="805267" cy="8394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9" name="Straight Connector 221"/>
            <p:cNvSpPr/>
            <p:nvPr/>
          </p:nvSpPr>
          <p:spPr>
            <a:xfrm flipV="1">
              <a:off x="130885" y="2206"/>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0" name="Straight Connector 222"/>
            <p:cNvSpPr/>
            <p:nvPr/>
          </p:nvSpPr>
          <p:spPr>
            <a:xfrm>
              <a:off x="27447" y="-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1" name="Straight Connector 223"/>
            <p:cNvSpPr/>
            <p:nvPr/>
          </p:nvSpPr>
          <p:spPr>
            <a:xfrm>
              <a:off x="28717" y="98172"/>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2" name="Straight Connector 224"/>
            <p:cNvSpPr/>
            <p:nvPr/>
          </p:nvSpPr>
          <p:spPr>
            <a:xfrm>
              <a:off x="35167" y="19411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3" name="Straight Connector 225"/>
            <p:cNvSpPr/>
            <p:nvPr/>
          </p:nvSpPr>
          <p:spPr>
            <a:xfrm flipV="1">
              <a:off x="1775548" y="122679"/>
              <a:ext cx="735250" cy="7639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4" name="Straight Connector 226"/>
            <p:cNvSpPr/>
            <p:nvPr/>
          </p:nvSpPr>
          <p:spPr>
            <a:xfrm>
              <a:off x="2549951" y="126252"/>
              <a:ext cx="749955" cy="7688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5" name="Straight Connector 227"/>
            <p:cNvSpPr/>
            <p:nvPr/>
          </p:nvSpPr>
          <p:spPr>
            <a:xfrm flipV="1">
              <a:off x="3316311" y="130094"/>
              <a:ext cx="786955"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6" name="Straight Connector 228"/>
            <p:cNvSpPr/>
            <p:nvPr/>
          </p:nvSpPr>
          <p:spPr>
            <a:xfrm flipV="1">
              <a:off x="2531865" y="111325"/>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7" name="Straight Connector 229"/>
            <p:cNvSpPr/>
            <p:nvPr/>
          </p:nvSpPr>
          <p:spPr>
            <a:xfrm flipV="1">
              <a:off x="1749643" y="105409"/>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8" name="Straight Connector 230"/>
            <p:cNvSpPr/>
            <p:nvPr/>
          </p:nvSpPr>
          <p:spPr>
            <a:xfrm flipV="1">
              <a:off x="3326887" y="110288"/>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9" name="Straight Connector 231"/>
            <p:cNvSpPr/>
            <p:nvPr/>
          </p:nvSpPr>
          <p:spPr>
            <a:xfrm>
              <a:off x="1756285" y="142777"/>
              <a:ext cx="1"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0" name="Straight Connector 232"/>
            <p:cNvSpPr/>
            <p:nvPr/>
          </p:nvSpPr>
          <p:spPr>
            <a:xfrm>
              <a:off x="3328554" y="130063"/>
              <a:ext cx="1" cy="787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1" name="Oval 233"/>
            <p:cNvSpPr/>
            <p:nvPr/>
          </p:nvSpPr>
          <p:spPr>
            <a:xfrm>
              <a:off x="923411" y="63158"/>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2" name="Oval 234"/>
            <p:cNvSpPr/>
            <p:nvPr/>
          </p:nvSpPr>
          <p:spPr>
            <a:xfrm>
              <a:off x="1704890" y="5477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3" name="Oval 235"/>
            <p:cNvSpPr/>
            <p:nvPr/>
          </p:nvSpPr>
          <p:spPr>
            <a:xfrm>
              <a:off x="3289048" y="66994"/>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4" name="Oval 236"/>
            <p:cNvSpPr/>
            <p:nvPr/>
          </p:nvSpPr>
          <p:spPr>
            <a:xfrm>
              <a:off x="2478059" y="57047"/>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5" name="Straight Connector 237"/>
            <p:cNvSpPr/>
            <p:nvPr/>
          </p:nvSpPr>
          <p:spPr>
            <a:xfrm>
              <a:off x="4108525" y="117781"/>
              <a:ext cx="786954" cy="7869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6" name="Straight Connector 238"/>
            <p:cNvSpPr/>
            <p:nvPr/>
          </p:nvSpPr>
          <p:spPr>
            <a:xfrm flipV="1">
              <a:off x="4127210" y="113320"/>
              <a:ext cx="794020" cy="32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7" name="Straight Connector 239"/>
            <p:cNvSpPr/>
            <p:nvPr/>
          </p:nvSpPr>
          <p:spPr>
            <a:xfrm flipH="1">
              <a:off x="4906744" y="126895"/>
              <a:ext cx="10744" cy="757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8" name="Oval 240"/>
            <p:cNvSpPr/>
            <p:nvPr/>
          </p:nvSpPr>
          <p:spPr>
            <a:xfrm>
              <a:off x="4057369" y="6378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9" name="Oval 241"/>
            <p:cNvSpPr/>
            <p:nvPr/>
          </p:nvSpPr>
          <p:spPr>
            <a:xfrm>
              <a:off x="4869914" y="66815"/>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0" name="Oval 242"/>
            <p:cNvSpPr/>
            <p:nvPr/>
          </p:nvSpPr>
          <p:spPr>
            <a:xfrm>
              <a:off x="120446" y="862602"/>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1" name="Straight Connector 243"/>
            <p:cNvSpPr/>
            <p:nvPr/>
          </p:nvSpPr>
          <p:spPr>
            <a:xfrm flipV="1">
              <a:off x="114404" y="803805"/>
              <a:ext cx="2" cy="1967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2" name="Straight Connector 244"/>
            <p:cNvSpPr/>
            <p:nvPr/>
          </p:nvSpPr>
          <p:spPr>
            <a:xfrm>
              <a:off x="22077" y="801598"/>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3" name="Straight Connector 245"/>
            <p:cNvSpPr/>
            <p:nvPr/>
          </p:nvSpPr>
          <p:spPr>
            <a:xfrm>
              <a:off x="12237" y="899771"/>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4" name="Straight Connector 246"/>
            <p:cNvSpPr/>
            <p:nvPr/>
          </p:nvSpPr>
          <p:spPr>
            <a:xfrm>
              <a:off x="18140" y="996256"/>
              <a:ext cx="98370" cy="220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5" name="Oval 247"/>
            <p:cNvSpPr/>
            <p:nvPr/>
          </p:nvSpPr>
          <p:spPr>
            <a:xfrm>
              <a:off x="1706742"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6" name="Oval 248"/>
            <p:cNvSpPr/>
            <p:nvPr/>
          </p:nvSpPr>
          <p:spPr>
            <a:xfrm>
              <a:off x="3272567" y="86859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7" name="Oval 249"/>
            <p:cNvSpPr/>
            <p:nvPr/>
          </p:nvSpPr>
          <p:spPr>
            <a:xfrm>
              <a:off x="4853433" y="868413"/>
              <a:ext cx="98371" cy="9837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799" name="Straight Arrow Connector 250"/>
          <p:cNvSpPr/>
          <p:nvPr/>
        </p:nvSpPr>
        <p:spPr>
          <a:xfrm>
            <a:off x="6654166" y="1224611"/>
            <a:ext cx="1" cy="186686"/>
          </a:xfrm>
          <a:prstGeom prst="line">
            <a:avLst/>
          </a:prstGeom>
          <a:ln w="25400">
            <a:solidFill>
              <a:srgbClr val="FF0000"/>
            </a:solidFill>
            <a:miter/>
            <a:tailEnd type="triangle"/>
          </a:ln>
        </p:spPr>
        <p:txBody>
          <a:bodyPr lIns="45719" rIns="45719"/>
          <a:lstStyle/>
          <a:p>
            <a:endParaRPr/>
          </a:p>
        </p:txBody>
      </p:sp>
      <p:sp>
        <p:nvSpPr>
          <p:cNvPr id="2800" name="TextBox 251"/>
          <p:cNvSpPr txBox="1"/>
          <p:nvPr/>
        </p:nvSpPr>
        <p:spPr>
          <a:xfrm>
            <a:off x="6795814" y="1132308"/>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801" name="TextBox 252"/>
          <p:cNvSpPr txBox="1"/>
          <p:nvPr/>
        </p:nvSpPr>
        <p:spPr>
          <a:xfrm>
            <a:off x="6737646" y="138992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802" name="Straight Arrow Connector 253"/>
          <p:cNvSpPr/>
          <p:nvPr/>
        </p:nvSpPr>
        <p:spPr>
          <a:xfrm>
            <a:off x="6654166" y="3045029"/>
            <a:ext cx="1" cy="186686"/>
          </a:xfrm>
          <a:prstGeom prst="line">
            <a:avLst/>
          </a:prstGeom>
          <a:ln w="25400">
            <a:solidFill>
              <a:srgbClr val="FF0000"/>
            </a:solidFill>
            <a:miter/>
            <a:tailEnd type="triangle"/>
          </a:ln>
        </p:spPr>
        <p:txBody>
          <a:bodyPr lIns="45719" rIns="45719"/>
          <a:lstStyle/>
          <a:p>
            <a:endParaRPr/>
          </a:p>
        </p:txBody>
      </p:sp>
      <p:sp>
        <p:nvSpPr>
          <p:cNvPr id="2803" name="TextBox 254"/>
          <p:cNvSpPr txBox="1"/>
          <p:nvPr/>
        </p:nvSpPr>
        <p:spPr>
          <a:xfrm>
            <a:off x="6807621" y="271127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804" name="TextBox 255"/>
          <p:cNvSpPr txBox="1"/>
          <p:nvPr/>
        </p:nvSpPr>
        <p:spPr>
          <a:xfrm>
            <a:off x="6749453" y="2968899"/>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805" name="Rectangle 272"/>
          <p:cNvSpPr/>
          <p:nvPr/>
        </p:nvSpPr>
        <p:spPr>
          <a:xfrm>
            <a:off x="3467292" y="6008406"/>
            <a:ext cx="4518047"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2806" name="TextBox 273"/>
          <p:cNvSpPr txBox="1"/>
          <p:nvPr/>
        </p:nvSpPr>
        <p:spPr>
          <a:xfrm>
            <a:off x="5261247" y="6081231"/>
            <a:ext cx="650622" cy="394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1-30</a:t>
            </a:r>
          </a:p>
        </p:txBody>
      </p:sp>
      <p:sp>
        <p:nvSpPr>
          <p:cNvPr id="2807" name="Straight Connector 274"/>
          <p:cNvSpPr/>
          <p:nvPr/>
        </p:nvSpPr>
        <p:spPr>
          <a:xfrm>
            <a:off x="4661075" y="6014468"/>
            <a:ext cx="1" cy="555575"/>
          </a:xfrm>
          <a:prstGeom prst="line">
            <a:avLst/>
          </a:prstGeom>
          <a:ln w="12700">
            <a:solidFill>
              <a:srgbClr val="000000"/>
            </a:solidFill>
            <a:miter/>
          </a:ln>
        </p:spPr>
        <p:txBody>
          <a:bodyPr lIns="45719" rIns="45719"/>
          <a:lstStyle/>
          <a:p>
            <a:endParaRPr/>
          </a:p>
        </p:txBody>
      </p:sp>
      <p:sp>
        <p:nvSpPr>
          <p:cNvPr id="2808" name="Straight Connector 275"/>
          <p:cNvSpPr/>
          <p:nvPr/>
        </p:nvSpPr>
        <p:spPr>
          <a:xfrm>
            <a:off x="4696249" y="6007735"/>
            <a:ext cx="1" cy="562308"/>
          </a:xfrm>
          <a:prstGeom prst="line">
            <a:avLst/>
          </a:prstGeom>
          <a:ln w="12700">
            <a:solidFill>
              <a:srgbClr val="000000"/>
            </a:solidFill>
            <a:miter/>
          </a:ln>
        </p:spPr>
        <p:txBody>
          <a:bodyPr lIns="45719" rIns="45719"/>
          <a:lstStyle/>
          <a:p>
            <a:endParaRPr/>
          </a:p>
        </p:txBody>
      </p:sp>
      <p:sp>
        <p:nvSpPr>
          <p:cNvPr id="2809" name="TextBox 276"/>
          <p:cNvSpPr txBox="1"/>
          <p:nvPr/>
        </p:nvSpPr>
        <p:spPr>
          <a:xfrm>
            <a:off x="4794789" y="6102984"/>
            <a:ext cx="418059"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mbria Math"/>
                <a:ea typeface="Cambria Math"/>
                <a:cs typeface="Cambria Math"/>
                <a:sym typeface="Cambria Math"/>
              </a:defRPr>
            </a:pPr>
            <a:r>
              <a:t>Y</a:t>
            </a:r>
            <a:r>
              <a:rPr baseline="-25000"/>
              <a:t>3</a:t>
            </a:r>
            <a:r>
              <a:t>   </a:t>
            </a:r>
          </a:p>
        </p:txBody>
      </p:sp>
      <p:sp>
        <p:nvSpPr>
          <p:cNvPr id="2810" name="TextBox 277"/>
          <p:cNvSpPr txBox="1"/>
          <p:nvPr/>
        </p:nvSpPr>
        <p:spPr>
          <a:xfrm>
            <a:off x="6040370" y="6123687"/>
            <a:ext cx="486088"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mbria Math"/>
                <a:ea typeface="Cambria Math"/>
                <a:cs typeface="Cambria Math"/>
                <a:sym typeface="Cambria Math"/>
              </a:defRPr>
            </a:lvl1pPr>
          </a:lstStyle>
          <a:p>
            <a:r>
              <a:t>38</a:t>
            </a:r>
          </a:p>
        </p:txBody>
      </p:sp>
      <mc:AlternateContent xmlns:mc="http://schemas.openxmlformats.org/markup-compatibility/2006" xmlns:a14="http://schemas.microsoft.com/office/drawing/2010/main">
        <mc:Choice Requires="a14">
          <p:sp>
            <p:nvSpPr>
              <p:cNvPr id="2811" name="TextBox 278"/>
              <p:cNvSpPr txBox="1"/>
              <p:nvPr/>
            </p:nvSpPr>
            <p:spPr>
              <a:xfrm>
                <a:off x="6716382" y="6117601"/>
                <a:ext cx="430434"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6</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11" name="TextBox 278"/>
              <p:cNvSpPr txBox="1">
                <a:spLocks noRot="1" noChangeAspect="1" noMove="1" noResize="1" noEditPoints="1" noAdjustHandles="1" noChangeArrowheads="1" noChangeShapeType="1" noTextEdit="1"/>
              </p:cNvSpPr>
              <p:nvPr/>
            </p:nvSpPr>
            <p:spPr>
              <a:xfrm>
                <a:off x="6716382" y="6117601"/>
                <a:ext cx="430434" cy="281636"/>
              </a:xfrm>
              <a:prstGeom prst="rect">
                <a:avLst/>
              </a:prstGeom>
              <a:blipFill>
                <a:blip r:embed="rId18"/>
                <a:stretch>
                  <a:fillRect l="-17143" r="-17143" b="-17391"/>
                </a:stretch>
              </a:blipFill>
              <a:ln w="12700">
                <a:miter lim="400000"/>
              </a:ln>
            </p:spPr>
            <p:txBody>
              <a:bodyPr/>
              <a:lstStyle/>
              <a:p>
                <a:r>
                  <a:rPr lang="en-US">
                    <a:noFill/>
                  </a:rPr>
                  <a:t> </a:t>
                </a:r>
              </a:p>
            </p:txBody>
          </p:sp>
        </mc:Fallback>
      </mc:AlternateContent>
      <p:sp>
        <p:nvSpPr>
          <p:cNvPr id="2812" name="TextBox 279"/>
          <p:cNvSpPr txBox="1"/>
          <p:nvPr/>
        </p:nvSpPr>
        <p:spPr>
          <a:xfrm>
            <a:off x="6352339" y="6126839"/>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813" name="TextBox 280"/>
          <p:cNvSpPr txBox="1"/>
          <p:nvPr/>
        </p:nvSpPr>
        <p:spPr>
          <a:xfrm>
            <a:off x="7148131" y="612939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814" name="TextBox 281"/>
          <p:cNvSpPr txBox="1"/>
          <p:nvPr/>
        </p:nvSpPr>
        <p:spPr>
          <a:xfrm>
            <a:off x="5781723" y="6101002"/>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2815" name="TextBox 282"/>
          <p:cNvSpPr txBox="1"/>
          <p:nvPr/>
        </p:nvSpPr>
        <p:spPr>
          <a:xfrm>
            <a:off x="5078583" y="6106385"/>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2816" name="TextBox 283"/>
          <p:cNvSpPr txBox="1"/>
          <p:nvPr/>
        </p:nvSpPr>
        <p:spPr>
          <a:xfrm>
            <a:off x="3553834" y="5985267"/>
            <a:ext cx="1130630"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2820" name="Group 284"/>
          <p:cNvGrpSpPr/>
          <p:nvPr/>
        </p:nvGrpSpPr>
        <p:grpSpPr>
          <a:xfrm>
            <a:off x="7398494" y="6086540"/>
            <a:ext cx="520289" cy="432525"/>
            <a:chOff x="0" y="0"/>
            <a:chExt cx="520288" cy="432523"/>
          </a:xfrm>
        </p:grpSpPr>
        <p:sp>
          <p:nvSpPr>
            <p:cNvPr id="2817" name="TextBox 285"/>
            <p:cNvSpPr txBox="1"/>
            <p:nvPr/>
          </p:nvSpPr>
          <p:spPr>
            <a:xfrm>
              <a:off x="0"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2</a:t>
              </a:r>
              <a:r>
                <a:rPr sz="1600"/>
                <a:t>  </a:t>
              </a:r>
            </a:p>
          </p:txBody>
        </p:sp>
        <p:sp>
          <p:nvSpPr>
            <p:cNvPr id="2818" name="Straight Connector 286"/>
            <p:cNvSpPr/>
            <p:nvPr/>
          </p:nvSpPr>
          <p:spPr>
            <a:xfrm flipV="1">
              <a:off x="167038" y="13460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9" name="TextBox 287"/>
            <p:cNvSpPr txBox="1"/>
            <p:nvPr/>
          </p:nvSpPr>
          <p:spPr>
            <a:xfrm>
              <a:off x="238170" y="121115"/>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205" name="Bent Arrow 213">
            <a:extLst>
              <a:ext uri="{FF2B5EF4-FFF2-40B4-BE49-F238E27FC236}">
                <a16:creationId xmlns:a16="http://schemas.microsoft.com/office/drawing/2014/main" id="{1AD5EAC7-0444-4B8F-8176-780F362973AA}"/>
              </a:ext>
            </a:extLst>
          </p:cNvPr>
          <p:cNvSpPr/>
          <p:nvPr/>
        </p:nvSpPr>
        <p:spPr>
          <a:xfrm rot="10800000">
            <a:off x="8234011" y="6074918"/>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204" name="TextBox 52">
            <a:extLst>
              <a:ext uri="{FF2B5EF4-FFF2-40B4-BE49-F238E27FC236}">
                <a16:creationId xmlns:a16="http://schemas.microsoft.com/office/drawing/2014/main" id="{06ECB1A9-6FC6-9B47-A7F8-F6631D006E7F}"/>
              </a:ext>
            </a:extLst>
          </p:cNvPr>
          <p:cNvSpPr txBox="1"/>
          <p:nvPr/>
        </p:nvSpPr>
        <p:spPr>
          <a:xfrm>
            <a:off x="3518405" y="3608530"/>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06" name="TextBox 52">
            <a:extLst>
              <a:ext uri="{FF2B5EF4-FFF2-40B4-BE49-F238E27FC236}">
                <a16:creationId xmlns:a16="http://schemas.microsoft.com/office/drawing/2014/main" id="{7F542740-63A1-DF46-8649-0C5798FDB0C5}"/>
              </a:ext>
            </a:extLst>
          </p:cNvPr>
          <p:cNvSpPr txBox="1"/>
          <p:nvPr/>
        </p:nvSpPr>
        <p:spPr>
          <a:xfrm>
            <a:off x="7758439" y="3603417"/>
            <a:ext cx="102697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3" name="Group 2">
            <a:extLst>
              <a:ext uri="{FF2B5EF4-FFF2-40B4-BE49-F238E27FC236}">
                <a16:creationId xmlns:a16="http://schemas.microsoft.com/office/drawing/2014/main" id="{6C56CDF6-C572-FF4C-B52C-08B934B537A4}"/>
              </a:ext>
            </a:extLst>
          </p:cNvPr>
          <p:cNvGrpSpPr/>
          <p:nvPr/>
        </p:nvGrpSpPr>
        <p:grpSpPr>
          <a:xfrm>
            <a:off x="5336239" y="3619402"/>
            <a:ext cx="806961" cy="447167"/>
            <a:chOff x="446577" y="2692015"/>
            <a:chExt cx="806961" cy="447167"/>
          </a:xfrm>
        </p:grpSpPr>
        <p:sp>
          <p:nvSpPr>
            <p:cNvPr id="207" name="TextBox 145">
              <a:extLst>
                <a:ext uri="{FF2B5EF4-FFF2-40B4-BE49-F238E27FC236}">
                  <a16:creationId xmlns:a16="http://schemas.microsoft.com/office/drawing/2014/main" id="{E2350B15-5798-CE41-8D86-E377AB6C219B}"/>
                </a:ext>
              </a:extLst>
            </p:cNvPr>
            <p:cNvSpPr txBox="1"/>
            <p:nvPr/>
          </p:nvSpPr>
          <p:spPr>
            <a:xfrm>
              <a:off x="446577" y="2692015"/>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08" name="Straight Connector 398">
              <a:extLst>
                <a:ext uri="{FF2B5EF4-FFF2-40B4-BE49-F238E27FC236}">
                  <a16:creationId xmlns:a16="http://schemas.microsoft.com/office/drawing/2014/main" id="{579815ED-439F-6F4F-81A0-E61A95E7CAD3}"/>
                </a:ext>
              </a:extLst>
            </p:cNvPr>
            <p:cNvSpPr/>
            <p:nvPr/>
          </p:nvSpPr>
          <p:spPr>
            <a:xfrm>
              <a:off x="509085" y="2927424"/>
              <a:ext cx="511879" cy="1"/>
            </a:xfrm>
            <a:prstGeom prst="line">
              <a:avLst/>
            </a:prstGeom>
            <a:ln w="12700">
              <a:solidFill>
                <a:srgbClr val="000000"/>
              </a:solidFill>
              <a:miter/>
            </a:ln>
          </p:spPr>
          <p:txBody>
            <a:bodyPr lIns="45719" rIns="45719"/>
            <a:lstStyle/>
            <a:p>
              <a:endParaRPr/>
            </a:p>
          </p:txBody>
        </p:sp>
        <p:sp>
          <p:nvSpPr>
            <p:cNvPr id="209" name="TextBox 399">
              <a:extLst>
                <a:ext uri="{FF2B5EF4-FFF2-40B4-BE49-F238E27FC236}">
                  <a16:creationId xmlns:a16="http://schemas.microsoft.com/office/drawing/2014/main" id="{1E3192D9-14D9-CF4E-A75D-0D457C9E6100}"/>
                </a:ext>
              </a:extLst>
            </p:cNvPr>
            <p:cNvSpPr txBox="1"/>
            <p:nvPr/>
          </p:nvSpPr>
          <p:spPr>
            <a:xfrm>
              <a:off x="602598" y="2827773"/>
              <a:ext cx="5559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 name="Group 1">
            <a:extLst>
              <a:ext uri="{FF2B5EF4-FFF2-40B4-BE49-F238E27FC236}">
                <a16:creationId xmlns:a16="http://schemas.microsoft.com/office/drawing/2014/main" id="{0FCACC33-B230-9447-99D3-FCD218C5AEE4}"/>
              </a:ext>
            </a:extLst>
          </p:cNvPr>
          <p:cNvGrpSpPr/>
          <p:nvPr/>
        </p:nvGrpSpPr>
        <p:grpSpPr>
          <a:xfrm>
            <a:off x="1129649" y="3604654"/>
            <a:ext cx="806961" cy="474312"/>
            <a:chOff x="598977" y="3166386"/>
            <a:chExt cx="806961" cy="474312"/>
          </a:xfrm>
        </p:grpSpPr>
        <p:sp>
          <p:nvSpPr>
            <p:cNvPr id="210" name="TextBox 145">
              <a:extLst>
                <a:ext uri="{FF2B5EF4-FFF2-40B4-BE49-F238E27FC236}">
                  <a16:creationId xmlns:a16="http://schemas.microsoft.com/office/drawing/2014/main" id="{A82846E5-1B22-0A47-B369-7C96A100323C}"/>
                </a:ext>
              </a:extLst>
            </p:cNvPr>
            <p:cNvSpPr txBox="1"/>
            <p:nvPr/>
          </p:nvSpPr>
          <p:spPr>
            <a:xfrm>
              <a:off x="598977" y="3166386"/>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11" name="Straight Connector 398">
              <a:extLst>
                <a:ext uri="{FF2B5EF4-FFF2-40B4-BE49-F238E27FC236}">
                  <a16:creationId xmlns:a16="http://schemas.microsoft.com/office/drawing/2014/main" id="{4630710E-3439-B647-83E7-EFA2662E266E}"/>
                </a:ext>
              </a:extLst>
            </p:cNvPr>
            <p:cNvSpPr/>
            <p:nvPr/>
          </p:nvSpPr>
          <p:spPr>
            <a:xfrm>
              <a:off x="661485" y="3401795"/>
              <a:ext cx="511879" cy="1"/>
            </a:xfrm>
            <a:prstGeom prst="line">
              <a:avLst/>
            </a:prstGeom>
            <a:ln w="12700">
              <a:solidFill>
                <a:srgbClr val="000000"/>
              </a:solidFill>
              <a:miter/>
            </a:ln>
          </p:spPr>
          <p:txBody>
            <a:bodyPr lIns="45719" rIns="45719"/>
            <a:lstStyle/>
            <a:p>
              <a:endParaRPr/>
            </a:p>
          </p:txBody>
        </p:sp>
        <p:sp>
          <p:nvSpPr>
            <p:cNvPr id="212" name="TextBox 399">
              <a:extLst>
                <a:ext uri="{FF2B5EF4-FFF2-40B4-BE49-F238E27FC236}">
                  <a16:creationId xmlns:a16="http://schemas.microsoft.com/office/drawing/2014/main" id="{972D95EB-BA24-D048-BB07-0793CD3709B0}"/>
                </a:ext>
              </a:extLst>
            </p:cNvPr>
            <p:cNvSpPr txBox="1"/>
            <p:nvPr/>
          </p:nvSpPr>
          <p:spPr>
            <a:xfrm>
              <a:off x="754998" y="3302144"/>
              <a:ext cx="40354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16" name="TextBox 215">
            <a:extLst>
              <a:ext uri="{FF2B5EF4-FFF2-40B4-BE49-F238E27FC236}">
                <a16:creationId xmlns:a16="http://schemas.microsoft.com/office/drawing/2014/main" id="{F349662E-4726-4848-875A-776ED151464E}"/>
              </a:ext>
            </a:extLst>
          </p:cNvPr>
          <p:cNvSpPr txBox="1"/>
          <p:nvPr/>
        </p:nvSpPr>
        <p:spPr>
          <a:xfrm>
            <a:off x="1702262" y="304022"/>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217" name="Group 216">
            <a:extLst>
              <a:ext uri="{FF2B5EF4-FFF2-40B4-BE49-F238E27FC236}">
                <a16:creationId xmlns:a16="http://schemas.microsoft.com/office/drawing/2014/main" id="{5E198C28-9D81-2B4E-AFCB-F33C786A0B50}"/>
              </a:ext>
            </a:extLst>
          </p:cNvPr>
          <p:cNvGrpSpPr/>
          <p:nvPr/>
        </p:nvGrpSpPr>
        <p:grpSpPr>
          <a:xfrm>
            <a:off x="513194" y="6035049"/>
            <a:ext cx="1694217" cy="465402"/>
            <a:chOff x="1032936" y="5906726"/>
            <a:chExt cx="1694217" cy="465402"/>
          </a:xfrm>
        </p:grpSpPr>
        <p:sp>
          <p:nvSpPr>
            <p:cNvPr id="218" name="TextBox 217">
              <a:extLst>
                <a:ext uri="{FF2B5EF4-FFF2-40B4-BE49-F238E27FC236}">
                  <a16:creationId xmlns:a16="http://schemas.microsoft.com/office/drawing/2014/main" id="{57A1453B-099E-C747-8AAF-743C69DB9A7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9" name="TextBox 218">
              <a:extLst>
                <a:ext uri="{FF2B5EF4-FFF2-40B4-BE49-F238E27FC236}">
                  <a16:creationId xmlns:a16="http://schemas.microsoft.com/office/drawing/2014/main" id="{69F31D9B-E73F-E34C-A862-383694496E8D}"/>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550448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2"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823" name="Straight Connector 4"/>
          <p:cNvSpPr/>
          <p:nvPr/>
        </p:nvSpPr>
        <p:spPr>
          <a:xfrm>
            <a:off x="277471" y="816080"/>
            <a:ext cx="8563831" cy="1"/>
          </a:xfrm>
          <a:prstGeom prst="line">
            <a:avLst/>
          </a:prstGeom>
          <a:ln w="28575">
            <a:solidFill>
              <a:srgbClr val="000000"/>
            </a:solidFill>
            <a:miter/>
          </a:ln>
        </p:spPr>
        <p:txBody>
          <a:bodyPr lIns="45719" rIns="45719"/>
          <a:lstStyle/>
          <a:p>
            <a:endParaRPr/>
          </a:p>
        </p:txBody>
      </p:sp>
      <p:graphicFrame>
        <p:nvGraphicFramePr>
          <p:cNvPr id="2825" name="Table 29"/>
          <p:cNvGraphicFramePr/>
          <p:nvPr>
            <p:extLst>
              <p:ext uri="{D42A27DB-BD31-4B8C-83A1-F6EECF244321}">
                <p14:modId xmlns:p14="http://schemas.microsoft.com/office/powerpoint/2010/main" val="3326962900"/>
              </p:ext>
            </p:extLst>
          </p:nvPr>
        </p:nvGraphicFramePr>
        <p:xfrm>
          <a:off x="450343"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64980">
                  <a:extLst>
                    <a:ext uri="{9D8B030D-6E8A-4147-A177-3AD203B41FA5}">
                      <a16:colId xmlns:a16="http://schemas.microsoft.com/office/drawing/2014/main" val="20002"/>
                    </a:ext>
                  </a:extLst>
                </a:gridCol>
                <a:gridCol w="795403">
                  <a:extLst>
                    <a:ext uri="{9D8B030D-6E8A-4147-A177-3AD203B41FA5}">
                      <a16:colId xmlns:a16="http://schemas.microsoft.com/office/drawing/2014/main" val="20003"/>
                    </a:ext>
                  </a:extLst>
                </a:gridCol>
                <a:gridCol w="1041771">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2826" name="Table 30"/>
          <p:cNvGraphicFramePr/>
          <p:nvPr>
            <p:extLst>
              <p:ext uri="{D42A27DB-BD31-4B8C-83A1-F6EECF244321}">
                <p14:modId xmlns:p14="http://schemas.microsoft.com/office/powerpoint/2010/main" val="2715392200"/>
              </p:ext>
            </p:extLst>
          </p:nvPr>
        </p:nvGraphicFramePr>
        <p:xfrm>
          <a:off x="4636741"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6290">
                  <a:extLst>
                    <a:ext uri="{9D8B030D-6E8A-4147-A177-3AD203B41FA5}">
                      <a16:colId xmlns:a16="http://schemas.microsoft.com/office/drawing/2014/main" val="20003"/>
                    </a:ext>
                  </a:extLst>
                </a:gridCol>
                <a:gridCol w="976516">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2828" name="TextBox 32"/>
          <p:cNvSpPr txBox="1"/>
          <p:nvPr/>
        </p:nvSpPr>
        <p:spPr>
          <a:xfrm>
            <a:off x="1902646" y="4204570"/>
            <a:ext cx="93454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829" name="TextBox 33"/>
          <p:cNvSpPr txBox="1"/>
          <p:nvPr/>
        </p:nvSpPr>
        <p:spPr>
          <a:xfrm>
            <a:off x="449579" y="4334421"/>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830" name="TextBox 34"/>
          <p:cNvSpPr txBox="1"/>
          <p:nvPr/>
        </p:nvSpPr>
        <p:spPr>
          <a:xfrm>
            <a:off x="2783948" y="4216061"/>
            <a:ext cx="64698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833" name="TextBox 37"/>
          <p:cNvSpPr txBox="1"/>
          <p:nvPr/>
        </p:nvSpPr>
        <p:spPr>
          <a:xfrm>
            <a:off x="6091589" y="4204570"/>
            <a:ext cx="8125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834" name="TextBox 38"/>
          <p:cNvSpPr txBox="1"/>
          <p:nvPr/>
        </p:nvSpPr>
        <p:spPr>
          <a:xfrm>
            <a:off x="4638521" y="4334421"/>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835" name="TextBox 39"/>
          <p:cNvSpPr txBox="1"/>
          <p:nvPr/>
        </p:nvSpPr>
        <p:spPr>
          <a:xfrm>
            <a:off x="7041778" y="4216061"/>
            <a:ext cx="66286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837" name="TextBox 41"/>
          <p:cNvSpPr txBox="1"/>
          <p:nvPr/>
        </p:nvSpPr>
        <p:spPr>
          <a:xfrm>
            <a:off x="623843" y="471169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38" name="TextBox 42"/>
          <p:cNvSpPr txBox="1"/>
          <p:nvPr/>
        </p:nvSpPr>
        <p:spPr>
          <a:xfrm>
            <a:off x="624168" y="508241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839" name="TextBox 43"/>
          <p:cNvSpPr txBox="1"/>
          <p:nvPr/>
        </p:nvSpPr>
        <p:spPr>
          <a:xfrm>
            <a:off x="623611" y="544532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2840" name="TextBox 44"/>
          <p:cNvSpPr txBox="1"/>
          <p:nvPr/>
        </p:nvSpPr>
        <p:spPr>
          <a:xfrm>
            <a:off x="612718" y="580277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2841" name="TextBox 45"/>
          <p:cNvSpPr txBox="1"/>
          <p:nvPr/>
        </p:nvSpPr>
        <p:spPr>
          <a:xfrm>
            <a:off x="615508" y="6179349"/>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mc:AlternateContent xmlns:mc="http://schemas.openxmlformats.org/markup-compatibility/2006" xmlns:a14="http://schemas.microsoft.com/office/drawing/2010/main">
        <mc:Choice Requires="a14">
          <p:sp>
            <p:nvSpPr>
              <p:cNvPr id="2842" name="TextBox 46"/>
              <p:cNvSpPr txBox="1"/>
              <p:nvPr/>
            </p:nvSpPr>
            <p:spPr>
              <a:xfrm>
                <a:off x="1305176" y="621476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42" name="TextBox 46"/>
              <p:cNvSpPr txBox="1">
                <a:spLocks noRot="1" noChangeAspect="1" noMove="1" noResize="1" noEditPoints="1" noAdjustHandles="1" noChangeArrowheads="1" noChangeShapeType="1" noTextEdit="1"/>
              </p:cNvSpPr>
              <p:nvPr/>
            </p:nvSpPr>
            <p:spPr>
              <a:xfrm>
                <a:off x="1305176" y="6214769"/>
                <a:ext cx="320327" cy="281637"/>
              </a:xfrm>
              <a:prstGeom prst="rect">
                <a:avLst/>
              </a:prstGeom>
              <a:blipFill>
                <a:blip r:embed="rId2"/>
                <a:stretch>
                  <a:fillRect r="-18868" b="-17021"/>
                </a:stretch>
              </a:blipFill>
              <a:ln w="12700">
                <a:miter lim="400000"/>
              </a:ln>
            </p:spPr>
            <p:txBody>
              <a:bodyPr/>
              <a:lstStyle/>
              <a:p>
                <a:r>
                  <a:rPr lang="en-US">
                    <a:noFill/>
                  </a:rPr>
                  <a:t> </a:t>
                </a:r>
              </a:p>
            </p:txBody>
          </p:sp>
        </mc:Fallback>
      </mc:AlternateContent>
      <p:sp>
        <p:nvSpPr>
          <p:cNvPr id="2843" name="TextBox 47"/>
          <p:cNvSpPr txBox="1"/>
          <p:nvPr/>
        </p:nvSpPr>
        <p:spPr>
          <a:xfrm>
            <a:off x="1340785" y="471378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44" name="TextBox 48"/>
          <p:cNvSpPr txBox="1"/>
          <p:nvPr/>
        </p:nvSpPr>
        <p:spPr>
          <a:xfrm>
            <a:off x="1336728" y="510264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45" name="TextBox 49"/>
          <p:cNvSpPr txBox="1"/>
          <p:nvPr/>
        </p:nvSpPr>
        <p:spPr>
          <a:xfrm>
            <a:off x="1333325" y="546078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46" name="TextBox 50"/>
          <p:cNvSpPr txBox="1"/>
          <p:nvPr/>
        </p:nvSpPr>
        <p:spPr>
          <a:xfrm>
            <a:off x="1335530" y="5809407"/>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47" name="TextBox 51"/>
          <p:cNvSpPr txBox="1"/>
          <p:nvPr/>
        </p:nvSpPr>
        <p:spPr>
          <a:xfrm>
            <a:off x="2168009" y="47168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2848" name="TextBox 52"/>
          <p:cNvSpPr txBox="1"/>
          <p:nvPr/>
        </p:nvSpPr>
        <p:spPr>
          <a:xfrm>
            <a:off x="2076836" y="508835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2854" name="Group 53"/>
          <p:cNvGrpSpPr/>
          <p:nvPr/>
        </p:nvGrpSpPr>
        <p:grpSpPr>
          <a:xfrm>
            <a:off x="1904926" y="6102451"/>
            <a:ext cx="768864" cy="493439"/>
            <a:chOff x="43841" y="0"/>
            <a:chExt cx="768863" cy="493437"/>
          </a:xfrm>
        </p:grpSpPr>
        <p:sp>
          <p:nvSpPr>
            <p:cNvPr id="2849" name="TextBox 54"/>
            <p:cNvSpPr txBox="1"/>
            <p:nvPr/>
          </p:nvSpPr>
          <p:spPr>
            <a:xfrm>
              <a:off x="43841" y="0"/>
              <a:ext cx="246575"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853" name="Group 55"/>
            <p:cNvGrpSpPr/>
            <p:nvPr/>
          </p:nvGrpSpPr>
          <p:grpSpPr>
            <a:xfrm>
              <a:off x="180020" y="124109"/>
              <a:ext cx="632684" cy="369328"/>
              <a:chOff x="0" y="18789"/>
              <a:chExt cx="632682" cy="369326"/>
            </a:xfrm>
          </p:grpSpPr>
          <mc:AlternateContent xmlns:mc="http://schemas.openxmlformats.org/markup-compatibility/2006" xmlns:a14="http://schemas.microsoft.com/office/drawing/2010/main">
            <mc:Choice Requires="a14">
              <p:sp>
                <p:nvSpPr>
                  <p:cNvPr id="2850" name="TextBox 5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50" name="TextBox 5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2851" name="Straight Connector 5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2" name="TextBox 58"/>
              <p:cNvSpPr txBox="1"/>
              <p:nvPr/>
            </p:nvSpPr>
            <p:spPr>
              <a:xfrm>
                <a:off x="394375" y="18789"/>
                <a:ext cx="238307"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855" name="TextBox 61"/>
          <p:cNvSpPr txBox="1"/>
          <p:nvPr/>
        </p:nvSpPr>
        <p:spPr>
          <a:xfrm>
            <a:off x="2990472" y="472329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2856" name="TextBox 62"/>
          <p:cNvSpPr txBox="1"/>
          <p:nvPr/>
        </p:nvSpPr>
        <p:spPr>
          <a:xfrm>
            <a:off x="2899300" y="507604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2862" name="Group 63"/>
          <p:cNvGrpSpPr/>
          <p:nvPr/>
        </p:nvGrpSpPr>
        <p:grpSpPr>
          <a:xfrm>
            <a:off x="2777494" y="6083880"/>
            <a:ext cx="789743" cy="499702"/>
            <a:chOff x="43841" y="0"/>
            <a:chExt cx="789742" cy="499700"/>
          </a:xfrm>
        </p:grpSpPr>
        <p:sp>
          <p:nvSpPr>
            <p:cNvPr id="2857" name="TextBox 64"/>
            <p:cNvSpPr txBox="1"/>
            <p:nvPr/>
          </p:nvSpPr>
          <p:spPr>
            <a:xfrm>
              <a:off x="43841" y="0"/>
              <a:ext cx="228277"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861" name="Group 65"/>
            <p:cNvGrpSpPr/>
            <p:nvPr/>
          </p:nvGrpSpPr>
          <p:grpSpPr>
            <a:xfrm>
              <a:off x="180020" y="127128"/>
              <a:ext cx="653563" cy="372572"/>
              <a:chOff x="0" y="21808"/>
              <a:chExt cx="653561" cy="372570"/>
            </a:xfrm>
          </p:grpSpPr>
          <mc:AlternateContent xmlns:mc="http://schemas.openxmlformats.org/markup-compatibility/2006" xmlns:a14="http://schemas.microsoft.com/office/drawing/2010/main">
            <mc:Choice Requires="a14">
              <p:sp>
                <p:nvSpPr>
                  <p:cNvPr id="2858" name="TextBox 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58" name="TextBox 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2859" name="Straight Connector 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0" name="TextBox 68"/>
              <p:cNvSpPr txBox="1"/>
              <p:nvPr/>
            </p:nvSpPr>
            <p:spPr>
              <a:xfrm>
                <a:off x="394661" y="25052"/>
                <a:ext cx="258900"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863" name="TextBox 71"/>
          <p:cNvSpPr txBox="1"/>
          <p:nvPr/>
        </p:nvSpPr>
        <p:spPr>
          <a:xfrm>
            <a:off x="3870969" y="4701482"/>
            <a:ext cx="41592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16 </a:t>
            </a:r>
          </a:p>
        </p:txBody>
      </p:sp>
      <p:sp>
        <p:nvSpPr>
          <p:cNvPr id="2864" name="TextBox 72"/>
          <p:cNvSpPr txBox="1"/>
          <p:nvPr/>
        </p:nvSpPr>
        <p:spPr>
          <a:xfrm>
            <a:off x="3812955" y="508730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 16 </a:t>
            </a:r>
          </a:p>
        </p:txBody>
      </p:sp>
      <p:grpSp>
        <p:nvGrpSpPr>
          <p:cNvPr id="2868" name="Group 73"/>
          <p:cNvGrpSpPr/>
          <p:nvPr/>
        </p:nvGrpSpPr>
        <p:grpSpPr>
          <a:xfrm>
            <a:off x="3730452" y="6214245"/>
            <a:ext cx="781655" cy="372574"/>
            <a:chOff x="0" y="21808"/>
            <a:chExt cx="781653" cy="372572"/>
          </a:xfrm>
        </p:grpSpPr>
        <mc:AlternateContent xmlns:mc="http://schemas.openxmlformats.org/markup-compatibility/2006" xmlns:a14="http://schemas.microsoft.com/office/drawing/2010/main">
          <mc:Choice Requires="a14">
            <p:sp>
              <p:nvSpPr>
                <p:cNvPr id="2865" name="TextBox 7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865" name="TextBox 7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2866" name="Straight Connector 7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7" name="TextBox 76"/>
            <p:cNvSpPr txBox="1"/>
            <p:nvPr/>
          </p:nvSpPr>
          <p:spPr>
            <a:xfrm>
              <a:off x="494321" y="25052"/>
              <a:ext cx="28733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869" name="TextBox 79"/>
          <p:cNvSpPr txBox="1"/>
          <p:nvPr/>
        </p:nvSpPr>
        <p:spPr>
          <a:xfrm>
            <a:off x="4806544" y="4743646"/>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2870" name="TextBox 80"/>
          <p:cNvSpPr txBox="1"/>
          <p:nvPr/>
        </p:nvSpPr>
        <p:spPr>
          <a:xfrm>
            <a:off x="4804202" y="509989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2871" name="TextBox 81"/>
          <p:cNvSpPr txBox="1"/>
          <p:nvPr/>
        </p:nvSpPr>
        <p:spPr>
          <a:xfrm>
            <a:off x="4803723" y="544349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2872" name="TextBox 82"/>
          <p:cNvSpPr txBox="1"/>
          <p:nvPr/>
        </p:nvSpPr>
        <p:spPr>
          <a:xfrm>
            <a:off x="4809113" y="582240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2873" name="TextBox 83"/>
          <p:cNvSpPr txBox="1"/>
          <p:nvPr/>
        </p:nvSpPr>
        <p:spPr>
          <a:xfrm>
            <a:off x="4739111" y="6194002"/>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mc:AlternateContent xmlns:mc="http://schemas.openxmlformats.org/markup-compatibility/2006" xmlns:a14="http://schemas.microsoft.com/office/drawing/2010/main">
        <mc:Choice Requires="a14">
          <p:sp>
            <p:nvSpPr>
              <p:cNvPr id="2874" name="TextBox 84"/>
              <p:cNvSpPr txBox="1"/>
              <p:nvPr/>
            </p:nvSpPr>
            <p:spPr>
              <a:xfrm>
                <a:off x="5500501" y="549077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74" name="TextBox 84"/>
              <p:cNvSpPr txBox="1">
                <a:spLocks noRot="1" noChangeAspect="1" noMove="1" noResize="1" noEditPoints="1" noAdjustHandles="1" noChangeArrowheads="1" noChangeShapeType="1" noTextEdit="1"/>
              </p:cNvSpPr>
              <p:nvPr/>
            </p:nvSpPr>
            <p:spPr>
              <a:xfrm>
                <a:off x="5500501" y="5490779"/>
                <a:ext cx="320327" cy="281636"/>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5" name="TextBox 85"/>
              <p:cNvSpPr txBox="1"/>
              <p:nvPr/>
            </p:nvSpPr>
            <p:spPr>
              <a:xfrm>
                <a:off x="5496889" y="474843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75" name="TextBox 85"/>
              <p:cNvSpPr txBox="1">
                <a:spLocks noRot="1" noChangeAspect="1" noMove="1" noResize="1" noEditPoints="1" noAdjustHandles="1" noChangeArrowheads="1" noChangeShapeType="1" noTextEdit="1"/>
              </p:cNvSpPr>
              <p:nvPr/>
            </p:nvSpPr>
            <p:spPr>
              <a:xfrm>
                <a:off x="5496889" y="4748434"/>
                <a:ext cx="320327" cy="281636"/>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6" name="TextBox 86"/>
              <p:cNvSpPr txBox="1"/>
              <p:nvPr/>
            </p:nvSpPr>
            <p:spPr>
              <a:xfrm>
                <a:off x="5498483" y="511894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76" name="TextBox 86"/>
              <p:cNvSpPr txBox="1">
                <a:spLocks noRot="1" noChangeAspect="1" noMove="1" noResize="1" noEditPoints="1" noAdjustHandles="1" noChangeArrowheads="1" noChangeShapeType="1" noTextEdit="1"/>
              </p:cNvSpPr>
              <p:nvPr/>
            </p:nvSpPr>
            <p:spPr>
              <a:xfrm>
                <a:off x="5498483" y="5118941"/>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2877" name="TextBox 87"/>
          <p:cNvSpPr txBox="1"/>
          <p:nvPr/>
        </p:nvSpPr>
        <p:spPr>
          <a:xfrm>
            <a:off x="5517246" y="583184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878" name="TextBox 88"/>
          <p:cNvSpPr txBox="1"/>
          <p:nvPr/>
        </p:nvSpPr>
        <p:spPr>
          <a:xfrm>
            <a:off x="5522366" y="619072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2882" name="Group 89"/>
          <p:cNvGrpSpPr/>
          <p:nvPr/>
        </p:nvGrpSpPr>
        <p:grpSpPr>
          <a:xfrm>
            <a:off x="6202863" y="4737739"/>
            <a:ext cx="656926" cy="369330"/>
            <a:chOff x="0" y="0"/>
            <a:chExt cx="656924" cy="369328"/>
          </a:xfrm>
        </p:grpSpPr>
        <mc:AlternateContent xmlns:mc="http://schemas.openxmlformats.org/markup-compatibility/2006" xmlns:a14="http://schemas.microsoft.com/office/drawing/2010/main">
          <mc:Choice Requires="a14">
            <p:sp>
              <p:nvSpPr>
                <p:cNvPr id="2879"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79"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2880"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1" name="TextBox 92"/>
            <p:cNvSpPr txBox="1"/>
            <p:nvPr/>
          </p:nvSpPr>
          <p:spPr>
            <a:xfrm>
              <a:off x="394374" y="0"/>
              <a:ext cx="26255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886" name="Group 93"/>
          <p:cNvGrpSpPr/>
          <p:nvPr/>
        </p:nvGrpSpPr>
        <p:grpSpPr>
          <a:xfrm>
            <a:off x="6193196" y="5088220"/>
            <a:ext cx="631982" cy="369330"/>
            <a:chOff x="0" y="0"/>
            <a:chExt cx="631980" cy="369328"/>
          </a:xfrm>
        </p:grpSpPr>
        <mc:AlternateContent xmlns:mc="http://schemas.openxmlformats.org/markup-compatibility/2006" xmlns:a14="http://schemas.microsoft.com/office/drawing/2010/main">
          <mc:Choice Requires="a14">
            <p:sp>
              <p:nvSpPr>
                <p:cNvPr id="2883" name="TextBox 9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83" name="TextBox 9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2884" name="Straight Connector 9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5" name="TextBox 96"/>
            <p:cNvSpPr txBox="1"/>
            <p:nvPr/>
          </p:nvSpPr>
          <p:spPr>
            <a:xfrm>
              <a:off x="400350" y="0"/>
              <a:ext cx="231630"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892" name="Group 97"/>
          <p:cNvGrpSpPr/>
          <p:nvPr/>
        </p:nvGrpSpPr>
        <p:grpSpPr>
          <a:xfrm>
            <a:off x="6068900" y="5363862"/>
            <a:ext cx="800758" cy="469207"/>
            <a:chOff x="0" y="0"/>
            <a:chExt cx="800757" cy="469205"/>
          </a:xfrm>
        </p:grpSpPr>
        <p:sp>
          <p:nvSpPr>
            <p:cNvPr id="2887" name="TextBox 98"/>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891" name="Group 99"/>
            <p:cNvGrpSpPr/>
            <p:nvPr/>
          </p:nvGrpSpPr>
          <p:grpSpPr>
            <a:xfrm>
              <a:off x="174577" y="99877"/>
              <a:ext cx="626180" cy="369328"/>
              <a:chOff x="0" y="0"/>
              <a:chExt cx="626178" cy="369326"/>
            </a:xfrm>
          </p:grpSpPr>
          <mc:AlternateContent xmlns:mc="http://schemas.openxmlformats.org/markup-compatibility/2006" xmlns:a14="http://schemas.microsoft.com/office/drawing/2010/main">
            <mc:Choice Requires="a14">
              <p:sp>
                <p:nvSpPr>
                  <p:cNvPr id="2888" name="TextBox 1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88" name="TextBox 1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2889" name="Straight Connector 1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0" name="TextBox 102"/>
              <p:cNvSpPr txBox="1"/>
              <p:nvPr/>
            </p:nvSpPr>
            <p:spPr>
              <a:xfrm>
                <a:off x="400350" y="0"/>
                <a:ext cx="225828"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896" name="Group 105"/>
          <p:cNvGrpSpPr/>
          <p:nvPr/>
        </p:nvGrpSpPr>
        <p:grpSpPr>
          <a:xfrm>
            <a:off x="7087956" y="4706642"/>
            <a:ext cx="647179" cy="369330"/>
            <a:chOff x="0" y="0"/>
            <a:chExt cx="647178" cy="369328"/>
          </a:xfrm>
        </p:grpSpPr>
        <mc:AlternateContent xmlns:mc="http://schemas.openxmlformats.org/markup-compatibility/2006" xmlns:a14="http://schemas.microsoft.com/office/drawing/2010/main">
          <mc:Choice Requires="a14">
            <p:sp>
              <p:nvSpPr>
                <p:cNvPr id="2893" name="TextBox 1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93" name="TextBox 1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2894" name="Straight Connector 1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5" name="TextBox 108"/>
            <p:cNvSpPr txBox="1"/>
            <p:nvPr/>
          </p:nvSpPr>
          <p:spPr>
            <a:xfrm>
              <a:off x="400350" y="0"/>
              <a:ext cx="246828"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00" name="Group 109"/>
          <p:cNvGrpSpPr/>
          <p:nvPr/>
        </p:nvGrpSpPr>
        <p:grpSpPr>
          <a:xfrm>
            <a:off x="7078289" y="5069651"/>
            <a:ext cx="647179" cy="369330"/>
            <a:chOff x="0" y="0"/>
            <a:chExt cx="647177" cy="369329"/>
          </a:xfrm>
        </p:grpSpPr>
        <mc:AlternateContent xmlns:mc="http://schemas.openxmlformats.org/markup-compatibility/2006" xmlns:a14="http://schemas.microsoft.com/office/drawing/2010/main">
          <mc:Choice Requires="a14">
            <p:sp>
              <p:nvSpPr>
                <p:cNvPr id="2897" name="TextBox 11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897" name="TextBox 11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2898" name="Straight Connector 11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9" name="TextBox 112"/>
            <p:cNvSpPr txBox="1"/>
            <p:nvPr/>
          </p:nvSpPr>
          <p:spPr>
            <a:xfrm>
              <a:off x="400350" y="0"/>
              <a:ext cx="246827"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06" name="Group 113"/>
          <p:cNvGrpSpPr/>
          <p:nvPr/>
        </p:nvGrpSpPr>
        <p:grpSpPr>
          <a:xfrm>
            <a:off x="6972782" y="5339029"/>
            <a:ext cx="806734" cy="469207"/>
            <a:chOff x="0" y="0"/>
            <a:chExt cx="806733" cy="469205"/>
          </a:xfrm>
        </p:grpSpPr>
        <p:sp>
          <p:nvSpPr>
            <p:cNvPr id="2901" name="TextBox 11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905" name="Group 115"/>
            <p:cNvGrpSpPr/>
            <p:nvPr/>
          </p:nvGrpSpPr>
          <p:grpSpPr>
            <a:xfrm>
              <a:off x="174577" y="99877"/>
              <a:ext cx="632156" cy="369328"/>
              <a:chOff x="0" y="0"/>
              <a:chExt cx="632154" cy="369326"/>
            </a:xfrm>
          </p:grpSpPr>
          <mc:AlternateContent xmlns:mc="http://schemas.openxmlformats.org/markup-compatibility/2006" xmlns:a14="http://schemas.microsoft.com/office/drawing/2010/main">
            <mc:Choice Requires="a14">
              <p:sp>
                <p:nvSpPr>
                  <p:cNvPr id="2902" name="TextBox 1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02" name="TextBox 1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2903" name="Straight Connector 1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4" name="TextBox 118"/>
              <p:cNvSpPr txBox="1"/>
              <p:nvPr/>
            </p:nvSpPr>
            <p:spPr>
              <a:xfrm>
                <a:off x="406326" y="0"/>
                <a:ext cx="225828"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910" name="Group 121"/>
          <p:cNvGrpSpPr/>
          <p:nvPr/>
        </p:nvGrpSpPr>
        <p:grpSpPr>
          <a:xfrm>
            <a:off x="7943075" y="4745006"/>
            <a:ext cx="788160" cy="372574"/>
            <a:chOff x="0" y="21808"/>
            <a:chExt cx="788158" cy="372572"/>
          </a:xfrm>
        </p:grpSpPr>
        <mc:AlternateContent xmlns:mc="http://schemas.openxmlformats.org/markup-compatibility/2006" xmlns:a14="http://schemas.microsoft.com/office/drawing/2010/main">
          <mc:Choice Requires="a14">
            <p:sp>
              <p:nvSpPr>
                <p:cNvPr id="2907" name="TextBox 12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907" name="TextBox 12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2908" name="Straight Connector 12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9" name="TextBox 124"/>
            <p:cNvSpPr txBox="1"/>
            <p:nvPr/>
          </p:nvSpPr>
          <p:spPr>
            <a:xfrm>
              <a:off x="506847" y="25052"/>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914" name="Group 125"/>
          <p:cNvGrpSpPr/>
          <p:nvPr/>
        </p:nvGrpSpPr>
        <p:grpSpPr>
          <a:xfrm>
            <a:off x="7938985" y="5095372"/>
            <a:ext cx="811040" cy="369330"/>
            <a:chOff x="0" y="18789"/>
            <a:chExt cx="811039" cy="369328"/>
          </a:xfrm>
        </p:grpSpPr>
        <mc:AlternateContent xmlns:mc="http://schemas.openxmlformats.org/markup-compatibility/2006" xmlns:a14="http://schemas.microsoft.com/office/drawing/2010/main">
          <mc:Choice Requires="a14">
            <p:sp>
              <p:nvSpPr>
                <p:cNvPr id="2911" name="TextBox 12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11" name="TextBox 12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021"/>
                  </a:stretch>
                </a:blipFill>
                <a:ln w="12700" cap="flat">
                  <a:noFill/>
                  <a:miter lim="400000"/>
                </a:ln>
                <a:effectLst/>
              </p:spPr>
              <p:txBody>
                <a:bodyPr/>
                <a:lstStyle/>
                <a:p>
                  <a:r>
                    <a:rPr lang="en-US">
                      <a:noFill/>
                    </a:rPr>
                    <a:t> </a:t>
                  </a:r>
                </a:p>
              </p:txBody>
            </p:sp>
          </mc:Fallback>
        </mc:AlternateContent>
        <p:sp>
          <p:nvSpPr>
            <p:cNvPr id="2912" name="Straight Connector 12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13" name="TextBox 128"/>
            <p:cNvSpPr txBox="1"/>
            <p:nvPr/>
          </p:nvSpPr>
          <p:spPr>
            <a:xfrm>
              <a:off x="525637" y="18789"/>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918" name="Group 129"/>
          <p:cNvGrpSpPr/>
          <p:nvPr/>
        </p:nvGrpSpPr>
        <p:grpSpPr>
          <a:xfrm>
            <a:off x="7936283" y="5451534"/>
            <a:ext cx="807479" cy="369330"/>
            <a:chOff x="0" y="6263"/>
            <a:chExt cx="807478" cy="369328"/>
          </a:xfrm>
        </p:grpSpPr>
        <mc:AlternateContent xmlns:mc="http://schemas.openxmlformats.org/markup-compatibility/2006" xmlns:a14="http://schemas.microsoft.com/office/drawing/2010/main">
          <mc:Choice Requires="a14">
            <p:sp>
              <p:nvSpPr>
                <p:cNvPr id="2915" name="TextBox 13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15" name="TextBox 13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2916" name="Straight Connector 13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17" name="TextBox 132"/>
            <p:cNvSpPr txBox="1"/>
            <p:nvPr/>
          </p:nvSpPr>
          <p:spPr>
            <a:xfrm>
              <a:off x="519374" y="6263"/>
              <a:ext cx="28810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925" name="Group 144"/>
          <p:cNvGrpSpPr/>
          <p:nvPr/>
        </p:nvGrpSpPr>
        <p:grpSpPr>
          <a:xfrm>
            <a:off x="2097995" y="5438069"/>
            <a:ext cx="2257597" cy="758185"/>
            <a:chOff x="0" y="0"/>
            <a:chExt cx="2257595" cy="758183"/>
          </a:xfrm>
        </p:grpSpPr>
        <p:sp>
          <p:nvSpPr>
            <p:cNvPr id="2919" name="TextBox 145"/>
            <p:cNvSpPr txBox="1"/>
            <p:nvPr/>
          </p:nvSpPr>
          <p:spPr>
            <a:xfrm>
              <a:off x="91173" y="8191"/>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2920" name="TextBox 146"/>
            <p:cNvSpPr txBox="1"/>
            <p:nvPr/>
          </p:nvSpPr>
          <p:spPr>
            <a:xfrm>
              <a:off x="0" y="386874"/>
              <a:ext cx="47393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 </a:t>
              </a:r>
            </a:p>
          </p:txBody>
        </p:sp>
        <p:sp>
          <p:nvSpPr>
            <p:cNvPr id="2921" name="TextBox 147"/>
            <p:cNvSpPr txBox="1"/>
            <p:nvPr/>
          </p:nvSpPr>
          <p:spPr>
            <a:xfrm>
              <a:off x="914517" y="7529"/>
              <a:ext cx="294358"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3 </a:t>
              </a:r>
            </a:p>
          </p:txBody>
        </p:sp>
        <p:sp>
          <p:nvSpPr>
            <p:cNvPr id="2922" name="TextBox 148"/>
            <p:cNvSpPr txBox="1"/>
            <p:nvPr/>
          </p:nvSpPr>
          <p:spPr>
            <a:xfrm>
              <a:off x="853778" y="388854"/>
              <a:ext cx="401554"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- 3 </a:t>
              </a:r>
            </a:p>
          </p:txBody>
        </p:sp>
        <p:sp>
          <p:nvSpPr>
            <p:cNvPr id="2923" name="TextBox 149"/>
            <p:cNvSpPr txBox="1"/>
            <p:nvPr/>
          </p:nvSpPr>
          <p:spPr>
            <a:xfrm>
              <a:off x="184167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9 </a:t>
              </a:r>
            </a:p>
          </p:txBody>
        </p:sp>
        <p:sp>
          <p:nvSpPr>
            <p:cNvPr id="2924" name="TextBox 150"/>
            <p:cNvSpPr txBox="1"/>
            <p:nvPr/>
          </p:nvSpPr>
          <p:spPr>
            <a:xfrm>
              <a:off x="1783658" y="385827"/>
              <a:ext cx="47393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9 </a:t>
              </a:r>
            </a:p>
          </p:txBody>
        </p:sp>
      </p:grpSp>
      <p:grpSp>
        <p:nvGrpSpPr>
          <p:cNvPr id="3001" name="Group 151"/>
          <p:cNvGrpSpPr/>
          <p:nvPr/>
        </p:nvGrpSpPr>
        <p:grpSpPr>
          <a:xfrm>
            <a:off x="1048597" y="1614843"/>
            <a:ext cx="5630885" cy="1551910"/>
            <a:chOff x="0" y="0"/>
            <a:chExt cx="5630883" cy="1551908"/>
          </a:xfrm>
        </p:grpSpPr>
        <p:sp>
          <p:nvSpPr>
            <p:cNvPr id="2926" name="Straight Connector 152"/>
            <p:cNvSpPr/>
            <p:nvPr/>
          </p:nvSpPr>
          <p:spPr>
            <a:xfrm flipV="1">
              <a:off x="813724"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27" name="Straight Connector 153"/>
            <p:cNvSpPr/>
            <p:nvPr/>
          </p:nvSpPr>
          <p:spPr>
            <a:xfrm flipV="1">
              <a:off x="134043"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28" name="Straight Connector 154"/>
            <p:cNvSpPr/>
            <p:nvPr/>
          </p:nvSpPr>
          <p:spPr>
            <a:xfrm flipV="1">
              <a:off x="4210689" y="148034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29" name="Straight Connector 155"/>
            <p:cNvSpPr/>
            <p:nvPr/>
          </p:nvSpPr>
          <p:spPr>
            <a:xfrm>
              <a:off x="140928" y="791976"/>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0" name="Oval 156"/>
            <p:cNvSpPr/>
            <p:nvPr/>
          </p:nvSpPr>
          <p:spPr>
            <a:xfrm>
              <a:off x="100014" y="14252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31" name="Straight Connector 157"/>
            <p:cNvSpPr/>
            <p:nvPr/>
          </p:nvSpPr>
          <p:spPr>
            <a:xfrm flipV="1">
              <a:off x="835423" y="794062"/>
              <a:ext cx="667945" cy="6740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2" name="Straight Connector 158"/>
            <p:cNvSpPr/>
            <p:nvPr/>
          </p:nvSpPr>
          <p:spPr>
            <a:xfrm flipV="1">
              <a:off x="87989" y="138247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3" name="Straight Connector 159"/>
            <p:cNvSpPr/>
            <p:nvPr/>
          </p:nvSpPr>
          <p:spPr>
            <a:xfrm>
              <a:off x="8472" y="1380569"/>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4" name="Straight Connector 160"/>
            <p:cNvSpPr/>
            <p:nvPr/>
          </p:nvSpPr>
          <p:spPr>
            <a:xfrm>
              <a:off x="-1" y="1464928"/>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5" name="Straight Connector 161"/>
            <p:cNvSpPr/>
            <p:nvPr/>
          </p:nvSpPr>
          <p:spPr>
            <a:xfrm>
              <a:off x="5082" y="15482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6" name="Straight Connector 162"/>
            <p:cNvSpPr/>
            <p:nvPr/>
          </p:nvSpPr>
          <p:spPr>
            <a:xfrm>
              <a:off x="1520236" y="802521"/>
              <a:ext cx="635035" cy="66354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7" name="Straight Connector 163"/>
            <p:cNvSpPr/>
            <p:nvPr/>
          </p:nvSpPr>
          <p:spPr>
            <a:xfrm flipV="1">
              <a:off x="2195885" y="799100"/>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8" name="Straight Connector 164"/>
            <p:cNvSpPr/>
            <p:nvPr/>
          </p:nvSpPr>
          <p:spPr>
            <a:xfrm>
              <a:off x="2854182" y="779634"/>
              <a:ext cx="694300" cy="7147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9" name="Straight Connector 165"/>
            <p:cNvSpPr/>
            <p:nvPr/>
          </p:nvSpPr>
          <p:spPr>
            <a:xfrm>
              <a:off x="4242307" y="812719"/>
              <a:ext cx="639988" cy="6545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0" name="Straight Connector 166"/>
            <p:cNvSpPr/>
            <p:nvPr/>
          </p:nvSpPr>
          <p:spPr>
            <a:xfrm flipV="1">
              <a:off x="2174122" y="1477123"/>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1" name="Straight Connector 167"/>
            <p:cNvSpPr/>
            <p:nvPr/>
          </p:nvSpPr>
          <p:spPr>
            <a:xfrm flipV="1">
              <a:off x="1481646" y="14755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2" name="Straight Connector 168"/>
            <p:cNvSpPr/>
            <p:nvPr/>
          </p:nvSpPr>
          <p:spPr>
            <a:xfrm flipV="1">
              <a:off x="2839896" y="147448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3" name="Straight Connector 169"/>
            <p:cNvSpPr/>
            <p:nvPr/>
          </p:nvSpPr>
          <p:spPr>
            <a:xfrm flipH="1">
              <a:off x="1503822" y="79754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4" name="Straight Connector 170"/>
            <p:cNvSpPr/>
            <p:nvPr/>
          </p:nvSpPr>
          <p:spPr>
            <a:xfrm flipH="1">
              <a:off x="2851385" y="80238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5" name="Oval 171"/>
            <p:cNvSpPr/>
            <p:nvPr/>
          </p:nvSpPr>
          <p:spPr>
            <a:xfrm>
              <a:off x="776283" y="14328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46" name="Oval 172"/>
            <p:cNvSpPr/>
            <p:nvPr/>
          </p:nvSpPr>
          <p:spPr>
            <a:xfrm>
              <a:off x="1459574"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47" name="Oval 173"/>
            <p:cNvSpPr/>
            <p:nvPr/>
          </p:nvSpPr>
          <p:spPr>
            <a:xfrm>
              <a:off x="2808667"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48" name="Oval 174"/>
            <p:cNvSpPr/>
            <p:nvPr/>
          </p:nvSpPr>
          <p:spPr>
            <a:xfrm>
              <a:off x="2116549"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49" name="Straight Connector 175"/>
            <p:cNvSpPr/>
            <p:nvPr/>
          </p:nvSpPr>
          <p:spPr>
            <a:xfrm flipV="1">
              <a:off x="3538185" y="791804"/>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0" name="Straight Connector 176"/>
            <p:cNvSpPr/>
            <p:nvPr/>
          </p:nvSpPr>
          <p:spPr>
            <a:xfrm flipV="1">
              <a:off x="3529163" y="147709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1" name="Straight Connector 177"/>
            <p:cNvSpPr/>
            <p:nvPr/>
          </p:nvSpPr>
          <p:spPr>
            <a:xfrm flipH="1">
              <a:off x="4211672" y="79965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2" name="Straight Connector 178"/>
            <p:cNvSpPr/>
            <p:nvPr/>
          </p:nvSpPr>
          <p:spPr>
            <a:xfrm>
              <a:off x="5585643" y="788808"/>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3" name="Straight Connector 179"/>
            <p:cNvSpPr/>
            <p:nvPr/>
          </p:nvSpPr>
          <p:spPr>
            <a:xfrm flipV="1">
              <a:off x="4894628" y="1470849"/>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4" name="Straight Connector 180"/>
            <p:cNvSpPr/>
            <p:nvPr/>
          </p:nvSpPr>
          <p:spPr>
            <a:xfrm flipV="1">
              <a:off x="4900475" y="789045"/>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5" name="Oval 181"/>
            <p:cNvSpPr/>
            <p:nvPr/>
          </p:nvSpPr>
          <p:spPr>
            <a:xfrm>
              <a:off x="5543767" y="142597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56" name="Oval 182"/>
            <p:cNvSpPr/>
            <p:nvPr/>
          </p:nvSpPr>
          <p:spPr>
            <a:xfrm>
              <a:off x="3481431"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57" name="Oval 183"/>
            <p:cNvSpPr/>
            <p:nvPr/>
          </p:nvSpPr>
          <p:spPr>
            <a:xfrm>
              <a:off x="4856286" y="143547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58" name="Oval 184"/>
            <p:cNvSpPr/>
            <p:nvPr/>
          </p:nvSpPr>
          <p:spPr>
            <a:xfrm>
              <a:off x="4170699" y="143521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59" name="Straight Connector 185"/>
            <p:cNvSpPr/>
            <p:nvPr/>
          </p:nvSpPr>
          <p:spPr>
            <a:xfrm flipV="1">
              <a:off x="838934"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0" name="Straight Connector 186"/>
            <p:cNvSpPr/>
            <p:nvPr/>
          </p:nvSpPr>
          <p:spPr>
            <a:xfrm flipV="1">
              <a:off x="159255"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1" name="Straight Connector 187"/>
            <p:cNvSpPr/>
            <p:nvPr/>
          </p:nvSpPr>
          <p:spPr>
            <a:xfrm flipV="1">
              <a:off x="4235899" y="9553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2" name="Oval 188"/>
            <p:cNvSpPr/>
            <p:nvPr/>
          </p:nvSpPr>
          <p:spPr>
            <a:xfrm>
              <a:off x="117926" y="5253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63" name="Straight Connector 189"/>
            <p:cNvSpPr/>
            <p:nvPr/>
          </p:nvSpPr>
          <p:spPr>
            <a:xfrm flipV="1">
              <a:off x="151680" y="101610"/>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4" name="Straight Connector 190"/>
            <p:cNvSpPr/>
            <p:nvPr/>
          </p:nvSpPr>
          <p:spPr>
            <a:xfrm>
              <a:off x="828564" y="74143"/>
              <a:ext cx="693525" cy="7229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5" name="Straight Connector 191"/>
            <p:cNvSpPr/>
            <p:nvPr/>
          </p:nvSpPr>
          <p:spPr>
            <a:xfrm flipV="1">
              <a:off x="112723" y="190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6" name="Straight Connector 192"/>
            <p:cNvSpPr/>
            <p:nvPr/>
          </p:nvSpPr>
          <p:spPr>
            <a:xfrm>
              <a:off x="28338" y="-1"/>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7" name="Straight Connector 193"/>
            <p:cNvSpPr/>
            <p:nvPr/>
          </p:nvSpPr>
          <p:spPr>
            <a:xfrm>
              <a:off x="24732" y="8317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8" name="Straight Connector 194"/>
            <p:cNvSpPr/>
            <p:nvPr/>
          </p:nvSpPr>
          <p:spPr>
            <a:xfrm>
              <a:off x="30210" y="168625"/>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9" name="Straight Connector 195"/>
            <p:cNvSpPr/>
            <p:nvPr/>
          </p:nvSpPr>
          <p:spPr>
            <a:xfrm flipV="1">
              <a:off x="1529166" y="105656"/>
              <a:ext cx="633225" cy="6579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0" name="Straight Connector 196"/>
            <p:cNvSpPr/>
            <p:nvPr/>
          </p:nvSpPr>
          <p:spPr>
            <a:xfrm>
              <a:off x="2196111" y="108732"/>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1" name="Straight Connector 197"/>
            <p:cNvSpPr/>
            <p:nvPr/>
          </p:nvSpPr>
          <p:spPr>
            <a:xfrm flipV="1">
              <a:off x="2856128" y="112041"/>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2" name="Straight Connector 198"/>
            <p:cNvSpPr/>
            <p:nvPr/>
          </p:nvSpPr>
          <p:spPr>
            <a:xfrm flipV="1">
              <a:off x="4187665" y="93855"/>
              <a:ext cx="708825" cy="7293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3" name="Straight Connector 199"/>
            <p:cNvSpPr/>
            <p:nvPr/>
          </p:nvSpPr>
          <p:spPr>
            <a:xfrm flipV="1">
              <a:off x="2180534" y="9587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4" name="Straight Connector 200"/>
            <p:cNvSpPr/>
            <p:nvPr/>
          </p:nvSpPr>
          <p:spPr>
            <a:xfrm flipV="1">
              <a:off x="1506856" y="9078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5" name="Straight Connector 201"/>
            <p:cNvSpPr/>
            <p:nvPr/>
          </p:nvSpPr>
          <p:spPr>
            <a:xfrm flipV="1">
              <a:off x="2865236" y="9498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6" name="Straight Connector 202"/>
            <p:cNvSpPr/>
            <p:nvPr/>
          </p:nvSpPr>
          <p:spPr>
            <a:xfrm flipH="1">
              <a:off x="1512752" y="122965"/>
              <a:ext cx="1"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7" name="Straight Connector 203"/>
            <p:cNvSpPr/>
            <p:nvPr/>
          </p:nvSpPr>
          <p:spPr>
            <a:xfrm>
              <a:off x="2866848" y="112015"/>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8" name="Oval 204"/>
            <p:cNvSpPr/>
            <p:nvPr/>
          </p:nvSpPr>
          <p:spPr>
            <a:xfrm>
              <a:off x="795275" y="5439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79" name="Oval 205"/>
            <p:cNvSpPr/>
            <p:nvPr/>
          </p:nvSpPr>
          <p:spPr>
            <a:xfrm>
              <a:off x="1468313" y="4717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80" name="Oval 206"/>
            <p:cNvSpPr/>
            <p:nvPr/>
          </p:nvSpPr>
          <p:spPr>
            <a:xfrm>
              <a:off x="2832647" y="5769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81" name="Oval 207"/>
            <p:cNvSpPr/>
            <p:nvPr/>
          </p:nvSpPr>
          <p:spPr>
            <a:xfrm>
              <a:off x="2134195" y="4913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82" name="Straight Connector 208"/>
            <p:cNvSpPr/>
            <p:nvPr/>
          </p:nvSpPr>
          <p:spPr>
            <a:xfrm>
              <a:off x="3538411" y="101438"/>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3" name="Straight Connector 209"/>
            <p:cNvSpPr/>
            <p:nvPr/>
          </p:nvSpPr>
          <p:spPr>
            <a:xfrm flipV="1">
              <a:off x="3554504" y="9759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4" name="Straight Connector 210"/>
            <p:cNvSpPr/>
            <p:nvPr/>
          </p:nvSpPr>
          <p:spPr>
            <a:xfrm flipH="1">
              <a:off x="4225867" y="109287"/>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5" name="Straight Connector 211"/>
            <p:cNvSpPr/>
            <p:nvPr/>
          </p:nvSpPr>
          <p:spPr>
            <a:xfrm>
              <a:off x="5585802" y="8967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6" name="Straight Connector 212"/>
            <p:cNvSpPr/>
            <p:nvPr/>
          </p:nvSpPr>
          <p:spPr>
            <a:xfrm flipV="1">
              <a:off x="4919838" y="8603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7" name="Straight Connector 213"/>
            <p:cNvSpPr/>
            <p:nvPr/>
          </p:nvSpPr>
          <p:spPr>
            <a:xfrm>
              <a:off x="4914669" y="98679"/>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8" name="Oval 214"/>
            <p:cNvSpPr/>
            <p:nvPr/>
          </p:nvSpPr>
          <p:spPr>
            <a:xfrm>
              <a:off x="5546163" y="4830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89" name="Oval 215"/>
            <p:cNvSpPr/>
            <p:nvPr/>
          </p:nvSpPr>
          <p:spPr>
            <a:xfrm>
              <a:off x="3494354" y="5493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0" name="Oval 216"/>
            <p:cNvSpPr/>
            <p:nvPr/>
          </p:nvSpPr>
          <p:spPr>
            <a:xfrm>
              <a:off x="4860502" y="5081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1" name="Oval 217"/>
            <p:cNvSpPr/>
            <p:nvPr/>
          </p:nvSpPr>
          <p:spPr>
            <a:xfrm>
              <a:off x="4194147" y="57543"/>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2" name="Oval 218"/>
            <p:cNvSpPr/>
            <p:nvPr/>
          </p:nvSpPr>
          <p:spPr>
            <a:xfrm>
              <a:off x="103732" y="74290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3" name="Straight Connector 219"/>
            <p:cNvSpPr/>
            <p:nvPr/>
          </p:nvSpPr>
          <p:spPr>
            <a:xfrm flipV="1">
              <a:off x="98528" y="692266"/>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4" name="Straight Connector 220"/>
            <p:cNvSpPr/>
            <p:nvPr/>
          </p:nvSpPr>
          <p:spPr>
            <a:xfrm>
              <a:off x="14144" y="69036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5" name="Straight Connector 221"/>
            <p:cNvSpPr/>
            <p:nvPr/>
          </p:nvSpPr>
          <p:spPr>
            <a:xfrm>
              <a:off x="10538" y="7749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6" name="Straight Connector 222"/>
            <p:cNvSpPr/>
            <p:nvPr/>
          </p:nvSpPr>
          <p:spPr>
            <a:xfrm>
              <a:off x="15623" y="858012"/>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7" name="Oval 223"/>
            <p:cNvSpPr/>
            <p:nvPr/>
          </p:nvSpPr>
          <p:spPr>
            <a:xfrm>
              <a:off x="1469909"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8" name="Oval 224"/>
            <p:cNvSpPr/>
            <p:nvPr/>
          </p:nvSpPr>
          <p:spPr>
            <a:xfrm>
              <a:off x="2818454"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99" name="Oval 225"/>
            <p:cNvSpPr/>
            <p:nvPr/>
          </p:nvSpPr>
          <p:spPr>
            <a:xfrm>
              <a:off x="5542495" y="73867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000" name="Oval 226"/>
            <p:cNvSpPr/>
            <p:nvPr/>
          </p:nvSpPr>
          <p:spPr>
            <a:xfrm>
              <a:off x="4179953" y="747909"/>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002" name="TextBox 227"/>
          <p:cNvSpPr txBox="1"/>
          <p:nvPr/>
        </p:nvSpPr>
        <p:spPr>
          <a:xfrm>
            <a:off x="6346738" y="62012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3" name="TextBox 228"/>
          <p:cNvSpPr txBox="1"/>
          <p:nvPr/>
        </p:nvSpPr>
        <p:spPr>
          <a:xfrm>
            <a:off x="6347793" y="5839736"/>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4" name="TextBox 229"/>
          <p:cNvSpPr txBox="1"/>
          <p:nvPr/>
        </p:nvSpPr>
        <p:spPr>
          <a:xfrm>
            <a:off x="7253882" y="62012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5" name="TextBox 230"/>
          <p:cNvSpPr txBox="1"/>
          <p:nvPr/>
        </p:nvSpPr>
        <p:spPr>
          <a:xfrm>
            <a:off x="7254937" y="583973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6" name="TextBox 231"/>
          <p:cNvSpPr txBox="1"/>
          <p:nvPr/>
        </p:nvSpPr>
        <p:spPr>
          <a:xfrm>
            <a:off x="8146511" y="61940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7" name="TextBox 232"/>
          <p:cNvSpPr txBox="1"/>
          <p:nvPr/>
        </p:nvSpPr>
        <p:spPr>
          <a:xfrm>
            <a:off x="8147566" y="5832485"/>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08" name="Straight Arrow Connector 233"/>
          <p:cNvSpPr/>
          <p:nvPr/>
        </p:nvSpPr>
        <p:spPr>
          <a:xfrm>
            <a:off x="6864619" y="1471350"/>
            <a:ext cx="1" cy="186686"/>
          </a:xfrm>
          <a:prstGeom prst="line">
            <a:avLst/>
          </a:prstGeom>
          <a:ln w="25400">
            <a:solidFill>
              <a:srgbClr val="FF0000"/>
            </a:solidFill>
            <a:miter/>
            <a:tailEnd type="triangle"/>
          </a:ln>
        </p:spPr>
        <p:txBody>
          <a:bodyPr lIns="45719" rIns="45719"/>
          <a:lstStyle/>
          <a:p>
            <a:endParaRPr/>
          </a:p>
        </p:txBody>
      </p:sp>
      <p:sp>
        <p:nvSpPr>
          <p:cNvPr id="3009" name="TextBox 234"/>
          <p:cNvSpPr txBox="1"/>
          <p:nvPr/>
        </p:nvSpPr>
        <p:spPr>
          <a:xfrm>
            <a:off x="7006267" y="1379047"/>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010" name="TextBox 235"/>
          <p:cNvSpPr txBox="1"/>
          <p:nvPr/>
        </p:nvSpPr>
        <p:spPr>
          <a:xfrm>
            <a:off x="6948099" y="163666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011" name="Straight Arrow Connector 236"/>
          <p:cNvSpPr/>
          <p:nvPr/>
        </p:nvSpPr>
        <p:spPr>
          <a:xfrm>
            <a:off x="6864619" y="2892630"/>
            <a:ext cx="1" cy="186686"/>
          </a:xfrm>
          <a:prstGeom prst="line">
            <a:avLst/>
          </a:prstGeom>
          <a:ln w="25400">
            <a:solidFill>
              <a:srgbClr val="FF0000"/>
            </a:solidFill>
            <a:miter/>
            <a:tailEnd type="triangle"/>
          </a:ln>
        </p:spPr>
        <p:txBody>
          <a:bodyPr lIns="45719" rIns="45719"/>
          <a:lstStyle/>
          <a:p>
            <a:endParaRPr/>
          </a:p>
        </p:txBody>
      </p:sp>
      <p:sp>
        <p:nvSpPr>
          <p:cNvPr id="3012" name="TextBox 237"/>
          <p:cNvSpPr txBox="1"/>
          <p:nvPr/>
        </p:nvSpPr>
        <p:spPr>
          <a:xfrm>
            <a:off x="7018074" y="2558877"/>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013" name="TextBox 238"/>
          <p:cNvSpPr txBox="1"/>
          <p:nvPr/>
        </p:nvSpPr>
        <p:spPr>
          <a:xfrm>
            <a:off x="6959906" y="281649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 name="Group 1">
            <a:extLst>
              <a:ext uri="{FF2B5EF4-FFF2-40B4-BE49-F238E27FC236}">
                <a16:creationId xmlns:a16="http://schemas.microsoft.com/office/drawing/2014/main" id="{050CF574-0902-2544-B27A-44C37B260296}"/>
              </a:ext>
            </a:extLst>
          </p:cNvPr>
          <p:cNvGrpSpPr/>
          <p:nvPr/>
        </p:nvGrpSpPr>
        <p:grpSpPr>
          <a:xfrm>
            <a:off x="1142948" y="4246483"/>
            <a:ext cx="757172" cy="474312"/>
            <a:chOff x="453017" y="3329516"/>
            <a:chExt cx="757172" cy="474312"/>
          </a:xfrm>
        </p:grpSpPr>
        <p:sp>
          <p:nvSpPr>
            <p:cNvPr id="194" name="TextBox 145">
              <a:extLst>
                <a:ext uri="{FF2B5EF4-FFF2-40B4-BE49-F238E27FC236}">
                  <a16:creationId xmlns:a16="http://schemas.microsoft.com/office/drawing/2014/main" id="{230C19D4-48E7-F442-B78B-853C364CD012}"/>
                </a:ext>
              </a:extLst>
            </p:cNvPr>
            <p:cNvSpPr txBox="1"/>
            <p:nvPr/>
          </p:nvSpPr>
          <p:spPr>
            <a:xfrm>
              <a:off x="453017" y="3329516"/>
              <a:ext cx="757172"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95" name="Straight Connector 398">
              <a:extLst>
                <a:ext uri="{FF2B5EF4-FFF2-40B4-BE49-F238E27FC236}">
                  <a16:creationId xmlns:a16="http://schemas.microsoft.com/office/drawing/2014/main" id="{15FDFE9D-591E-E340-B9A9-58F8061A8C51}"/>
                </a:ext>
              </a:extLst>
            </p:cNvPr>
            <p:cNvSpPr/>
            <p:nvPr/>
          </p:nvSpPr>
          <p:spPr>
            <a:xfrm>
              <a:off x="515524" y="3564925"/>
              <a:ext cx="511879" cy="1"/>
            </a:xfrm>
            <a:prstGeom prst="line">
              <a:avLst/>
            </a:prstGeom>
            <a:ln w="12700">
              <a:solidFill>
                <a:srgbClr val="000000"/>
              </a:solidFill>
              <a:miter/>
            </a:ln>
          </p:spPr>
          <p:txBody>
            <a:bodyPr lIns="45719" rIns="45719"/>
            <a:lstStyle/>
            <a:p>
              <a:endParaRPr/>
            </a:p>
          </p:txBody>
        </p:sp>
        <p:sp>
          <p:nvSpPr>
            <p:cNvPr id="196" name="TextBox 399">
              <a:extLst>
                <a:ext uri="{FF2B5EF4-FFF2-40B4-BE49-F238E27FC236}">
                  <a16:creationId xmlns:a16="http://schemas.microsoft.com/office/drawing/2014/main" id="{32281902-9470-3342-9D13-B8D7D127D926}"/>
                </a:ext>
              </a:extLst>
            </p:cNvPr>
            <p:cNvSpPr txBox="1"/>
            <p:nvPr/>
          </p:nvSpPr>
          <p:spPr>
            <a:xfrm>
              <a:off x="609037" y="3465274"/>
              <a:ext cx="33041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3" name="Group 2">
            <a:extLst>
              <a:ext uri="{FF2B5EF4-FFF2-40B4-BE49-F238E27FC236}">
                <a16:creationId xmlns:a16="http://schemas.microsoft.com/office/drawing/2014/main" id="{56DD441D-5D2E-FF4D-8A10-D5D42F547FD7}"/>
              </a:ext>
            </a:extLst>
          </p:cNvPr>
          <p:cNvGrpSpPr/>
          <p:nvPr/>
        </p:nvGrpSpPr>
        <p:grpSpPr>
          <a:xfrm>
            <a:off x="5329423" y="4246427"/>
            <a:ext cx="711970" cy="474312"/>
            <a:chOff x="1545572" y="3481916"/>
            <a:chExt cx="711970" cy="474312"/>
          </a:xfrm>
        </p:grpSpPr>
        <p:sp>
          <p:nvSpPr>
            <p:cNvPr id="197" name="TextBox 145">
              <a:extLst>
                <a:ext uri="{FF2B5EF4-FFF2-40B4-BE49-F238E27FC236}">
                  <a16:creationId xmlns:a16="http://schemas.microsoft.com/office/drawing/2014/main" id="{59F5FA7E-2052-584B-BA6F-6CEBBA2D2DFB}"/>
                </a:ext>
              </a:extLst>
            </p:cNvPr>
            <p:cNvSpPr txBox="1"/>
            <p:nvPr/>
          </p:nvSpPr>
          <p:spPr>
            <a:xfrm>
              <a:off x="1545572" y="3481916"/>
              <a:ext cx="711970"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t>Length, in.</a:t>
              </a:r>
            </a:p>
          </p:txBody>
        </p:sp>
        <p:sp>
          <p:nvSpPr>
            <p:cNvPr id="198" name="Straight Connector 398">
              <a:extLst>
                <a:ext uri="{FF2B5EF4-FFF2-40B4-BE49-F238E27FC236}">
                  <a16:creationId xmlns:a16="http://schemas.microsoft.com/office/drawing/2014/main" id="{BB5870E4-D3F4-B140-92FE-B38F1FBE3F9C}"/>
                </a:ext>
              </a:extLst>
            </p:cNvPr>
            <p:cNvSpPr/>
            <p:nvPr/>
          </p:nvSpPr>
          <p:spPr>
            <a:xfrm>
              <a:off x="1608079" y="3717325"/>
              <a:ext cx="511879" cy="1"/>
            </a:xfrm>
            <a:prstGeom prst="line">
              <a:avLst/>
            </a:prstGeom>
            <a:ln w="12700">
              <a:solidFill>
                <a:srgbClr val="000000"/>
              </a:solidFill>
              <a:miter/>
            </a:ln>
          </p:spPr>
          <p:txBody>
            <a:bodyPr lIns="45719" rIns="45719"/>
            <a:lstStyle/>
            <a:p>
              <a:endParaRPr/>
            </a:p>
          </p:txBody>
        </p:sp>
        <p:sp>
          <p:nvSpPr>
            <p:cNvPr id="199" name="TextBox 399">
              <a:extLst>
                <a:ext uri="{FF2B5EF4-FFF2-40B4-BE49-F238E27FC236}">
                  <a16:creationId xmlns:a16="http://schemas.microsoft.com/office/drawing/2014/main" id="{6762387A-5E3F-DE4D-9381-00285F90DCB8}"/>
                </a:ext>
              </a:extLst>
            </p:cNvPr>
            <p:cNvSpPr txBox="1"/>
            <p:nvPr/>
          </p:nvSpPr>
          <p:spPr>
            <a:xfrm>
              <a:off x="1701592" y="3617674"/>
              <a:ext cx="30883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sp>
        <p:nvSpPr>
          <p:cNvPr id="200" name="TextBox 52">
            <a:extLst>
              <a:ext uri="{FF2B5EF4-FFF2-40B4-BE49-F238E27FC236}">
                <a16:creationId xmlns:a16="http://schemas.microsoft.com/office/drawing/2014/main" id="{948EAB8B-BB0D-774F-92E4-BA829BBC2ECD}"/>
              </a:ext>
            </a:extLst>
          </p:cNvPr>
          <p:cNvSpPr txBox="1"/>
          <p:nvPr/>
        </p:nvSpPr>
        <p:spPr>
          <a:xfrm>
            <a:off x="3537194" y="4241093"/>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01" name="TextBox 52">
            <a:extLst>
              <a:ext uri="{FF2B5EF4-FFF2-40B4-BE49-F238E27FC236}">
                <a16:creationId xmlns:a16="http://schemas.microsoft.com/office/drawing/2014/main" id="{21A6C44A-B03C-F64E-8E9C-B74A73161BEE}"/>
              </a:ext>
            </a:extLst>
          </p:cNvPr>
          <p:cNvSpPr txBox="1"/>
          <p:nvPr/>
        </p:nvSpPr>
        <p:spPr>
          <a:xfrm>
            <a:off x="7777228" y="4235980"/>
            <a:ext cx="102697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05" name="TextBox 204">
            <a:extLst>
              <a:ext uri="{FF2B5EF4-FFF2-40B4-BE49-F238E27FC236}">
                <a16:creationId xmlns:a16="http://schemas.microsoft.com/office/drawing/2014/main" id="{66A3C8D5-D2E1-2A40-87D4-FC936A21ED9B}"/>
              </a:ext>
            </a:extLst>
          </p:cNvPr>
          <p:cNvSpPr txBox="1"/>
          <p:nvPr/>
        </p:nvSpPr>
        <p:spPr>
          <a:xfrm>
            <a:off x="1702262" y="2946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06" name="Group 205">
            <a:extLst>
              <a:ext uri="{FF2B5EF4-FFF2-40B4-BE49-F238E27FC236}">
                <a16:creationId xmlns:a16="http://schemas.microsoft.com/office/drawing/2014/main" id="{602D97B5-6497-7B4A-883A-9CEC87D8A42C}"/>
              </a:ext>
            </a:extLst>
          </p:cNvPr>
          <p:cNvGrpSpPr/>
          <p:nvPr/>
        </p:nvGrpSpPr>
        <p:grpSpPr>
          <a:xfrm>
            <a:off x="367954" y="3708068"/>
            <a:ext cx="1694217" cy="465402"/>
            <a:chOff x="1032936" y="5906726"/>
            <a:chExt cx="1694217" cy="465402"/>
          </a:xfrm>
        </p:grpSpPr>
        <p:sp>
          <p:nvSpPr>
            <p:cNvPr id="207" name="TextBox 206">
              <a:extLst>
                <a:ext uri="{FF2B5EF4-FFF2-40B4-BE49-F238E27FC236}">
                  <a16:creationId xmlns:a16="http://schemas.microsoft.com/office/drawing/2014/main" id="{A0EB8F64-52E4-474D-B35C-5B37C9DF247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08" name="TextBox 207">
              <a:extLst>
                <a:ext uri="{FF2B5EF4-FFF2-40B4-BE49-F238E27FC236}">
                  <a16:creationId xmlns:a16="http://schemas.microsoft.com/office/drawing/2014/main" id="{9E4CA35E-BBEB-8A4A-BF06-4A1E92AC1D4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13677964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016" name="Straight Connector 4"/>
          <p:cNvSpPr/>
          <p:nvPr/>
        </p:nvSpPr>
        <p:spPr>
          <a:xfrm>
            <a:off x="277471" y="831516"/>
            <a:ext cx="8563831" cy="1"/>
          </a:xfrm>
          <a:prstGeom prst="line">
            <a:avLst/>
          </a:prstGeom>
          <a:ln w="28575">
            <a:solidFill>
              <a:srgbClr val="000000"/>
            </a:solidFill>
            <a:miter/>
          </a:ln>
        </p:spPr>
        <p:txBody>
          <a:bodyPr lIns="45719" rIns="45719"/>
          <a:lstStyle/>
          <a:p>
            <a:endParaRPr/>
          </a:p>
        </p:txBody>
      </p:sp>
      <p:graphicFrame>
        <p:nvGraphicFramePr>
          <p:cNvPr id="3018" name="Table 29"/>
          <p:cNvGraphicFramePr/>
          <p:nvPr>
            <p:extLst>
              <p:ext uri="{D42A27DB-BD31-4B8C-83A1-F6EECF244321}">
                <p14:modId xmlns:p14="http://schemas.microsoft.com/office/powerpoint/2010/main" val="1915125057"/>
              </p:ext>
            </p:extLst>
          </p:nvPr>
        </p:nvGraphicFramePr>
        <p:xfrm>
          <a:off x="450343" y="4253002"/>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09276">
                  <a:extLst>
                    <a:ext uri="{9D8B030D-6E8A-4147-A177-3AD203B41FA5}">
                      <a16:colId xmlns:a16="http://schemas.microsoft.com/office/drawing/2014/main" val="20003"/>
                    </a:ext>
                  </a:extLst>
                </a:gridCol>
                <a:gridCol w="100353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3019" name="Table 30"/>
          <p:cNvGraphicFramePr/>
          <p:nvPr>
            <p:extLst>
              <p:ext uri="{D42A27DB-BD31-4B8C-83A1-F6EECF244321}">
                <p14:modId xmlns:p14="http://schemas.microsoft.com/office/powerpoint/2010/main" val="2137344518"/>
              </p:ext>
            </p:extLst>
          </p:nvPr>
        </p:nvGraphicFramePr>
        <p:xfrm>
          <a:off x="4636741" y="4253002"/>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07603">
                  <a:extLst>
                    <a:ext uri="{9D8B030D-6E8A-4147-A177-3AD203B41FA5}">
                      <a16:colId xmlns:a16="http://schemas.microsoft.com/office/drawing/2014/main" val="20003"/>
                    </a:ext>
                  </a:extLst>
                </a:gridCol>
                <a:gridCol w="1005203">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3021" name="TextBox 32"/>
          <p:cNvSpPr txBox="1"/>
          <p:nvPr/>
        </p:nvSpPr>
        <p:spPr>
          <a:xfrm>
            <a:off x="1933004" y="4210832"/>
            <a:ext cx="80222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022" name="TextBox 33"/>
          <p:cNvSpPr txBox="1"/>
          <p:nvPr/>
        </p:nvSpPr>
        <p:spPr>
          <a:xfrm>
            <a:off x="443603" y="4340683"/>
            <a:ext cx="760609"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023" name="TextBox 34"/>
          <p:cNvSpPr txBox="1"/>
          <p:nvPr/>
        </p:nvSpPr>
        <p:spPr>
          <a:xfrm>
            <a:off x="2844469" y="4222323"/>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026" name="TextBox 37"/>
          <p:cNvSpPr txBox="1"/>
          <p:nvPr/>
        </p:nvSpPr>
        <p:spPr>
          <a:xfrm>
            <a:off x="6133325" y="4210832"/>
            <a:ext cx="77234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027" name="TextBox 38"/>
          <p:cNvSpPr txBox="1"/>
          <p:nvPr/>
        </p:nvSpPr>
        <p:spPr>
          <a:xfrm>
            <a:off x="4632545" y="4340683"/>
            <a:ext cx="760610"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028" name="TextBox 39"/>
          <p:cNvSpPr txBox="1"/>
          <p:nvPr/>
        </p:nvSpPr>
        <p:spPr>
          <a:xfrm>
            <a:off x="7020886" y="4222323"/>
            <a:ext cx="66632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030" name="TextBox 46"/>
              <p:cNvSpPr txBox="1"/>
              <p:nvPr/>
            </p:nvSpPr>
            <p:spPr>
              <a:xfrm>
                <a:off x="1305176" y="622103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30" name="TextBox 46"/>
              <p:cNvSpPr txBox="1">
                <a:spLocks noRot="1" noChangeAspect="1" noMove="1" noResize="1" noEditPoints="1" noAdjustHandles="1" noChangeArrowheads="1" noChangeShapeType="1" noTextEdit="1"/>
              </p:cNvSpPr>
              <p:nvPr/>
            </p:nvSpPr>
            <p:spPr>
              <a:xfrm>
                <a:off x="1305176" y="6221033"/>
                <a:ext cx="320327" cy="281636"/>
              </a:xfrm>
              <a:prstGeom prst="rect">
                <a:avLst/>
              </a:prstGeom>
              <a:blipFill>
                <a:blip r:embed="rId2"/>
                <a:stretch>
                  <a:fillRect r="-18868" b="-17391"/>
                </a:stretch>
              </a:blipFill>
              <a:ln w="12700">
                <a:miter lim="400000"/>
              </a:ln>
            </p:spPr>
            <p:txBody>
              <a:bodyPr/>
              <a:lstStyle/>
              <a:p>
                <a:r>
                  <a:rPr lang="en-US">
                    <a:noFill/>
                  </a:rPr>
                  <a:t> </a:t>
                </a:r>
              </a:p>
            </p:txBody>
          </p:sp>
        </mc:Fallback>
      </mc:AlternateContent>
      <p:sp>
        <p:nvSpPr>
          <p:cNvPr id="3031" name="TextBox 47"/>
          <p:cNvSpPr txBox="1"/>
          <p:nvPr/>
        </p:nvSpPr>
        <p:spPr>
          <a:xfrm>
            <a:off x="1340785" y="4720046"/>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32" name="TextBox 48"/>
          <p:cNvSpPr txBox="1"/>
          <p:nvPr/>
        </p:nvSpPr>
        <p:spPr>
          <a:xfrm>
            <a:off x="1336728" y="510890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33" name="TextBox 49"/>
          <p:cNvSpPr txBox="1"/>
          <p:nvPr/>
        </p:nvSpPr>
        <p:spPr>
          <a:xfrm>
            <a:off x="1333325" y="5467050"/>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34" name="TextBox 50"/>
          <p:cNvSpPr txBox="1"/>
          <p:nvPr/>
        </p:nvSpPr>
        <p:spPr>
          <a:xfrm>
            <a:off x="1335530" y="581566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040" name="Group 53"/>
          <p:cNvGrpSpPr/>
          <p:nvPr/>
        </p:nvGrpSpPr>
        <p:grpSpPr>
          <a:xfrm>
            <a:off x="1892400" y="6108713"/>
            <a:ext cx="805253" cy="505965"/>
            <a:chOff x="25052" y="0"/>
            <a:chExt cx="805252" cy="505963"/>
          </a:xfrm>
        </p:grpSpPr>
        <p:sp>
          <p:nvSpPr>
            <p:cNvPr id="3035" name="TextBox 54"/>
            <p:cNvSpPr txBox="1"/>
            <p:nvPr/>
          </p:nvSpPr>
          <p:spPr>
            <a:xfrm>
              <a:off x="25052" y="0"/>
              <a:ext cx="238693"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039" name="Group 55"/>
            <p:cNvGrpSpPr/>
            <p:nvPr/>
          </p:nvGrpSpPr>
          <p:grpSpPr>
            <a:xfrm>
              <a:off x="180020" y="127128"/>
              <a:ext cx="650284" cy="378835"/>
              <a:chOff x="0" y="21808"/>
              <a:chExt cx="650282" cy="378833"/>
            </a:xfrm>
          </p:grpSpPr>
          <mc:AlternateContent xmlns:mc="http://schemas.openxmlformats.org/markup-compatibility/2006" xmlns:a14="http://schemas.microsoft.com/office/drawing/2010/main">
            <mc:Choice Requires="a14">
              <p:sp>
                <p:nvSpPr>
                  <p:cNvPr id="3036" name="TextBox 5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036" name="TextBox 5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3037" name="Straight Connector 5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38" name="TextBox 58"/>
              <p:cNvSpPr txBox="1"/>
              <p:nvPr/>
            </p:nvSpPr>
            <p:spPr>
              <a:xfrm>
                <a:off x="396671" y="31315"/>
                <a:ext cx="25361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046" name="Group 63"/>
          <p:cNvGrpSpPr/>
          <p:nvPr/>
        </p:nvGrpSpPr>
        <p:grpSpPr>
          <a:xfrm>
            <a:off x="2764968" y="6096407"/>
            <a:ext cx="825020" cy="499702"/>
            <a:chOff x="37578" y="0"/>
            <a:chExt cx="825019" cy="499700"/>
          </a:xfrm>
        </p:grpSpPr>
        <p:sp>
          <p:nvSpPr>
            <p:cNvPr id="3041" name="TextBox 64"/>
            <p:cNvSpPr txBox="1"/>
            <p:nvPr/>
          </p:nvSpPr>
          <p:spPr>
            <a:xfrm>
              <a:off x="37578" y="0"/>
              <a:ext cx="242651"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045" name="Group 65"/>
            <p:cNvGrpSpPr/>
            <p:nvPr/>
          </p:nvGrpSpPr>
          <p:grpSpPr>
            <a:xfrm>
              <a:off x="180020" y="127128"/>
              <a:ext cx="682577" cy="372572"/>
              <a:chOff x="0" y="21808"/>
              <a:chExt cx="682575" cy="372570"/>
            </a:xfrm>
          </p:grpSpPr>
          <mc:AlternateContent xmlns:mc="http://schemas.openxmlformats.org/markup-compatibility/2006" xmlns:a14="http://schemas.microsoft.com/office/drawing/2010/main">
            <mc:Choice Requires="a14">
              <p:sp>
                <p:nvSpPr>
                  <p:cNvPr id="3042" name="TextBox 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42" name="TextBox 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3043" name="Straight Connector 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44" name="TextBox 68"/>
              <p:cNvSpPr txBox="1"/>
              <p:nvPr/>
            </p:nvSpPr>
            <p:spPr>
              <a:xfrm>
                <a:off x="402934" y="25052"/>
                <a:ext cx="27964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050" name="Group 73"/>
          <p:cNvGrpSpPr/>
          <p:nvPr/>
        </p:nvGrpSpPr>
        <p:grpSpPr>
          <a:xfrm>
            <a:off x="3730452" y="6217488"/>
            <a:ext cx="794181" cy="369330"/>
            <a:chOff x="0" y="18789"/>
            <a:chExt cx="794179" cy="369328"/>
          </a:xfrm>
        </p:grpSpPr>
        <mc:AlternateContent xmlns:mc="http://schemas.openxmlformats.org/markup-compatibility/2006" xmlns:a14="http://schemas.microsoft.com/office/drawing/2010/main">
          <mc:Choice Requires="a14">
            <p:sp>
              <p:nvSpPr>
                <p:cNvPr id="3047" name="TextBox 7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047" name="TextBox 7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3048" name="Straight Connector 7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49" name="TextBox 76"/>
            <p:cNvSpPr txBox="1"/>
            <p:nvPr/>
          </p:nvSpPr>
          <p:spPr>
            <a:xfrm>
              <a:off x="506847" y="18789"/>
              <a:ext cx="28733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051" name="TextBox 84"/>
              <p:cNvSpPr txBox="1"/>
              <p:nvPr/>
            </p:nvSpPr>
            <p:spPr>
              <a:xfrm>
                <a:off x="5500501" y="549704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51" name="TextBox 84"/>
              <p:cNvSpPr txBox="1">
                <a:spLocks noRot="1" noChangeAspect="1" noMove="1" noResize="1" noEditPoints="1" noAdjustHandles="1" noChangeArrowheads="1" noChangeShapeType="1" noTextEdit="1"/>
              </p:cNvSpPr>
              <p:nvPr/>
            </p:nvSpPr>
            <p:spPr>
              <a:xfrm>
                <a:off x="5500501" y="5497041"/>
                <a:ext cx="320327" cy="281637"/>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2" name="TextBox 85"/>
              <p:cNvSpPr txBox="1"/>
              <p:nvPr/>
            </p:nvSpPr>
            <p:spPr>
              <a:xfrm>
                <a:off x="5496889" y="4754696"/>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52" name="TextBox 85"/>
              <p:cNvSpPr txBox="1">
                <a:spLocks noRot="1" noChangeAspect="1" noMove="1" noResize="1" noEditPoints="1" noAdjustHandles="1" noChangeArrowheads="1" noChangeShapeType="1" noTextEdit="1"/>
              </p:cNvSpPr>
              <p:nvPr/>
            </p:nvSpPr>
            <p:spPr>
              <a:xfrm>
                <a:off x="5496889" y="4754696"/>
                <a:ext cx="320327" cy="281637"/>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3" name="TextBox 86"/>
              <p:cNvSpPr txBox="1"/>
              <p:nvPr/>
            </p:nvSpPr>
            <p:spPr>
              <a:xfrm>
                <a:off x="5498483" y="512520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53" name="TextBox 86"/>
              <p:cNvSpPr txBox="1">
                <a:spLocks noRot="1" noChangeAspect="1" noMove="1" noResize="1" noEditPoints="1" noAdjustHandles="1" noChangeArrowheads="1" noChangeShapeType="1" noTextEdit="1"/>
              </p:cNvSpPr>
              <p:nvPr/>
            </p:nvSpPr>
            <p:spPr>
              <a:xfrm>
                <a:off x="5498483" y="5125204"/>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3054" name="TextBox 87"/>
          <p:cNvSpPr txBox="1"/>
          <p:nvPr/>
        </p:nvSpPr>
        <p:spPr>
          <a:xfrm>
            <a:off x="5517246" y="583810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55" name="TextBox 88"/>
          <p:cNvSpPr txBox="1"/>
          <p:nvPr/>
        </p:nvSpPr>
        <p:spPr>
          <a:xfrm>
            <a:off x="5522366" y="619699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059" name="Group 89"/>
          <p:cNvGrpSpPr/>
          <p:nvPr/>
        </p:nvGrpSpPr>
        <p:grpSpPr>
          <a:xfrm>
            <a:off x="6202863" y="4762790"/>
            <a:ext cx="709071" cy="369330"/>
            <a:chOff x="0" y="18789"/>
            <a:chExt cx="709069" cy="369328"/>
          </a:xfrm>
        </p:grpSpPr>
        <mc:AlternateContent xmlns:mc="http://schemas.openxmlformats.org/markup-compatibility/2006" xmlns:a14="http://schemas.microsoft.com/office/drawing/2010/main">
          <mc:Choice Requires="a14">
            <p:sp>
              <p:nvSpPr>
                <p:cNvPr id="3056"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56"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3057"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58" name="TextBox 92"/>
            <p:cNvSpPr txBox="1"/>
            <p:nvPr/>
          </p:nvSpPr>
          <p:spPr>
            <a:xfrm>
              <a:off x="402933" y="18789"/>
              <a:ext cx="30613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063" name="Group 93"/>
          <p:cNvGrpSpPr/>
          <p:nvPr/>
        </p:nvGrpSpPr>
        <p:grpSpPr>
          <a:xfrm>
            <a:off x="6193196" y="5116291"/>
            <a:ext cx="643771" cy="372574"/>
            <a:chOff x="0" y="21808"/>
            <a:chExt cx="643769" cy="372572"/>
          </a:xfrm>
        </p:grpSpPr>
        <mc:AlternateContent xmlns:mc="http://schemas.openxmlformats.org/markup-compatibility/2006" xmlns:a14="http://schemas.microsoft.com/office/drawing/2010/main">
          <mc:Choice Requires="a14">
            <p:sp>
              <p:nvSpPr>
                <p:cNvPr id="3060" name="TextBox 9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60" name="TextBox 9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3061" name="Straight Connector 9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62" name="TextBox 96"/>
            <p:cNvSpPr txBox="1"/>
            <p:nvPr/>
          </p:nvSpPr>
          <p:spPr>
            <a:xfrm>
              <a:off x="427985" y="25052"/>
              <a:ext cx="21578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069" name="Group 97"/>
          <p:cNvGrpSpPr/>
          <p:nvPr/>
        </p:nvGrpSpPr>
        <p:grpSpPr>
          <a:xfrm>
            <a:off x="6068900" y="5370126"/>
            <a:ext cx="843035" cy="494259"/>
            <a:chOff x="0" y="0"/>
            <a:chExt cx="843034" cy="494257"/>
          </a:xfrm>
        </p:grpSpPr>
        <p:sp>
          <p:nvSpPr>
            <p:cNvPr id="3064" name="TextBox 98"/>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068" name="Group 99"/>
            <p:cNvGrpSpPr/>
            <p:nvPr/>
          </p:nvGrpSpPr>
          <p:grpSpPr>
            <a:xfrm>
              <a:off x="174577" y="121685"/>
              <a:ext cx="668457" cy="372572"/>
              <a:chOff x="0" y="21808"/>
              <a:chExt cx="668455" cy="372570"/>
            </a:xfrm>
          </p:grpSpPr>
          <mc:AlternateContent xmlns:mc="http://schemas.openxmlformats.org/markup-compatibility/2006" xmlns:a14="http://schemas.microsoft.com/office/drawing/2010/main">
            <mc:Choice Requires="a14">
              <p:sp>
                <p:nvSpPr>
                  <p:cNvPr id="3065" name="TextBox 1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65" name="TextBox 1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3066" name="Straight Connector 1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67" name="TextBox 102"/>
              <p:cNvSpPr txBox="1"/>
              <p:nvPr/>
            </p:nvSpPr>
            <p:spPr>
              <a:xfrm>
                <a:off x="402933" y="25052"/>
                <a:ext cx="265522"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073" name="Group 105"/>
          <p:cNvGrpSpPr/>
          <p:nvPr/>
        </p:nvGrpSpPr>
        <p:grpSpPr>
          <a:xfrm>
            <a:off x="7025326" y="4725432"/>
            <a:ext cx="720643" cy="369330"/>
            <a:chOff x="0" y="12526"/>
            <a:chExt cx="720642" cy="369328"/>
          </a:xfrm>
        </p:grpSpPr>
        <mc:AlternateContent xmlns:mc="http://schemas.openxmlformats.org/markup-compatibility/2006" xmlns:a14="http://schemas.microsoft.com/office/drawing/2010/main">
          <mc:Choice Requires="a14">
            <p:sp>
              <p:nvSpPr>
                <p:cNvPr id="3070" name="TextBox 1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70" name="TextBox 1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3071" name="Straight Connector 1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72" name="TextBox 108"/>
            <p:cNvSpPr txBox="1"/>
            <p:nvPr/>
          </p:nvSpPr>
          <p:spPr>
            <a:xfrm>
              <a:off x="409196" y="12526"/>
              <a:ext cx="31144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077" name="Group 109"/>
          <p:cNvGrpSpPr/>
          <p:nvPr/>
        </p:nvGrpSpPr>
        <p:grpSpPr>
          <a:xfrm>
            <a:off x="7015659" y="5094702"/>
            <a:ext cx="684082" cy="369330"/>
            <a:chOff x="0" y="18789"/>
            <a:chExt cx="684080" cy="369328"/>
          </a:xfrm>
        </p:grpSpPr>
        <mc:AlternateContent xmlns:mc="http://schemas.openxmlformats.org/markup-compatibility/2006" xmlns:a14="http://schemas.microsoft.com/office/drawing/2010/main">
          <mc:Choice Requires="a14">
            <p:sp>
              <p:nvSpPr>
                <p:cNvPr id="3074" name="TextBox 11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74" name="TextBox 11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3075" name="Straight Connector 11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76" name="TextBox 112"/>
            <p:cNvSpPr txBox="1"/>
            <p:nvPr/>
          </p:nvSpPr>
          <p:spPr>
            <a:xfrm>
              <a:off x="409196" y="18789"/>
              <a:ext cx="27488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083" name="Group 113"/>
          <p:cNvGrpSpPr/>
          <p:nvPr/>
        </p:nvGrpSpPr>
        <p:grpSpPr>
          <a:xfrm>
            <a:off x="6922678" y="5345293"/>
            <a:ext cx="870170" cy="475470"/>
            <a:chOff x="25052" y="0"/>
            <a:chExt cx="870169" cy="475468"/>
          </a:xfrm>
        </p:grpSpPr>
        <p:sp>
          <p:nvSpPr>
            <p:cNvPr id="3078" name="TextBox 114"/>
            <p:cNvSpPr txBox="1"/>
            <p:nvPr/>
          </p:nvSpPr>
          <p:spPr>
            <a:xfrm>
              <a:off x="25052" y="0"/>
              <a:ext cx="27352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082" name="Group 115"/>
            <p:cNvGrpSpPr/>
            <p:nvPr/>
          </p:nvGrpSpPr>
          <p:grpSpPr>
            <a:xfrm>
              <a:off x="174577" y="106140"/>
              <a:ext cx="720644" cy="369328"/>
              <a:chOff x="0" y="6263"/>
              <a:chExt cx="720642" cy="369326"/>
            </a:xfrm>
          </p:grpSpPr>
          <mc:AlternateContent xmlns:mc="http://schemas.openxmlformats.org/markup-compatibility/2006" xmlns:a14="http://schemas.microsoft.com/office/drawing/2010/main">
            <mc:Choice Requires="a14">
              <p:sp>
                <p:nvSpPr>
                  <p:cNvPr id="3079" name="TextBox 1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79" name="TextBox 1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3080" name="Straight Connector 1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81" name="TextBox 118"/>
              <p:cNvSpPr txBox="1"/>
              <p:nvPr/>
            </p:nvSpPr>
            <p:spPr>
              <a:xfrm>
                <a:off x="409197" y="6263"/>
                <a:ext cx="311445"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087" name="Group 121"/>
          <p:cNvGrpSpPr/>
          <p:nvPr/>
        </p:nvGrpSpPr>
        <p:grpSpPr>
          <a:xfrm>
            <a:off x="7943075" y="4729462"/>
            <a:ext cx="870823" cy="348430"/>
            <a:chOff x="0" y="0"/>
            <a:chExt cx="870821" cy="348428"/>
          </a:xfrm>
        </p:grpSpPr>
        <mc:AlternateContent xmlns:mc="http://schemas.openxmlformats.org/markup-compatibility/2006" xmlns:a14="http://schemas.microsoft.com/office/drawing/2010/main">
          <mc:Choice Requires="a14">
            <p:sp>
              <p:nvSpPr>
                <p:cNvPr id="3084" name="TextBox 12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84" name="TextBox 12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3085" name="Straight Connector 12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86" name="TextBox 124"/>
            <p:cNvSpPr txBox="1"/>
            <p:nvPr/>
          </p:nvSpPr>
          <p:spPr>
            <a:xfrm>
              <a:off x="46926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091" name="Group 125"/>
          <p:cNvGrpSpPr/>
          <p:nvPr/>
        </p:nvGrpSpPr>
        <p:grpSpPr>
          <a:xfrm>
            <a:off x="7938985" y="5082845"/>
            <a:ext cx="870822" cy="348430"/>
            <a:chOff x="0" y="0"/>
            <a:chExt cx="870821" cy="348428"/>
          </a:xfrm>
        </p:grpSpPr>
        <mc:AlternateContent xmlns:mc="http://schemas.openxmlformats.org/markup-compatibility/2006" xmlns:a14="http://schemas.microsoft.com/office/drawing/2010/main">
          <mc:Choice Requires="a14">
            <p:sp>
              <p:nvSpPr>
                <p:cNvPr id="3088" name="TextBox 12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88" name="TextBox 12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021"/>
                  </a:stretch>
                </a:blipFill>
                <a:ln w="12700" cap="flat">
                  <a:noFill/>
                  <a:miter lim="400000"/>
                </a:ln>
                <a:effectLst/>
              </p:spPr>
              <p:txBody>
                <a:bodyPr/>
                <a:lstStyle/>
                <a:p>
                  <a:r>
                    <a:rPr lang="en-US">
                      <a:noFill/>
                    </a:rPr>
                    <a:t> </a:t>
                  </a:r>
                </a:p>
              </p:txBody>
            </p:sp>
          </mc:Fallback>
        </mc:AlternateContent>
        <p:sp>
          <p:nvSpPr>
            <p:cNvPr id="3089" name="Straight Connector 12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90" name="TextBox 128"/>
            <p:cNvSpPr txBox="1"/>
            <p:nvPr/>
          </p:nvSpPr>
          <p:spPr>
            <a:xfrm>
              <a:off x="46926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095" name="Group 129"/>
          <p:cNvGrpSpPr/>
          <p:nvPr/>
        </p:nvGrpSpPr>
        <p:grpSpPr>
          <a:xfrm>
            <a:off x="7936283" y="5451533"/>
            <a:ext cx="870822" cy="348430"/>
            <a:chOff x="0" y="0"/>
            <a:chExt cx="870821" cy="348428"/>
          </a:xfrm>
        </p:grpSpPr>
        <mc:AlternateContent xmlns:mc="http://schemas.openxmlformats.org/markup-compatibility/2006" xmlns:a14="http://schemas.microsoft.com/office/drawing/2010/main">
          <mc:Choice Requires="a14">
            <p:sp>
              <p:nvSpPr>
                <p:cNvPr id="3092" name="TextBox 13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92" name="TextBox 13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3093" name="Straight Connector 13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94" name="TextBox 132"/>
            <p:cNvSpPr txBox="1"/>
            <p:nvPr/>
          </p:nvSpPr>
          <p:spPr>
            <a:xfrm>
              <a:off x="46926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102" name="Group 144"/>
          <p:cNvGrpSpPr/>
          <p:nvPr/>
        </p:nvGrpSpPr>
        <p:grpSpPr>
          <a:xfrm>
            <a:off x="2076836" y="4703243"/>
            <a:ext cx="2269066" cy="737285"/>
            <a:chOff x="0" y="0"/>
            <a:chExt cx="2269064" cy="737283"/>
          </a:xfrm>
        </p:grpSpPr>
        <p:sp>
          <p:nvSpPr>
            <p:cNvPr id="3096" name="TextBox 145"/>
            <p:cNvSpPr txBox="1"/>
            <p:nvPr/>
          </p:nvSpPr>
          <p:spPr>
            <a:xfrm>
              <a:off x="91173" y="8191"/>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3 </a:t>
              </a:r>
            </a:p>
          </p:txBody>
        </p:sp>
        <p:sp>
          <p:nvSpPr>
            <p:cNvPr id="3097" name="TextBox 146"/>
            <p:cNvSpPr txBox="1"/>
            <p:nvPr/>
          </p:nvSpPr>
          <p:spPr>
            <a:xfrm>
              <a:off x="0" y="386874"/>
              <a:ext cx="47393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 </a:t>
              </a:r>
            </a:p>
          </p:txBody>
        </p:sp>
        <p:sp>
          <p:nvSpPr>
            <p:cNvPr id="3098" name="TextBox 147"/>
            <p:cNvSpPr txBox="1"/>
            <p:nvPr/>
          </p:nvSpPr>
          <p:spPr>
            <a:xfrm>
              <a:off x="983410" y="7529"/>
              <a:ext cx="40155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3099" name="TextBox 148"/>
            <p:cNvSpPr txBox="1"/>
            <p:nvPr/>
          </p:nvSpPr>
          <p:spPr>
            <a:xfrm>
              <a:off x="885092" y="388854"/>
              <a:ext cx="473937"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 </a:t>
              </a:r>
            </a:p>
          </p:txBody>
        </p:sp>
        <p:sp>
          <p:nvSpPr>
            <p:cNvPr id="3100" name="TextBox 149"/>
            <p:cNvSpPr txBox="1"/>
            <p:nvPr/>
          </p:nvSpPr>
          <p:spPr>
            <a:xfrm>
              <a:off x="185314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3101" name="TextBox 150"/>
            <p:cNvSpPr txBox="1"/>
            <p:nvPr/>
          </p:nvSpPr>
          <p:spPr>
            <a:xfrm>
              <a:off x="1795128" y="385827"/>
              <a:ext cx="47393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9 </a:t>
              </a:r>
            </a:p>
          </p:txBody>
        </p:sp>
      </p:grpSp>
      <p:sp>
        <p:nvSpPr>
          <p:cNvPr id="3103" name="TextBox 151"/>
          <p:cNvSpPr txBox="1"/>
          <p:nvPr/>
        </p:nvSpPr>
        <p:spPr>
          <a:xfrm>
            <a:off x="2163704" y="5445561"/>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104" name="TextBox 152"/>
          <p:cNvSpPr txBox="1"/>
          <p:nvPr/>
        </p:nvSpPr>
        <p:spPr>
          <a:xfrm>
            <a:off x="2072532" y="5831387"/>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3105" name="TextBox 153"/>
          <p:cNvSpPr txBox="1"/>
          <p:nvPr/>
        </p:nvSpPr>
        <p:spPr>
          <a:xfrm>
            <a:off x="3048798" y="544489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106" name="TextBox 154"/>
          <p:cNvSpPr txBox="1"/>
          <p:nvPr/>
        </p:nvSpPr>
        <p:spPr>
          <a:xfrm>
            <a:off x="2957625" y="5819080"/>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3107" name="TextBox 155"/>
          <p:cNvSpPr txBox="1"/>
          <p:nvPr/>
        </p:nvSpPr>
        <p:spPr>
          <a:xfrm>
            <a:off x="3925675" y="545165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3108" name="TextBox 156"/>
          <p:cNvSpPr txBox="1"/>
          <p:nvPr/>
        </p:nvSpPr>
        <p:spPr>
          <a:xfrm>
            <a:off x="3867660" y="581605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sp>
        <p:nvSpPr>
          <p:cNvPr id="3109" name="TextBox 158"/>
          <p:cNvSpPr txBox="1"/>
          <p:nvPr/>
        </p:nvSpPr>
        <p:spPr>
          <a:xfrm>
            <a:off x="557191" y="4714399"/>
            <a:ext cx="560979"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11. </a:t>
            </a:r>
          </a:p>
        </p:txBody>
      </p:sp>
      <p:sp>
        <p:nvSpPr>
          <p:cNvPr id="3110" name="TextBox 159"/>
          <p:cNvSpPr txBox="1"/>
          <p:nvPr/>
        </p:nvSpPr>
        <p:spPr>
          <a:xfrm>
            <a:off x="561409" y="5089217"/>
            <a:ext cx="551046"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12. </a:t>
            </a:r>
          </a:p>
        </p:txBody>
      </p:sp>
      <p:sp>
        <p:nvSpPr>
          <p:cNvPr id="3111" name="TextBox 160"/>
          <p:cNvSpPr txBox="1"/>
          <p:nvPr/>
        </p:nvSpPr>
        <p:spPr>
          <a:xfrm>
            <a:off x="544656" y="5461664"/>
            <a:ext cx="566763"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13. </a:t>
            </a:r>
          </a:p>
        </p:txBody>
      </p:sp>
      <p:sp>
        <p:nvSpPr>
          <p:cNvPr id="3112" name="TextBox 161"/>
          <p:cNvSpPr txBox="1"/>
          <p:nvPr/>
        </p:nvSpPr>
        <p:spPr>
          <a:xfrm>
            <a:off x="542315" y="5821229"/>
            <a:ext cx="569105"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sp>
        <p:nvSpPr>
          <p:cNvPr id="3113" name="TextBox 162"/>
          <p:cNvSpPr txBox="1"/>
          <p:nvPr/>
        </p:nvSpPr>
        <p:spPr>
          <a:xfrm>
            <a:off x="548979" y="6200493"/>
            <a:ext cx="562440"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15. </a:t>
            </a:r>
          </a:p>
        </p:txBody>
      </p:sp>
      <p:sp>
        <p:nvSpPr>
          <p:cNvPr id="3114" name="TextBox 163"/>
          <p:cNvSpPr txBox="1"/>
          <p:nvPr/>
        </p:nvSpPr>
        <p:spPr>
          <a:xfrm>
            <a:off x="4773104" y="4706642"/>
            <a:ext cx="53634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16. </a:t>
            </a:r>
          </a:p>
        </p:txBody>
      </p:sp>
      <p:sp>
        <p:nvSpPr>
          <p:cNvPr id="3115" name="TextBox 164"/>
          <p:cNvSpPr txBox="1"/>
          <p:nvPr/>
        </p:nvSpPr>
        <p:spPr>
          <a:xfrm>
            <a:off x="4772625" y="5075408"/>
            <a:ext cx="505792"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17. </a:t>
            </a:r>
          </a:p>
        </p:txBody>
      </p:sp>
      <p:sp>
        <p:nvSpPr>
          <p:cNvPr id="3116" name="TextBox 165"/>
          <p:cNvSpPr txBox="1"/>
          <p:nvPr/>
        </p:nvSpPr>
        <p:spPr>
          <a:xfrm>
            <a:off x="4781616" y="5447665"/>
            <a:ext cx="51313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18. </a:t>
            </a:r>
          </a:p>
        </p:txBody>
      </p:sp>
      <p:sp>
        <p:nvSpPr>
          <p:cNvPr id="3117" name="TextBox 166"/>
          <p:cNvSpPr txBox="1"/>
          <p:nvPr/>
        </p:nvSpPr>
        <p:spPr>
          <a:xfrm>
            <a:off x="4775910" y="5815352"/>
            <a:ext cx="485714"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19. </a:t>
            </a:r>
          </a:p>
        </p:txBody>
      </p:sp>
      <p:sp>
        <p:nvSpPr>
          <p:cNvPr id="3118" name="TextBox 167"/>
          <p:cNvSpPr txBox="1"/>
          <p:nvPr/>
        </p:nvSpPr>
        <p:spPr>
          <a:xfrm>
            <a:off x="4781941" y="6205879"/>
            <a:ext cx="49308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20. </a:t>
            </a:r>
          </a:p>
        </p:txBody>
      </p:sp>
      <p:sp>
        <p:nvSpPr>
          <p:cNvPr id="3120" name="TextBox 168"/>
          <p:cNvSpPr txBox="1"/>
          <p:nvPr/>
        </p:nvSpPr>
        <p:spPr>
          <a:xfrm>
            <a:off x="6353995" y="62012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21" name="TextBox 169"/>
          <p:cNvSpPr txBox="1"/>
          <p:nvPr/>
        </p:nvSpPr>
        <p:spPr>
          <a:xfrm>
            <a:off x="6355050" y="5839736"/>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22" name="TextBox 170"/>
          <p:cNvSpPr txBox="1"/>
          <p:nvPr/>
        </p:nvSpPr>
        <p:spPr>
          <a:xfrm>
            <a:off x="7261138" y="62012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23" name="TextBox 171"/>
          <p:cNvSpPr txBox="1"/>
          <p:nvPr/>
        </p:nvSpPr>
        <p:spPr>
          <a:xfrm>
            <a:off x="7262193" y="583973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24" name="TextBox 172"/>
          <p:cNvSpPr txBox="1"/>
          <p:nvPr/>
        </p:nvSpPr>
        <p:spPr>
          <a:xfrm>
            <a:off x="8153768" y="61940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25" name="TextBox 173"/>
          <p:cNvSpPr txBox="1"/>
          <p:nvPr/>
        </p:nvSpPr>
        <p:spPr>
          <a:xfrm>
            <a:off x="8154823" y="5832485"/>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3201" name="Group 174"/>
          <p:cNvGrpSpPr/>
          <p:nvPr/>
        </p:nvGrpSpPr>
        <p:grpSpPr>
          <a:xfrm>
            <a:off x="1048597" y="1702525"/>
            <a:ext cx="5630885" cy="1551910"/>
            <a:chOff x="0" y="0"/>
            <a:chExt cx="5630883" cy="1551908"/>
          </a:xfrm>
        </p:grpSpPr>
        <p:sp>
          <p:nvSpPr>
            <p:cNvPr id="3126" name="Straight Connector 175"/>
            <p:cNvSpPr/>
            <p:nvPr/>
          </p:nvSpPr>
          <p:spPr>
            <a:xfrm flipV="1">
              <a:off x="813724"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27" name="Straight Connector 176"/>
            <p:cNvSpPr/>
            <p:nvPr/>
          </p:nvSpPr>
          <p:spPr>
            <a:xfrm flipV="1">
              <a:off x="134043"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28" name="Straight Connector 177"/>
            <p:cNvSpPr/>
            <p:nvPr/>
          </p:nvSpPr>
          <p:spPr>
            <a:xfrm flipV="1">
              <a:off x="4210689" y="148034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29" name="Straight Connector 178"/>
            <p:cNvSpPr/>
            <p:nvPr/>
          </p:nvSpPr>
          <p:spPr>
            <a:xfrm>
              <a:off x="140928" y="791976"/>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0" name="Oval 179"/>
            <p:cNvSpPr/>
            <p:nvPr/>
          </p:nvSpPr>
          <p:spPr>
            <a:xfrm>
              <a:off x="100014" y="14252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31" name="Straight Connector 180"/>
            <p:cNvSpPr/>
            <p:nvPr/>
          </p:nvSpPr>
          <p:spPr>
            <a:xfrm flipV="1">
              <a:off x="835423" y="794062"/>
              <a:ext cx="667945" cy="6740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2" name="Straight Connector 181"/>
            <p:cNvSpPr/>
            <p:nvPr/>
          </p:nvSpPr>
          <p:spPr>
            <a:xfrm flipV="1">
              <a:off x="87989" y="138247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3" name="Straight Connector 182"/>
            <p:cNvSpPr/>
            <p:nvPr/>
          </p:nvSpPr>
          <p:spPr>
            <a:xfrm>
              <a:off x="8472" y="1380569"/>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4" name="Straight Connector 183"/>
            <p:cNvSpPr/>
            <p:nvPr/>
          </p:nvSpPr>
          <p:spPr>
            <a:xfrm>
              <a:off x="-1" y="1464928"/>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5" name="Straight Connector 184"/>
            <p:cNvSpPr/>
            <p:nvPr/>
          </p:nvSpPr>
          <p:spPr>
            <a:xfrm>
              <a:off x="5082" y="15482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6" name="Straight Connector 185"/>
            <p:cNvSpPr/>
            <p:nvPr/>
          </p:nvSpPr>
          <p:spPr>
            <a:xfrm>
              <a:off x="1520236" y="802521"/>
              <a:ext cx="635035" cy="66354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7" name="Straight Connector 186"/>
            <p:cNvSpPr/>
            <p:nvPr/>
          </p:nvSpPr>
          <p:spPr>
            <a:xfrm flipV="1">
              <a:off x="2195885" y="799100"/>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8" name="Straight Connector 187"/>
            <p:cNvSpPr/>
            <p:nvPr/>
          </p:nvSpPr>
          <p:spPr>
            <a:xfrm>
              <a:off x="2854182" y="779634"/>
              <a:ext cx="694300" cy="7147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9" name="Straight Connector 188"/>
            <p:cNvSpPr/>
            <p:nvPr/>
          </p:nvSpPr>
          <p:spPr>
            <a:xfrm>
              <a:off x="4242307" y="812719"/>
              <a:ext cx="639988" cy="6545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0" name="Straight Connector 189"/>
            <p:cNvSpPr/>
            <p:nvPr/>
          </p:nvSpPr>
          <p:spPr>
            <a:xfrm flipV="1">
              <a:off x="2174122" y="1477123"/>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1" name="Straight Connector 190"/>
            <p:cNvSpPr/>
            <p:nvPr/>
          </p:nvSpPr>
          <p:spPr>
            <a:xfrm flipV="1">
              <a:off x="1481646" y="14755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2" name="Straight Connector 191"/>
            <p:cNvSpPr/>
            <p:nvPr/>
          </p:nvSpPr>
          <p:spPr>
            <a:xfrm flipV="1">
              <a:off x="2839896" y="147448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3" name="Straight Connector 192"/>
            <p:cNvSpPr/>
            <p:nvPr/>
          </p:nvSpPr>
          <p:spPr>
            <a:xfrm flipH="1">
              <a:off x="1503822" y="79754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4" name="Straight Connector 193"/>
            <p:cNvSpPr/>
            <p:nvPr/>
          </p:nvSpPr>
          <p:spPr>
            <a:xfrm flipH="1">
              <a:off x="2851385" y="80238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5" name="Oval 194"/>
            <p:cNvSpPr/>
            <p:nvPr/>
          </p:nvSpPr>
          <p:spPr>
            <a:xfrm>
              <a:off x="776283" y="14328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46" name="Oval 195"/>
            <p:cNvSpPr/>
            <p:nvPr/>
          </p:nvSpPr>
          <p:spPr>
            <a:xfrm>
              <a:off x="1459574"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47" name="Oval 196"/>
            <p:cNvSpPr/>
            <p:nvPr/>
          </p:nvSpPr>
          <p:spPr>
            <a:xfrm>
              <a:off x="2808667"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48" name="Oval 197"/>
            <p:cNvSpPr/>
            <p:nvPr/>
          </p:nvSpPr>
          <p:spPr>
            <a:xfrm>
              <a:off x="2116549"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49" name="Straight Connector 198"/>
            <p:cNvSpPr/>
            <p:nvPr/>
          </p:nvSpPr>
          <p:spPr>
            <a:xfrm flipV="1">
              <a:off x="3538185" y="791804"/>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0" name="Straight Connector 199"/>
            <p:cNvSpPr/>
            <p:nvPr/>
          </p:nvSpPr>
          <p:spPr>
            <a:xfrm flipV="1">
              <a:off x="3529163" y="147709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1" name="Straight Connector 200"/>
            <p:cNvSpPr/>
            <p:nvPr/>
          </p:nvSpPr>
          <p:spPr>
            <a:xfrm flipH="1">
              <a:off x="4211672" y="79965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2" name="Straight Connector 201"/>
            <p:cNvSpPr/>
            <p:nvPr/>
          </p:nvSpPr>
          <p:spPr>
            <a:xfrm>
              <a:off x="5585643" y="788808"/>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3" name="Straight Connector 202"/>
            <p:cNvSpPr/>
            <p:nvPr/>
          </p:nvSpPr>
          <p:spPr>
            <a:xfrm flipV="1">
              <a:off x="4894628" y="1470849"/>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4" name="Straight Connector 203"/>
            <p:cNvSpPr/>
            <p:nvPr/>
          </p:nvSpPr>
          <p:spPr>
            <a:xfrm flipV="1">
              <a:off x="4900475" y="789045"/>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5" name="Oval 204"/>
            <p:cNvSpPr/>
            <p:nvPr/>
          </p:nvSpPr>
          <p:spPr>
            <a:xfrm>
              <a:off x="5543767" y="142597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56" name="Oval 205"/>
            <p:cNvSpPr/>
            <p:nvPr/>
          </p:nvSpPr>
          <p:spPr>
            <a:xfrm>
              <a:off x="3481431"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57" name="Oval 206"/>
            <p:cNvSpPr/>
            <p:nvPr/>
          </p:nvSpPr>
          <p:spPr>
            <a:xfrm>
              <a:off x="4856286" y="143547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58" name="Oval 207"/>
            <p:cNvSpPr/>
            <p:nvPr/>
          </p:nvSpPr>
          <p:spPr>
            <a:xfrm>
              <a:off x="4170699" y="143521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59" name="Straight Connector 208"/>
            <p:cNvSpPr/>
            <p:nvPr/>
          </p:nvSpPr>
          <p:spPr>
            <a:xfrm flipV="1">
              <a:off x="838934"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0" name="Straight Connector 209"/>
            <p:cNvSpPr/>
            <p:nvPr/>
          </p:nvSpPr>
          <p:spPr>
            <a:xfrm flipV="1">
              <a:off x="159255"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1" name="Straight Connector 210"/>
            <p:cNvSpPr/>
            <p:nvPr/>
          </p:nvSpPr>
          <p:spPr>
            <a:xfrm flipV="1">
              <a:off x="4235899" y="9553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2" name="Oval 211"/>
            <p:cNvSpPr/>
            <p:nvPr/>
          </p:nvSpPr>
          <p:spPr>
            <a:xfrm>
              <a:off x="117926" y="5253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63" name="Straight Connector 212"/>
            <p:cNvSpPr/>
            <p:nvPr/>
          </p:nvSpPr>
          <p:spPr>
            <a:xfrm flipV="1">
              <a:off x="151680" y="101610"/>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4" name="Straight Connector 213"/>
            <p:cNvSpPr/>
            <p:nvPr/>
          </p:nvSpPr>
          <p:spPr>
            <a:xfrm>
              <a:off x="828564" y="74143"/>
              <a:ext cx="693525" cy="7229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5" name="Straight Connector 214"/>
            <p:cNvSpPr/>
            <p:nvPr/>
          </p:nvSpPr>
          <p:spPr>
            <a:xfrm flipV="1">
              <a:off x="112723" y="190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6" name="Straight Connector 215"/>
            <p:cNvSpPr/>
            <p:nvPr/>
          </p:nvSpPr>
          <p:spPr>
            <a:xfrm>
              <a:off x="28338" y="-1"/>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7" name="Straight Connector 216"/>
            <p:cNvSpPr/>
            <p:nvPr/>
          </p:nvSpPr>
          <p:spPr>
            <a:xfrm>
              <a:off x="24732" y="8317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8" name="Straight Connector 217"/>
            <p:cNvSpPr/>
            <p:nvPr/>
          </p:nvSpPr>
          <p:spPr>
            <a:xfrm>
              <a:off x="30210" y="168625"/>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9" name="Straight Connector 218"/>
            <p:cNvSpPr/>
            <p:nvPr/>
          </p:nvSpPr>
          <p:spPr>
            <a:xfrm flipV="1">
              <a:off x="1529166" y="105656"/>
              <a:ext cx="633225" cy="6579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0" name="Straight Connector 219"/>
            <p:cNvSpPr/>
            <p:nvPr/>
          </p:nvSpPr>
          <p:spPr>
            <a:xfrm>
              <a:off x="2196111" y="108732"/>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1" name="Straight Connector 220"/>
            <p:cNvSpPr/>
            <p:nvPr/>
          </p:nvSpPr>
          <p:spPr>
            <a:xfrm flipV="1">
              <a:off x="2856128" y="112041"/>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2" name="Straight Connector 221"/>
            <p:cNvSpPr/>
            <p:nvPr/>
          </p:nvSpPr>
          <p:spPr>
            <a:xfrm flipV="1">
              <a:off x="4187665" y="93855"/>
              <a:ext cx="708825" cy="7293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3" name="Straight Connector 222"/>
            <p:cNvSpPr/>
            <p:nvPr/>
          </p:nvSpPr>
          <p:spPr>
            <a:xfrm flipV="1">
              <a:off x="2180534" y="9587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4" name="Straight Connector 223"/>
            <p:cNvSpPr/>
            <p:nvPr/>
          </p:nvSpPr>
          <p:spPr>
            <a:xfrm flipV="1">
              <a:off x="1506856" y="9078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5" name="Straight Connector 224"/>
            <p:cNvSpPr/>
            <p:nvPr/>
          </p:nvSpPr>
          <p:spPr>
            <a:xfrm flipV="1">
              <a:off x="2865236" y="9498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6" name="Straight Connector 225"/>
            <p:cNvSpPr/>
            <p:nvPr/>
          </p:nvSpPr>
          <p:spPr>
            <a:xfrm flipH="1">
              <a:off x="1512752" y="122965"/>
              <a:ext cx="1"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7" name="Straight Connector 226"/>
            <p:cNvSpPr/>
            <p:nvPr/>
          </p:nvSpPr>
          <p:spPr>
            <a:xfrm>
              <a:off x="2866848" y="112015"/>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78" name="Oval 227"/>
            <p:cNvSpPr/>
            <p:nvPr/>
          </p:nvSpPr>
          <p:spPr>
            <a:xfrm>
              <a:off x="795275" y="5439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79" name="Oval 228"/>
            <p:cNvSpPr/>
            <p:nvPr/>
          </p:nvSpPr>
          <p:spPr>
            <a:xfrm>
              <a:off x="1468313" y="4717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80" name="Oval 229"/>
            <p:cNvSpPr/>
            <p:nvPr/>
          </p:nvSpPr>
          <p:spPr>
            <a:xfrm>
              <a:off x="2832647" y="5769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81" name="Oval 230"/>
            <p:cNvSpPr/>
            <p:nvPr/>
          </p:nvSpPr>
          <p:spPr>
            <a:xfrm>
              <a:off x="2134195" y="4913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82" name="Straight Connector 231"/>
            <p:cNvSpPr/>
            <p:nvPr/>
          </p:nvSpPr>
          <p:spPr>
            <a:xfrm>
              <a:off x="3538411" y="101438"/>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3" name="Straight Connector 232"/>
            <p:cNvSpPr/>
            <p:nvPr/>
          </p:nvSpPr>
          <p:spPr>
            <a:xfrm flipV="1">
              <a:off x="3554504" y="9759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4" name="Straight Connector 233"/>
            <p:cNvSpPr/>
            <p:nvPr/>
          </p:nvSpPr>
          <p:spPr>
            <a:xfrm flipH="1">
              <a:off x="4225867" y="109287"/>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5" name="Straight Connector 234"/>
            <p:cNvSpPr/>
            <p:nvPr/>
          </p:nvSpPr>
          <p:spPr>
            <a:xfrm>
              <a:off x="5585802" y="8967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6" name="Straight Connector 235"/>
            <p:cNvSpPr/>
            <p:nvPr/>
          </p:nvSpPr>
          <p:spPr>
            <a:xfrm flipV="1">
              <a:off x="4919838" y="8603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7" name="Straight Connector 236"/>
            <p:cNvSpPr/>
            <p:nvPr/>
          </p:nvSpPr>
          <p:spPr>
            <a:xfrm>
              <a:off x="4914669" y="98679"/>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8" name="Oval 237"/>
            <p:cNvSpPr/>
            <p:nvPr/>
          </p:nvSpPr>
          <p:spPr>
            <a:xfrm>
              <a:off x="5546163" y="4830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89" name="Oval 238"/>
            <p:cNvSpPr/>
            <p:nvPr/>
          </p:nvSpPr>
          <p:spPr>
            <a:xfrm>
              <a:off x="3494354" y="5493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0" name="Oval 239"/>
            <p:cNvSpPr/>
            <p:nvPr/>
          </p:nvSpPr>
          <p:spPr>
            <a:xfrm>
              <a:off x="4860502" y="5081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1" name="Oval 240"/>
            <p:cNvSpPr/>
            <p:nvPr/>
          </p:nvSpPr>
          <p:spPr>
            <a:xfrm>
              <a:off x="4194147" y="57543"/>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2" name="Oval 241"/>
            <p:cNvSpPr/>
            <p:nvPr/>
          </p:nvSpPr>
          <p:spPr>
            <a:xfrm>
              <a:off x="103732" y="74290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3" name="Straight Connector 242"/>
            <p:cNvSpPr/>
            <p:nvPr/>
          </p:nvSpPr>
          <p:spPr>
            <a:xfrm flipV="1">
              <a:off x="98528" y="692266"/>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4" name="Straight Connector 243"/>
            <p:cNvSpPr/>
            <p:nvPr/>
          </p:nvSpPr>
          <p:spPr>
            <a:xfrm>
              <a:off x="14144" y="69036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5" name="Straight Connector 244"/>
            <p:cNvSpPr/>
            <p:nvPr/>
          </p:nvSpPr>
          <p:spPr>
            <a:xfrm>
              <a:off x="10538" y="7749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6" name="Straight Connector 245"/>
            <p:cNvSpPr/>
            <p:nvPr/>
          </p:nvSpPr>
          <p:spPr>
            <a:xfrm>
              <a:off x="15623" y="858012"/>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7" name="Oval 246"/>
            <p:cNvSpPr/>
            <p:nvPr/>
          </p:nvSpPr>
          <p:spPr>
            <a:xfrm>
              <a:off x="1469909"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8" name="Oval 247"/>
            <p:cNvSpPr/>
            <p:nvPr/>
          </p:nvSpPr>
          <p:spPr>
            <a:xfrm>
              <a:off x="2818454"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99" name="Oval 248"/>
            <p:cNvSpPr/>
            <p:nvPr/>
          </p:nvSpPr>
          <p:spPr>
            <a:xfrm>
              <a:off x="5542495" y="73867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00" name="Oval 249"/>
            <p:cNvSpPr/>
            <p:nvPr/>
          </p:nvSpPr>
          <p:spPr>
            <a:xfrm>
              <a:off x="4179953" y="747909"/>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202" name="Straight Arrow Connector 250"/>
          <p:cNvSpPr/>
          <p:nvPr/>
        </p:nvSpPr>
        <p:spPr>
          <a:xfrm>
            <a:off x="6864619" y="1559032"/>
            <a:ext cx="1" cy="186686"/>
          </a:xfrm>
          <a:prstGeom prst="line">
            <a:avLst/>
          </a:prstGeom>
          <a:ln w="25400">
            <a:solidFill>
              <a:srgbClr val="FF0000"/>
            </a:solidFill>
            <a:miter/>
            <a:tailEnd type="triangle"/>
          </a:ln>
        </p:spPr>
        <p:txBody>
          <a:bodyPr lIns="45719" rIns="45719"/>
          <a:lstStyle/>
          <a:p>
            <a:endParaRPr/>
          </a:p>
        </p:txBody>
      </p:sp>
      <p:sp>
        <p:nvSpPr>
          <p:cNvPr id="3203" name="TextBox 251"/>
          <p:cNvSpPr txBox="1"/>
          <p:nvPr/>
        </p:nvSpPr>
        <p:spPr>
          <a:xfrm>
            <a:off x="7006267" y="1466729"/>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endParaRPr dirty="0"/>
          </a:p>
        </p:txBody>
      </p:sp>
      <p:sp>
        <p:nvSpPr>
          <p:cNvPr id="3204" name="TextBox 252"/>
          <p:cNvSpPr txBox="1"/>
          <p:nvPr/>
        </p:nvSpPr>
        <p:spPr>
          <a:xfrm>
            <a:off x="6948099" y="1724351"/>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205" name="Straight Arrow Connector 253"/>
          <p:cNvSpPr/>
          <p:nvPr/>
        </p:nvSpPr>
        <p:spPr>
          <a:xfrm>
            <a:off x="6864619" y="2980312"/>
            <a:ext cx="1" cy="186686"/>
          </a:xfrm>
          <a:prstGeom prst="line">
            <a:avLst/>
          </a:prstGeom>
          <a:ln w="25400">
            <a:solidFill>
              <a:srgbClr val="FF0000"/>
            </a:solidFill>
            <a:miter/>
            <a:tailEnd type="triangle"/>
          </a:ln>
        </p:spPr>
        <p:txBody>
          <a:bodyPr lIns="45719" rIns="45719"/>
          <a:lstStyle/>
          <a:p>
            <a:endParaRPr/>
          </a:p>
        </p:txBody>
      </p:sp>
      <p:sp>
        <p:nvSpPr>
          <p:cNvPr id="3206" name="TextBox 254"/>
          <p:cNvSpPr txBox="1"/>
          <p:nvPr/>
        </p:nvSpPr>
        <p:spPr>
          <a:xfrm>
            <a:off x="7018074" y="2646559"/>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207" name="TextBox 255"/>
          <p:cNvSpPr txBox="1"/>
          <p:nvPr/>
        </p:nvSpPr>
        <p:spPr>
          <a:xfrm>
            <a:off x="6959906" y="2904181"/>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95" name="TextBox 52">
            <a:extLst>
              <a:ext uri="{FF2B5EF4-FFF2-40B4-BE49-F238E27FC236}">
                <a16:creationId xmlns:a16="http://schemas.microsoft.com/office/drawing/2014/main" id="{B61A1BB5-5614-2D45-8D94-1FA29CD63415}"/>
              </a:ext>
            </a:extLst>
          </p:cNvPr>
          <p:cNvSpPr txBox="1"/>
          <p:nvPr/>
        </p:nvSpPr>
        <p:spPr>
          <a:xfrm>
            <a:off x="3559740" y="4252367"/>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96" name="TextBox 52">
            <a:extLst>
              <a:ext uri="{FF2B5EF4-FFF2-40B4-BE49-F238E27FC236}">
                <a16:creationId xmlns:a16="http://schemas.microsoft.com/office/drawing/2014/main" id="{4F94AB97-76F1-EC49-A7B9-2D3295C37F6E}"/>
              </a:ext>
            </a:extLst>
          </p:cNvPr>
          <p:cNvSpPr txBox="1"/>
          <p:nvPr/>
        </p:nvSpPr>
        <p:spPr>
          <a:xfrm>
            <a:off x="7746574" y="4248369"/>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3" name="Group 2">
            <a:extLst>
              <a:ext uri="{FF2B5EF4-FFF2-40B4-BE49-F238E27FC236}">
                <a16:creationId xmlns:a16="http://schemas.microsoft.com/office/drawing/2014/main" id="{24A827B7-E0AB-E04E-8849-5D05195F4D1F}"/>
              </a:ext>
            </a:extLst>
          </p:cNvPr>
          <p:cNvGrpSpPr/>
          <p:nvPr/>
        </p:nvGrpSpPr>
        <p:grpSpPr>
          <a:xfrm>
            <a:off x="1136178" y="4241844"/>
            <a:ext cx="726785" cy="480575"/>
            <a:chOff x="614000" y="3490501"/>
            <a:chExt cx="726785" cy="480575"/>
          </a:xfrm>
        </p:grpSpPr>
        <p:sp>
          <p:nvSpPr>
            <p:cNvPr id="197" name="TextBox 145">
              <a:extLst>
                <a:ext uri="{FF2B5EF4-FFF2-40B4-BE49-F238E27FC236}">
                  <a16:creationId xmlns:a16="http://schemas.microsoft.com/office/drawing/2014/main" id="{C2E140A5-09FC-0747-9680-E6818EE8F8E7}"/>
                </a:ext>
              </a:extLst>
            </p:cNvPr>
            <p:cNvSpPr txBox="1"/>
            <p:nvPr/>
          </p:nvSpPr>
          <p:spPr>
            <a:xfrm>
              <a:off x="614000" y="3490501"/>
              <a:ext cx="726785"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98" name="Straight Connector 398">
              <a:extLst>
                <a:ext uri="{FF2B5EF4-FFF2-40B4-BE49-F238E27FC236}">
                  <a16:creationId xmlns:a16="http://schemas.microsoft.com/office/drawing/2014/main" id="{1C4DDC46-861F-F342-A59D-9D57ABA02205}"/>
                </a:ext>
              </a:extLst>
            </p:cNvPr>
            <p:cNvSpPr/>
            <p:nvPr/>
          </p:nvSpPr>
          <p:spPr>
            <a:xfrm>
              <a:off x="676508" y="3725910"/>
              <a:ext cx="511879" cy="1"/>
            </a:xfrm>
            <a:prstGeom prst="line">
              <a:avLst/>
            </a:prstGeom>
            <a:ln w="12700">
              <a:solidFill>
                <a:srgbClr val="000000"/>
              </a:solidFill>
              <a:miter/>
            </a:ln>
          </p:spPr>
          <p:txBody>
            <a:bodyPr lIns="45719" rIns="45719"/>
            <a:lstStyle/>
            <a:p>
              <a:endParaRPr/>
            </a:p>
          </p:txBody>
        </p:sp>
        <p:sp>
          <p:nvSpPr>
            <p:cNvPr id="199" name="TextBox 399">
              <a:extLst>
                <a:ext uri="{FF2B5EF4-FFF2-40B4-BE49-F238E27FC236}">
                  <a16:creationId xmlns:a16="http://schemas.microsoft.com/office/drawing/2014/main" id="{C3DD70FA-9356-164C-BDFB-290150A52AB2}"/>
                </a:ext>
              </a:extLst>
            </p:cNvPr>
            <p:cNvSpPr txBox="1"/>
            <p:nvPr/>
          </p:nvSpPr>
          <p:spPr>
            <a:xfrm>
              <a:off x="813862" y="3632522"/>
              <a:ext cx="34814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 name="Group 1">
            <a:extLst>
              <a:ext uri="{FF2B5EF4-FFF2-40B4-BE49-F238E27FC236}">
                <a16:creationId xmlns:a16="http://schemas.microsoft.com/office/drawing/2014/main" id="{4BDE0C1F-6306-B348-B37C-D71383ED822D}"/>
              </a:ext>
            </a:extLst>
          </p:cNvPr>
          <p:cNvGrpSpPr/>
          <p:nvPr/>
        </p:nvGrpSpPr>
        <p:grpSpPr>
          <a:xfrm>
            <a:off x="5320211" y="4242106"/>
            <a:ext cx="806961" cy="474312"/>
            <a:chOff x="1837489" y="3606411"/>
            <a:chExt cx="806961" cy="474312"/>
          </a:xfrm>
        </p:grpSpPr>
        <p:sp>
          <p:nvSpPr>
            <p:cNvPr id="200" name="TextBox 145">
              <a:extLst>
                <a:ext uri="{FF2B5EF4-FFF2-40B4-BE49-F238E27FC236}">
                  <a16:creationId xmlns:a16="http://schemas.microsoft.com/office/drawing/2014/main" id="{F5284097-F8B5-EF48-ABDA-FCCFE33B4645}"/>
                </a:ext>
              </a:extLst>
            </p:cNvPr>
            <p:cNvSpPr txBox="1"/>
            <p:nvPr/>
          </p:nvSpPr>
          <p:spPr>
            <a:xfrm>
              <a:off x="1837489" y="3606411"/>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01" name="Straight Connector 398">
              <a:extLst>
                <a:ext uri="{FF2B5EF4-FFF2-40B4-BE49-F238E27FC236}">
                  <a16:creationId xmlns:a16="http://schemas.microsoft.com/office/drawing/2014/main" id="{9939D751-EC9B-D94B-ABDD-72B163F81264}"/>
                </a:ext>
              </a:extLst>
            </p:cNvPr>
            <p:cNvSpPr/>
            <p:nvPr/>
          </p:nvSpPr>
          <p:spPr>
            <a:xfrm>
              <a:off x="1918786" y="3841820"/>
              <a:ext cx="511879" cy="1"/>
            </a:xfrm>
            <a:prstGeom prst="line">
              <a:avLst/>
            </a:prstGeom>
            <a:ln w="12700">
              <a:solidFill>
                <a:srgbClr val="000000"/>
              </a:solidFill>
              <a:miter/>
            </a:ln>
          </p:spPr>
          <p:txBody>
            <a:bodyPr lIns="45719" rIns="45719"/>
            <a:lstStyle/>
            <a:p>
              <a:endParaRPr/>
            </a:p>
          </p:txBody>
        </p:sp>
        <p:sp>
          <p:nvSpPr>
            <p:cNvPr id="202" name="TextBox 399">
              <a:extLst>
                <a:ext uri="{FF2B5EF4-FFF2-40B4-BE49-F238E27FC236}">
                  <a16:creationId xmlns:a16="http://schemas.microsoft.com/office/drawing/2014/main" id="{7D47BBDF-E79E-AE4A-8FDD-75C442C0EB8F}"/>
                </a:ext>
              </a:extLst>
            </p:cNvPr>
            <p:cNvSpPr txBox="1"/>
            <p:nvPr/>
          </p:nvSpPr>
          <p:spPr>
            <a:xfrm>
              <a:off x="2043615" y="3742169"/>
              <a:ext cx="355120"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06" name="TextBox 205">
            <a:extLst>
              <a:ext uri="{FF2B5EF4-FFF2-40B4-BE49-F238E27FC236}">
                <a16:creationId xmlns:a16="http://schemas.microsoft.com/office/drawing/2014/main" id="{043B61E0-46A1-3C44-9513-07FBA0C720FD}"/>
              </a:ext>
            </a:extLst>
          </p:cNvPr>
          <p:cNvSpPr txBox="1"/>
          <p:nvPr/>
        </p:nvSpPr>
        <p:spPr>
          <a:xfrm>
            <a:off x="1730255" y="2946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07" name="Group 206">
            <a:extLst>
              <a:ext uri="{FF2B5EF4-FFF2-40B4-BE49-F238E27FC236}">
                <a16:creationId xmlns:a16="http://schemas.microsoft.com/office/drawing/2014/main" id="{33D0AF79-5F21-194F-9F9A-14832596B097}"/>
              </a:ext>
            </a:extLst>
          </p:cNvPr>
          <p:cNvGrpSpPr/>
          <p:nvPr/>
        </p:nvGrpSpPr>
        <p:grpSpPr>
          <a:xfrm>
            <a:off x="357103" y="3701512"/>
            <a:ext cx="1694217" cy="465402"/>
            <a:chOff x="1032936" y="5906726"/>
            <a:chExt cx="1694217" cy="465402"/>
          </a:xfrm>
        </p:grpSpPr>
        <p:sp>
          <p:nvSpPr>
            <p:cNvPr id="208" name="TextBox 207">
              <a:extLst>
                <a:ext uri="{FF2B5EF4-FFF2-40B4-BE49-F238E27FC236}">
                  <a16:creationId xmlns:a16="http://schemas.microsoft.com/office/drawing/2014/main" id="{CDDDA060-C9B8-1F45-ADF9-7E89E92C40A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09" name="TextBox 208">
              <a:extLst>
                <a:ext uri="{FF2B5EF4-FFF2-40B4-BE49-F238E27FC236}">
                  <a16:creationId xmlns:a16="http://schemas.microsoft.com/office/drawing/2014/main" id="{1B38C5E2-85F2-334E-90C2-16A8A1E9E581}"/>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4931323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210" name="Straight Connector 4"/>
          <p:cNvSpPr/>
          <p:nvPr/>
        </p:nvSpPr>
        <p:spPr>
          <a:xfrm>
            <a:off x="277471" y="845804"/>
            <a:ext cx="8563831" cy="1"/>
          </a:xfrm>
          <a:prstGeom prst="line">
            <a:avLst/>
          </a:prstGeom>
          <a:ln w="28575">
            <a:solidFill>
              <a:srgbClr val="000000"/>
            </a:solidFill>
            <a:miter/>
          </a:ln>
        </p:spPr>
        <p:txBody>
          <a:bodyPr lIns="45719" rIns="45719"/>
          <a:lstStyle/>
          <a:p>
            <a:endParaRPr/>
          </a:p>
        </p:txBody>
      </p:sp>
      <p:graphicFrame>
        <p:nvGraphicFramePr>
          <p:cNvPr id="3212" name="Table 29"/>
          <p:cNvGraphicFramePr/>
          <p:nvPr>
            <p:extLst>
              <p:ext uri="{D42A27DB-BD31-4B8C-83A1-F6EECF244321}">
                <p14:modId xmlns:p14="http://schemas.microsoft.com/office/powerpoint/2010/main" val="2878188696"/>
              </p:ext>
            </p:extLst>
          </p:nvPr>
        </p:nvGraphicFramePr>
        <p:xfrm>
          <a:off x="450343"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0628">
                  <a:extLst>
                    <a:ext uri="{9D8B030D-6E8A-4147-A177-3AD203B41FA5}">
                      <a16:colId xmlns:a16="http://schemas.microsoft.com/office/drawing/2014/main" val="20003"/>
                    </a:ext>
                  </a:extLst>
                </a:gridCol>
                <a:gridCol w="982178">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3213" name="Table 30"/>
          <p:cNvGraphicFramePr/>
          <p:nvPr>
            <p:extLst>
              <p:ext uri="{D42A27DB-BD31-4B8C-83A1-F6EECF244321}">
                <p14:modId xmlns:p14="http://schemas.microsoft.com/office/powerpoint/2010/main" val="3483356673"/>
              </p:ext>
            </p:extLst>
          </p:nvPr>
        </p:nvGraphicFramePr>
        <p:xfrm>
          <a:off x="4636741" y="4246738"/>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21376">
                  <a:extLst>
                    <a:ext uri="{9D8B030D-6E8A-4147-A177-3AD203B41FA5}">
                      <a16:colId xmlns:a16="http://schemas.microsoft.com/office/drawing/2014/main" val="20003"/>
                    </a:ext>
                  </a:extLst>
                </a:gridCol>
                <a:gridCol w="99143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3215" name="TextBox 32"/>
          <p:cNvSpPr txBox="1"/>
          <p:nvPr/>
        </p:nvSpPr>
        <p:spPr>
          <a:xfrm>
            <a:off x="1923917" y="4211007"/>
            <a:ext cx="80940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216" name="TextBox 33"/>
          <p:cNvSpPr txBox="1"/>
          <p:nvPr/>
        </p:nvSpPr>
        <p:spPr>
          <a:xfrm>
            <a:off x="455555" y="4322469"/>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217" name="TextBox 34"/>
          <p:cNvSpPr txBox="1"/>
          <p:nvPr/>
        </p:nvSpPr>
        <p:spPr>
          <a:xfrm>
            <a:off x="2855425" y="4211007"/>
            <a:ext cx="690355"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220" name="TextBox 37"/>
          <p:cNvSpPr txBox="1"/>
          <p:nvPr/>
        </p:nvSpPr>
        <p:spPr>
          <a:xfrm>
            <a:off x="6112860" y="4211007"/>
            <a:ext cx="7851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221" name="TextBox 38"/>
          <p:cNvSpPr txBox="1"/>
          <p:nvPr/>
        </p:nvSpPr>
        <p:spPr>
          <a:xfrm>
            <a:off x="4638521" y="4322469"/>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222" name="TextBox 39"/>
          <p:cNvSpPr txBox="1"/>
          <p:nvPr/>
        </p:nvSpPr>
        <p:spPr>
          <a:xfrm>
            <a:off x="7042852" y="4216676"/>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224" name="TextBox 46"/>
              <p:cNvSpPr txBox="1"/>
              <p:nvPr/>
            </p:nvSpPr>
            <p:spPr>
              <a:xfrm>
                <a:off x="1305176" y="621476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24" name="TextBox 46"/>
              <p:cNvSpPr txBox="1">
                <a:spLocks noRot="1" noChangeAspect="1" noMove="1" noResize="1" noEditPoints="1" noAdjustHandles="1" noChangeArrowheads="1" noChangeShapeType="1" noTextEdit="1"/>
              </p:cNvSpPr>
              <p:nvPr/>
            </p:nvSpPr>
            <p:spPr>
              <a:xfrm>
                <a:off x="1305176" y="6214769"/>
                <a:ext cx="320327" cy="281637"/>
              </a:xfrm>
              <a:prstGeom prst="rect">
                <a:avLst/>
              </a:prstGeom>
              <a:blipFill>
                <a:blip r:embed="rId2"/>
                <a:stretch>
                  <a:fillRect r="-18868" b="-17021"/>
                </a:stretch>
              </a:blipFill>
              <a:ln w="12700">
                <a:miter lim="400000"/>
              </a:ln>
            </p:spPr>
            <p:txBody>
              <a:bodyPr/>
              <a:lstStyle/>
              <a:p>
                <a:r>
                  <a:rPr lang="en-US">
                    <a:noFill/>
                  </a:rPr>
                  <a:t> </a:t>
                </a:r>
              </a:p>
            </p:txBody>
          </p:sp>
        </mc:Fallback>
      </mc:AlternateContent>
      <p:sp>
        <p:nvSpPr>
          <p:cNvPr id="3225" name="TextBox 47"/>
          <p:cNvSpPr txBox="1"/>
          <p:nvPr/>
        </p:nvSpPr>
        <p:spPr>
          <a:xfrm>
            <a:off x="1340785" y="471378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26" name="TextBox 48"/>
          <p:cNvSpPr txBox="1"/>
          <p:nvPr/>
        </p:nvSpPr>
        <p:spPr>
          <a:xfrm>
            <a:off x="1336728" y="510264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27" name="TextBox 49"/>
          <p:cNvSpPr txBox="1"/>
          <p:nvPr/>
        </p:nvSpPr>
        <p:spPr>
          <a:xfrm>
            <a:off x="1333325" y="546078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28" name="TextBox 50"/>
          <p:cNvSpPr txBox="1"/>
          <p:nvPr/>
        </p:nvSpPr>
        <p:spPr>
          <a:xfrm>
            <a:off x="1335530" y="5809407"/>
            <a:ext cx="40717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29" name="TextBox 51"/>
          <p:cNvSpPr txBox="1"/>
          <p:nvPr/>
        </p:nvSpPr>
        <p:spPr>
          <a:xfrm>
            <a:off x="2161415" y="543789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30" name="TextBox 52"/>
          <p:cNvSpPr txBox="1"/>
          <p:nvPr/>
        </p:nvSpPr>
        <p:spPr>
          <a:xfrm>
            <a:off x="2070243" y="5802291"/>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3236" name="Group 53"/>
          <p:cNvGrpSpPr/>
          <p:nvPr/>
        </p:nvGrpSpPr>
        <p:grpSpPr>
          <a:xfrm>
            <a:off x="1892400" y="6102451"/>
            <a:ext cx="976630" cy="467607"/>
            <a:chOff x="0" y="0"/>
            <a:chExt cx="976629" cy="467605"/>
          </a:xfrm>
        </p:grpSpPr>
        <p:sp>
          <p:nvSpPr>
            <p:cNvPr id="3231" name="TextBox 5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235" name="Group 55"/>
            <p:cNvGrpSpPr/>
            <p:nvPr/>
          </p:nvGrpSpPr>
          <p:grpSpPr>
            <a:xfrm>
              <a:off x="180020" y="119174"/>
              <a:ext cx="796609" cy="348431"/>
              <a:chOff x="0" y="13854"/>
              <a:chExt cx="796607" cy="348429"/>
            </a:xfrm>
          </p:grpSpPr>
          <mc:AlternateContent xmlns:mc="http://schemas.openxmlformats.org/markup-compatibility/2006" xmlns:a14="http://schemas.microsoft.com/office/drawing/2010/main">
            <mc:Choice Requires="a14">
              <p:sp>
                <p:nvSpPr>
                  <p:cNvPr id="3232" name="TextBox 5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32" name="TextBox 5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6981" b="-17391"/>
                    </a:stretch>
                  </a:blipFill>
                  <a:ln w="12700" cap="flat">
                    <a:noFill/>
                    <a:miter lim="400000"/>
                  </a:ln>
                  <a:effectLst/>
                </p:spPr>
                <p:txBody>
                  <a:bodyPr/>
                  <a:lstStyle/>
                  <a:p>
                    <a:r>
                      <a:rPr lang="en-US">
                        <a:noFill/>
                      </a:rPr>
                      <a:t> </a:t>
                    </a:r>
                  </a:p>
                </p:txBody>
              </p:sp>
            </mc:Fallback>
          </mc:AlternateContent>
          <p:sp>
            <p:nvSpPr>
              <p:cNvPr id="3233" name="Straight Connector 5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4" name="TextBox 58"/>
              <p:cNvSpPr txBox="1"/>
              <p:nvPr/>
            </p:nvSpPr>
            <p:spPr>
              <a:xfrm>
                <a:off x="395054" y="13854"/>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237" name="TextBox 61"/>
          <p:cNvSpPr txBox="1"/>
          <p:nvPr/>
        </p:nvSpPr>
        <p:spPr>
          <a:xfrm>
            <a:off x="3053652" y="543723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38" name="TextBox 62"/>
          <p:cNvSpPr txBox="1"/>
          <p:nvPr/>
        </p:nvSpPr>
        <p:spPr>
          <a:xfrm>
            <a:off x="2955336" y="581141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3244" name="Group 63"/>
          <p:cNvGrpSpPr/>
          <p:nvPr/>
        </p:nvGrpSpPr>
        <p:grpSpPr>
          <a:xfrm>
            <a:off x="2746179" y="6083880"/>
            <a:ext cx="983556" cy="474534"/>
            <a:chOff x="0" y="0"/>
            <a:chExt cx="983555" cy="474532"/>
          </a:xfrm>
        </p:grpSpPr>
        <p:sp>
          <p:nvSpPr>
            <p:cNvPr id="3239" name="TextBox 64"/>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243" name="Group 65"/>
            <p:cNvGrpSpPr/>
            <p:nvPr/>
          </p:nvGrpSpPr>
          <p:grpSpPr>
            <a:xfrm>
              <a:off x="180020" y="126101"/>
              <a:ext cx="803535" cy="348431"/>
              <a:chOff x="0" y="20781"/>
              <a:chExt cx="803533" cy="348429"/>
            </a:xfrm>
          </p:grpSpPr>
          <mc:AlternateContent xmlns:mc="http://schemas.openxmlformats.org/markup-compatibility/2006" xmlns:a14="http://schemas.microsoft.com/office/drawing/2010/main">
            <mc:Choice Requires="a14">
              <p:sp>
                <p:nvSpPr>
                  <p:cNvPr id="3240" name="TextBox 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240" name="TextBox 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3241" name="Straight Connector 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2" name="TextBox 68"/>
              <p:cNvSpPr txBox="1"/>
              <p:nvPr/>
            </p:nvSpPr>
            <p:spPr>
              <a:xfrm>
                <a:off x="401980" y="20781"/>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245" name="TextBox 71"/>
          <p:cNvSpPr txBox="1"/>
          <p:nvPr/>
        </p:nvSpPr>
        <p:spPr>
          <a:xfrm>
            <a:off x="3969596" y="5458281"/>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46" name="TextBox 72"/>
          <p:cNvSpPr txBox="1"/>
          <p:nvPr/>
        </p:nvSpPr>
        <p:spPr>
          <a:xfrm>
            <a:off x="3911581" y="5829820"/>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3250" name="Group 73"/>
          <p:cNvGrpSpPr/>
          <p:nvPr/>
        </p:nvGrpSpPr>
        <p:grpSpPr>
          <a:xfrm>
            <a:off x="3749241" y="6214245"/>
            <a:ext cx="905460" cy="368186"/>
            <a:chOff x="0" y="21808"/>
            <a:chExt cx="905458" cy="368184"/>
          </a:xfrm>
        </p:grpSpPr>
        <mc:AlternateContent xmlns:mc="http://schemas.openxmlformats.org/markup-compatibility/2006" xmlns:a14="http://schemas.microsoft.com/office/drawing/2010/main">
          <mc:Choice Requires="a14">
            <p:sp>
              <p:nvSpPr>
                <p:cNvPr id="3247" name="TextBox 74"/>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247" name="TextBox 74"/>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7021"/>
                  </a:stretch>
                </a:blipFill>
                <a:ln w="12700" cap="flat">
                  <a:noFill/>
                  <a:miter lim="400000"/>
                </a:ln>
                <a:effectLst/>
              </p:spPr>
              <p:txBody>
                <a:bodyPr/>
                <a:lstStyle/>
                <a:p>
                  <a:r>
                    <a:rPr lang="en-US">
                      <a:noFill/>
                    </a:rPr>
                    <a:t> </a:t>
                  </a:r>
                </a:p>
              </p:txBody>
            </p:sp>
          </mc:Fallback>
        </mc:AlternateContent>
        <p:sp>
          <p:nvSpPr>
            <p:cNvPr id="3248" name="Straight Connector 75"/>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9" name="TextBox 76"/>
            <p:cNvSpPr txBox="1"/>
            <p:nvPr/>
          </p:nvSpPr>
          <p:spPr>
            <a:xfrm>
              <a:off x="503905" y="41563"/>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251" name="TextBox 84"/>
              <p:cNvSpPr txBox="1"/>
              <p:nvPr/>
            </p:nvSpPr>
            <p:spPr>
              <a:xfrm>
                <a:off x="5500501" y="549077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51" name="TextBox 84"/>
              <p:cNvSpPr txBox="1">
                <a:spLocks noRot="1" noChangeAspect="1" noMove="1" noResize="1" noEditPoints="1" noAdjustHandles="1" noChangeArrowheads="1" noChangeShapeType="1" noTextEdit="1"/>
              </p:cNvSpPr>
              <p:nvPr/>
            </p:nvSpPr>
            <p:spPr>
              <a:xfrm>
                <a:off x="5500501" y="5490779"/>
                <a:ext cx="320327" cy="281636"/>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52" name="TextBox 85"/>
              <p:cNvSpPr txBox="1"/>
              <p:nvPr/>
            </p:nvSpPr>
            <p:spPr>
              <a:xfrm>
                <a:off x="5496889" y="474843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52" name="TextBox 85"/>
              <p:cNvSpPr txBox="1">
                <a:spLocks noRot="1" noChangeAspect="1" noMove="1" noResize="1" noEditPoints="1" noAdjustHandles="1" noChangeArrowheads="1" noChangeShapeType="1" noTextEdit="1"/>
              </p:cNvSpPr>
              <p:nvPr/>
            </p:nvSpPr>
            <p:spPr>
              <a:xfrm>
                <a:off x="5496889" y="4748434"/>
                <a:ext cx="320327" cy="281636"/>
              </a:xfrm>
              <a:prstGeom prst="rect">
                <a:avLst/>
              </a:prstGeom>
              <a:blipFill>
                <a:blip r:embed="rId7"/>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53" name="TextBox 86"/>
              <p:cNvSpPr txBox="1"/>
              <p:nvPr/>
            </p:nvSpPr>
            <p:spPr>
              <a:xfrm>
                <a:off x="5498483" y="511894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53" name="TextBox 86"/>
              <p:cNvSpPr txBox="1">
                <a:spLocks noRot="1" noChangeAspect="1" noMove="1" noResize="1" noEditPoints="1" noAdjustHandles="1" noChangeArrowheads="1" noChangeShapeType="1" noTextEdit="1"/>
              </p:cNvSpPr>
              <p:nvPr/>
            </p:nvSpPr>
            <p:spPr>
              <a:xfrm>
                <a:off x="5498483" y="5118941"/>
                <a:ext cx="320327" cy="281637"/>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3254" name="TextBox 87"/>
          <p:cNvSpPr txBox="1"/>
          <p:nvPr/>
        </p:nvSpPr>
        <p:spPr>
          <a:xfrm>
            <a:off x="5517246" y="583184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255" name="TextBox 88"/>
          <p:cNvSpPr txBox="1"/>
          <p:nvPr/>
        </p:nvSpPr>
        <p:spPr>
          <a:xfrm>
            <a:off x="5522366" y="6190729"/>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259" name="Group 89"/>
          <p:cNvGrpSpPr/>
          <p:nvPr/>
        </p:nvGrpSpPr>
        <p:grpSpPr>
          <a:xfrm>
            <a:off x="6202863" y="4751593"/>
            <a:ext cx="722312" cy="369330"/>
            <a:chOff x="0" y="13854"/>
            <a:chExt cx="722310" cy="369328"/>
          </a:xfrm>
        </p:grpSpPr>
        <mc:AlternateContent xmlns:mc="http://schemas.openxmlformats.org/markup-compatibility/2006" xmlns:a14="http://schemas.microsoft.com/office/drawing/2010/main">
          <mc:Choice Requires="a14">
            <p:sp>
              <p:nvSpPr>
                <p:cNvPr id="3256" name="TextBox 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56" name="TextBox 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7391"/>
                  </a:stretch>
                </a:blipFill>
                <a:ln w="12700" cap="flat">
                  <a:noFill/>
                  <a:miter lim="400000"/>
                </a:ln>
                <a:effectLst/>
              </p:spPr>
              <p:txBody>
                <a:bodyPr/>
                <a:lstStyle/>
                <a:p>
                  <a:r>
                    <a:rPr lang="en-US">
                      <a:noFill/>
                    </a:rPr>
                    <a:t> </a:t>
                  </a:r>
                </a:p>
              </p:txBody>
            </p:sp>
          </mc:Fallback>
        </mc:AlternateContent>
        <p:sp>
          <p:nvSpPr>
            <p:cNvPr id="3257" name="Straight Connector 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8" name="TextBox 92"/>
            <p:cNvSpPr txBox="1"/>
            <p:nvPr/>
          </p:nvSpPr>
          <p:spPr>
            <a:xfrm>
              <a:off x="401984" y="13854"/>
              <a:ext cx="32032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263" name="Group 93"/>
          <p:cNvGrpSpPr/>
          <p:nvPr/>
        </p:nvGrpSpPr>
        <p:grpSpPr>
          <a:xfrm>
            <a:off x="6193196" y="5109001"/>
            <a:ext cx="729239" cy="369330"/>
            <a:chOff x="0" y="20781"/>
            <a:chExt cx="729237" cy="369328"/>
          </a:xfrm>
        </p:grpSpPr>
        <mc:AlternateContent xmlns:mc="http://schemas.openxmlformats.org/markup-compatibility/2006" xmlns:a14="http://schemas.microsoft.com/office/drawing/2010/main">
          <mc:Choice Requires="a14">
            <p:sp>
              <p:nvSpPr>
                <p:cNvPr id="3260" name="TextBox 9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60" name="TextBox 9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3261" name="Straight Connector 9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2" name="TextBox 96"/>
            <p:cNvSpPr txBox="1"/>
            <p:nvPr/>
          </p:nvSpPr>
          <p:spPr>
            <a:xfrm>
              <a:off x="408911" y="20781"/>
              <a:ext cx="32032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269" name="Group 97"/>
          <p:cNvGrpSpPr/>
          <p:nvPr/>
        </p:nvGrpSpPr>
        <p:grpSpPr>
          <a:xfrm>
            <a:off x="6068900" y="5363862"/>
            <a:ext cx="865654" cy="503843"/>
            <a:chOff x="0" y="0"/>
            <a:chExt cx="865653" cy="503841"/>
          </a:xfrm>
        </p:grpSpPr>
        <p:sp>
          <p:nvSpPr>
            <p:cNvPr id="3264" name="TextBox 98"/>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268" name="Group 99"/>
            <p:cNvGrpSpPr/>
            <p:nvPr/>
          </p:nvGrpSpPr>
          <p:grpSpPr>
            <a:xfrm>
              <a:off x="174577" y="121685"/>
              <a:ext cx="691076" cy="382156"/>
              <a:chOff x="0" y="21808"/>
              <a:chExt cx="691074" cy="382154"/>
            </a:xfrm>
          </p:grpSpPr>
          <mc:AlternateContent xmlns:mc="http://schemas.openxmlformats.org/markup-compatibility/2006" xmlns:a14="http://schemas.microsoft.com/office/drawing/2010/main">
            <mc:Choice Requires="a14">
              <p:sp>
                <p:nvSpPr>
                  <p:cNvPr id="3265" name="TextBox 1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65" name="TextBox 1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3266" name="Straight Connector 1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7" name="TextBox 102"/>
              <p:cNvSpPr txBox="1"/>
              <p:nvPr/>
            </p:nvSpPr>
            <p:spPr>
              <a:xfrm>
                <a:off x="401985" y="34636"/>
                <a:ext cx="28908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273" name="Group 105"/>
          <p:cNvGrpSpPr/>
          <p:nvPr/>
        </p:nvGrpSpPr>
        <p:grpSpPr>
          <a:xfrm>
            <a:off x="7087956" y="4727423"/>
            <a:ext cx="713431" cy="369330"/>
            <a:chOff x="0" y="20781"/>
            <a:chExt cx="713430" cy="369328"/>
          </a:xfrm>
        </p:grpSpPr>
        <mc:AlternateContent xmlns:mc="http://schemas.openxmlformats.org/markup-compatibility/2006" xmlns:a14="http://schemas.microsoft.com/office/drawing/2010/main">
          <mc:Choice Requires="a14">
            <p:sp>
              <p:nvSpPr>
                <p:cNvPr id="3270" name="TextBox 1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70" name="TextBox 1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3271" name="Straight Connector 1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2" name="TextBox 108"/>
            <p:cNvSpPr txBox="1"/>
            <p:nvPr/>
          </p:nvSpPr>
          <p:spPr>
            <a:xfrm>
              <a:off x="401984" y="20781"/>
              <a:ext cx="31144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277" name="Group 109"/>
          <p:cNvGrpSpPr/>
          <p:nvPr/>
        </p:nvGrpSpPr>
        <p:grpSpPr>
          <a:xfrm>
            <a:off x="7078289" y="5091459"/>
            <a:ext cx="720356" cy="375230"/>
            <a:chOff x="0" y="21808"/>
            <a:chExt cx="720354" cy="375229"/>
          </a:xfrm>
        </p:grpSpPr>
        <mc:AlternateContent xmlns:mc="http://schemas.openxmlformats.org/markup-compatibility/2006" xmlns:a14="http://schemas.microsoft.com/office/drawing/2010/main">
          <mc:Choice Requires="a14">
            <p:sp>
              <p:nvSpPr>
                <p:cNvPr id="3274" name="TextBox 11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74" name="TextBox 11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9565"/>
                  </a:stretch>
                </a:blipFill>
                <a:ln w="12700" cap="flat">
                  <a:noFill/>
                  <a:miter lim="400000"/>
                </a:ln>
                <a:effectLst/>
              </p:spPr>
              <p:txBody>
                <a:bodyPr/>
                <a:lstStyle/>
                <a:p>
                  <a:r>
                    <a:rPr lang="en-US">
                      <a:noFill/>
                    </a:rPr>
                    <a:t> </a:t>
                  </a:r>
                </a:p>
              </p:txBody>
            </p:sp>
          </mc:Fallback>
        </mc:AlternateContent>
        <p:sp>
          <p:nvSpPr>
            <p:cNvPr id="3275" name="Straight Connector 11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6" name="TextBox 112"/>
            <p:cNvSpPr txBox="1"/>
            <p:nvPr/>
          </p:nvSpPr>
          <p:spPr>
            <a:xfrm>
              <a:off x="408909" y="27708"/>
              <a:ext cx="311445"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283" name="Group 113"/>
          <p:cNvGrpSpPr/>
          <p:nvPr/>
        </p:nvGrpSpPr>
        <p:grpSpPr>
          <a:xfrm>
            <a:off x="6966519" y="5339029"/>
            <a:ext cx="833507" cy="503842"/>
            <a:chOff x="37578" y="0"/>
            <a:chExt cx="833506" cy="503840"/>
          </a:xfrm>
        </p:grpSpPr>
        <p:sp>
          <p:nvSpPr>
            <p:cNvPr id="3278" name="TextBox 114"/>
            <p:cNvSpPr txBox="1"/>
            <p:nvPr/>
          </p:nvSpPr>
          <p:spPr>
            <a:xfrm>
              <a:off x="37578" y="0"/>
              <a:ext cx="254736"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282" name="Group 115"/>
            <p:cNvGrpSpPr/>
            <p:nvPr/>
          </p:nvGrpSpPr>
          <p:grpSpPr>
            <a:xfrm>
              <a:off x="174577" y="121685"/>
              <a:ext cx="696507" cy="382155"/>
              <a:chOff x="0" y="21808"/>
              <a:chExt cx="696505" cy="382153"/>
            </a:xfrm>
          </p:grpSpPr>
          <mc:AlternateContent xmlns:mc="http://schemas.openxmlformats.org/markup-compatibility/2006" xmlns:a14="http://schemas.microsoft.com/office/drawing/2010/main">
            <mc:Choice Requires="a14">
              <p:sp>
                <p:nvSpPr>
                  <p:cNvPr id="3279" name="TextBox 1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79" name="TextBox 1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3280" name="Straight Connector 1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1" name="TextBox 118"/>
              <p:cNvSpPr txBox="1"/>
              <p:nvPr/>
            </p:nvSpPr>
            <p:spPr>
              <a:xfrm>
                <a:off x="395056" y="34635"/>
                <a:ext cx="301449"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287" name="Group 121"/>
          <p:cNvGrpSpPr/>
          <p:nvPr/>
        </p:nvGrpSpPr>
        <p:grpSpPr>
          <a:xfrm>
            <a:off x="7943075" y="4719954"/>
            <a:ext cx="763108" cy="372574"/>
            <a:chOff x="0" y="21808"/>
            <a:chExt cx="763106" cy="372572"/>
          </a:xfrm>
        </p:grpSpPr>
        <mc:AlternateContent xmlns:mc="http://schemas.openxmlformats.org/markup-compatibility/2006" xmlns:a14="http://schemas.microsoft.com/office/drawing/2010/main">
          <mc:Choice Requires="a14">
            <p:sp>
              <p:nvSpPr>
                <p:cNvPr id="3284" name="TextBox 12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84" name="TextBox 12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3285" name="Straight Connector 12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6" name="TextBox 124"/>
            <p:cNvSpPr txBox="1"/>
            <p:nvPr/>
          </p:nvSpPr>
          <p:spPr>
            <a:xfrm>
              <a:off x="481795" y="25052"/>
              <a:ext cx="281311"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291" name="Group 125"/>
          <p:cNvGrpSpPr/>
          <p:nvPr/>
        </p:nvGrpSpPr>
        <p:grpSpPr>
          <a:xfrm>
            <a:off x="7938985" y="5095372"/>
            <a:ext cx="792251" cy="369330"/>
            <a:chOff x="0" y="18789"/>
            <a:chExt cx="792250" cy="369328"/>
          </a:xfrm>
        </p:grpSpPr>
        <mc:AlternateContent xmlns:mc="http://schemas.openxmlformats.org/markup-compatibility/2006" xmlns:a14="http://schemas.microsoft.com/office/drawing/2010/main">
          <mc:Choice Requires="a14">
            <p:sp>
              <p:nvSpPr>
                <p:cNvPr id="3288" name="TextBox 12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88" name="TextBox 12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493" r="-16901" b="-17021"/>
                  </a:stretch>
                </a:blipFill>
                <a:ln w="12700" cap="flat">
                  <a:noFill/>
                  <a:miter lim="400000"/>
                </a:ln>
                <a:effectLst/>
              </p:spPr>
              <p:txBody>
                <a:bodyPr/>
                <a:lstStyle/>
                <a:p>
                  <a:r>
                    <a:rPr lang="en-US">
                      <a:noFill/>
                    </a:rPr>
                    <a:t> </a:t>
                  </a:r>
                </a:p>
              </p:txBody>
            </p:sp>
          </mc:Fallback>
        </mc:AlternateContent>
        <p:sp>
          <p:nvSpPr>
            <p:cNvPr id="3289" name="Straight Connector 12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90" name="TextBox 128"/>
            <p:cNvSpPr txBox="1"/>
            <p:nvPr/>
          </p:nvSpPr>
          <p:spPr>
            <a:xfrm>
              <a:off x="506848" y="18789"/>
              <a:ext cx="285402"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295" name="Group 129"/>
          <p:cNvGrpSpPr/>
          <p:nvPr/>
        </p:nvGrpSpPr>
        <p:grpSpPr>
          <a:xfrm>
            <a:off x="7936283" y="5451534"/>
            <a:ext cx="750517" cy="369330"/>
            <a:chOff x="0" y="6263"/>
            <a:chExt cx="750516" cy="369328"/>
          </a:xfrm>
        </p:grpSpPr>
        <mc:AlternateContent xmlns:mc="http://schemas.openxmlformats.org/markup-compatibility/2006" xmlns:a14="http://schemas.microsoft.com/office/drawing/2010/main">
          <mc:Choice Requires="a14">
            <p:sp>
              <p:nvSpPr>
                <p:cNvPr id="3292" name="TextBox 13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292" name="TextBox 13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3293" name="Straight Connector 13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94" name="TextBox 132"/>
            <p:cNvSpPr txBox="1"/>
            <p:nvPr/>
          </p:nvSpPr>
          <p:spPr>
            <a:xfrm>
              <a:off x="519373" y="6263"/>
              <a:ext cx="231143"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296" name="TextBox 144"/>
          <p:cNvSpPr txBox="1"/>
          <p:nvPr/>
        </p:nvSpPr>
        <p:spPr>
          <a:xfrm>
            <a:off x="2168009" y="47168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297" name="TextBox 145"/>
          <p:cNvSpPr txBox="1"/>
          <p:nvPr/>
        </p:nvSpPr>
        <p:spPr>
          <a:xfrm>
            <a:off x="2076836" y="509549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3298" name="TextBox 146"/>
          <p:cNvSpPr txBox="1"/>
          <p:nvPr/>
        </p:nvSpPr>
        <p:spPr>
          <a:xfrm>
            <a:off x="3053102" y="472329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299" name="TextBox 147"/>
          <p:cNvSpPr txBox="1"/>
          <p:nvPr/>
        </p:nvSpPr>
        <p:spPr>
          <a:xfrm>
            <a:off x="2961930" y="5090336"/>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sp>
        <p:nvSpPr>
          <p:cNvPr id="3300" name="TextBox 148"/>
          <p:cNvSpPr txBox="1"/>
          <p:nvPr/>
        </p:nvSpPr>
        <p:spPr>
          <a:xfrm>
            <a:off x="3976189" y="471576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3301" name="TextBox 149"/>
          <p:cNvSpPr txBox="1"/>
          <p:nvPr/>
        </p:nvSpPr>
        <p:spPr>
          <a:xfrm>
            <a:off x="3918175" y="508730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3312" name="Group 150"/>
          <p:cNvGrpSpPr/>
          <p:nvPr/>
        </p:nvGrpSpPr>
        <p:grpSpPr>
          <a:xfrm>
            <a:off x="547475" y="4705765"/>
            <a:ext cx="4742083" cy="1842280"/>
            <a:chOff x="0" y="0"/>
            <a:chExt cx="4742080" cy="1842278"/>
          </a:xfrm>
        </p:grpSpPr>
        <p:sp>
          <p:nvSpPr>
            <p:cNvPr id="3302" name="TextBox 151"/>
            <p:cNvSpPr txBox="1"/>
            <p:nvPr/>
          </p:nvSpPr>
          <p:spPr>
            <a:xfrm>
              <a:off x="14876" y="7757"/>
              <a:ext cx="560979"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21. </a:t>
              </a:r>
            </a:p>
          </p:txBody>
        </p:sp>
        <p:sp>
          <p:nvSpPr>
            <p:cNvPr id="3303" name="TextBox 152"/>
            <p:cNvSpPr txBox="1"/>
            <p:nvPr/>
          </p:nvSpPr>
          <p:spPr>
            <a:xfrm>
              <a:off x="19094" y="382575"/>
              <a:ext cx="551046"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22. </a:t>
              </a:r>
            </a:p>
          </p:txBody>
        </p:sp>
        <p:sp>
          <p:nvSpPr>
            <p:cNvPr id="3304" name="TextBox 153"/>
            <p:cNvSpPr txBox="1"/>
            <p:nvPr/>
          </p:nvSpPr>
          <p:spPr>
            <a:xfrm>
              <a:off x="2341" y="755022"/>
              <a:ext cx="56676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23. </a:t>
              </a:r>
            </a:p>
          </p:txBody>
        </p:sp>
        <p:sp>
          <p:nvSpPr>
            <p:cNvPr id="3305" name="TextBox 154"/>
            <p:cNvSpPr txBox="1"/>
            <p:nvPr/>
          </p:nvSpPr>
          <p:spPr>
            <a:xfrm>
              <a:off x="0" y="1114587"/>
              <a:ext cx="569105"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24. </a:t>
              </a:r>
            </a:p>
          </p:txBody>
        </p:sp>
        <p:sp>
          <p:nvSpPr>
            <p:cNvPr id="3306" name="TextBox 155"/>
            <p:cNvSpPr txBox="1"/>
            <p:nvPr/>
          </p:nvSpPr>
          <p:spPr>
            <a:xfrm>
              <a:off x="6664" y="1493849"/>
              <a:ext cx="562440"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307" name="TextBox 156"/>
            <p:cNvSpPr txBox="1"/>
            <p:nvPr/>
          </p:nvSpPr>
          <p:spPr>
            <a:xfrm>
              <a:off x="4205735" y="0"/>
              <a:ext cx="53634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26. </a:t>
              </a:r>
            </a:p>
          </p:txBody>
        </p:sp>
        <p:sp>
          <p:nvSpPr>
            <p:cNvPr id="3308" name="TextBox 157"/>
            <p:cNvSpPr txBox="1"/>
            <p:nvPr/>
          </p:nvSpPr>
          <p:spPr>
            <a:xfrm>
              <a:off x="4205256" y="368767"/>
              <a:ext cx="505792"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27. </a:t>
              </a:r>
            </a:p>
          </p:txBody>
        </p:sp>
        <p:sp>
          <p:nvSpPr>
            <p:cNvPr id="3309" name="TextBox 158"/>
            <p:cNvSpPr txBox="1"/>
            <p:nvPr/>
          </p:nvSpPr>
          <p:spPr>
            <a:xfrm>
              <a:off x="4214247" y="741023"/>
              <a:ext cx="51313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28. </a:t>
              </a:r>
            </a:p>
          </p:txBody>
        </p:sp>
        <p:sp>
          <p:nvSpPr>
            <p:cNvPr id="3310" name="TextBox 159"/>
            <p:cNvSpPr txBox="1"/>
            <p:nvPr/>
          </p:nvSpPr>
          <p:spPr>
            <a:xfrm>
              <a:off x="4208541" y="1108710"/>
              <a:ext cx="485714"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29. </a:t>
              </a:r>
            </a:p>
          </p:txBody>
        </p:sp>
        <p:sp>
          <p:nvSpPr>
            <p:cNvPr id="3311" name="TextBox 160"/>
            <p:cNvSpPr txBox="1"/>
            <p:nvPr/>
          </p:nvSpPr>
          <p:spPr>
            <a:xfrm>
              <a:off x="4214572" y="1484948"/>
              <a:ext cx="49308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30. </a:t>
              </a:r>
            </a:p>
          </p:txBody>
        </p:sp>
      </p:grpSp>
      <p:sp>
        <p:nvSpPr>
          <p:cNvPr id="3313" name="TextBox 161"/>
          <p:cNvSpPr txBox="1"/>
          <p:nvPr/>
        </p:nvSpPr>
        <p:spPr>
          <a:xfrm>
            <a:off x="6353995" y="620125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14" name="TextBox 162"/>
          <p:cNvSpPr txBox="1"/>
          <p:nvPr/>
        </p:nvSpPr>
        <p:spPr>
          <a:xfrm>
            <a:off x="6355050" y="5839736"/>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15" name="TextBox 163"/>
          <p:cNvSpPr txBox="1"/>
          <p:nvPr/>
        </p:nvSpPr>
        <p:spPr>
          <a:xfrm>
            <a:off x="7261138" y="620126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16" name="TextBox 164"/>
          <p:cNvSpPr txBox="1"/>
          <p:nvPr/>
        </p:nvSpPr>
        <p:spPr>
          <a:xfrm>
            <a:off x="7262193" y="5839738"/>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17" name="TextBox 165"/>
          <p:cNvSpPr txBox="1"/>
          <p:nvPr/>
        </p:nvSpPr>
        <p:spPr>
          <a:xfrm>
            <a:off x="8153768" y="61940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18" name="TextBox 166"/>
          <p:cNvSpPr txBox="1"/>
          <p:nvPr/>
        </p:nvSpPr>
        <p:spPr>
          <a:xfrm>
            <a:off x="8154823" y="5832485"/>
            <a:ext cx="31144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3394" name="Group 167"/>
          <p:cNvGrpSpPr/>
          <p:nvPr/>
        </p:nvGrpSpPr>
        <p:grpSpPr>
          <a:xfrm>
            <a:off x="1063111" y="1614843"/>
            <a:ext cx="5630885" cy="1551910"/>
            <a:chOff x="0" y="0"/>
            <a:chExt cx="5630883" cy="1551908"/>
          </a:xfrm>
        </p:grpSpPr>
        <p:sp>
          <p:nvSpPr>
            <p:cNvPr id="3319" name="Straight Connector 168"/>
            <p:cNvSpPr/>
            <p:nvPr/>
          </p:nvSpPr>
          <p:spPr>
            <a:xfrm flipV="1">
              <a:off x="813724"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0" name="Straight Connector 169"/>
            <p:cNvSpPr/>
            <p:nvPr/>
          </p:nvSpPr>
          <p:spPr>
            <a:xfrm flipV="1">
              <a:off x="134043"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1" name="Straight Connector 170"/>
            <p:cNvSpPr/>
            <p:nvPr/>
          </p:nvSpPr>
          <p:spPr>
            <a:xfrm flipV="1">
              <a:off x="4210689" y="148034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2" name="Straight Connector 171"/>
            <p:cNvSpPr/>
            <p:nvPr/>
          </p:nvSpPr>
          <p:spPr>
            <a:xfrm>
              <a:off x="140928" y="791976"/>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3" name="Oval 172"/>
            <p:cNvSpPr/>
            <p:nvPr/>
          </p:nvSpPr>
          <p:spPr>
            <a:xfrm>
              <a:off x="100014" y="14252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24" name="Straight Connector 173"/>
            <p:cNvSpPr/>
            <p:nvPr/>
          </p:nvSpPr>
          <p:spPr>
            <a:xfrm flipV="1">
              <a:off x="835423" y="794062"/>
              <a:ext cx="667945" cy="6740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5" name="Straight Connector 174"/>
            <p:cNvSpPr/>
            <p:nvPr/>
          </p:nvSpPr>
          <p:spPr>
            <a:xfrm flipV="1">
              <a:off x="87989" y="138247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6" name="Straight Connector 175"/>
            <p:cNvSpPr/>
            <p:nvPr/>
          </p:nvSpPr>
          <p:spPr>
            <a:xfrm>
              <a:off x="8472" y="1380569"/>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7" name="Straight Connector 176"/>
            <p:cNvSpPr/>
            <p:nvPr/>
          </p:nvSpPr>
          <p:spPr>
            <a:xfrm>
              <a:off x="-1" y="1464928"/>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8" name="Straight Connector 177"/>
            <p:cNvSpPr/>
            <p:nvPr/>
          </p:nvSpPr>
          <p:spPr>
            <a:xfrm>
              <a:off x="5082" y="15482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9" name="Straight Connector 178"/>
            <p:cNvSpPr/>
            <p:nvPr/>
          </p:nvSpPr>
          <p:spPr>
            <a:xfrm>
              <a:off x="1520236" y="802521"/>
              <a:ext cx="635035" cy="66354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0" name="Straight Connector 179"/>
            <p:cNvSpPr/>
            <p:nvPr/>
          </p:nvSpPr>
          <p:spPr>
            <a:xfrm flipV="1">
              <a:off x="2195885" y="799100"/>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1" name="Straight Connector 180"/>
            <p:cNvSpPr/>
            <p:nvPr/>
          </p:nvSpPr>
          <p:spPr>
            <a:xfrm>
              <a:off x="2854182" y="779634"/>
              <a:ext cx="694300" cy="7147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2" name="Straight Connector 181"/>
            <p:cNvSpPr/>
            <p:nvPr/>
          </p:nvSpPr>
          <p:spPr>
            <a:xfrm>
              <a:off x="4242307" y="812719"/>
              <a:ext cx="639988" cy="6545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3" name="Straight Connector 182"/>
            <p:cNvSpPr/>
            <p:nvPr/>
          </p:nvSpPr>
          <p:spPr>
            <a:xfrm flipV="1">
              <a:off x="2174122" y="1477123"/>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4" name="Straight Connector 183"/>
            <p:cNvSpPr/>
            <p:nvPr/>
          </p:nvSpPr>
          <p:spPr>
            <a:xfrm flipV="1">
              <a:off x="1481646" y="14755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5" name="Straight Connector 184"/>
            <p:cNvSpPr/>
            <p:nvPr/>
          </p:nvSpPr>
          <p:spPr>
            <a:xfrm flipV="1">
              <a:off x="2839896" y="147448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6" name="Straight Connector 185"/>
            <p:cNvSpPr/>
            <p:nvPr/>
          </p:nvSpPr>
          <p:spPr>
            <a:xfrm flipH="1">
              <a:off x="1503822" y="79754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7" name="Straight Connector 186"/>
            <p:cNvSpPr/>
            <p:nvPr/>
          </p:nvSpPr>
          <p:spPr>
            <a:xfrm flipH="1">
              <a:off x="2851385" y="80238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8" name="Oval 187"/>
            <p:cNvSpPr/>
            <p:nvPr/>
          </p:nvSpPr>
          <p:spPr>
            <a:xfrm>
              <a:off x="776283" y="14328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39" name="Oval 188"/>
            <p:cNvSpPr/>
            <p:nvPr/>
          </p:nvSpPr>
          <p:spPr>
            <a:xfrm>
              <a:off x="1459574"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40" name="Oval 189"/>
            <p:cNvSpPr/>
            <p:nvPr/>
          </p:nvSpPr>
          <p:spPr>
            <a:xfrm>
              <a:off x="2808667"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41" name="Oval 190"/>
            <p:cNvSpPr/>
            <p:nvPr/>
          </p:nvSpPr>
          <p:spPr>
            <a:xfrm>
              <a:off x="2116549"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42" name="Straight Connector 191"/>
            <p:cNvSpPr/>
            <p:nvPr/>
          </p:nvSpPr>
          <p:spPr>
            <a:xfrm flipV="1">
              <a:off x="3538185" y="791804"/>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3" name="Straight Connector 192"/>
            <p:cNvSpPr/>
            <p:nvPr/>
          </p:nvSpPr>
          <p:spPr>
            <a:xfrm flipV="1">
              <a:off x="3529163" y="147709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4" name="Straight Connector 193"/>
            <p:cNvSpPr/>
            <p:nvPr/>
          </p:nvSpPr>
          <p:spPr>
            <a:xfrm flipH="1">
              <a:off x="4211672" y="79965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5" name="Straight Connector 194"/>
            <p:cNvSpPr/>
            <p:nvPr/>
          </p:nvSpPr>
          <p:spPr>
            <a:xfrm>
              <a:off x="5585643" y="788808"/>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6" name="Straight Connector 195"/>
            <p:cNvSpPr/>
            <p:nvPr/>
          </p:nvSpPr>
          <p:spPr>
            <a:xfrm flipV="1">
              <a:off x="4894628" y="1470849"/>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7" name="Straight Connector 196"/>
            <p:cNvSpPr/>
            <p:nvPr/>
          </p:nvSpPr>
          <p:spPr>
            <a:xfrm flipV="1">
              <a:off x="4900475" y="789045"/>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8" name="Oval 197"/>
            <p:cNvSpPr/>
            <p:nvPr/>
          </p:nvSpPr>
          <p:spPr>
            <a:xfrm>
              <a:off x="5543767" y="142597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49" name="Oval 198"/>
            <p:cNvSpPr/>
            <p:nvPr/>
          </p:nvSpPr>
          <p:spPr>
            <a:xfrm>
              <a:off x="3481431"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50" name="Oval 199"/>
            <p:cNvSpPr/>
            <p:nvPr/>
          </p:nvSpPr>
          <p:spPr>
            <a:xfrm>
              <a:off x="4856286" y="143547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51" name="Oval 200"/>
            <p:cNvSpPr/>
            <p:nvPr/>
          </p:nvSpPr>
          <p:spPr>
            <a:xfrm>
              <a:off x="4170699" y="143521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52" name="Straight Connector 201"/>
            <p:cNvSpPr/>
            <p:nvPr/>
          </p:nvSpPr>
          <p:spPr>
            <a:xfrm flipV="1">
              <a:off x="838934"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3" name="Straight Connector 202"/>
            <p:cNvSpPr/>
            <p:nvPr/>
          </p:nvSpPr>
          <p:spPr>
            <a:xfrm flipV="1">
              <a:off x="159255"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4" name="Straight Connector 203"/>
            <p:cNvSpPr/>
            <p:nvPr/>
          </p:nvSpPr>
          <p:spPr>
            <a:xfrm flipV="1">
              <a:off x="4235899" y="9553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5" name="Oval 204"/>
            <p:cNvSpPr/>
            <p:nvPr/>
          </p:nvSpPr>
          <p:spPr>
            <a:xfrm>
              <a:off x="117926" y="5253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56" name="Straight Connector 205"/>
            <p:cNvSpPr/>
            <p:nvPr/>
          </p:nvSpPr>
          <p:spPr>
            <a:xfrm flipV="1">
              <a:off x="151680" y="101610"/>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7" name="Straight Connector 206"/>
            <p:cNvSpPr/>
            <p:nvPr/>
          </p:nvSpPr>
          <p:spPr>
            <a:xfrm>
              <a:off x="828564" y="74143"/>
              <a:ext cx="693525" cy="7229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8" name="Straight Connector 207"/>
            <p:cNvSpPr/>
            <p:nvPr/>
          </p:nvSpPr>
          <p:spPr>
            <a:xfrm flipV="1">
              <a:off x="112723" y="190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9" name="Straight Connector 208"/>
            <p:cNvSpPr/>
            <p:nvPr/>
          </p:nvSpPr>
          <p:spPr>
            <a:xfrm>
              <a:off x="28338" y="-1"/>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0" name="Straight Connector 209"/>
            <p:cNvSpPr/>
            <p:nvPr/>
          </p:nvSpPr>
          <p:spPr>
            <a:xfrm>
              <a:off x="24732" y="8317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1" name="Straight Connector 210"/>
            <p:cNvSpPr/>
            <p:nvPr/>
          </p:nvSpPr>
          <p:spPr>
            <a:xfrm>
              <a:off x="30210" y="168625"/>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2" name="Straight Connector 211"/>
            <p:cNvSpPr/>
            <p:nvPr/>
          </p:nvSpPr>
          <p:spPr>
            <a:xfrm flipV="1">
              <a:off x="1529166" y="105656"/>
              <a:ext cx="633225" cy="6579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3" name="Straight Connector 212"/>
            <p:cNvSpPr/>
            <p:nvPr/>
          </p:nvSpPr>
          <p:spPr>
            <a:xfrm>
              <a:off x="2196111" y="108732"/>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4" name="Straight Connector 213"/>
            <p:cNvSpPr/>
            <p:nvPr/>
          </p:nvSpPr>
          <p:spPr>
            <a:xfrm flipV="1">
              <a:off x="2856128" y="112041"/>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5" name="Straight Connector 214"/>
            <p:cNvSpPr/>
            <p:nvPr/>
          </p:nvSpPr>
          <p:spPr>
            <a:xfrm flipV="1">
              <a:off x="4187665" y="93855"/>
              <a:ext cx="708825" cy="7293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6" name="Straight Connector 215"/>
            <p:cNvSpPr/>
            <p:nvPr/>
          </p:nvSpPr>
          <p:spPr>
            <a:xfrm flipV="1">
              <a:off x="2180534" y="9587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7" name="Straight Connector 216"/>
            <p:cNvSpPr/>
            <p:nvPr/>
          </p:nvSpPr>
          <p:spPr>
            <a:xfrm flipV="1">
              <a:off x="1506856" y="9078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8" name="Straight Connector 217"/>
            <p:cNvSpPr/>
            <p:nvPr/>
          </p:nvSpPr>
          <p:spPr>
            <a:xfrm flipV="1">
              <a:off x="2865236" y="9498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9" name="Straight Connector 218"/>
            <p:cNvSpPr/>
            <p:nvPr/>
          </p:nvSpPr>
          <p:spPr>
            <a:xfrm flipH="1">
              <a:off x="1512752" y="122965"/>
              <a:ext cx="1"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0" name="Straight Connector 219"/>
            <p:cNvSpPr/>
            <p:nvPr/>
          </p:nvSpPr>
          <p:spPr>
            <a:xfrm>
              <a:off x="2866848" y="112015"/>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1" name="Oval 220"/>
            <p:cNvSpPr/>
            <p:nvPr/>
          </p:nvSpPr>
          <p:spPr>
            <a:xfrm>
              <a:off x="795275" y="5439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72" name="Oval 221"/>
            <p:cNvSpPr/>
            <p:nvPr/>
          </p:nvSpPr>
          <p:spPr>
            <a:xfrm>
              <a:off x="1468313" y="4717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73" name="Oval 222"/>
            <p:cNvSpPr/>
            <p:nvPr/>
          </p:nvSpPr>
          <p:spPr>
            <a:xfrm>
              <a:off x="2832647" y="5769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74" name="Oval 223"/>
            <p:cNvSpPr/>
            <p:nvPr/>
          </p:nvSpPr>
          <p:spPr>
            <a:xfrm>
              <a:off x="2134195" y="4913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75" name="Straight Connector 224"/>
            <p:cNvSpPr/>
            <p:nvPr/>
          </p:nvSpPr>
          <p:spPr>
            <a:xfrm>
              <a:off x="3538411" y="101438"/>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6" name="Straight Connector 225"/>
            <p:cNvSpPr/>
            <p:nvPr/>
          </p:nvSpPr>
          <p:spPr>
            <a:xfrm flipV="1">
              <a:off x="3554504" y="9759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7" name="Straight Connector 226"/>
            <p:cNvSpPr/>
            <p:nvPr/>
          </p:nvSpPr>
          <p:spPr>
            <a:xfrm flipH="1">
              <a:off x="4225867" y="109287"/>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8" name="Straight Connector 227"/>
            <p:cNvSpPr/>
            <p:nvPr/>
          </p:nvSpPr>
          <p:spPr>
            <a:xfrm>
              <a:off x="5585802" y="8967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9" name="Straight Connector 228"/>
            <p:cNvSpPr/>
            <p:nvPr/>
          </p:nvSpPr>
          <p:spPr>
            <a:xfrm flipV="1">
              <a:off x="4919838" y="8603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0" name="Straight Connector 229"/>
            <p:cNvSpPr/>
            <p:nvPr/>
          </p:nvSpPr>
          <p:spPr>
            <a:xfrm>
              <a:off x="4914669" y="98679"/>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1" name="Oval 230"/>
            <p:cNvSpPr/>
            <p:nvPr/>
          </p:nvSpPr>
          <p:spPr>
            <a:xfrm>
              <a:off x="5546163" y="4830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82" name="Oval 231"/>
            <p:cNvSpPr/>
            <p:nvPr/>
          </p:nvSpPr>
          <p:spPr>
            <a:xfrm>
              <a:off x="3494354" y="5493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83" name="Oval 232"/>
            <p:cNvSpPr/>
            <p:nvPr/>
          </p:nvSpPr>
          <p:spPr>
            <a:xfrm>
              <a:off x="4860502" y="5081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84" name="Oval 233"/>
            <p:cNvSpPr/>
            <p:nvPr/>
          </p:nvSpPr>
          <p:spPr>
            <a:xfrm>
              <a:off x="4194147" y="57543"/>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85" name="Oval 234"/>
            <p:cNvSpPr/>
            <p:nvPr/>
          </p:nvSpPr>
          <p:spPr>
            <a:xfrm>
              <a:off x="103732" y="74290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86" name="Straight Connector 235"/>
            <p:cNvSpPr/>
            <p:nvPr/>
          </p:nvSpPr>
          <p:spPr>
            <a:xfrm flipV="1">
              <a:off x="98528" y="692266"/>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7" name="Straight Connector 236"/>
            <p:cNvSpPr/>
            <p:nvPr/>
          </p:nvSpPr>
          <p:spPr>
            <a:xfrm>
              <a:off x="14144" y="69036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8" name="Straight Connector 237"/>
            <p:cNvSpPr/>
            <p:nvPr/>
          </p:nvSpPr>
          <p:spPr>
            <a:xfrm>
              <a:off x="10538" y="7749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9" name="Straight Connector 238"/>
            <p:cNvSpPr/>
            <p:nvPr/>
          </p:nvSpPr>
          <p:spPr>
            <a:xfrm>
              <a:off x="15623" y="858012"/>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90" name="Oval 239"/>
            <p:cNvSpPr/>
            <p:nvPr/>
          </p:nvSpPr>
          <p:spPr>
            <a:xfrm>
              <a:off x="1469909"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91" name="Oval 240"/>
            <p:cNvSpPr/>
            <p:nvPr/>
          </p:nvSpPr>
          <p:spPr>
            <a:xfrm>
              <a:off x="2818454"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92" name="Oval 241"/>
            <p:cNvSpPr/>
            <p:nvPr/>
          </p:nvSpPr>
          <p:spPr>
            <a:xfrm>
              <a:off x="5542495" y="73867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93" name="Oval 242"/>
            <p:cNvSpPr/>
            <p:nvPr/>
          </p:nvSpPr>
          <p:spPr>
            <a:xfrm>
              <a:off x="4179953" y="747909"/>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395" name="Straight Arrow Connector 243"/>
          <p:cNvSpPr/>
          <p:nvPr/>
        </p:nvSpPr>
        <p:spPr>
          <a:xfrm>
            <a:off x="6879134" y="1471350"/>
            <a:ext cx="1" cy="186686"/>
          </a:xfrm>
          <a:prstGeom prst="line">
            <a:avLst/>
          </a:prstGeom>
          <a:ln w="25400">
            <a:solidFill>
              <a:srgbClr val="FF0000"/>
            </a:solidFill>
            <a:miter/>
            <a:tailEnd type="triangle"/>
          </a:ln>
        </p:spPr>
        <p:txBody>
          <a:bodyPr lIns="45719" rIns="45719"/>
          <a:lstStyle/>
          <a:p>
            <a:endParaRPr/>
          </a:p>
        </p:txBody>
      </p:sp>
      <p:sp>
        <p:nvSpPr>
          <p:cNvPr id="3396" name="TextBox 244"/>
          <p:cNvSpPr txBox="1"/>
          <p:nvPr/>
        </p:nvSpPr>
        <p:spPr>
          <a:xfrm>
            <a:off x="7020782" y="1379047"/>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397" name="TextBox 245"/>
          <p:cNvSpPr txBox="1"/>
          <p:nvPr/>
        </p:nvSpPr>
        <p:spPr>
          <a:xfrm>
            <a:off x="6962613" y="163666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398" name="Straight Arrow Connector 246"/>
          <p:cNvSpPr/>
          <p:nvPr/>
        </p:nvSpPr>
        <p:spPr>
          <a:xfrm>
            <a:off x="6879134" y="2892630"/>
            <a:ext cx="1" cy="186686"/>
          </a:xfrm>
          <a:prstGeom prst="line">
            <a:avLst/>
          </a:prstGeom>
          <a:ln w="25400">
            <a:solidFill>
              <a:srgbClr val="FF0000"/>
            </a:solidFill>
            <a:miter/>
            <a:tailEnd type="triangle"/>
          </a:ln>
        </p:spPr>
        <p:txBody>
          <a:bodyPr lIns="45719" rIns="45719"/>
          <a:lstStyle/>
          <a:p>
            <a:endParaRPr/>
          </a:p>
        </p:txBody>
      </p:sp>
      <p:sp>
        <p:nvSpPr>
          <p:cNvPr id="3399" name="TextBox 247"/>
          <p:cNvSpPr txBox="1"/>
          <p:nvPr/>
        </p:nvSpPr>
        <p:spPr>
          <a:xfrm>
            <a:off x="7032589" y="2558877"/>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400" name="TextBox 248"/>
          <p:cNvSpPr txBox="1"/>
          <p:nvPr/>
        </p:nvSpPr>
        <p:spPr>
          <a:xfrm>
            <a:off x="6974420" y="2816499"/>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94" name="TextBox 52">
            <a:extLst>
              <a:ext uri="{FF2B5EF4-FFF2-40B4-BE49-F238E27FC236}">
                <a16:creationId xmlns:a16="http://schemas.microsoft.com/office/drawing/2014/main" id="{F0A51263-A99E-014F-AA4C-2315BEB476C9}"/>
              </a:ext>
            </a:extLst>
          </p:cNvPr>
          <p:cNvSpPr txBox="1"/>
          <p:nvPr/>
        </p:nvSpPr>
        <p:spPr>
          <a:xfrm>
            <a:off x="3564427" y="4243183"/>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195" name="TextBox 52">
            <a:extLst>
              <a:ext uri="{FF2B5EF4-FFF2-40B4-BE49-F238E27FC236}">
                <a16:creationId xmlns:a16="http://schemas.microsoft.com/office/drawing/2014/main" id="{0BE6A89A-F3FF-1946-8885-088D302B8204}"/>
              </a:ext>
            </a:extLst>
          </p:cNvPr>
          <p:cNvSpPr txBox="1"/>
          <p:nvPr/>
        </p:nvSpPr>
        <p:spPr>
          <a:xfrm>
            <a:off x="7753690" y="4250110"/>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192" name="Group 191">
            <a:extLst>
              <a:ext uri="{FF2B5EF4-FFF2-40B4-BE49-F238E27FC236}">
                <a16:creationId xmlns:a16="http://schemas.microsoft.com/office/drawing/2014/main" id="{3FDB34A4-4E72-E84E-B99B-55A8112295E8}"/>
              </a:ext>
            </a:extLst>
          </p:cNvPr>
          <p:cNvGrpSpPr/>
          <p:nvPr/>
        </p:nvGrpSpPr>
        <p:grpSpPr>
          <a:xfrm>
            <a:off x="1136178" y="4248107"/>
            <a:ext cx="726785" cy="480575"/>
            <a:chOff x="614000" y="3490501"/>
            <a:chExt cx="726785" cy="480575"/>
          </a:xfrm>
        </p:grpSpPr>
        <p:sp>
          <p:nvSpPr>
            <p:cNvPr id="193" name="TextBox 145">
              <a:extLst>
                <a:ext uri="{FF2B5EF4-FFF2-40B4-BE49-F238E27FC236}">
                  <a16:creationId xmlns:a16="http://schemas.microsoft.com/office/drawing/2014/main" id="{D7A251FA-6523-9F49-B2A9-6B7F3E795771}"/>
                </a:ext>
              </a:extLst>
            </p:cNvPr>
            <p:cNvSpPr txBox="1"/>
            <p:nvPr/>
          </p:nvSpPr>
          <p:spPr>
            <a:xfrm>
              <a:off x="614000" y="3490501"/>
              <a:ext cx="726785"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96" name="Straight Connector 398">
              <a:extLst>
                <a:ext uri="{FF2B5EF4-FFF2-40B4-BE49-F238E27FC236}">
                  <a16:creationId xmlns:a16="http://schemas.microsoft.com/office/drawing/2014/main" id="{B3B36000-93D8-CF4B-8A27-2A26A2D65C7F}"/>
                </a:ext>
              </a:extLst>
            </p:cNvPr>
            <p:cNvSpPr/>
            <p:nvPr/>
          </p:nvSpPr>
          <p:spPr>
            <a:xfrm>
              <a:off x="676508" y="3725910"/>
              <a:ext cx="511879" cy="1"/>
            </a:xfrm>
            <a:prstGeom prst="line">
              <a:avLst/>
            </a:prstGeom>
            <a:ln w="12700">
              <a:solidFill>
                <a:srgbClr val="000000"/>
              </a:solidFill>
              <a:miter/>
            </a:ln>
          </p:spPr>
          <p:txBody>
            <a:bodyPr lIns="45719" rIns="45719"/>
            <a:lstStyle/>
            <a:p>
              <a:endParaRPr/>
            </a:p>
          </p:txBody>
        </p:sp>
        <p:sp>
          <p:nvSpPr>
            <p:cNvPr id="197" name="TextBox 399">
              <a:extLst>
                <a:ext uri="{FF2B5EF4-FFF2-40B4-BE49-F238E27FC236}">
                  <a16:creationId xmlns:a16="http://schemas.microsoft.com/office/drawing/2014/main" id="{28C08DAC-2F38-AF46-857B-1C704AB50070}"/>
                </a:ext>
              </a:extLst>
            </p:cNvPr>
            <p:cNvSpPr txBox="1"/>
            <p:nvPr/>
          </p:nvSpPr>
          <p:spPr>
            <a:xfrm>
              <a:off x="813862" y="3632522"/>
              <a:ext cx="34814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198" name="Group 197">
            <a:extLst>
              <a:ext uri="{FF2B5EF4-FFF2-40B4-BE49-F238E27FC236}">
                <a16:creationId xmlns:a16="http://schemas.microsoft.com/office/drawing/2014/main" id="{35CAE7E5-A011-BF4D-829F-2785CD61899D}"/>
              </a:ext>
            </a:extLst>
          </p:cNvPr>
          <p:cNvGrpSpPr/>
          <p:nvPr/>
        </p:nvGrpSpPr>
        <p:grpSpPr>
          <a:xfrm>
            <a:off x="5320211" y="4248369"/>
            <a:ext cx="806961" cy="474312"/>
            <a:chOff x="1837489" y="3606411"/>
            <a:chExt cx="806961" cy="474312"/>
          </a:xfrm>
        </p:grpSpPr>
        <p:sp>
          <p:nvSpPr>
            <p:cNvPr id="199" name="TextBox 145">
              <a:extLst>
                <a:ext uri="{FF2B5EF4-FFF2-40B4-BE49-F238E27FC236}">
                  <a16:creationId xmlns:a16="http://schemas.microsoft.com/office/drawing/2014/main" id="{E78E47D5-6A37-BE43-B982-726EBD971CCF}"/>
                </a:ext>
              </a:extLst>
            </p:cNvPr>
            <p:cNvSpPr txBox="1"/>
            <p:nvPr/>
          </p:nvSpPr>
          <p:spPr>
            <a:xfrm>
              <a:off x="1837489" y="3606411"/>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00" name="Straight Connector 398">
              <a:extLst>
                <a:ext uri="{FF2B5EF4-FFF2-40B4-BE49-F238E27FC236}">
                  <a16:creationId xmlns:a16="http://schemas.microsoft.com/office/drawing/2014/main" id="{C79A09D4-85FE-D54A-AE27-6A39AC2E0C8E}"/>
                </a:ext>
              </a:extLst>
            </p:cNvPr>
            <p:cNvSpPr/>
            <p:nvPr/>
          </p:nvSpPr>
          <p:spPr>
            <a:xfrm>
              <a:off x="1918786" y="3841820"/>
              <a:ext cx="511879" cy="1"/>
            </a:xfrm>
            <a:prstGeom prst="line">
              <a:avLst/>
            </a:prstGeom>
            <a:ln w="12700">
              <a:solidFill>
                <a:srgbClr val="000000"/>
              </a:solidFill>
              <a:miter/>
            </a:ln>
          </p:spPr>
          <p:txBody>
            <a:bodyPr lIns="45719" rIns="45719"/>
            <a:lstStyle/>
            <a:p>
              <a:endParaRPr/>
            </a:p>
          </p:txBody>
        </p:sp>
        <p:sp>
          <p:nvSpPr>
            <p:cNvPr id="201" name="TextBox 399">
              <a:extLst>
                <a:ext uri="{FF2B5EF4-FFF2-40B4-BE49-F238E27FC236}">
                  <a16:creationId xmlns:a16="http://schemas.microsoft.com/office/drawing/2014/main" id="{A1B63084-4C5C-CD47-9D64-AF3B4C200DA4}"/>
                </a:ext>
              </a:extLst>
            </p:cNvPr>
            <p:cNvSpPr txBox="1"/>
            <p:nvPr/>
          </p:nvSpPr>
          <p:spPr>
            <a:xfrm>
              <a:off x="2043615" y="3742169"/>
              <a:ext cx="355120"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05" name="TextBox 204">
            <a:extLst>
              <a:ext uri="{FF2B5EF4-FFF2-40B4-BE49-F238E27FC236}">
                <a16:creationId xmlns:a16="http://schemas.microsoft.com/office/drawing/2014/main" id="{9D7C6DD2-03BC-A445-8BFA-D8F5C00F3551}"/>
              </a:ext>
            </a:extLst>
          </p:cNvPr>
          <p:cNvSpPr txBox="1"/>
          <p:nvPr/>
        </p:nvSpPr>
        <p:spPr>
          <a:xfrm>
            <a:off x="1702262" y="313353"/>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06" name="Group 205">
            <a:extLst>
              <a:ext uri="{FF2B5EF4-FFF2-40B4-BE49-F238E27FC236}">
                <a16:creationId xmlns:a16="http://schemas.microsoft.com/office/drawing/2014/main" id="{A1537AC6-1F2C-534D-B14E-9CBCE760F970}"/>
              </a:ext>
            </a:extLst>
          </p:cNvPr>
          <p:cNvGrpSpPr/>
          <p:nvPr/>
        </p:nvGrpSpPr>
        <p:grpSpPr>
          <a:xfrm>
            <a:off x="376026" y="3725390"/>
            <a:ext cx="1694217" cy="465402"/>
            <a:chOff x="1032936" y="5906726"/>
            <a:chExt cx="1694217" cy="465402"/>
          </a:xfrm>
        </p:grpSpPr>
        <p:sp>
          <p:nvSpPr>
            <p:cNvPr id="207" name="TextBox 206">
              <a:extLst>
                <a:ext uri="{FF2B5EF4-FFF2-40B4-BE49-F238E27FC236}">
                  <a16:creationId xmlns:a16="http://schemas.microsoft.com/office/drawing/2014/main" id="{08C6F57C-B838-3C4D-9F01-CB2941BB132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08" name="TextBox 207">
              <a:extLst>
                <a:ext uri="{FF2B5EF4-FFF2-40B4-BE49-F238E27FC236}">
                  <a16:creationId xmlns:a16="http://schemas.microsoft.com/office/drawing/2014/main" id="{9BE9A8F5-6156-8C40-A1E8-E0436BED6963}"/>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23404684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403" name="Straight Connector 4"/>
          <p:cNvSpPr/>
          <p:nvPr/>
        </p:nvSpPr>
        <p:spPr>
          <a:xfrm>
            <a:off x="277471" y="874381"/>
            <a:ext cx="8563831" cy="1"/>
          </a:xfrm>
          <a:prstGeom prst="line">
            <a:avLst/>
          </a:prstGeom>
          <a:ln w="28575">
            <a:solidFill>
              <a:srgbClr val="000000"/>
            </a:solidFill>
            <a:miter/>
          </a:ln>
        </p:spPr>
        <p:txBody>
          <a:bodyPr lIns="45719" rIns="45719"/>
          <a:lstStyle/>
          <a:p>
            <a:endParaRPr/>
          </a:p>
        </p:txBody>
      </p:sp>
      <p:sp>
        <p:nvSpPr>
          <p:cNvPr id="3405" name="Rectangle 108"/>
          <p:cNvSpPr/>
          <p:nvPr/>
        </p:nvSpPr>
        <p:spPr>
          <a:xfrm>
            <a:off x="3469711" y="6006124"/>
            <a:ext cx="4250136"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3406" name="TextBox 109"/>
          <p:cNvSpPr txBox="1"/>
          <p:nvPr/>
        </p:nvSpPr>
        <p:spPr>
          <a:xfrm>
            <a:off x="5245196" y="6078949"/>
            <a:ext cx="650622" cy="394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1-40</a:t>
            </a:r>
          </a:p>
        </p:txBody>
      </p:sp>
      <p:sp>
        <p:nvSpPr>
          <p:cNvPr id="3407" name="Straight Connector 110"/>
          <p:cNvSpPr/>
          <p:nvPr/>
        </p:nvSpPr>
        <p:spPr>
          <a:xfrm>
            <a:off x="4632497" y="6012186"/>
            <a:ext cx="1" cy="555575"/>
          </a:xfrm>
          <a:prstGeom prst="line">
            <a:avLst/>
          </a:prstGeom>
          <a:ln w="12700">
            <a:solidFill>
              <a:srgbClr val="000000"/>
            </a:solidFill>
            <a:miter/>
          </a:ln>
        </p:spPr>
        <p:txBody>
          <a:bodyPr lIns="45719" rIns="45719"/>
          <a:lstStyle/>
          <a:p>
            <a:endParaRPr/>
          </a:p>
        </p:txBody>
      </p:sp>
      <p:sp>
        <p:nvSpPr>
          <p:cNvPr id="3408" name="Straight Connector 111"/>
          <p:cNvSpPr/>
          <p:nvPr/>
        </p:nvSpPr>
        <p:spPr>
          <a:xfrm>
            <a:off x="4667672" y="6005453"/>
            <a:ext cx="1" cy="562308"/>
          </a:xfrm>
          <a:prstGeom prst="line">
            <a:avLst/>
          </a:prstGeom>
          <a:ln w="12700">
            <a:solidFill>
              <a:srgbClr val="000000"/>
            </a:solidFill>
            <a:miter/>
          </a:ln>
        </p:spPr>
        <p:txBody>
          <a:bodyPr lIns="45719" rIns="45719"/>
          <a:lstStyle/>
          <a:p>
            <a:endParaRPr/>
          </a:p>
        </p:txBody>
      </p:sp>
      <p:sp>
        <p:nvSpPr>
          <p:cNvPr id="3409" name="TextBox 112"/>
          <p:cNvSpPr txBox="1"/>
          <p:nvPr/>
        </p:nvSpPr>
        <p:spPr>
          <a:xfrm>
            <a:off x="4778737" y="6100702"/>
            <a:ext cx="418059"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mbria Math"/>
                <a:ea typeface="Cambria Math"/>
                <a:cs typeface="Cambria Math"/>
                <a:sym typeface="Cambria Math"/>
              </a:defRPr>
            </a:pPr>
            <a:r>
              <a:rPr dirty="0"/>
              <a:t>Y</a:t>
            </a:r>
            <a:r>
              <a:rPr baseline="-25000" dirty="0"/>
              <a:t>3</a:t>
            </a:r>
            <a:r>
              <a:rPr dirty="0"/>
              <a:t>   </a:t>
            </a:r>
          </a:p>
        </p:txBody>
      </p:sp>
      <p:sp>
        <p:nvSpPr>
          <p:cNvPr id="3410" name="TextBox 113"/>
          <p:cNvSpPr txBox="1"/>
          <p:nvPr/>
        </p:nvSpPr>
        <p:spPr>
          <a:xfrm>
            <a:off x="6010799" y="6106890"/>
            <a:ext cx="379081"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Cambria Math"/>
                <a:ea typeface="Cambria Math"/>
                <a:cs typeface="Cambria Math"/>
                <a:sym typeface="Cambria Math"/>
              </a:defRPr>
            </a:lvl1pPr>
          </a:lstStyle>
          <a:p>
            <a:r>
              <a:rPr dirty="0"/>
              <a:t>88</a:t>
            </a:r>
          </a:p>
        </p:txBody>
      </p:sp>
      <mc:AlternateContent xmlns:mc="http://schemas.openxmlformats.org/markup-compatibility/2006" xmlns:a14="http://schemas.microsoft.com/office/drawing/2010/main">
        <mc:Choice Requires="a14">
          <p:sp>
            <p:nvSpPr>
              <p:cNvPr id="3411" name="TextBox 114"/>
              <p:cNvSpPr txBox="1"/>
              <p:nvPr/>
            </p:nvSpPr>
            <p:spPr>
              <a:xfrm>
                <a:off x="6598065" y="6115318"/>
                <a:ext cx="421825"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8</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11" name="TextBox 114"/>
              <p:cNvSpPr txBox="1">
                <a:spLocks noRot="1" noChangeAspect="1" noMove="1" noResize="1" noEditPoints="1" noAdjustHandles="1" noChangeArrowheads="1" noChangeShapeType="1" noTextEdit="1"/>
              </p:cNvSpPr>
              <p:nvPr/>
            </p:nvSpPr>
            <p:spPr>
              <a:xfrm>
                <a:off x="6598065" y="6115318"/>
                <a:ext cx="421825" cy="281637"/>
              </a:xfrm>
              <a:prstGeom prst="rect">
                <a:avLst/>
              </a:prstGeom>
              <a:blipFill>
                <a:blip r:embed="rId2"/>
                <a:stretch>
                  <a:fillRect l="-17143" r="-17143" b="-19565"/>
                </a:stretch>
              </a:blipFill>
              <a:ln w="12700">
                <a:miter lim="400000"/>
              </a:ln>
            </p:spPr>
            <p:txBody>
              <a:bodyPr/>
              <a:lstStyle/>
              <a:p>
                <a:r>
                  <a:rPr lang="en-US">
                    <a:noFill/>
                  </a:rPr>
                  <a:t> </a:t>
                </a:r>
              </a:p>
            </p:txBody>
          </p:sp>
        </mc:Fallback>
      </mc:AlternateContent>
      <p:sp>
        <p:nvSpPr>
          <p:cNvPr id="3412" name="TextBox 115"/>
          <p:cNvSpPr txBox="1"/>
          <p:nvPr/>
        </p:nvSpPr>
        <p:spPr>
          <a:xfrm>
            <a:off x="6308850" y="6124557"/>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rPr dirty="0"/>
              <a:t> +</a:t>
            </a:r>
          </a:p>
        </p:txBody>
      </p:sp>
      <p:sp>
        <p:nvSpPr>
          <p:cNvPr id="3413" name="TextBox 116"/>
          <p:cNvSpPr txBox="1"/>
          <p:nvPr/>
        </p:nvSpPr>
        <p:spPr>
          <a:xfrm>
            <a:off x="6989224" y="6127112"/>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414" name="TextBox 117"/>
          <p:cNvSpPr txBox="1"/>
          <p:nvPr/>
        </p:nvSpPr>
        <p:spPr>
          <a:xfrm>
            <a:off x="5778197" y="6098719"/>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rPr dirty="0"/>
              <a:t>=</a:t>
            </a:r>
          </a:p>
        </p:txBody>
      </p:sp>
      <p:sp>
        <p:nvSpPr>
          <p:cNvPr id="3415" name="TextBox 118"/>
          <p:cNvSpPr txBox="1"/>
          <p:nvPr/>
        </p:nvSpPr>
        <p:spPr>
          <a:xfrm>
            <a:off x="5056269" y="6104102"/>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3416" name="TextBox 119"/>
          <p:cNvSpPr txBox="1"/>
          <p:nvPr/>
        </p:nvSpPr>
        <p:spPr>
          <a:xfrm>
            <a:off x="3525256" y="5982985"/>
            <a:ext cx="1130630"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3421" name="Group 121"/>
          <p:cNvGrpSpPr/>
          <p:nvPr/>
        </p:nvGrpSpPr>
        <p:grpSpPr>
          <a:xfrm>
            <a:off x="7239587" y="6084258"/>
            <a:ext cx="516146" cy="421863"/>
            <a:chOff x="0" y="0"/>
            <a:chExt cx="516145" cy="421861"/>
          </a:xfrm>
        </p:grpSpPr>
        <p:sp>
          <p:nvSpPr>
            <p:cNvPr id="3418" name="TextBox 122"/>
            <p:cNvSpPr txBox="1"/>
            <p:nvPr/>
          </p:nvSpPr>
          <p:spPr>
            <a:xfrm>
              <a:off x="0"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2</a:t>
              </a:r>
              <a:r>
                <a:rPr sz="1600"/>
                <a:t>  </a:t>
              </a:r>
            </a:p>
          </p:txBody>
        </p:sp>
        <p:sp>
          <p:nvSpPr>
            <p:cNvPr id="3419" name="Straight Connector 123"/>
            <p:cNvSpPr/>
            <p:nvPr/>
          </p:nvSpPr>
          <p:spPr>
            <a:xfrm flipV="1">
              <a:off x="167038" y="13460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20" name="TextBox 124"/>
            <p:cNvSpPr txBox="1"/>
            <p:nvPr/>
          </p:nvSpPr>
          <p:spPr>
            <a:xfrm>
              <a:off x="234027" y="110453"/>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4</a:t>
              </a:r>
              <a:r>
                <a:rPr sz="1600"/>
                <a:t>  </a:t>
              </a:r>
            </a:p>
          </p:txBody>
        </p:sp>
      </p:grpSp>
      <p:graphicFrame>
        <p:nvGraphicFramePr>
          <p:cNvPr id="3422" name="Table 46"/>
          <p:cNvGraphicFramePr/>
          <p:nvPr>
            <p:extLst>
              <p:ext uri="{D42A27DB-BD31-4B8C-83A1-F6EECF244321}">
                <p14:modId xmlns:p14="http://schemas.microsoft.com/office/powerpoint/2010/main" val="1638070513"/>
              </p:ext>
            </p:extLst>
          </p:nvPr>
        </p:nvGraphicFramePr>
        <p:xfrm>
          <a:off x="406501" y="3563403"/>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25979">
                  <a:extLst>
                    <a:ext uri="{9D8B030D-6E8A-4147-A177-3AD203B41FA5}">
                      <a16:colId xmlns:a16="http://schemas.microsoft.com/office/drawing/2014/main" val="20003"/>
                    </a:ext>
                  </a:extLst>
                </a:gridCol>
                <a:gridCol w="986827">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graphicFrame>
        <p:nvGraphicFramePr>
          <p:cNvPr id="3423" name="Table 47"/>
          <p:cNvGraphicFramePr/>
          <p:nvPr>
            <p:extLst>
              <p:ext uri="{D42A27DB-BD31-4B8C-83A1-F6EECF244321}">
                <p14:modId xmlns:p14="http://schemas.microsoft.com/office/powerpoint/2010/main" val="2386528714"/>
              </p:ext>
            </p:extLst>
          </p:nvPr>
        </p:nvGraphicFramePr>
        <p:xfrm>
          <a:off x="4592899" y="3563403"/>
          <a:ext cx="4092453" cy="230759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23654">
                  <a:extLst>
                    <a:ext uri="{9D8B030D-6E8A-4147-A177-3AD203B41FA5}">
                      <a16:colId xmlns:a16="http://schemas.microsoft.com/office/drawing/2014/main" val="20003"/>
                    </a:ext>
                  </a:extLst>
                </a:gridCol>
                <a:gridCol w="989152">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3425" name="TextBox 49"/>
          <p:cNvSpPr txBox="1"/>
          <p:nvPr/>
        </p:nvSpPr>
        <p:spPr>
          <a:xfrm>
            <a:off x="1892979" y="3513817"/>
            <a:ext cx="78343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426" name="TextBox 50"/>
          <p:cNvSpPr txBox="1"/>
          <p:nvPr/>
        </p:nvSpPr>
        <p:spPr>
          <a:xfrm>
            <a:off x="393786" y="3633158"/>
            <a:ext cx="76061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427" name="TextBox 51"/>
          <p:cNvSpPr txBox="1"/>
          <p:nvPr/>
        </p:nvSpPr>
        <p:spPr>
          <a:xfrm>
            <a:off x="2843168" y="3525309"/>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428" name="TextBox 52"/>
          <p:cNvSpPr txBox="1"/>
          <p:nvPr/>
        </p:nvSpPr>
        <p:spPr>
          <a:xfrm>
            <a:off x="3517487" y="3550590"/>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3430" name="TextBox 54"/>
          <p:cNvSpPr txBox="1"/>
          <p:nvPr/>
        </p:nvSpPr>
        <p:spPr>
          <a:xfrm>
            <a:off x="6069968" y="3513817"/>
            <a:ext cx="76060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431" name="TextBox 55"/>
          <p:cNvSpPr txBox="1"/>
          <p:nvPr/>
        </p:nvSpPr>
        <p:spPr>
          <a:xfrm>
            <a:off x="4594680" y="3651086"/>
            <a:ext cx="760609"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432" name="TextBox 56"/>
          <p:cNvSpPr txBox="1"/>
          <p:nvPr/>
        </p:nvSpPr>
        <p:spPr>
          <a:xfrm>
            <a:off x="6997461" y="3521074"/>
            <a:ext cx="73925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434" name="TextBox 63"/>
              <p:cNvSpPr txBox="1"/>
              <p:nvPr/>
            </p:nvSpPr>
            <p:spPr>
              <a:xfrm>
                <a:off x="1261335" y="553143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34" name="TextBox 63"/>
              <p:cNvSpPr txBox="1">
                <a:spLocks noRot="1" noChangeAspect="1" noMove="1" noResize="1" noEditPoints="1" noAdjustHandles="1" noChangeArrowheads="1" noChangeShapeType="1" noTextEdit="1"/>
              </p:cNvSpPr>
              <p:nvPr/>
            </p:nvSpPr>
            <p:spPr>
              <a:xfrm>
                <a:off x="1261335" y="5531434"/>
                <a:ext cx="320327" cy="281637"/>
              </a:xfrm>
              <a:prstGeom prst="rect">
                <a:avLst/>
              </a:prstGeom>
              <a:blipFill>
                <a:blip r:embed="rId3"/>
                <a:stretch>
                  <a:fillRect r="-19231" b="-17021"/>
                </a:stretch>
              </a:blipFill>
              <a:ln w="12700">
                <a:miter lim="400000"/>
              </a:ln>
            </p:spPr>
            <p:txBody>
              <a:bodyPr/>
              <a:lstStyle/>
              <a:p>
                <a:r>
                  <a:rPr lang="en-US">
                    <a:noFill/>
                  </a:rPr>
                  <a:t> </a:t>
                </a:r>
              </a:p>
            </p:txBody>
          </p:sp>
        </mc:Fallback>
      </mc:AlternateContent>
      <p:sp>
        <p:nvSpPr>
          <p:cNvPr id="3435" name="TextBox 64"/>
          <p:cNvSpPr txBox="1"/>
          <p:nvPr/>
        </p:nvSpPr>
        <p:spPr>
          <a:xfrm>
            <a:off x="1296943" y="4030448"/>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36" name="TextBox 65"/>
          <p:cNvSpPr txBox="1"/>
          <p:nvPr/>
        </p:nvSpPr>
        <p:spPr>
          <a:xfrm>
            <a:off x="1292886" y="441930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37" name="TextBox 66"/>
          <p:cNvSpPr txBox="1"/>
          <p:nvPr/>
        </p:nvSpPr>
        <p:spPr>
          <a:xfrm>
            <a:off x="1289483" y="4777452"/>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38" name="TextBox 67"/>
          <p:cNvSpPr txBox="1"/>
          <p:nvPr/>
        </p:nvSpPr>
        <p:spPr>
          <a:xfrm>
            <a:off x="1291689" y="512607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39" name="TextBox 68"/>
          <p:cNvSpPr txBox="1"/>
          <p:nvPr/>
        </p:nvSpPr>
        <p:spPr>
          <a:xfrm>
            <a:off x="2124168" y="4033482"/>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40" name="TextBox 69"/>
          <p:cNvSpPr txBox="1"/>
          <p:nvPr/>
        </p:nvSpPr>
        <p:spPr>
          <a:xfrm>
            <a:off x="2032996" y="4419308"/>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3446" name="Group 70"/>
          <p:cNvGrpSpPr/>
          <p:nvPr/>
        </p:nvGrpSpPr>
        <p:grpSpPr>
          <a:xfrm>
            <a:off x="1848560" y="5419116"/>
            <a:ext cx="873171" cy="505965"/>
            <a:chOff x="0" y="0"/>
            <a:chExt cx="873170" cy="505963"/>
          </a:xfrm>
        </p:grpSpPr>
        <p:sp>
          <p:nvSpPr>
            <p:cNvPr id="3441" name="TextBox 71"/>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445" name="Group 72"/>
            <p:cNvGrpSpPr/>
            <p:nvPr/>
          </p:nvGrpSpPr>
          <p:grpSpPr>
            <a:xfrm>
              <a:off x="180020" y="127128"/>
              <a:ext cx="693150" cy="378835"/>
              <a:chOff x="0" y="21808"/>
              <a:chExt cx="693148" cy="378833"/>
            </a:xfrm>
          </p:grpSpPr>
          <mc:AlternateContent xmlns:mc="http://schemas.openxmlformats.org/markup-compatibility/2006" xmlns:a14="http://schemas.microsoft.com/office/drawing/2010/main">
            <mc:Choice Requires="a14">
              <p:sp>
                <p:nvSpPr>
                  <p:cNvPr id="3442" name="TextBox 7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42" name="TextBox 7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9231" b="-17391"/>
                    </a:stretch>
                  </a:blipFill>
                  <a:ln w="12700" cap="flat">
                    <a:noFill/>
                    <a:miter lim="400000"/>
                  </a:ln>
                  <a:effectLst/>
                </p:spPr>
                <p:txBody>
                  <a:bodyPr/>
                  <a:lstStyle/>
                  <a:p>
                    <a:r>
                      <a:rPr lang="en-US">
                        <a:noFill/>
                      </a:rPr>
                      <a:t> </a:t>
                    </a:r>
                  </a:p>
                </p:txBody>
              </p:sp>
            </mc:Fallback>
          </mc:AlternateContent>
          <p:sp>
            <p:nvSpPr>
              <p:cNvPr id="3443" name="Straight Connector 7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44" name="TextBox 75"/>
              <p:cNvSpPr txBox="1"/>
              <p:nvPr/>
            </p:nvSpPr>
            <p:spPr>
              <a:xfrm>
                <a:off x="406327" y="31315"/>
                <a:ext cx="28682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447" name="TextBox 76"/>
          <p:cNvSpPr txBox="1"/>
          <p:nvPr/>
        </p:nvSpPr>
        <p:spPr>
          <a:xfrm>
            <a:off x="2131603" y="4807511"/>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48" name="TextBox 77"/>
          <p:cNvSpPr txBox="1"/>
          <p:nvPr/>
        </p:nvSpPr>
        <p:spPr>
          <a:xfrm>
            <a:off x="2135775" y="5137150"/>
            <a:ext cx="295962"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49" name="TextBox 78"/>
          <p:cNvSpPr txBox="1"/>
          <p:nvPr/>
        </p:nvSpPr>
        <p:spPr>
          <a:xfrm>
            <a:off x="3009262" y="403996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50" name="TextBox 79"/>
          <p:cNvSpPr txBox="1"/>
          <p:nvPr/>
        </p:nvSpPr>
        <p:spPr>
          <a:xfrm>
            <a:off x="2918088" y="4407001"/>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- 1 </a:t>
            </a:r>
          </a:p>
        </p:txBody>
      </p:sp>
      <p:grpSp>
        <p:nvGrpSpPr>
          <p:cNvPr id="3456" name="Group 80"/>
          <p:cNvGrpSpPr/>
          <p:nvPr/>
        </p:nvGrpSpPr>
        <p:grpSpPr>
          <a:xfrm>
            <a:off x="2733652" y="5400545"/>
            <a:ext cx="831829" cy="505965"/>
            <a:chOff x="0" y="0"/>
            <a:chExt cx="831828" cy="505963"/>
          </a:xfrm>
        </p:grpSpPr>
        <p:sp>
          <p:nvSpPr>
            <p:cNvPr id="3451" name="TextBox 81"/>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455" name="Group 82"/>
            <p:cNvGrpSpPr/>
            <p:nvPr/>
          </p:nvGrpSpPr>
          <p:grpSpPr>
            <a:xfrm>
              <a:off x="180020" y="127128"/>
              <a:ext cx="651808" cy="378835"/>
              <a:chOff x="0" y="21808"/>
              <a:chExt cx="651806" cy="378833"/>
            </a:xfrm>
          </p:grpSpPr>
          <mc:AlternateContent xmlns:mc="http://schemas.openxmlformats.org/markup-compatibility/2006" xmlns:a14="http://schemas.microsoft.com/office/drawing/2010/main">
            <mc:Choice Requires="a14">
              <p:sp>
                <p:nvSpPr>
                  <p:cNvPr id="3452" name="TextBox 8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52" name="TextBox 8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5"/>
                    <a:stretch>
                      <a:fillRect r="-16981" b="-17391"/>
                    </a:stretch>
                  </a:blipFill>
                  <a:ln w="12700" cap="flat">
                    <a:noFill/>
                    <a:miter lim="400000"/>
                  </a:ln>
                  <a:effectLst/>
                </p:spPr>
                <p:txBody>
                  <a:bodyPr/>
                  <a:lstStyle/>
                  <a:p>
                    <a:r>
                      <a:rPr lang="en-US">
                        <a:noFill/>
                      </a:rPr>
                      <a:t> </a:t>
                    </a:r>
                  </a:p>
                </p:txBody>
              </p:sp>
            </mc:Fallback>
          </mc:AlternateContent>
          <p:sp>
            <p:nvSpPr>
              <p:cNvPr id="3453" name="Straight Connector 8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54" name="TextBox 85"/>
              <p:cNvSpPr txBox="1"/>
              <p:nvPr/>
            </p:nvSpPr>
            <p:spPr>
              <a:xfrm>
                <a:off x="394375" y="31315"/>
                <a:ext cx="25743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457" name="TextBox 86"/>
          <p:cNvSpPr txBox="1"/>
          <p:nvPr/>
        </p:nvSpPr>
        <p:spPr>
          <a:xfrm>
            <a:off x="3016697" y="4776415"/>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58" name="TextBox 87"/>
          <p:cNvSpPr txBox="1"/>
          <p:nvPr/>
        </p:nvSpPr>
        <p:spPr>
          <a:xfrm>
            <a:off x="3020867" y="5106053"/>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59" name="TextBox 88"/>
          <p:cNvSpPr txBox="1"/>
          <p:nvPr/>
        </p:nvSpPr>
        <p:spPr>
          <a:xfrm>
            <a:off x="3886139" y="401814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460" name="TextBox 89"/>
          <p:cNvSpPr txBox="1"/>
          <p:nvPr/>
        </p:nvSpPr>
        <p:spPr>
          <a:xfrm>
            <a:off x="3828124" y="4403973"/>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 1 </a:t>
            </a:r>
          </a:p>
        </p:txBody>
      </p:sp>
      <p:grpSp>
        <p:nvGrpSpPr>
          <p:cNvPr id="3464" name="Group 90"/>
          <p:cNvGrpSpPr/>
          <p:nvPr/>
        </p:nvGrpSpPr>
        <p:grpSpPr>
          <a:xfrm>
            <a:off x="3724189" y="5530910"/>
            <a:ext cx="824869" cy="378837"/>
            <a:chOff x="0" y="21808"/>
            <a:chExt cx="824867" cy="378835"/>
          </a:xfrm>
        </p:grpSpPr>
        <mc:AlternateContent xmlns:mc="http://schemas.openxmlformats.org/markup-compatibility/2006" xmlns:a14="http://schemas.microsoft.com/office/drawing/2010/main">
          <mc:Choice Requires="a14">
            <p:sp>
              <p:nvSpPr>
                <p:cNvPr id="3461" name="TextBox 9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61" name="TextBox 9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6"/>
                  <a:stretch>
                    <a:fillRect l="-17143" r="-17143" b="-17021"/>
                  </a:stretch>
                </a:blipFill>
                <a:ln w="12700" cap="flat">
                  <a:noFill/>
                  <a:miter lim="400000"/>
                </a:ln>
                <a:effectLst/>
              </p:spPr>
              <p:txBody>
                <a:bodyPr/>
                <a:lstStyle/>
                <a:p>
                  <a:r>
                    <a:rPr lang="en-US">
                      <a:noFill/>
                    </a:rPr>
                    <a:t> </a:t>
                  </a:r>
                </a:p>
              </p:txBody>
            </p:sp>
          </mc:Fallback>
        </mc:AlternateContent>
        <p:sp>
          <p:nvSpPr>
            <p:cNvPr id="3462" name="Straight Connector 9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63" name="TextBox 93"/>
            <p:cNvSpPr txBox="1"/>
            <p:nvPr/>
          </p:nvSpPr>
          <p:spPr>
            <a:xfrm>
              <a:off x="519373" y="31315"/>
              <a:ext cx="305494"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465" name="TextBox 94"/>
          <p:cNvSpPr txBox="1"/>
          <p:nvPr/>
        </p:nvSpPr>
        <p:spPr>
          <a:xfrm>
            <a:off x="3893573" y="4810966"/>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66" name="TextBox 95"/>
          <p:cNvSpPr txBox="1"/>
          <p:nvPr/>
        </p:nvSpPr>
        <p:spPr>
          <a:xfrm>
            <a:off x="3897745" y="5140604"/>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mc:AlternateContent xmlns:mc="http://schemas.openxmlformats.org/markup-compatibility/2006" xmlns:a14="http://schemas.microsoft.com/office/drawing/2010/main">
        <mc:Choice Requires="a14">
          <p:sp>
            <p:nvSpPr>
              <p:cNvPr id="3467" name="TextBox 101"/>
              <p:cNvSpPr txBox="1"/>
              <p:nvPr/>
            </p:nvSpPr>
            <p:spPr>
              <a:xfrm>
                <a:off x="5456660" y="480744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67" name="TextBox 101"/>
              <p:cNvSpPr txBox="1">
                <a:spLocks noRot="1" noChangeAspect="1" noMove="1" noResize="1" noEditPoints="1" noAdjustHandles="1" noChangeArrowheads="1" noChangeShapeType="1" noTextEdit="1"/>
              </p:cNvSpPr>
              <p:nvPr/>
            </p:nvSpPr>
            <p:spPr>
              <a:xfrm>
                <a:off x="5456660" y="4807444"/>
                <a:ext cx="320327" cy="281636"/>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8" name="TextBox 102"/>
              <p:cNvSpPr txBox="1"/>
              <p:nvPr/>
            </p:nvSpPr>
            <p:spPr>
              <a:xfrm>
                <a:off x="5453048" y="406509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68" name="TextBox 102"/>
              <p:cNvSpPr txBox="1">
                <a:spLocks noRot="1" noChangeAspect="1" noMove="1" noResize="1" noEditPoints="1" noAdjustHandles="1" noChangeArrowheads="1" noChangeShapeType="1" noTextEdit="1"/>
              </p:cNvSpPr>
              <p:nvPr/>
            </p:nvSpPr>
            <p:spPr>
              <a:xfrm>
                <a:off x="5453048" y="4065099"/>
                <a:ext cx="320327" cy="281636"/>
              </a:xfrm>
              <a:prstGeom prst="rect">
                <a:avLst/>
              </a:prstGeom>
              <a:blipFill>
                <a:blip r:embed="rId8"/>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9" name="TextBox 103"/>
              <p:cNvSpPr txBox="1"/>
              <p:nvPr/>
            </p:nvSpPr>
            <p:spPr>
              <a:xfrm>
                <a:off x="5454642" y="443560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69" name="TextBox 103"/>
              <p:cNvSpPr txBox="1">
                <a:spLocks noRot="1" noChangeAspect="1" noMove="1" noResize="1" noEditPoints="1" noAdjustHandles="1" noChangeArrowheads="1" noChangeShapeType="1" noTextEdit="1"/>
              </p:cNvSpPr>
              <p:nvPr/>
            </p:nvSpPr>
            <p:spPr>
              <a:xfrm>
                <a:off x="5454642" y="4435607"/>
                <a:ext cx="320327" cy="281636"/>
              </a:xfrm>
              <a:prstGeom prst="rect">
                <a:avLst/>
              </a:prstGeom>
              <a:blipFill>
                <a:blip r:embed="rId9"/>
                <a:stretch>
                  <a:fillRect r="-19231" b="-17391"/>
                </a:stretch>
              </a:blipFill>
              <a:ln w="12700">
                <a:miter lim="400000"/>
              </a:ln>
            </p:spPr>
            <p:txBody>
              <a:bodyPr/>
              <a:lstStyle/>
              <a:p>
                <a:r>
                  <a:rPr lang="en-US">
                    <a:noFill/>
                  </a:rPr>
                  <a:t> </a:t>
                </a:r>
              </a:p>
            </p:txBody>
          </p:sp>
        </mc:Fallback>
      </mc:AlternateContent>
      <p:sp>
        <p:nvSpPr>
          <p:cNvPr id="3470" name="TextBox 104"/>
          <p:cNvSpPr txBox="1"/>
          <p:nvPr/>
        </p:nvSpPr>
        <p:spPr>
          <a:xfrm>
            <a:off x="5542299" y="5148505"/>
            <a:ext cx="26518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471" name="TextBox 105"/>
          <p:cNvSpPr txBox="1"/>
          <p:nvPr/>
        </p:nvSpPr>
        <p:spPr>
          <a:xfrm>
            <a:off x="5547417" y="5507394"/>
            <a:ext cx="27078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3475" name="Group 106"/>
          <p:cNvGrpSpPr/>
          <p:nvPr/>
        </p:nvGrpSpPr>
        <p:grpSpPr>
          <a:xfrm>
            <a:off x="6159022" y="4054404"/>
            <a:ext cx="819833" cy="348431"/>
            <a:chOff x="0" y="0"/>
            <a:chExt cx="819831" cy="348429"/>
          </a:xfrm>
        </p:grpSpPr>
        <mc:AlternateContent xmlns:mc="http://schemas.openxmlformats.org/markup-compatibility/2006" xmlns:a14="http://schemas.microsoft.com/office/drawing/2010/main">
          <mc:Choice Requires="a14">
            <p:sp>
              <p:nvSpPr>
                <p:cNvPr id="3472" name="TextBox 10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72" name="TextBox 10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7391"/>
                  </a:stretch>
                </a:blipFill>
                <a:ln w="12700" cap="flat">
                  <a:noFill/>
                  <a:miter lim="400000"/>
                </a:ln>
                <a:effectLst/>
              </p:spPr>
              <p:txBody>
                <a:bodyPr/>
                <a:lstStyle/>
                <a:p>
                  <a:r>
                    <a:rPr lang="en-US">
                      <a:noFill/>
                    </a:rPr>
                    <a:t> </a:t>
                  </a:r>
                </a:p>
              </p:txBody>
            </p:sp>
          </mc:Fallback>
        </mc:AlternateContent>
        <p:sp>
          <p:nvSpPr>
            <p:cNvPr id="3473" name="Straight Connector 12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4" name="TextBox 126"/>
            <p:cNvSpPr txBox="1"/>
            <p:nvPr/>
          </p:nvSpPr>
          <p:spPr>
            <a:xfrm>
              <a:off x="418278"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479" name="Group 127"/>
          <p:cNvGrpSpPr/>
          <p:nvPr/>
        </p:nvGrpSpPr>
        <p:grpSpPr>
          <a:xfrm>
            <a:off x="6149355" y="4404886"/>
            <a:ext cx="825814" cy="348431"/>
            <a:chOff x="0" y="0"/>
            <a:chExt cx="825812" cy="348429"/>
          </a:xfrm>
        </p:grpSpPr>
        <mc:AlternateContent xmlns:mc="http://schemas.openxmlformats.org/markup-compatibility/2006" xmlns:a14="http://schemas.microsoft.com/office/drawing/2010/main">
          <mc:Choice Requires="a14">
            <p:sp>
              <p:nvSpPr>
                <p:cNvPr id="3476" name="TextBox 12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76" name="TextBox 12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9565"/>
                  </a:stretch>
                </a:blipFill>
                <a:ln w="12700" cap="flat">
                  <a:noFill/>
                  <a:miter lim="400000"/>
                </a:ln>
                <a:effectLst/>
              </p:spPr>
              <p:txBody>
                <a:bodyPr/>
                <a:lstStyle/>
                <a:p>
                  <a:r>
                    <a:rPr lang="en-US">
                      <a:noFill/>
                    </a:rPr>
                    <a:t> </a:t>
                  </a:r>
                </a:p>
              </p:txBody>
            </p:sp>
          </mc:Fallback>
        </mc:AlternateContent>
        <p:sp>
          <p:nvSpPr>
            <p:cNvPr id="3477" name="Straight Connector 12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8" name="TextBox 130"/>
            <p:cNvSpPr txBox="1"/>
            <p:nvPr/>
          </p:nvSpPr>
          <p:spPr>
            <a:xfrm>
              <a:off x="42425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485" name="Group 131"/>
          <p:cNvGrpSpPr/>
          <p:nvPr/>
        </p:nvGrpSpPr>
        <p:grpSpPr>
          <a:xfrm>
            <a:off x="6056375" y="4674264"/>
            <a:ext cx="945167" cy="454573"/>
            <a:chOff x="31315" y="-6263"/>
            <a:chExt cx="945166" cy="454571"/>
          </a:xfrm>
        </p:grpSpPr>
        <p:sp>
          <p:nvSpPr>
            <p:cNvPr id="3480" name="TextBox 132"/>
            <p:cNvSpPr txBox="1"/>
            <p:nvPr/>
          </p:nvSpPr>
          <p:spPr>
            <a:xfrm>
              <a:off x="31315" y="-6263"/>
              <a:ext cx="23368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484" name="Group 133"/>
            <p:cNvGrpSpPr/>
            <p:nvPr/>
          </p:nvGrpSpPr>
          <p:grpSpPr>
            <a:xfrm>
              <a:off x="174577" y="99877"/>
              <a:ext cx="801904" cy="348431"/>
              <a:chOff x="0" y="0"/>
              <a:chExt cx="801902" cy="348429"/>
            </a:xfrm>
          </p:grpSpPr>
          <mc:AlternateContent xmlns:mc="http://schemas.openxmlformats.org/markup-compatibility/2006" xmlns:a14="http://schemas.microsoft.com/office/drawing/2010/main">
            <mc:Choice Requires="a14">
              <p:sp>
                <p:nvSpPr>
                  <p:cNvPr id="3481" name="TextBox 13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81" name="TextBox 13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6981" b="-17391"/>
                    </a:stretch>
                  </a:blipFill>
                  <a:ln w="12700" cap="flat">
                    <a:noFill/>
                    <a:miter lim="400000"/>
                  </a:ln>
                  <a:effectLst/>
                </p:spPr>
                <p:txBody>
                  <a:bodyPr/>
                  <a:lstStyle/>
                  <a:p>
                    <a:r>
                      <a:rPr lang="en-US">
                        <a:noFill/>
                      </a:rPr>
                      <a:t> </a:t>
                    </a:r>
                  </a:p>
                </p:txBody>
              </p:sp>
            </mc:Fallback>
          </mc:AlternateContent>
          <p:sp>
            <p:nvSpPr>
              <p:cNvPr id="3482" name="Straight Connector 13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3" name="TextBox 136"/>
              <p:cNvSpPr txBox="1"/>
              <p:nvPr/>
            </p:nvSpPr>
            <p:spPr>
              <a:xfrm>
                <a:off x="400349"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486" name="TextBox 137"/>
          <p:cNvSpPr txBox="1"/>
          <p:nvPr/>
        </p:nvSpPr>
        <p:spPr>
          <a:xfrm>
            <a:off x="6281127" y="551066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487" name="TextBox 138"/>
          <p:cNvSpPr txBox="1"/>
          <p:nvPr/>
        </p:nvSpPr>
        <p:spPr>
          <a:xfrm>
            <a:off x="6179675" y="5136605"/>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491" name="Group 139"/>
          <p:cNvGrpSpPr/>
          <p:nvPr/>
        </p:nvGrpSpPr>
        <p:grpSpPr>
          <a:xfrm>
            <a:off x="7006537" y="4023307"/>
            <a:ext cx="637135" cy="369330"/>
            <a:chOff x="0" y="0"/>
            <a:chExt cx="637133" cy="369328"/>
          </a:xfrm>
        </p:grpSpPr>
        <mc:AlternateContent xmlns:mc="http://schemas.openxmlformats.org/markup-compatibility/2006" xmlns:a14="http://schemas.microsoft.com/office/drawing/2010/main">
          <mc:Choice Requires="a14">
            <p:sp>
              <p:nvSpPr>
                <p:cNvPr id="3488" name="TextBox 14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488" name="TextBox 14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3489" name="Straight Connector 14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0" name="TextBox 142"/>
            <p:cNvSpPr txBox="1"/>
            <p:nvPr/>
          </p:nvSpPr>
          <p:spPr>
            <a:xfrm>
              <a:off x="400350" y="0"/>
              <a:ext cx="236783"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495" name="Group 144"/>
          <p:cNvGrpSpPr/>
          <p:nvPr/>
        </p:nvGrpSpPr>
        <p:grpSpPr>
          <a:xfrm>
            <a:off x="6996870" y="4386315"/>
            <a:ext cx="701646" cy="369330"/>
            <a:chOff x="0" y="0"/>
            <a:chExt cx="701645" cy="369328"/>
          </a:xfrm>
        </p:grpSpPr>
        <mc:AlternateContent xmlns:mc="http://schemas.openxmlformats.org/markup-compatibility/2006" xmlns:a14="http://schemas.microsoft.com/office/drawing/2010/main">
          <mc:Choice Requires="a14">
            <p:sp>
              <p:nvSpPr>
                <p:cNvPr id="3492" name="TextBox 14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92" name="TextBox 14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9231" b="-19565"/>
                  </a:stretch>
                </a:blipFill>
                <a:ln w="12700" cap="flat">
                  <a:noFill/>
                  <a:miter lim="400000"/>
                </a:ln>
                <a:effectLst/>
              </p:spPr>
              <p:txBody>
                <a:bodyPr/>
                <a:lstStyle/>
                <a:p>
                  <a:r>
                    <a:rPr lang="en-US">
                      <a:noFill/>
                    </a:rPr>
                    <a:t> </a:t>
                  </a:r>
                </a:p>
              </p:txBody>
            </p:sp>
          </mc:Fallback>
        </mc:AlternateContent>
        <p:sp>
          <p:nvSpPr>
            <p:cNvPr id="3493" name="Straight Connector 14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4" name="TextBox 147"/>
            <p:cNvSpPr txBox="1"/>
            <p:nvPr/>
          </p:nvSpPr>
          <p:spPr>
            <a:xfrm>
              <a:off x="430230" y="0"/>
              <a:ext cx="271415"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501" name="Group 148"/>
          <p:cNvGrpSpPr/>
          <p:nvPr/>
        </p:nvGrpSpPr>
        <p:grpSpPr>
          <a:xfrm>
            <a:off x="6941468" y="4655694"/>
            <a:ext cx="932354" cy="448310"/>
            <a:chOff x="50104" y="0"/>
            <a:chExt cx="932353" cy="448308"/>
          </a:xfrm>
        </p:grpSpPr>
        <p:sp>
          <p:nvSpPr>
            <p:cNvPr id="3496" name="TextBox 149"/>
            <p:cNvSpPr txBox="1"/>
            <p:nvPr/>
          </p:nvSpPr>
          <p:spPr>
            <a:xfrm>
              <a:off x="50104" y="0"/>
              <a:ext cx="21379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500" name="Group 150"/>
            <p:cNvGrpSpPr/>
            <p:nvPr/>
          </p:nvGrpSpPr>
          <p:grpSpPr>
            <a:xfrm>
              <a:off x="174577" y="99877"/>
              <a:ext cx="807880" cy="348431"/>
              <a:chOff x="0" y="0"/>
              <a:chExt cx="807878" cy="348429"/>
            </a:xfrm>
          </p:grpSpPr>
          <mc:AlternateContent xmlns:mc="http://schemas.openxmlformats.org/markup-compatibility/2006" xmlns:a14="http://schemas.microsoft.com/office/drawing/2010/main">
            <mc:Choice Requires="a14">
              <p:sp>
                <p:nvSpPr>
                  <p:cNvPr id="3497" name="TextBox 15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97" name="TextBox 15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8868" b="-17391"/>
                    </a:stretch>
                  </a:blipFill>
                  <a:ln w="12700" cap="flat">
                    <a:noFill/>
                    <a:miter lim="400000"/>
                  </a:ln>
                  <a:effectLst/>
                </p:spPr>
                <p:txBody>
                  <a:bodyPr/>
                  <a:lstStyle/>
                  <a:p>
                    <a:r>
                      <a:rPr lang="en-US">
                        <a:noFill/>
                      </a:rPr>
                      <a:t> </a:t>
                    </a:r>
                  </a:p>
                </p:txBody>
              </p:sp>
            </mc:Fallback>
          </mc:AlternateContent>
          <p:sp>
            <p:nvSpPr>
              <p:cNvPr id="3498" name="Straight Connector 15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9" name="TextBox 153"/>
              <p:cNvSpPr txBox="1"/>
              <p:nvPr/>
            </p:nvSpPr>
            <p:spPr>
              <a:xfrm>
                <a:off x="406325"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502" name="TextBox 154"/>
          <p:cNvSpPr txBox="1"/>
          <p:nvPr/>
        </p:nvSpPr>
        <p:spPr>
          <a:xfrm>
            <a:off x="7191271" y="550462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503" name="TextBox 155"/>
          <p:cNvSpPr txBox="1"/>
          <p:nvPr/>
        </p:nvSpPr>
        <p:spPr>
          <a:xfrm>
            <a:off x="7083556" y="5129172"/>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507" name="Group 156"/>
          <p:cNvGrpSpPr/>
          <p:nvPr/>
        </p:nvGrpSpPr>
        <p:grpSpPr>
          <a:xfrm>
            <a:off x="7849130" y="4039863"/>
            <a:ext cx="842485" cy="369330"/>
            <a:chOff x="0" y="0"/>
            <a:chExt cx="842483" cy="369328"/>
          </a:xfrm>
        </p:grpSpPr>
        <mc:AlternateContent xmlns:mc="http://schemas.openxmlformats.org/markup-compatibility/2006" xmlns:a14="http://schemas.microsoft.com/office/drawing/2010/main">
          <mc:Choice Requires="a14">
            <p:sp>
              <p:nvSpPr>
                <p:cNvPr id="3504" name="TextBox 157"/>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504" name="TextBox 157"/>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7143" r="-17143" b="-19565"/>
                  </a:stretch>
                </a:blipFill>
                <a:ln w="12700" cap="flat">
                  <a:noFill/>
                  <a:miter lim="400000"/>
                </a:ln>
                <a:effectLst/>
              </p:spPr>
              <p:txBody>
                <a:bodyPr/>
                <a:lstStyle/>
                <a:p>
                  <a:r>
                    <a:rPr lang="en-US">
                      <a:noFill/>
                    </a:rPr>
                    <a:t> </a:t>
                  </a:r>
                </a:p>
              </p:txBody>
            </p:sp>
          </mc:Fallback>
        </mc:AlternateContent>
        <p:sp>
          <p:nvSpPr>
            <p:cNvPr id="3505" name="Straight Connector 158"/>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6" name="TextBox 159"/>
            <p:cNvSpPr txBox="1"/>
            <p:nvPr/>
          </p:nvSpPr>
          <p:spPr>
            <a:xfrm>
              <a:off x="525636" y="0"/>
              <a:ext cx="31684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511" name="Group 160"/>
          <p:cNvGrpSpPr/>
          <p:nvPr/>
        </p:nvGrpSpPr>
        <p:grpSpPr>
          <a:xfrm>
            <a:off x="7845039" y="4399511"/>
            <a:ext cx="772868" cy="369330"/>
            <a:chOff x="0" y="6263"/>
            <a:chExt cx="772866" cy="369328"/>
          </a:xfrm>
        </p:grpSpPr>
        <mc:AlternateContent xmlns:mc="http://schemas.openxmlformats.org/markup-compatibility/2006" xmlns:a14="http://schemas.microsoft.com/office/drawing/2010/main">
          <mc:Choice Requires="a14">
            <p:sp>
              <p:nvSpPr>
                <p:cNvPr id="3508" name="TextBox 16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508" name="TextBox 16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5714" r="-18571" b="-19565"/>
                  </a:stretch>
                </a:blipFill>
                <a:ln w="12700" cap="flat">
                  <a:noFill/>
                  <a:miter lim="400000"/>
                </a:ln>
                <a:effectLst/>
              </p:spPr>
              <p:txBody>
                <a:bodyPr/>
                <a:lstStyle/>
                <a:p>
                  <a:r>
                    <a:rPr lang="en-US">
                      <a:noFill/>
                    </a:rPr>
                    <a:t> </a:t>
                  </a:r>
                </a:p>
              </p:txBody>
            </p:sp>
          </mc:Fallback>
        </mc:AlternateContent>
        <p:sp>
          <p:nvSpPr>
            <p:cNvPr id="3509" name="Straight Connector 16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0" name="TextBox 163"/>
            <p:cNvSpPr txBox="1"/>
            <p:nvPr/>
          </p:nvSpPr>
          <p:spPr>
            <a:xfrm>
              <a:off x="513110" y="6263"/>
              <a:ext cx="259756"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515" name="Group 164"/>
          <p:cNvGrpSpPr/>
          <p:nvPr/>
        </p:nvGrpSpPr>
        <p:grpSpPr>
          <a:xfrm>
            <a:off x="7842338" y="4780725"/>
            <a:ext cx="839701" cy="369330"/>
            <a:chOff x="0" y="18789"/>
            <a:chExt cx="839700" cy="369328"/>
          </a:xfrm>
        </p:grpSpPr>
        <mc:AlternateContent xmlns:mc="http://schemas.openxmlformats.org/markup-compatibility/2006" xmlns:a14="http://schemas.microsoft.com/office/drawing/2010/main">
          <mc:Choice Requires="a14">
            <p:sp>
              <p:nvSpPr>
                <p:cNvPr id="3512" name="TextBox 16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512" name="TextBox 16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8"/>
                  <a:stretch>
                    <a:fillRect l="-17143" r="-17143" b="-17391"/>
                  </a:stretch>
                </a:blipFill>
                <a:ln w="12700" cap="flat">
                  <a:noFill/>
                  <a:miter lim="400000"/>
                </a:ln>
                <a:effectLst/>
              </p:spPr>
              <p:txBody>
                <a:bodyPr/>
                <a:lstStyle/>
                <a:p>
                  <a:r>
                    <a:rPr lang="en-US">
                      <a:noFill/>
                    </a:rPr>
                    <a:t> </a:t>
                  </a:r>
                </a:p>
              </p:txBody>
            </p:sp>
          </mc:Fallback>
        </mc:AlternateContent>
        <p:sp>
          <p:nvSpPr>
            <p:cNvPr id="3513" name="Straight Connector 16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4" name="TextBox 167"/>
            <p:cNvSpPr txBox="1"/>
            <p:nvPr/>
          </p:nvSpPr>
          <p:spPr>
            <a:xfrm>
              <a:off x="519373" y="18789"/>
              <a:ext cx="32032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520" name="Group 168"/>
          <p:cNvGrpSpPr/>
          <p:nvPr/>
        </p:nvGrpSpPr>
        <p:grpSpPr>
          <a:xfrm>
            <a:off x="7968620" y="5120986"/>
            <a:ext cx="555341" cy="410147"/>
            <a:chOff x="71712" y="-11952"/>
            <a:chExt cx="555339" cy="410145"/>
          </a:xfrm>
        </p:grpSpPr>
        <p:grpSp>
          <p:nvGrpSpPr>
            <p:cNvPr id="3518" name="Group 169"/>
            <p:cNvGrpSpPr/>
            <p:nvPr/>
          </p:nvGrpSpPr>
          <p:grpSpPr>
            <a:xfrm>
              <a:off x="237946" y="28865"/>
              <a:ext cx="389105" cy="369328"/>
              <a:chOff x="0" y="25052"/>
              <a:chExt cx="389104" cy="369326"/>
            </a:xfrm>
          </p:grpSpPr>
          <p:sp>
            <p:nvSpPr>
              <p:cNvPr id="3516" name="Straight Connector 171"/>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7" name="TextBox 172"/>
              <p:cNvSpPr txBox="1"/>
              <p:nvPr/>
            </p:nvSpPr>
            <p:spPr>
              <a:xfrm>
                <a:off x="114923" y="25052"/>
                <a:ext cx="27418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519" name="TextBox 170"/>
            <p:cNvSpPr txBox="1"/>
            <p:nvPr/>
          </p:nvSpPr>
          <p:spPr>
            <a:xfrm>
              <a:off x="71712" y="-11952"/>
              <a:ext cx="40717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3525" name="Group 173"/>
          <p:cNvGrpSpPr/>
          <p:nvPr/>
        </p:nvGrpSpPr>
        <p:grpSpPr>
          <a:xfrm>
            <a:off x="7941594" y="5482735"/>
            <a:ext cx="570459" cy="410721"/>
            <a:chOff x="37578" y="-6263"/>
            <a:chExt cx="570457" cy="410719"/>
          </a:xfrm>
        </p:grpSpPr>
        <p:grpSp>
          <p:nvGrpSpPr>
            <p:cNvPr id="3523" name="Group 174"/>
            <p:cNvGrpSpPr/>
            <p:nvPr/>
          </p:nvGrpSpPr>
          <p:grpSpPr>
            <a:xfrm>
              <a:off x="237946" y="35128"/>
              <a:ext cx="370089" cy="369328"/>
              <a:chOff x="0" y="31315"/>
              <a:chExt cx="370088" cy="369326"/>
            </a:xfrm>
          </p:grpSpPr>
          <p:sp>
            <p:nvSpPr>
              <p:cNvPr id="3521" name="Straight Connector 17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2" name="TextBox 177"/>
              <p:cNvSpPr txBox="1"/>
              <p:nvPr/>
            </p:nvSpPr>
            <p:spPr>
              <a:xfrm>
                <a:off x="102397" y="31315"/>
                <a:ext cx="267691" cy="3693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524" name="TextBox 175"/>
            <p:cNvSpPr txBox="1"/>
            <p:nvPr/>
          </p:nvSpPr>
          <p:spPr>
            <a:xfrm>
              <a:off x="37578" y="-6263"/>
              <a:ext cx="250427" cy="369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3536" name="Group 178"/>
          <p:cNvGrpSpPr/>
          <p:nvPr/>
        </p:nvGrpSpPr>
        <p:grpSpPr>
          <a:xfrm>
            <a:off x="511755" y="4012813"/>
            <a:ext cx="4742083" cy="1847666"/>
            <a:chOff x="0" y="0"/>
            <a:chExt cx="4742080" cy="1847664"/>
          </a:xfrm>
        </p:grpSpPr>
        <p:sp>
          <p:nvSpPr>
            <p:cNvPr id="3526" name="TextBox 179"/>
            <p:cNvSpPr txBox="1"/>
            <p:nvPr/>
          </p:nvSpPr>
          <p:spPr>
            <a:xfrm>
              <a:off x="14876" y="7757"/>
              <a:ext cx="560979"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31. </a:t>
              </a:r>
            </a:p>
          </p:txBody>
        </p:sp>
        <p:sp>
          <p:nvSpPr>
            <p:cNvPr id="3527" name="TextBox 180"/>
            <p:cNvSpPr txBox="1"/>
            <p:nvPr/>
          </p:nvSpPr>
          <p:spPr>
            <a:xfrm>
              <a:off x="19094" y="382575"/>
              <a:ext cx="551046"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32. </a:t>
              </a:r>
            </a:p>
          </p:txBody>
        </p:sp>
        <p:sp>
          <p:nvSpPr>
            <p:cNvPr id="3528" name="TextBox 181"/>
            <p:cNvSpPr txBox="1"/>
            <p:nvPr/>
          </p:nvSpPr>
          <p:spPr>
            <a:xfrm>
              <a:off x="2341" y="755021"/>
              <a:ext cx="566763"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33. </a:t>
              </a:r>
            </a:p>
          </p:txBody>
        </p:sp>
        <p:sp>
          <p:nvSpPr>
            <p:cNvPr id="3529" name="TextBox 182"/>
            <p:cNvSpPr txBox="1"/>
            <p:nvPr/>
          </p:nvSpPr>
          <p:spPr>
            <a:xfrm>
              <a:off x="0" y="1114586"/>
              <a:ext cx="569105"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34. </a:t>
              </a:r>
            </a:p>
          </p:txBody>
        </p:sp>
        <p:sp>
          <p:nvSpPr>
            <p:cNvPr id="3530" name="TextBox 183"/>
            <p:cNvSpPr txBox="1"/>
            <p:nvPr/>
          </p:nvSpPr>
          <p:spPr>
            <a:xfrm>
              <a:off x="6664" y="1493849"/>
              <a:ext cx="562440"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35. </a:t>
              </a:r>
            </a:p>
          </p:txBody>
        </p:sp>
        <p:sp>
          <p:nvSpPr>
            <p:cNvPr id="3531" name="TextBox 184"/>
            <p:cNvSpPr txBox="1"/>
            <p:nvPr/>
          </p:nvSpPr>
          <p:spPr>
            <a:xfrm>
              <a:off x="4205735" y="0"/>
              <a:ext cx="536346"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36. </a:t>
              </a:r>
            </a:p>
          </p:txBody>
        </p:sp>
        <p:sp>
          <p:nvSpPr>
            <p:cNvPr id="3532" name="TextBox 185"/>
            <p:cNvSpPr txBox="1"/>
            <p:nvPr/>
          </p:nvSpPr>
          <p:spPr>
            <a:xfrm>
              <a:off x="4205256" y="368766"/>
              <a:ext cx="505792"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37. </a:t>
              </a:r>
            </a:p>
          </p:txBody>
        </p:sp>
        <p:sp>
          <p:nvSpPr>
            <p:cNvPr id="3533" name="TextBox 186"/>
            <p:cNvSpPr txBox="1"/>
            <p:nvPr/>
          </p:nvSpPr>
          <p:spPr>
            <a:xfrm>
              <a:off x="4214247" y="741022"/>
              <a:ext cx="51313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38. </a:t>
              </a:r>
            </a:p>
          </p:txBody>
        </p:sp>
        <p:sp>
          <p:nvSpPr>
            <p:cNvPr id="3534" name="TextBox 187"/>
            <p:cNvSpPr txBox="1"/>
            <p:nvPr/>
          </p:nvSpPr>
          <p:spPr>
            <a:xfrm>
              <a:off x="4208541" y="1108709"/>
              <a:ext cx="485714"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39. </a:t>
              </a:r>
            </a:p>
          </p:txBody>
        </p:sp>
        <p:sp>
          <p:nvSpPr>
            <p:cNvPr id="3535" name="TextBox 188"/>
            <p:cNvSpPr txBox="1"/>
            <p:nvPr/>
          </p:nvSpPr>
          <p:spPr>
            <a:xfrm>
              <a:off x="4214572" y="1499235"/>
              <a:ext cx="49308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40. </a:t>
              </a:r>
            </a:p>
          </p:txBody>
        </p:sp>
      </p:grpSp>
      <p:grpSp>
        <p:nvGrpSpPr>
          <p:cNvPr id="3612" name="Group 189"/>
          <p:cNvGrpSpPr/>
          <p:nvPr/>
        </p:nvGrpSpPr>
        <p:grpSpPr>
          <a:xfrm>
            <a:off x="1135682" y="1397129"/>
            <a:ext cx="5630885" cy="1551910"/>
            <a:chOff x="0" y="0"/>
            <a:chExt cx="5630883" cy="1551908"/>
          </a:xfrm>
        </p:grpSpPr>
        <p:sp>
          <p:nvSpPr>
            <p:cNvPr id="3537" name="Straight Connector 190"/>
            <p:cNvSpPr/>
            <p:nvPr/>
          </p:nvSpPr>
          <p:spPr>
            <a:xfrm flipV="1">
              <a:off x="813724"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8" name="Straight Connector 191"/>
            <p:cNvSpPr/>
            <p:nvPr/>
          </p:nvSpPr>
          <p:spPr>
            <a:xfrm flipV="1">
              <a:off x="134043" y="1479307"/>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9" name="Straight Connector 192"/>
            <p:cNvSpPr/>
            <p:nvPr/>
          </p:nvSpPr>
          <p:spPr>
            <a:xfrm flipV="1">
              <a:off x="4210689" y="148034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0" name="Straight Connector 193"/>
            <p:cNvSpPr/>
            <p:nvPr/>
          </p:nvSpPr>
          <p:spPr>
            <a:xfrm>
              <a:off x="140928" y="791976"/>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1" name="Oval 194"/>
            <p:cNvSpPr/>
            <p:nvPr/>
          </p:nvSpPr>
          <p:spPr>
            <a:xfrm>
              <a:off x="100014" y="14252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2" name="Straight Connector 195"/>
            <p:cNvSpPr/>
            <p:nvPr/>
          </p:nvSpPr>
          <p:spPr>
            <a:xfrm flipV="1">
              <a:off x="835423" y="794062"/>
              <a:ext cx="667945" cy="6740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3" name="Straight Connector 196"/>
            <p:cNvSpPr/>
            <p:nvPr/>
          </p:nvSpPr>
          <p:spPr>
            <a:xfrm flipV="1">
              <a:off x="87989" y="138247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4" name="Straight Connector 197"/>
            <p:cNvSpPr/>
            <p:nvPr/>
          </p:nvSpPr>
          <p:spPr>
            <a:xfrm>
              <a:off x="8472" y="1380569"/>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5" name="Straight Connector 198"/>
            <p:cNvSpPr/>
            <p:nvPr/>
          </p:nvSpPr>
          <p:spPr>
            <a:xfrm>
              <a:off x="-1" y="1464928"/>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6" name="Straight Connector 199"/>
            <p:cNvSpPr/>
            <p:nvPr/>
          </p:nvSpPr>
          <p:spPr>
            <a:xfrm>
              <a:off x="5082" y="15482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7" name="Straight Connector 200"/>
            <p:cNvSpPr/>
            <p:nvPr/>
          </p:nvSpPr>
          <p:spPr>
            <a:xfrm>
              <a:off x="1520236" y="802521"/>
              <a:ext cx="635035" cy="66354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8" name="Straight Connector 201"/>
            <p:cNvSpPr/>
            <p:nvPr/>
          </p:nvSpPr>
          <p:spPr>
            <a:xfrm flipV="1">
              <a:off x="2195885" y="799100"/>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49" name="Straight Connector 202"/>
            <p:cNvSpPr/>
            <p:nvPr/>
          </p:nvSpPr>
          <p:spPr>
            <a:xfrm>
              <a:off x="2854182" y="779634"/>
              <a:ext cx="694300" cy="7147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0" name="Straight Connector 203"/>
            <p:cNvSpPr/>
            <p:nvPr/>
          </p:nvSpPr>
          <p:spPr>
            <a:xfrm>
              <a:off x="4242307" y="812719"/>
              <a:ext cx="639988" cy="6545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1" name="Straight Connector 204"/>
            <p:cNvSpPr/>
            <p:nvPr/>
          </p:nvSpPr>
          <p:spPr>
            <a:xfrm flipV="1">
              <a:off x="2174122" y="1477123"/>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2" name="Straight Connector 205"/>
            <p:cNvSpPr/>
            <p:nvPr/>
          </p:nvSpPr>
          <p:spPr>
            <a:xfrm flipV="1">
              <a:off x="1481646" y="14755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3" name="Straight Connector 206"/>
            <p:cNvSpPr/>
            <p:nvPr/>
          </p:nvSpPr>
          <p:spPr>
            <a:xfrm flipV="1">
              <a:off x="2839896" y="147448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4" name="Straight Connector 207"/>
            <p:cNvSpPr/>
            <p:nvPr/>
          </p:nvSpPr>
          <p:spPr>
            <a:xfrm flipH="1">
              <a:off x="1503822" y="79754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5" name="Straight Connector 208"/>
            <p:cNvSpPr/>
            <p:nvPr/>
          </p:nvSpPr>
          <p:spPr>
            <a:xfrm flipH="1">
              <a:off x="2851385" y="80238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6" name="Oval 209"/>
            <p:cNvSpPr/>
            <p:nvPr/>
          </p:nvSpPr>
          <p:spPr>
            <a:xfrm>
              <a:off x="776283" y="14328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57" name="Oval 210"/>
            <p:cNvSpPr/>
            <p:nvPr/>
          </p:nvSpPr>
          <p:spPr>
            <a:xfrm>
              <a:off x="1459574"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58" name="Oval 211"/>
            <p:cNvSpPr/>
            <p:nvPr/>
          </p:nvSpPr>
          <p:spPr>
            <a:xfrm>
              <a:off x="2808667" y="1435370"/>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59" name="Oval 212"/>
            <p:cNvSpPr/>
            <p:nvPr/>
          </p:nvSpPr>
          <p:spPr>
            <a:xfrm>
              <a:off x="2116549"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60" name="Straight Connector 213"/>
            <p:cNvSpPr/>
            <p:nvPr/>
          </p:nvSpPr>
          <p:spPr>
            <a:xfrm flipV="1">
              <a:off x="3538185" y="791804"/>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1" name="Straight Connector 214"/>
            <p:cNvSpPr/>
            <p:nvPr/>
          </p:nvSpPr>
          <p:spPr>
            <a:xfrm flipV="1">
              <a:off x="3529163" y="147709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2" name="Straight Connector 215"/>
            <p:cNvSpPr/>
            <p:nvPr/>
          </p:nvSpPr>
          <p:spPr>
            <a:xfrm flipH="1">
              <a:off x="4211672" y="799653"/>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3" name="Straight Connector 216"/>
            <p:cNvSpPr/>
            <p:nvPr/>
          </p:nvSpPr>
          <p:spPr>
            <a:xfrm>
              <a:off x="5585643" y="788808"/>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4" name="Straight Connector 217"/>
            <p:cNvSpPr/>
            <p:nvPr/>
          </p:nvSpPr>
          <p:spPr>
            <a:xfrm flipV="1">
              <a:off x="4894628" y="1470849"/>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5" name="Straight Connector 218"/>
            <p:cNvSpPr/>
            <p:nvPr/>
          </p:nvSpPr>
          <p:spPr>
            <a:xfrm flipV="1">
              <a:off x="4900475" y="789045"/>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6" name="Oval 219"/>
            <p:cNvSpPr/>
            <p:nvPr/>
          </p:nvSpPr>
          <p:spPr>
            <a:xfrm>
              <a:off x="5543767" y="142597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67" name="Oval 220"/>
            <p:cNvSpPr/>
            <p:nvPr/>
          </p:nvSpPr>
          <p:spPr>
            <a:xfrm>
              <a:off x="3481431" y="143260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68" name="Oval 221"/>
            <p:cNvSpPr/>
            <p:nvPr/>
          </p:nvSpPr>
          <p:spPr>
            <a:xfrm>
              <a:off x="4856286" y="143547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69" name="Oval 222"/>
            <p:cNvSpPr/>
            <p:nvPr/>
          </p:nvSpPr>
          <p:spPr>
            <a:xfrm>
              <a:off x="4170699" y="143521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70" name="Straight Connector 223"/>
            <p:cNvSpPr/>
            <p:nvPr/>
          </p:nvSpPr>
          <p:spPr>
            <a:xfrm flipV="1">
              <a:off x="838934"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1" name="Straight Connector 224"/>
            <p:cNvSpPr/>
            <p:nvPr/>
          </p:nvSpPr>
          <p:spPr>
            <a:xfrm flipV="1">
              <a:off x="159255" y="9449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2" name="Straight Connector 225"/>
            <p:cNvSpPr/>
            <p:nvPr/>
          </p:nvSpPr>
          <p:spPr>
            <a:xfrm flipV="1">
              <a:off x="4235899" y="95532"/>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3" name="Oval 226"/>
            <p:cNvSpPr/>
            <p:nvPr/>
          </p:nvSpPr>
          <p:spPr>
            <a:xfrm>
              <a:off x="117926" y="5253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74" name="Straight Connector 227"/>
            <p:cNvSpPr/>
            <p:nvPr/>
          </p:nvSpPr>
          <p:spPr>
            <a:xfrm flipV="1">
              <a:off x="151680" y="101610"/>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5" name="Straight Connector 228"/>
            <p:cNvSpPr/>
            <p:nvPr/>
          </p:nvSpPr>
          <p:spPr>
            <a:xfrm>
              <a:off x="828564" y="74143"/>
              <a:ext cx="693525" cy="7229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6" name="Straight Connector 229"/>
            <p:cNvSpPr/>
            <p:nvPr/>
          </p:nvSpPr>
          <p:spPr>
            <a:xfrm flipV="1">
              <a:off x="112723" y="1900"/>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7" name="Straight Connector 230"/>
            <p:cNvSpPr/>
            <p:nvPr/>
          </p:nvSpPr>
          <p:spPr>
            <a:xfrm>
              <a:off x="28338" y="-1"/>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8" name="Straight Connector 231"/>
            <p:cNvSpPr/>
            <p:nvPr/>
          </p:nvSpPr>
          <p:spPr>
            <a:xfrm>
              <a:off x="24732" y="8317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9" name="Straight Connector 232"/>
            <p:cNvSpPr/>
            <p:nvPr/>
          </p:nvSpPr>
          <p:spPr>
            <a:xfrm>
              <a:off x="30210" y="168625"/>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0" name="Straight Connector 233"/>
            <p:cNvSpPr/>
            <p:nvPr/>
          </p:nvSpPr>
          <p:spPr>
            <a:xfrm flipV="1">
              <a:off x="1529166" y="105656"/>
              <a:ext cx="633225" cy="6579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1" name="Straight Connector 234"/>
            <p:cNvSpPr/>
            <p:nvPr/>
          </p:nvSpPr>
          <p:spPr>
            <a:xfrm>
              <a:off x="2196111" y="108732"/>
              <a:ext cx="645889" cy="66214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2" name="Straight Connector 235"/>
            <p:cNvSpPr/>
            <p:nvPr/>
          </p:nvSpPr>
          <p:spPr>
            <a:xfrm flipV="1">
              <a:off x="2856128" y="112041"/>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3" name="Straight Connector 236"/>
            <p:cNvSpPr/>
            <p:nvPr/>
          </p:nvSpPr>
          <p:spPr>
            <a:xfrm flipV="1">
              <a:off x="4187665" y="93855"/>
              <a:ext cx="708825" cy="7293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4" name="Straight Connector 237"/>
            <p:cNvSpPr/>
            <p:nvPr/>
          </p:nvSpPr>
          <p:spPr>
            <a:xfrm flipV="1">
              <a:off x="2180534" y="9587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5" name="Straight Connector 238"/>
            <p:cNvSpPr/>
            <p:nvPr/>
          </p:nvSpPr>
          <p:spPr>
            <a:xfrm flipV="1">
              <a:off x="1506856" y="90781"/>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6" name="Straight Connector 239"/>
            <p:cNvSpPr/>
            <p:nvPr/>
          </p:nvSpPr>
          <p:spPr>
            <a:xfrm flipV="1">
              <a:off x="2865236" y="94984"/>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7" name="Straight Connector 240"/>
            <p:cNvSpPr/>
            <p:nvPr/>
          </p:nvSpPr>
          <p:spPr>
            <a:xfrm flipH="1">
              <a:off x="1512752" y="122965"/>
              <a:ext cx="1"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8" name="Straight Connector 241"/>
            <p:cNvSpPr/>
            <p:nvPr/>
          </p:nvSpPr>
          <p:spPr>
            <a:xfrm>
              <a:off x="2866848" y="112015"/>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9" name="Oval 242"/>
            <p:cNvSpPr/>
            <p:nvPr/>
          </p:nvSpPr>
          <p:spPr>
            <a:xfrm>
              <a:off x="795275" y="5439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0" name="Oval 243"/>
            <p:cNvSpPr/>
            <p:nvPr/>
          </p:nvSpPr>
          <p:spPr>
            <a:xfrm>
              <a:off x="1468313" y="4717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1" name="Oval 244"/>
            <p:cNvSpPr/>
            <p:nvPr/>
          </p:nvSpPr>
          <p:spPr>
            <a:xfrm>
              <a:off x="2832647" y="57698"/>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2" name="Oval 245"/>
            <p:cNvSpPr/>
            <p:nvPr/>
          </p:nvSpPr>
          <p:spPr>
            <a:xfrm>
              <a:off x="2134195" y="4913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3" name="Straight Connector 246"/>
            <p:cNvSpPr/>
            <p:nvPr/>
          </p:nvSpPr>
          <p:spPr>
            <a:xfrm>
              <a:off x="3538411" y="101438"/>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4" name="Straight Connector 247"/>
            <p:cNvSpPr/>
            <p:nvPr/>
          </p:nvSpPr>
          <p:spPr>
            <a:xfrm flipV="1">
              <a:off x="3554504" y="97595"/>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5" name="Straight Connector 248"/>
            <p:cNvSpPr/>
            <p:nvPr/>
          </p:nvSpPr>
          <p:spPr>
            <a:xfrm flipH="1">
              <a:off x="4225867" y="109287"/>
              <a:ext cx="9254" cy="65272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6" name="Straight Connector 249"/>
            <p:cNvSpPr/>
            <p:nvPr/>
          </p:nvSpPr>
          <p:spPr>
            <a:xfrm>
              <a:off x="5585802" y="89671"/>
              <a:ext cx="1" cy="6778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7" name="Straight Connector 250"/>
            <p:cNvSpPr/>
            <p:nvPr/>
          </p:nvSpPr>
          <p:spPr>
            <a:xfrm flipV="1">
              <a:off x="4919838" y="86036"/>
              <a:ext cx="683839" cy="276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8" name="Straight Connector 251"/>
            <p:cNvSpPr/>
            <p:nvPr/>
          </p:nvSpPr>
          <p:spPr>
            <a:xfrm>
              <a:off x="4914669" y="98679"/>
              <a:ext cx="677754" cy="6777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9" name="Oval 252"/>
            <p:cNvSpPr/>
            <p:nvPr/>
          </p:nvSpPr>
          <p:spPr>
            <a:xfrm>
              <a:off x="5546163" y="48305"/>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0" name="Oval 253"/>
            <p:cNvSpPr/>
            <p:nvPr/>
          </p:nvSpPr>
          <p:spPr>
            <a:xfrm>
              <a:off x="3494354" y="54932"/>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1" name="Oval 254"/>
            <p:cNvSpPr/>
            <p:nvPr/>
          </p:nvSpPr>
          <p:spPr>
            <a:xfrm>
              <a:off x="4860502" y="50817"/>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2" name="Oval 255"/>
            <p:cNvSpPr/>
            <p:nvPr/>
          </p:nvSpPr>
          <p:spPr>
            <a:xfrm>
              <a:off x="4194147" y="57543"/>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3" name="Oval 256"/>
            <p:cNvSpPr/>
            <p:nvPr/>
          </p:nvSpPr>
          <p:spPr>
            <a:xfrm>
              <a:off x="103732" y="74290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4" name="Straight Connector 257"/>
            <p:cNvSpPr/>
            <p:nvPr/>
          </p:nvSpPr>
          <p:spPr>
            <a:xfrm flipV="1">
              <a:off x="98528" y="692266"/>
              <a:ext cx="3" cy="1694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5" name="Straight Connector 258"/>
            <p:cNvSpPr/>
            <p:nvPr/>
          </p:nvSpPr>
          <p:spPr>
            <a:xfrm>
              <a:off x="14144" y="69036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6" name="Straight Connector 259"/>
            <p:cNvSpPr/>
            <p:nvPr/>
          </p:nvSpPr>
          <p:spPr>
            <a:xfrm>
              <a:off x="10538" y="774916"/>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7" name="Straight Connector 260"/>
            <p:cNvSpPr/>
            <p:nvPr/>
          </p:nvSpPr>
          <p:spPr>
            <a:xfrm>
              <a:off x="15623" y="858012"/>
              <a:ext cx="84720" cy="19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8" name="Oval 261"/>
            <p:cNvSpPr/>
            <p:nvPr/>
          </p:nvSpPr>
          <p:spPr>
            <a:xfrm>
              <a:off x="1469909"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9" name="Oval 262"/>
            <p:cNvSpPr/>
            <p:nvPr/>
          </p:nvSpPr>
          <p:spPr>
            <a:xfrm>
              <a:off x="2818454" y="748064"/>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10" name="Oval 263"/>
            <p:cNvSpPr/>
            <p:nvPr/>
          </p:nvSpPr>
          <p:spPr>
            <a:xfrm>
              <a:off x="5542495" y="738671"/>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11" name="Oval 264"/>
            <p:cNvSpPr/>
            <p:nvPr/>
          </p:nvSpPr>
          <p:spPr>
            <a:xfrm>
              <a:off x="4179953" y="747909"/>
              <a:ext cx="84721" cy="8472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613" name="Straight Arrow Connector 265"/>
          <p:cNvSpPr/>
          <p:nvPr/>
        </p:nvSpPr>
        <p:spPr>
          <a:xfrm>
            <a:off x="6951705" y="1253637"/>
            <a:ext cx="1" cy="186686"/>
          </a:xfrm>
          <a:prstGeom prst="line">
            <a:avLst/>
          </a:prstGeom>
          <a:ln w="25400">
            <a:solidFill>
              <a:srgbClr val="FF0000"/>
            </a:solidFill>
            <a:miter/>
            <a:tailEnd type="triangle"/>
          </a:ln>
        </p:spPr>
        <p:txBody>
          <a:bodyPr lIns="45719" rIns="45719"/>
          <a:lstStyle/>
          <a:p>
            <a:endParaRPr/>
          </a:p>
        </p:txBody>
      </p:sp>
      <p:sp>
        <p:nvSpPr>
          <p:cNvPr id="3614" name="TextBox 266"/>
          <p:cNvSpPr txBox="1"/>
          <p:nvPr/>
        </p:nvSpPr>
        <p:spPr>
          <a:xfrm>
            <a:off x="7093353" y="1161332"/>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endParaRPr dirty="0"/>
          </a:p>
        </p:txBody>
      </p:sp>
      <p:sp>
        <p:nvSpPr>
          <p:cNvPr id="3615" name="TextBox 267"/>
          <p:cNvSpPr txBox="1"/>
          <p:nvPr/>
        </p:nvSpPr>
        <p:spPr>
          <a:xfrm>
            <a:off x="7035185" y="1418954"/>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616" name="Straight Arrow Connector 268"/>
          <p:cNvSpPr/>
          <p:nvPr/>
        </p:nvSpPr>
        <p:spPr>
          <a:xfrm>
            <a:off x="6951705" y="2674916"/>
            <a:ext cx="1" cy="186686"/>
          </a:xfrm>
          <a:prstGeom prst="line">
            <a:avLst/>
          </a:prstGeom>
          <a:ln w="25400">
            <a:solidFill>
              <a:srgbClr val="FF0000"/>
            </a:solidFill>
            <a:miter/>
            <a:tailEnd type="triangle"/>
          </a:ln>
        </p:spPr>
        <p:txBody>
          <a:bodyPr lIns="45719" rIns="45719"/>
          <a:lstStyle/>
          <a:p>
            <a:endParaRPr/>
          </a:p>
        </p:txBody>
      </p:sp>
      <p:sp>
        <p:nvSpPr>
          <p:cNvPr id="3617" name="TextBox 269"/>
          <p:cNvSpPr txBox="1"/>
          <p:nvPr/>
        </p:nvSpPr>
        <p:spPr>
          <a:xfrm>
            <a:off x="7105160" y="2341164"/>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618" name="TextBox 270"/>
          <p:cNvSpPr txBox="1"/>
          <p:nvPr/>
        </p:nvSpPr>
        <p:spPr>
          <a:xfrm>
            <a:off x="7046992" y="2598785"/>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19" name="Bent Arrow 213">
            <a:extLst>
              <a:ext uri="{FF2B5EF4-FFF2-40B4-BE49-F238E27FC236}">
                <a16:creationId xmlns:a16="http://schemas.microsoft.com/office/drawing/2014/main" id="{7BC0B279-41DD-4BB7-9756-5A968520664F}"/>
              </a:ext>
            </a:extLst>
          </p:cNvPr>
          <p:cNvSpPr/>
          <p:nvPr/>
        </p:nvSpPr>
        <p:spPr>
          <a:xfrm rot="10800000">
            <a:off x="8082010" y="6029520"/>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220" name="TextBox 52">
            <a:extLst>
              <a:ext uri="{FF2B5EF4-FFF2-40B4-BE49-F238E27FC236}">
                <a16:creationId xmlns:a16="http://schemas.microsoft.com/office/drawing/2014/main" id="{F51B46D5-BEFC-AB48-B2DE-8C8828AB92B4}"/>
              </a:ext>
            </a:extLst>
          </p:cNvPr>
          <p:cNvSpPr txBox="1"/>
          <p:nvPr/>
        </p:nvSpPr>
        <p:spPr>
          <a:xfrm>
            <a:off x="7701349" y="3571371"/>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17" name="Group 216">
            <a:extLst>
              <a:ext uri="{FF2B5EF4-FFF2-40B4-BE49-F238E27FC236}">
                <a16:creationId xmlns:a16="http://schemas.microsoft.com/office/drawing/2014/main" id="{7C9D1EEA-BD30-E147-AC0C-F9CE16FCFC81}"/>
              </a:ext>
            </a:extLst>
          </p:cNvPr>
          <p:cNvGrpSpPr/>
          <p:nvPr/>
        </p:nvGrpSpPr>
        <p:grpSpPr>
          <a:xfrm>
            <a:off x="1091500" y="3583848"/>
            <a:ext cx="726785" cy="480575"/>
            <a:chOff x="614000" y="3490501"/>
            <a:chExt cx="726785" cy="480575"/>
          </a:xfrm>
        </p:grpSpPr>
        <p:sp>
          <p:nvSpPr>
            <p:cNvPr id="218" name="TextBox 145">
              <a:extLst>
                <a:ext uri="{FF2B5EF4-FFF2-40B4-BE49-F238E27FC236}">
                  <a16:creationId xmlns:a16="http://schemas.microsoft.com/office/drawing/2014/main" id="{119355AD-EC06-F349-AB41-010E061633DF}"/>
                </a:ext>
              </a:extLst>
            </p:cNvPr>
            <p:cNvSpPr txBox="1"/>
            <p:nvPr/>
          </p:nvSpPr>
          <p:spPr>
            <a:xfrm>
              <a:off x="614000" y="3490501"/>
              <a:ext cx="726785"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21" name="Straight Connector 398">
              <a:extLst>
                <a:ext uri="{FF2B5EF4-FFF2-40B4-BE49-F238E27FC236}">
                  <a16:creationId xmlns:a16="http://schemas.microsoft.com/office/drawing/2014/main" id="{7EBFACDB-9C35-7546-B12F-C719926B9416}"/>
                </a:ext>
              </a:extLst>
            </p:cNvPr>
            <p:cNvSpPr/>
            <p:nvPr/>
          </p:nvSpPr>
          <p:spPr>
            <a:xfrm>
              <a:off x="676508" y="3725910"/>
              <a:ext cx="511879" cy="1"/>
            </a:xfrm>
            <a:prstGeom prst="line">
              <a:avLst/>
            </a:prstGeom>
            <a:ln w="12700">
              <a:solidFill>
                <a:srgbClr val="000000"/>
              </a:solidFill>
              <a:miter/>
            </a:ln>
          </p:spPr>
          <p:txBody>
            <a:bodyPr lIns="45719" rIns="45719"/>
            <a:lstStyle/>
            <a:p>
              <a:endParaRPr/>
            </a:p>
          </p:txBody>
        </p:sp>
        <p:sp>
          <p:nvSpPr>
            <p:cNvPr id="222" name="TextBox 399">
              <a:extLst>
                <a:ext uri="{FF2B5EF4-FFF2-40B4-BE49-F238E27FC236}">
                  <a16:creationId xmlns:a16="http://schemas.microsoft.com/office/drawing/2014/main" id="{266A5FE9-5C4C-1048-A34D-0AA0364F8265}"/>
                </a:ext>
              </a:extLst>
            </p:cNvPr>
            <p:cNvSpPr txBox="1"/>
            <p:nvPr/>
          </p:nvSpPr>
          <p:spPr>
            <a:xfrm>
              <a:off x="813862" y="3632522"/>
              <a:ext cx="34814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23" name="Group 222">
            <a:extLst>
              <a:ext uri="{FF2B5EF4-FFF2-40B4-BE49-F238E27FC236}">
                <a16:creationId xmlns:a16="http://schemas.microsoft.com/office/drawing/2014/main" id="{731A9791-6C8F-8341-A985-0C58225A2930}"/>
              </a:ext>
            </a:extLst>
          </p:cNvPr>
          <p:cNvGrpSpPr/>
          <p:nvPr/>
        </p:nvGrpSpPr>
        <p:grpSpPr>
          <a:xfrm>
            <a:off x="5275533" y="3584110"/>
            <a:ext cx="806961" cy="474312"/>
            <a:chOff x="1837489" y="3606411"/>
            <a:chExt cx="806961" cy="474312"/>
          </a:xfrm>
        </p:grpSpPr>
        <p:sp>
          <p:nvSpPr>
            <p:cNvPr id="224" name="TextBox 145">
              <a:extLst>
                <a:ext uri="{FF2B5EF4-FFF2-40B4-BE49-F238E27FC236}">
                  <a16:creationId xmlns:a16="http://schemas.microsoft.com/office/drawing/2014/main" id="{6DF8843E-F1E2-094F-AB4B-705D76214676}"/>
                </a:ext>
              </a:extLst>
            </p:cNvPr>
            <p:cNvSpPr txBox="1"/>
            <p:nvPr/>
          </p:nvSpPr>
          <p:spPr>
            <a:xfrm>
              <a:off x="1837489" y="3606411"/>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25" name="Straight Connector 398">
              <a:extLst>
                <a:ext uri="{FF2B5EF4-FFF2-40B4-BE49-F238E27FC236}">
                  <a16:creationId xmlns:a16="http://schemas.microsoft.com/office/drawing/2014/main" id="{060236EB-4B8D-2547-90EF-454307A45507}"/>
                </a:ext>
              </a:extLst>
            </p:cNvPr>
            <p:cNvSpPr/>
            <p:nvPr/>
          </p:nvSpPr>
          <p:spPr>
            <a:xfrm>
              <a:off x="1918786" y="3841820"/>
              <a:ext cx="511879" cy="1"/>
            </a:xfrm>
            <a:prstGeom prst="line">
              <a:avLst/>
            </a:prstGeom>
            <a:ln w="12700">
              <a:solidFill>
                <a:srgbClr val="000000"/>
              </a:solidFill>
              <a:miter/>
            </a:ln>
          </p:spPr>
          <p:txBody>
            <a:bodyPr lIns="45719" rIns="45719"/>
            <a:lstStyle/>
            <a:p>
              <a:endParaRPr/>
            </a:p>
          </p:txBody>
        </p:sp>
        <p:sp>
          <p:nvSpPr>
            <p:cNvPr id="226" name="TextBox 399">
              <a:extLst>
                <a:ext uri="{FF2B5EF4-FFF2-40B4-BE49-F238E27FC236}">
                  <a16:creationId xmlns:a16="http://schemas.microsoft.com/office/drawing/2014/main" id="{CBEAEEAF-21DD-0E4A-8E2D-FE4A1D546762}"/>
                </a:ext>
              </a:extLst>
            </p:cNvPr>
            <p:cNvSpPr txBox="1"/>
            <p:nvPr/>
          </p:nvSpPr>
          <p:spPr>
            <a:xfrm>
              <a:off x="2043615" y="3742169"/>
              <a:ext cx="355120"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30" name="TextBox 229">
            <a:extLst>
              <a:ext uri="{FF2B5EF4-FFF2-40B4-BE49-F238E27FC236}">
                <a16:creationId xmlns:a16="http://schemas.microsoft.com/office/drawing/2014/main" id="{FE1B6981-406C-CA45-A281-508184288B65}"/>
              </a:ext>
            </a:extLst>
          </p:cNvPr>
          <p:cNvSpPr txBox="1"/>
          <p:nvPr/>
        </p:nvSpPr>
        <p:spPr>
          <a:xfrm>
            <a:off x="1702262" y="313353"/>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31" name="Group 230">
            <a:extLst>
              <a:ext uri="{FF2B5EF4-FFF2-40B4-BE49-F238E27FC236}">
                <a16:creationId xmlns:a16="http://schemas.microsoft.com/office/drawing/2014/main" id="{18284FCB-D5A4-B641-8F72-2D529041BD85}"/>
              </a:ext>
            </a:extLst>
          </p:cNvPr>
          <p:cNvGrpSpPr/>
          <p:nvPr/>
        </p:nvGrpSpPr>
        <p:grpSpPr>
          <a:xfrm>
            <a:off x="463432" y="6018204"/>
            <a:ext cx="1694217" cy="465402"/>
            <a:chOff x="1032936" y="5906726"/>
            <a:chExt cx="1694217" cy="465402"/>
          </a:xfrm>
        </p:grpSpPr>
        <p:sp>
          <p:nvSpPr>
            <p:cNvPr id="232" name="TextBox 231">
              <a:extLst>
                <a:ext uri="{FF2B5EF4-FFF2-40B4-BE49-F238E27FC236}">
                  <a16:creationId xmlns:a16="http://schemas.microsoft.com/office/drawing/2014/main" id="{73048C20-2255-5749-8E73-4E10D21A498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3" name="TextBox 232">
              <a:extLst>
                <a:ext uri="{FF2B5EF4-FFF2-40B4-BE49-F238E27FC236}">
                  <a16:creationId xmlns:a16="http://schemas.microsoft.com/office/drawing/2014/main" id="{C3C082C3-F599-5A44-8DF3-C591D4A50532}"/>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7720021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0"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621" name="Straight Connector 4"/>
          <p:cNvSpPr/>
          <p:nvPr/>
        </p:nvSpPr>
        <p:spPr>
          <a:xfrm>
            <a:off x="277471" y="822592"/>
            <a:ext cx="8563831" cy="1"/>
          </a:xfrm>
          <a:prstGeom prst="line">
            <a:avLst/>
          </a:prstGeom>
          <a:ln w="28575">
            <a:solidFill>
              <a:srgbClr val="000000"/>
            </a:solidFill>
            <a:miter/>
          </a:ln>
        </p:spPr>
        <p:txBody>
          <a:bodyPr lIns="45719" rIns="45719"/>
          <a:lstStyle/>
          <a:p>
            <a:endParaRPr/>
          </a:p>
        </p:txBody>
      </p:sp>
      <p:sp>
        <p:nvSpPr>
          <p:cNvPr id="3622" name="TextBox 5"/>
          <p:cNvSpPr txBox="1"/>
          <p:nvPr/>
        </p:nvSpPr>
        <p:spPr>
          <a:xfrm>
            <a:off x="2318650" y="279300"/>
            <a:ext cx="5068389" cy="48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atin typeface="Times New Roman"/>
                <a:ea typeface="Times New Roman"/>
                <a:cs typeface="Times New Roman"/>
                <a:sym typeface="Times New Roman"/>
              </a:defRPr>
            </a:lvl1pPr>
          </a:lstStyle>
          <a:p>
            <a:r>
              <a:t>Deflection Equation Derivation    </a:t>
            </a:r>
          </a:p>
        </p:txBody>
      </p:sp>
      <p:sp>
        <p:nvSpPr>
          <p:cNvPr id="3623" name="TextBox 6"/>
          <p:cNvSpPr txBox="1"/>
          <p:nvPr/>
        </p:nvSpPr>
        <p:spPr>
          <a:xfrm>
            <a:off x="1039854" y="1141790"/>
            <a:ext cx="5053438"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Assume a polynomial general solution:</a:t>
            </a:r>
          </a:p>
        </p:txBody>
      </p:sp>
      <p:sp>
        <p:nvSpPr>
          <p:cNvPr id="3624" name="TextBox 7"/>
          <p:cNvSpPr txBox="1"/>
          <p:nvPr/>
        </p:nvSpPr>
        <p:spPr>
          <a:xfrm>
            <a:off x="1299251" y="1673961"/>
            <a:ext cx="3910128" cy="409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Y(n) = An  + Bn  + Cn  +  D   </a:t>
            </a:r>
          </a:p>
        </p:txBody>
      </p:sp>
      <p:sp>
        <p:nvSpPr>
          <p:cNvPr id="3625" name="TextBox 8"/>
          <p:cNvSpPr txBox="1"/>
          <p:nvPr/>
        </p:nvSpPr>
        <p:spPr>
          <a:xfrm>
            <a:off x="1024627" y="2316315"/>
            <a:ext cx="2539372"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Deflection values:    </a:t>
            </a:r>
          </a:p>
        </p:txBody>
      </p:sp>
      <p:sp>
        <p:nvSpPr>
          <p:cNvPr id="3626" name="TextBox 9"/>
          <p:cNvSpPr txBox="1"/>
          <p:nvPr/>
        </p:nvSpPr>
        <p:spPr>
          <a:xfrm>
            <a:off x="1008539" y="4050634"/>
            <a:ext cx="5448007"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Solve for coefficients A, B, C, and D:   </a:t>
            </a:r>
          </a:p>
        </p:txBody>
      </p:sp>
      <p:sp>
        <p:nvSpPr>
          <p:cNvPr id="3627" name="TextBox 10"/>
          <p:cNvSpPr txBox="1"/>
          <p:nvPr/>
        </p:nvSpPr>
        <p:spPr>
          <a:xfrm>
            <a:off x="1002278" y="5652372"/>
            <a:ext cx="6900789"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Substitute A, B, C, and D back into general solution:      </a:t>
            </a:r>
          </a:p>
        </p:txBody>
      </p:sp>
      <p:sp>
        <p:nvSpPr>
          <p:cNvPr id="3628" name="Oval 13"/>
          <p:cNvSpPr/>
          <p:nvPr/>
        </p:nvSpPr>
        <p:spPr>
          <a:xfrm>
            <a:off x="924551" y="1324243"/>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3629" name="Oval 14"/>
          <p:cNvSpPr/>
          <p:nvPr/>
        </p:nvSpPr>
        <p:spPr>
          <a:xfrm>
            <a:off x="914113" y="2532839"/>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3630" name="Oval 15"/>
          <p:cNvSpPr/>
          <p:nvPr/>
        </p:nvSpPr>
        <p:spPr>
          <a:xfrm>
            <a:off x="903674" y="424414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3631" name="Oval 16"/>
          <p:cNvSpPr/>
          <p:nvPr/>
        </p:nvSpPr>
        <p:spPr>
          <a:xfrm>
            <a:off x="902791" y="5852540"/>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3632" name="TextBox 19"/>
          <p:cNvSpPr txBox="1"/>
          <p:nvPr/>
        </p:nvSpPr>
        <p:spPr>
          <a:xfrm>
            <a:off x="4910847" y="2855954"/>
            <a:ext cx="1671778"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Two units  =</a:t>
            </a:r>
          </a:p>
        </p:txBody>
      </p:sp>
      <p:sp>
        <p:nvSpPr>
          <p:cNvPr id="3633" name="TextBox 18"/>
          <p:cNvSpPr txBox="1"/>
          <p:nvPr/>
        </p:nvSpPr>
        <p:spPr>
          <a:xfrm>
            <a:off x="2669251" y="2868181"/>
            <a:ext cx="364047"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2</a:t>
            </a:r>
          </a:p>
        </p:txBody>
      </p:sp>
      <mc:AlternateContent xmlns:mc="http://schemas.openxmlformats.org/markup-compatibility/2006" xmlns:a14="http://schemas.microsoft.com/office/drawing/2010/main">
        <mc:Choice Requires="a14">
          <p:sp>
            <p:nvSpPr>
              <p:cNvPr id="3634" name="TextBox 20"/>
              <p:cNvSpPr txBox="1"/>
              <p:nvPr/>
            </p:nvSpPr>
            <p:spPr>
              <a:xfrm>
                <a:off x="3301484" y="2872480"/>
                <a:ext cx="523107"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3634" name="TextBox 20"/>
              <p:cNvSpPr txBox="1">
                <a:spLocks noRot="1" noChangeAspect="1" noMove="1" noResize="1" noEditPoints="1" noAdjustHandles="1" noChangeArrowheads="1" noChangeShapeType="1" noTextEdit="1"/>
              </p:cNvSpPr>
              <p:nvPr/>
            </p:nvSpPr>
            <p:spPr>
              <a:xfrm>
                <a:off x="3301484" y="2872480"/>
                <a:ext cx="523107" cy="344221"/>
              </a:xfrm>
              <a:prstGeom prst="rect">
                <a:avLst/>
              </a:prstGeom>
              <a:blipFill>
                <a:blip r:embed="rId2"/>
                <a:stretch>
                  <a:fillRect l="-15294" r="-16471" b="-15789"/>
                </a:stretch>
              </a:blipFill>
              <a:ln w="12700">
                <a:miter lim="400000"/>
              </a:ln>
            </p:spPr>
            <p:txBody>
              <a:bodyPr/>
              <a:lstStyle/>
              <a:p>
                <a:r>
                  <a:rPr lang="en-US">
                    <a:noFill/>
                  </a:rPr>
                  <a:t> </a:t>
                </a:r>
              </a:p>
            </p:txBody>
          </p:sp>
        </mc:Fallback>
      </mc:AlternateContent>
      <p:sp>
        <p:nvSpPr>
          <p:cNvPr id="3635" name="TextBox 21"/>
          <p:cNvSpPr txBox="1"/>
          <p:nvPr/>
        </p:nvSpPr>
        <p:spPr>
          <a:xfrm>
            <a:off x="2925801" y="2916697"/>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636" name="TextBox 22"/>
          <p:cNvSpPr txBox="1"/>
          <p:nvPr/>
        </p:nvSpPr>
        <p:spPr>
          <a:xfrm>
            <a:off x="6900119" y="345886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637" name="TextBox 27"/>
          <p:cNvSpPr txBox="1"/>
          <p:nvPr/>
        </p:nvSpPr>
        <p:spPr>
          <a:xfrm>
            <a:off x="6426377" y="2863034"/>
            <a:ext cx="539056"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12</a:t>
            </a:r>
          </a:p>
        </p:txBody>
      </p:sp>
      <mc:AlternateContent xmlns:mc="http://schemas.openxmlformats.org/markup-compatibility/2006" xmlns:a14="http://schemas.microsoft.com/office/drawing/2010/main">
        <mc:Choice Requires="a14">
          <p:sp>
            <p:nvSpPr>
              <p:cNvPr id="3638" name="TextBox 28"/>
              <p:cNvSpPr txBox="1"/>
              <p:nvPr/>
            </p:nvSpPr>
            <p:spPr>
              <a:xfrm>
                <a:off x="7164524" y="2863813"/>
                <a:ext cx="527858"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4</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3638" name="TextBox 28"/>
              <p:cNvSpPr txBox="1">
                <a:spLocks noRot="1" noChangeAspect="1" noMove="1" noResize="1" noEditPoints="1" noAdjustHandles="1" noChangeArrowheads="1" noChangeShapeType="1" noTextEdit="1"/>
              </p:cNvSpPr>
              <p:nvPr/>
            </p:nvSpPr>
            <p:spPr>
              <a:xfrm>
                <a:off x="7164524" y="2863813"/>
                <a:ext cx="527858" cy="344222"/>
              </a:xfrm>
              <a:prstGeom prst="rect">
                <a:avLst/>
              </a:prstGeom>
              <a:blipFill>
                <a:blip r:embed="rId3"/>
                <a:stretch>
                  <a:fillRect l="-14943" r="-13793" b="-17857"/>
                </a:stretch>
              </a:blipFill>
              <a:ln w="12700">
                <a:miter lim="400000"/>
              </a:ln>
            </p:spPr>
            <p:txBody>
              <a:bodyPr/>
              <a:lstStyle/>
              <a:p>
                <a:r>
                  <a:rPr lang="en-US">
                    <a:noFill/>
                  </a:rPr>
                  <a:t> </a:t>
                </a:r>
              </a:p>
            </p:txBody>
          </p:sp>
        </mc:Fallback>
      </mc:AlternateContent>
      <p:sp>
        <p:nvSpPr>
          <p:cNvPr id="3639" name="TextBox 29"/>
          <p:cNvSpPr txBox="1"/>
          <p:nvPr/>
        </p:nvSpPr>
        <p:spPr>
          <a:xfrm>
            <a:off x="6778363" y="2919298"/>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3640" name="TextBox 30"/>
          <p:cNvSpPr txBox="1"/>
          <p:nvPr/>
        </p:nvSpPr>
        <p:spPr>
          <a:xfrm>
            <a:off x="3246789" y="3444611"/>
            <a:ext cx="379082"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641" name="TextBox 35"/>
          <p:cNvSpPr txBox="1"/>
          <p:nvPr/>
        </p:nvSpPr>
        <p:spPr>
          <a:xfrm>
            <a:off x="1224209" y="2863199"/>
            <a:ext cx="14909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One unit  =                  </a:t>
            </a:r>
          </a:p>
        </p:txBody>
      </p:sp>
      <p:sp>
        <p:nvSpPr>
          <p:cNvPr id="3642" name="TextBox 36"/>
          <p:cNvSpPr txBox="1"/>
          <p:nvPr/>
        </p:nvSpPr>
        <p:spPr>
          <a:xfrm>
            <a:off x="1189103" y="3399825"/>
            <a:ext cx="1812633" cy="409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Three units  =</a:t>
            </a:r>
          </a:p>
        </p:txBody>
      </p:sp>
      <p:sp>
        <p:nvSpPr>
          <p:cNvPr id="3643" name="TextBox 37"/>
          <p:cNvSpPr txBox="1"/>
          <p:nvPr/>
        </p:nvSpPr>
        <p:spPr>
          <a:xfrm>
            <a:off x="5008750" y="3404949"/>
            <a:ext cx="1639815"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Four units =</a:t>
            </a:r>
          </a:p>
        </p:txBody>
      </p:sp>
      <p:sp>
        <p:nvSpPr>
          <p:cNvPr id="3644" name="TextBox 42"/>
          <p:cNvSpPr txBox="1"/>
          <p:nvPr/>
        </p:nvSpPr>
        <p:spPr>
          <a:xfrm>
            <a:off x="2883070" y="3396188"/>
            <a:ext cx="462868"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38</a:t>
            </a:r>
          </a:p>
        </p:txBody>
      </p:sp>
      <mc:AlternateContent xmlns:mc="http://schemas.openxmlformats.org/markup-compatibility/2006" xmlns:a14="http://schemas.microsoft.com/office/drawing/2010/main">
        <mc:Choice Requires="a14">
          <p:sp>
            <p:nvSpPr>
              <p:cNvPr id="3645" name="TextBox 43"/>
              <p:cNvSpPr txBox="1"/>
              <p:nvPr/>
            </p:nvSpPr>
            <p:spPr>
              <a:xfrm>
                <a:off x="3612635" y="3396184"/>
                <a:ext cx="522909"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6</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3645" name="TextBox 43"/>
              <p:cNvSpPr txBox="1">
                <a:spLocks noRot="1" noChangeAspect="1" noMove="1" noResize="1" noEditPoints="1" noAdjustHandles="1" noChangeArrowheads="1" noChangeShapeType="1" noTextEdit="1"/>
              </p:cNvSpPr>
              <p:nvPr/>
            </p:nvSpPr>
            <p:spPr>
              <a:xfrm>
                <a:off x="3612635" y="3396184"/>
                <a:ext cx="522909" cy="344222"/>
              </a:xfrm>
              <a:prstGeom prst="rect">
                <a:avLst/>
              </a:prstGeom>
              <a:blipFill>
                <a:blip r:embed="rId4"/>
                <a:stretch>
                  <a:fillRect l="-15294" r="-16471" b="-15789"/>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6" name="TextBox 44"/>
              <p:cNvSpPr txBox="1"/>
              <p:nvPr/>
            </p:nvSpPr>
            <p:spPr>
              <a:xfrm>
                <a:off x="7298562" y="3388064"/>
                <a:ext cx="515564"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8</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3646" name="TextBox 44"/>
              <p:cNvSpPr txBox="1">
                <a:spLocks noRot="1" noChangeAspect="1" noMove="1" noResize="1" noEditPoints="1" noAdjustHandles="1" noChangeArrowheads="1" noChangeShapeType="1" noTextEdit="1"/>
              </p:cNvSpPr>
              <p:nvPr/>
            </p:nvSpPr>
            <p:spPr>
              <a:xfrm>
                <a:off x="7298562" y="3388064"/>
                <a:ext cx="515564" cy="344221"/>
              </a:xfrm>
              <a:prstGeom prst="rect">
                <a:avLst/>
              </a:prstGeom>
              <a:blipFill>
                <a:blip r:embed="rId5"/>
                <a:stretch>
                  <a:fillRect l="-16471" r="-15294" b="-17857"/>
                </a:stretch>
              </a:blipFill>
              <a:ln w="12700">
                <a:miter lim="400000"/>
              </a:ln>
            </p:spPr>
            <p:txBody>
              <a:bodyPr/>
              <a:lstStyle/>
              <a:p>
                <a:r>
                  <a:rPr lang="en-US">
                    <a:noFill/>
                  </a:rPr>
                  <a:t> </a:t>
                </a:r>
              </a:p>
            </p:txBody>
          </p:sp>
        </mc:Fallback>
      </mc:AlternateContent>
      <p:sp>
        <p:nvSpPr>
          <p:cNvPr id="3647" name="TextBox 49"/>
          <p:cNvSpPr txBox="1"/>
          <p:nvPr/>
        </p:nvSpPr>
        <p:spPr>
          <a:xfrm>
            <a:off x="6522077" y="3394647"/>
            <a:ext cx="462868"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88</a:t>
            </a:r>
          </a:p>
        </p:txBody>
      </p:sp>
      <p:sp>
        <p:nvSpPr>
          <p:cNvPr id="3648" name="TextBox 51"/>
          <p:cNvSpPr txBox="1"/>
          <p:nvPr/>
        </p:nvSpPr>
        <p:spPr>
          <a:xfrm>
            <a:off x="1962881" y="4532507"/>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3649" name="Straight Connector 52"/>
          <p:cNvSpPr/>
          <p:nvPr/>
        </p:nvSpPr>
        <p:spPr>
          <a:xfrm flipV="1">
            <a:off x="2148451" y="4710538"/>
            <a:ext cx="141060" cy="169278"/>
          </a:xfrm>
          <a:prstGeom prst="line">
            <a:avLst/>
          </a:prstGeom>
          <a:ln w="12700">
            <a:solidFill>
              <a:srgbClr val="000000"/>
            </a:solidFill>
            <a:miter/>
          </a:ln>
        </p:spPr>
        <p:txBody>
          <a:bodyPr lIns="45719" rIns="45719"/>
          <a:lstStyle/>
          <a:p>
            <a:endParaRPr/>
          </a:p>
        </p:txBody>
      </p:sp>
      <p:sp>
        <p:nvSpPr>
          <p:cNvPr id="3650" name="TextBox 53"/>
          <p:cNvSpPr txBox="1"/>
          <p:nvPr/>
        </p:nvSpPr>
        <p:spPr>
          <a:xfrm>
            <a:off x="2249059" y="4664290"/>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3  </a:t>
            </a:r>
          </a:p>
        </p:txBody>
      </p:sp>
      <p:sp>
        <p:nvSpPr>
          <p:cNvPr id="3651" name="TextBox 56"/>
          <p:cNvSpPr txBox="1"/>
          <p:nvPr/>
        </p:nvSpPr>
        <p:spPr>
          <a:xfrm>
            <a:off x="1299207" y="4570479"/>
            <a:ext cx="6651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rPr dirty="0"/>
              <a:t>A =    </a:t>
            </a:r>
          </a:p>
        </p:txBody>
      </p:sp>
      <p:sp>
        <p:nvSpPr>
          <p:cNvPr id="3652" name="TextBox 57"/>
          <p:cNvSpPr txBox="1"/>
          <p:nvPr/>
        </p:nvSpPr>
        <p:spPr>
          <a:xfrm>
            <a:off x="4393929" y="4570479"/>
            <a:ext cx="1050576"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B =  0</a:t>
            </a:r>
          </a:p>
        </p:txBody>
      </p:sp>
      <p:sp>
        <p:nvSpPr>
          <p:cNvPr id="3653" name="TextBox 58"/>
          <p:cNvSpPr txBox="1"/>
          <p:nvPr/>
        </p:nvSpPr>
        <p:spPr>
          <a:xfrm>
            <a:off x="1293696" y="5029710"/>
            <a:ext cx="686464"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C =</a:t>
            </a:r>
          </a:p>
        </p:txBody>
      </p:sp>
      <p:sp>
        <p:nvSpPr>
          <p:cNvPr id="3654" name="TextBox 59"/>
          <p:cNvSpPr txBox="1"/>
          <p:nvPr/>
        </p:nvSpPr>
        <p:spPr>
          <a:xfrm>
            <a:off x="4388486" y="5051993"/>
            <a:ext cx="820470"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D =   </a:t>
            </a:r>
          </a:p>
        </p:txBody>
      </p:sp>
      <p:sp>
        <p:nvSpPr>
          <p:cNvPr id="3655" name="TextBox 61"/>
          <p:cNvSpPr txBox="1"/>
          <p:nvPr/>
        </p:nvSpPr>
        <p:spPr>
          <a:xfrm>
            <a:off x="1926808" y="5003501"/>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656" name="Straight Connector 62"/>
          <p:cNvSpPr/>
          <p:nvPr/>
        </p:nvSpPr>
        <p:spPr>
          <a:xfrm flipV="1">
            <a:off x="2132616" y="5182241"/>
            <a:ext cx="141060" cy="169278"/>
          </a:xfrm>
          <a:prstGeom prst="line">
            <a:avLst/>
          </a:prstGeom>
          <a:ln w="12700">
            <a:solidFill>
              <a:srgbClr val="000000"/>
            </a:solidFill>
            <a:miter/>
          </a:ln>
        </p:spPr>
        <p:txBody>
          <a:bodyPr lIns="45719" rIns="45719"/>
          <a:lstStyle/>
          <a:p>
            <a:endParaRPr/>
          </a:p>
        </p:txBody>
      </p:sp>
      <p:sp>
        <p:nvSpPr>
          <p:cNvPr id="3657" name="TextBox 63"/>
          <p:cNvSpPr txBox="1"/>
          <p:nvPr/>
        </p:nvSpPr>
        <p:spPr>
          <a:xfrm>
            <a:off x="2188653" y="5143284"/>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3658" name="TextBox 64"/>
          <p:cNvSpPr txBox="1"/>
          <p:nvPr/>
        </p:nvSpPr>
        <p:spPr>
          <a:xfrm>
            <a:off x="4983793" y="4985137"/>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659" name="Straight Connector 65"/>
          <p:cNvSpPr/>
          <p:nvPr/>
        </p:nvSpPr>
        <p:spPr>
          <a:xfrm flipV="1">
            <a:off x="5173849" y="5171311"/>
            <a:ext cx="141060" cy="169279"/>
          </a:xfrm>
          <a:prstGeom prst="line">
            <a:avLst/>
          </a:prstGeom>
          <a:ln w="12700">
            <a:solidFill>
              <a:srgbClr val="000000"/>
            </a:solidFill>
            <a:miter/>
          </a:ln>
        </p:spPr>
        <p:txBody>
          <a:bodyPr lIns="45719" rIns="45719"/>
          <a:lstStyle/>
          <a:p>
            <a:endParaRPr/>
          </a:p>
        </p:txBody>
      </p:sp>
      <p:sp>
        <p:nvSpPr>
          <p:cNvPr id="3660" name="TextBox 66"/>
          <p:cNvSpPr txBox="1"/>
          <p:nvPr/>
        </p:nvSpPr>
        <p:spPr>
          <a:xfrm>
            <a:off x="5207406" y="5154655"/>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mc:AlternateContent xmlns:mc="http://schemas.openxmlformats.org/markup-compatibility/2006" xmlns:a14="http://schemas.microsoft.com/office/drawing/2010/main">
        <mc:Choice Requires="a14">
          <p:sp>
            <p:nvSpPr>
              <p:cNvPr id="3661" name="TextBox 69"/>
              <p:cNvSpPr txBox="1"/>
              <p:nvPr/>
            </p:nvSpPr>
            <p:spPr>
              <a:xfrm>
                <a:off x="2875354" y="5035844"/>
                <a:ext cx="523107"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3661" name="TextBox 69"/>
              <p:cNvSpPr txBox="1">
                <a:spLocks noRot="1" noChangeAspect="1" noMove="1" noResize="1" noEditPoints="1" noAdjustHandles="1" noChangeArrowheads="1" noChangeShapeType="1" noTextEdit="1"/>
              </p:cNvSpPr>
              <p:nvPr/>
            </p:nvSpPr>
            <p:spPr>
              <a:xfrm>
                <a:off x="2875354" y="5035844"/>
                <a:ext cx="523107" cy="344221"/>
              </a:xfrm>
              <a:prstGeom prst="rect">
                <a:avLst/>
              </a:prstGeom>
              <a:blipFill>
                <a:blip r:embed="rId6"/>
                <a:stretch>
                  <a:fillRect l="-15294" r="-16471" b="-15789"/>
                </a:stretch>
              </a:blipFill>
              <a:ln w="12700">
                <a:miter lim="400000"/>
              </a:ln>
            </p:spPr>
            <p:txBody>
              <a:bodyPr/>
              <a:lstStyle/>
              <a:p>
                <a:r>
                  <a:rPr lang="en-US">
                    <a:noFill/>
                  </a:rPr>
                  <a:t> </a:t>
                </a:r>
              </a:p>
            </p:txBody>
          </p:sp>
        </mc:Fallback>
      </mc:AlternateContent>
      <p:sp>
        <p:nvSpPr>
          <p:cNvPr id="3662" name="TextBox 70"/>
          <p:cNvSpPr txBox="1"/>
          <p:nvPr/>
        </p:nvSpPr>
        <p:spPr>
          <a:xfrm>
            <a:off x="2435434" y="5069558"/>
            <a:ext cx="379081" cy="320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3663" name="TextBox 71"/>
          <p:cNvSpPr txBox="1"/>
          <p:nvPr/>
        </p:nvSpPr>
        <p:spPr>
          <a:xfrm>
            <a:off x="2503945" y="1611209"/>
            <a:ext cx="282119"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3664" name="TextBox 72"/>
          <p:cNvSpPr txBox="1"/>
          <p:nvPr/>
        </p:nvSpPr>
        <p:spPr>
          <a:xfrm>
            <a:off x="3187874" y="1590422"/>
            <a:ext cx="282118"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2  </a:t>
            </a:r>
          </a:p>
        </p:txBody>
      </p:sp>
      <p:grpSp>
        <p:nvGrpSpPr>
          <p:cNvPr id="3668" name="Group 1"/>
          <p:cNvGrpSpPr/>
          <p:nvPr/>
        </p:nvGrpSpPr>
        <p:grpSpPr>
          <a:xfrm>
            <a:off x="4158846" y="2811542"/>
            <a:ext cx="498473" cy="525205"/>
            <a:chOff x="0" y="0"/>
            <a:chExt cx="498472" cy="525203"/>
          </a:xfrm>
        </p:grpSpPr>
        <p:sp>
          <p:nvSpPr>
            <p:cNvPr id="3665" name="TextBox 68"/>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666" name="Straight Connector 73"/>
            <p:cNvSpPr/>
            <p:nvPr/>
          </p:nvSpPr>
          <p:spPr>
            <a:xfrm flipV="1">
              <a:off x="182798" y="193431"/>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67" name="TextBox 74"/>
            <p:cNvSpPr txBox="1"/>
            <p:nvPr/>
          </p:nvSpPr>
          <p:spPr>
            <a:xfrm>
              <a:off x="216355" y="176774"/>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3669" name="TextBox 75"/>
          <p:cNvSpPr txBox="1"/>
          <p:nvPr/>
        </p:nvSpPr>
        <p:spPr>
          <a:xfrm>
            <a:off x="7825302" y="343735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670" name="TextBox 76"/>
          <p:cNvSpPr txBox="1"/>
          <p:nvPr/>
        </p:nvSpPr>
        <p:spPr>
          <a:xfrm>
            <a:off x="7718059" y="2905045"/>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3671" name="TextBox 77"/>
          <p:cNvSpPr txBox="1"/>
          <p:nvPr/>
        </p:nvSpPr>
        <p:spPr>
          <a:xfrm>
            <a:off x="3839995" y="2932128"/>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672" name="TextBox 78"/>
          <p:cNvSpPr txBox="1"/>
          <p:nvPr/>
        </p:nvSpPr>
        <p:spPr>
          <a:xfrm>
            <a:off x="4153727" y="3445528"/>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grpSp>
        <p:nvGrpSpPr>
          <p:cNvPr id="3676" name="Group 79"/>
          <p:cNvGrpSpPr/>
          <p:nvPr/>
        </p:nvGrpSpPr>
        <p:grpSpPr>
          <a:xfrm>
            <a:off x="8063976" y="2790275"/>
            <a:ext cx="498473" cy="525205"/>
            <a:chOff x="0" y="0"/>
            <a:chExt cx="498472" cy="525203"/>
          </a:xfrm>
        </p:grpSpPr>
        <p:sp>
          <p:nvSpPr>
            <p:cNvPr id="3673" name="TextBox 80"/>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674" name="Straight Connector 81"/>
            <p:cNvSpPr/>
            <p:nvPr/>
          </p:nvSpPr>
          <p:spPr>
            <a:xfrm flipV="1">
              <a:off x="182798" y="193431"/>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75" name="TextBox 82"/>
            <p:cNvSpPr txBox="1"/>
            <p:nvPr/>
          </p:nvSpPr>
          <p:spPr>
            <a:xfrm>
              <a:off x="216355" y="176774"/>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680" name="Group 83"/>
          <p:cNvGrpSpPr/>
          <p:nvPr/>
        </p:nvGrpSpPr>
        <p:grpSpPr>
          <a:xfrm>
            <a:off x="8122694" y="3328475"/>
            <a:ext cx="498473" cy="525205"/>
            <a:chOff x="0" y="0"/>
            <a:chExt cx="498472" cy="525203"/>
          </a:xfrm>
        </p:grpSpPr>
        <p:sp>
          <p:nvSpPr>
            <p:cNvPr id="3677" name="TextBox 84"/>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678" name="Straight Connector 85"/>
            <p:cNvSpPr/>
            <p:nvPr/>
          </p:nvSpPr>
          <p:spPr>
            <a:xfrm flipV="1">
              <a:off x="182798" y="193431"/>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79" name="TextBox 86"/>
            <p:cNvSpPr txBox="1"/>
            <p:nvPr/>
          </p:nvSpPr>
          <p:spPr>
            <a:xfrm>
              <a:off x="216355" y="176774"/>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684" name="Group 87"/>
          <p:cNvGrpSpPr/>
          <p:nvPr/>
        </p:nvGrpSpPr>
        <p:grpSpPr>
          <a:xfrm>
            <a:off x="4494134" y="3328596"/>
            <a:ext cx="498473" cy="525205"/>
            <a:chOff x="0" y="0"/>
            <a:chExt cx="498472" cy="525203"/>
          </a:xfrm>
        </p:grpSpPr>
        <p:sp>
          <p:nvSpPr>
            <p:cNvPr id="3681" name="TextBox 88"/>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682" name="Straight Connector 89"/>
            <p:cNvSpPr/>
            <p:nvPr/>
          </p:nvSpPr>
          <p:spPr>
            <a:xfrm flipV="1">
              <a:off x="182798" y="193431"/>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83" name="TextBox 90"/>
            <p:cNvSpPr txBox="1"/>
            <p:nvPr/>
          </p:nvSpPr>
          <p:spPr>
            <a:xfrm>
              <a:off x="216355" y="176774"/>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70" name="Group 69">
            <a:extLst>
              <a:ext uri="{FF2B5EF4-FFF2-40B4-BE49-F238E27FC236}">
                <a16:creationId xmlns:a16="http://schemas.microsoft.com/office/drawing/2014/main" id="{EF61B6C3-4521-6044-BF14-AA87A03B11E9}"/>
              </a:ext>
            </a:extLst>
          </p:cNvPr>
          <p:cNvGrpSpPr/>
          <p:nvPr/>
        </p:nvGrpSpPr>
        <p:grpSpPr>
          <a:xfrm>
            <a:off x="3849326" y="6080725"/>
            <a:ext cx="1694217" cy="465402"/>
            <a:chOff x="1032936" y="5906726"/>
            <a:chExt cx="1694217" cy="465402"/>
          </a:xfrm>
        </p:grpSpPr>
        <p:sp>
          <p:nvSpPr>
            <p:cNvPr id="71" name="TextBox 70">
              <a:extLst>
                <a:ext uri="{FF2B5EF4-FFF2-40B4-BE49-F238E27FC236}">
                  <a16:creationId xmlns:a16="http://schemas.microsoft.com/office/drawing/2014/main" id="{61AC968B-B57F-5F4E-98D8-4EA77A597CD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2" name="TextBox 71">
              <a:extLst>
                <a:ext uri="{FF2B5EF4-FFF2-40B4-BE49-F238E27FC236}">
                  <a16:creationId xmlns:a16="http://schemas.microsoft.com/office/drawing/2014/main" id="{968DE466-5850-7A4F-A088-9150E57A8C68}"/>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858906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 name="Picture 82" descr="Picture 82"/>
          <p:cNvPicPr>
            <a:picLocks noChangeAspect="1"/>
          </p:cNvPicPr>
          <p:nvPr/>
        </p:nvPicPr>
        <p:blipFill>
          <a:blip r:embed="rId2"/>
          <a:stretch>
            <a:fillRect/>
          </a:stretch>
        </p:blipFill>
        <p:spPr>
          <a:xfrm>
            <a:off x="2895450" y="4961144"/>
            <a:ext cx="368686" cy="368686"/>
          </a:xfrm>
          <a:prstGeom prst="rect">
            <a:avLst/>
          </a:prstGeom>
          <a:ln w="12700">
            <a:miter lim="400000"/>
          </a:ln>
        </p:spPr>
      </p:pic>
      <p:sp>
        <p:nvSpPr>
          <p:cNvPr id="3687"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3688" name="Straight Connector 51"/>
          <p:cNvSpPr/>
          <p:nvPr/>
        </p:nvSpPr>
        <p:spPr>
          <a:xfrm>
            <a:off x="277471" y="899088"/>
            <a:ext cx="8563831" cy="1"/>
          </a:xfrm>
          <a:prstGeom prst="line">
            <a:avLst/>
          </a:prstGeom>
          <a:ln w="25400">
            <a:solidFill>
              <a:srgbClr val="000000"/>
            </a:solidFill>
            <a:miter/>
          </a:ln>
        </p:spPr>
        <p:txBody>
          <a:bodyPr lIns="45719" rIns="45719"/>
          <a:lstStyle/>
          <a:p>
            <a:endParaRPr/>
          </a:p>
        </p:txBody>
      </p:sp>
      <p:sp>
        <p:nvSpPr>
          <p:cNvPr id="3689" name="TextBox 53"/>
          <p:cNvSpPr txBox="1"/>
          <p:nvPr/>
        </p:nvSpPr>
        <p:spPr>
          <a:xfrm>
            <a:off x="302664" y="347278"/>
            <a:ext cx="858107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600">
                <a:latin typeface="Times New Roman"/>
                <a:ea typeface="Times New Roman"/>
                <a:cs typeface="Times New Roman"/>
                <a:sym typeface="Times New Roman"/>
              </a:defRPr>
            </a:lvl1pPr>
          </a:lstStyle>
          <a:p>
            <a:r>
              <a:rPr dirty="0"/>
              <a:t>Deflection Equation of a Lattice Truss Beam with an End </a:t>
            </a:r>
            <a:r>
              <a:rPr lang="en-US" dirty="0"/>
              <a:t>Force </a:t>
            </a:r>
            <a:r>
              <a:rPr dirty="0"/>
              <a:t>        </a:t>
            </a:r>
          </a:p>
        </p:txBody>
      </p:sp>
      <p:sp>
        <p:nvSpPr>
          <p:cNvPr id="3690" name="TextBox 55"/>
          <p:cNvSpPr txBox="1"/>
          <p:nvPr/>
        </p:nvSpPr>
        <p:spPr>
          <a:xfrm>
            <a:off x="4193278" y="3113175"/>
            <a:ext cx="176135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One truss unit, </a:t>
            </a:r>
            <a:r>
              <a:rPr>
                <a:solidFill>
                  <a:srgbClr val="FF0000"/>
                </a:solidFill>
              </a:rPr>
              <a:t>n</a:t>
            </a:r>
          </a:p>
        </p:txBody>
      </p:sp>
      <p:sp>
        <p:nvSpPr>
          <p:cNvPr id="3691" name="Straight Arrow Connector 56"/>
          <p:cNvSpPr/>
          <p:nvPr/>
        </p:nvSpPr>
        <p:spPr>
          <a:xfrm flipV="1">
            <a:off x="5721341" y="2348350"/>
            <a:ext cx="1" cy="755805"/>
          </a:xfrm>
          <a:prstGeom prst="line">
            <a:avLst/>
          </a:prstGeom>
          <a:ln w="12700">
            <a:solidFill>
              <a:srgbClr val="000000"/>
            </a:solidFill>
            <a:miter/>
            <a:tailEnd type="triangle"/>
          </a:ln>
        </p:spPr>
        <p:txBody>
          <a:bodyPr lIns="45719" rIns="45719"/>
          <a:lstStyle/>
          <a:p>
            <a:endParaRPr/>
          </a:p>
        </p:txBody>
      </p:sp>
      <p:sp>
        <p:nvSpPr>
          <p:cNvPr id="3692" name="Rectangle 80"/>
          <p:cNvSpPr/>
          <p:nvPr/>
        </p:nvSpPr>
        <p:spPr>
          <a:xfrm>
            <a:off x="1091376" y="4100052"/>
            <a:ext cx="6916996" cy="1814052"/>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3693" name="Straight Connector 81"/>
          <p:cNvSpPr/>
          <p:nvPr/>
        </p:nvSpPr>
        <p:spPr>
          <a:xfrm>
            <a:off x="1095101" y="4577355"/>
            <a:ext cx="6916995" cy="1"/>
          </a:xfrm>
          <a:prstGeom prst="line">
            <a:avLst/>
          </a:prstGeom>
          <a:ln w="19050">
            <a:solidFill>
              <a:srgbClr val="000000"/>
            </a:solidFill>
            <a:miter/>
          </a:ln>
        </p:spPr>
        <p:txBody>
          <a:bodyPr lIns="45719" rIns="45719"/>
          <a:lstStyle/>
          <a:p>
            <a:endParaRPr/>
          </a:p>
        </p:txBody>
      </p:sp>
      <p:sp>
        <p:nvSpPr>
          <p:cNvPr id="3694" name="TextBox 84"/>
          <p:cNvSpPr txBox="1"/>
          <p:nvPr/>
        </p:nvSpPr>
        <p:spPr>
          <a:xfrm>
            <a:off x="2047379" y="4103259"/>
            <a:ext cx="5436787"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dirty="0"/>
              <a:t>Deflection Equation, Example Problem #1</a:t>
            </a:r>
            <a:r>
              <a:rPr dirty="0"/>
              <a:t> </a:t>
            </a:r>
          </a:p>
        </p:txBody>
      </p:sp>
      <p:sp>
        <p:nvSpPr>
          <p:cNvPr id="3695" name="TextBox 57"/>
          <p:cNvSpPr txBox="1"/>
          <p:nvPr/>
        </p:nvSpPr>
        <p:spPr>
          <a:xfrm>
            <a:off x="3559220" y="5002876"/>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3696" name="Straight Connector 58"/>
          <p:cNvSpPr/>
          <p:nvPr/>
        </p:nvSpPr>
        <p:spPr>
          <a:xfrm flipV="1">
            <a:off x="3664727" y="5243775"/>
            <a:ext cx="141060" cy="169278"/>
          </a:xfrm>
          <a:prstGeom prst="line">
            <a:avLst/>
          </a:prstGeom>
          <a:ln w="12700">
            <a:solidFill>
              <a:srgbClr val="000000"/>
            </a:solidFill>
            <a:miter/>
          </a:ln>
        </p:spPr>
        <p:txBody>
          <a:bodyPr lIns="45719" rIns="45719"/>
          <a:lstStyle/>
          <a:p>
            <a:endParaRPr/>
          </a:p>
        </p:txBody>
      </p:sp>
      <p:sp>
        <p:nvSpPr>
          <p:cNvPr id="3697" name="TextBox 59"/>
          <p:cNvSpPr txBox="1"/>
          <p:nvPr/>
        </p:nvSpPr>
        <p:spPr>
          <a:xfrm>
            <a:off x="3690939" y="5313193"/>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3  </a:t>
            </a:r>
          </a:p>
        </p:txBody>
      </p:sp>
      <p:sp>
        <p:nvSpPr>
          <p:cNvPr id="3698" name="TextBox 64"/>
          <p:cNvSpPr txBox="1"/>
          <p:nvPr/>
        </p:nvSpPr>
        <p:spPr>
          <a:xfrm>
            <a:off x="4796269" y="5032502"/>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3699" name="Straight Connector 65"/>
          <p:cNvSpPr/>
          <p:nvPr/>
        </p:nvSpPr>
        <p:spPr>
          <a:xfrm flipV="1">
            <a:off x="4964452" y="5253571"/>
            <a:ext cx="141060" cy="169278"/>
          </a:xfrm>
          <a:prstGeom prst="line">
            <a:avLst/>
          </a:prstGeom>
          <a:ln w="12700">
            <a:solidFill>
              <a:srgbClr val="000000"/>
            </a:solidFill>
            <a:miter/>
          </a:ln>
        </p:spPr>
        <p:txBody>
          <a:bodyPr lIns="45719" rIns="45719"/>
          <a:lstStyle/>
          <a:p>
            <a:endParaRPr/>
          </a:p>
        </p:txBody>
      </p:sp>
      <p:sp>
        <p:nvSpPr>
          <p:cNvPr id="3700" name="TextBox 66"/>
          <p:cNvSpPr txBox="1"/>
          <p:nvPr/>
        </p:nvSpPr>
        <p:spPr>
          <a:xfrm>
            <a:off x="5021431" y="5275707"/>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mc:AlternateContent xmlns:mc="http://schemas.openxmlformats.org/markup-compatibility/2006">
        <mc:Choice xmlns:a14="http://schemas.microsoft.com/office/drawing/2010/main" Requires="a14">
          <p:sp>
            <p:nvSpPr>
              <p:cNvPr id="3701" name="TextBox 71"/>
              <p:cNvSpPr txBox="1"/>
              <p:nvPr/>
            </p:nvSpPr>
            <p:spPr>
              <a:xfrm>
                <a:off x="5522262" y="5081789"/>
                <a:ext cx="523107"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p:sp>
            <p:nvSpPr>
              <p:cNvPr id="3701" name="TextBox 71"/>
              <p:cNvSpPr txBox="1">
                <a:spLocks noRot="1" noChangeAspect="1" noMove="1" noResize="1" noEditPoints="1" noAdjustHandles="1" noChangeArrowheads="1" noChangeShapeType="1" noTextEdit="1"/>
              </p:cNvSpPr>
              <p:nvPr/>
            </p:nvSpPr>
            <p:spPr>
              <a:xfrm>
                <a:off x="5522262" y="5081789"/>
                <a:ext cx="523107" cy="344222"/>
              </a:xfrm>
              <a:prstGeom prst="rect">
                <a:avLst/>
              </a:prstGeom>
              <a:blipFill>
                <a:blip r:embed="rId3"/>
                <a:stretch>
                  <a:fillRect l="-14286" r="-14286" b="-17857"/>
                </a:stretch>
              </a:blipFill>
              <a:ln w="12700">
                <a:miter lim="400000"/>
              </a:ln>
            </p:spPr>
            <p:txBody>
              <a:bodyPr/>
              <a:lstStyle/>
              <a:p>
                <a:r>
                  <a:rPr lang="en-US">
                    <a:noFill/>
                  </a:rPr>
                  <a:t> </a:t>
                </a:r>
              </a:p>
            </p:txBody>
          </p:sp>
        </mc:Fallback>
      </mc:AlternateContent>
      <p:sp>
        <p:nvSpPr>
          <p:cNvPr id="3702" name="TextBox 72"/>
          <p:cNvSpPr txBox="1"/>
          <p:nvPr/>
        </p:nvSpPr>
        <p:spPr>
          <a:xfrm>
            <a:off x="5142808" y="5145406"/>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3703" name="TextBox 73"/>
          <p:cNvSpPr txBox="1"/>
          <p:nvPr/>
        </p:nvSpPr>
        <p:spPr>
          <a:xfrm>
            <a:off x="1705580" y="5084198"/>
            <a:ext cx="2733602"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n</a:t>
            </a:r>
            <a:r>
              <a:rPr dirty="0"/>
              <a:t>) =                    </a:t>
            </a:r>
            <a:r>
              <a:rPr dirty="0">
                <a:solidFill>
                  <a:srgbClr val="FF0000"/>
                </a:solidFill>
              </a:rPr>
              <a:t>n</a:t>
            </a:r>
            <a:r>
              <a:rPr dirty="0"/>
              <a:t>   </a:t>
            </a:r>
          </a:p>
        </p:txBody>
      </p:sp>
      <p:sp>
        <p:nvSpPr>
          <p:cNvPr id="3704" name="TextBox 74"/>
          <p:cNvSpPr txBox="1"/>
          <p:nvPr/>
        </p:nvSpPr>
        <p:spPr>
          <a:xfrm>
            <a:off x="4244762" y="5086260"/>
            <a:ext cx="4896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sp>
        <p:nvSpPr>
          <p:cNvPr id="3705" name="TextBox 48"/>
          <p:cNvSpPr txBox="1"/>
          <p:nvPr/>
        </p:nvSpPr>
        <p:spPr>
          <a:xfrm>
            <a:off x="4568104" y="5031897"/>
            <a:ext cx="460080"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r>
              <a:t>(</a:t>
            </a:r>
          </a:p>
        </p:txBody>
      </p:sp>
      <p:sp>
        <p:nvSpPr>
          <p:cNvPr id="3706" name="TextBox 75"/>
          <p:cNvSpPr txBox="1"/>
          <p:nvPr/>
        </p:nvSpPr>
        <p:spPr>
          <a:xfrm>
            <a:off x="6029817" y="5018651"/>
            <a:ext cx="460080"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r>
              <a:t>)</a:t>
            </a:r>
          </a:p>
        </p:txBody>
      </p:sp>
      <p:sp>
        <p:nvSpPr>
          <p:cNvPr id="3707" name="TextBox 76"/>
          <p:cNvSpPr txBox="1"/>
          <p:nvPr/>
        </p:nvSpPr>
        <p:spPr>
          <a:xfrm>
            <a:off x="6141792" y="5071038"/>
            <a:ext cx="4754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3708" name="TextBox 83"/>
          <p:cNvSpPr txBox="1"/>
          <p:nvPr/>
        </p:nvSpPr>
        <p:spPr>
          <a:xfrm>
            <a:off x="4028350" y="4963717"/>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3709" name="TextBox 87"/>
          <p:cNvSpPr txBox="1"/>
          <p:nvPr/>
        </p:nvSpPr>
        <p:spPr>
          <a:xfrm>
            <a:off x="2726357" y="4928682"/>
            <a:ext cx="54015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rPr lang="en-US" dirty="0"/>
              <a:t>F</a:t>
            </a:r>
            <a:r>
              <a:rPr dirty="0"/>
              <a:t> </a:t>
            </a:r>
          </a:p>
        </p:txBody>
      </p:sp>
      <p:sp>
        <p:nvSpPr>
          <p:cNvPr id="3710" name="TextBox 88"/>
          <p:cNvSpPr txBox="1"/>
          <p:nvPr/>
        </p:nvSpPr>
        <p:spPr>
          <a:xfrm>
            <a:off x="2711610" y="5256617"/>
            <a:ext cx="647867"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EA  </a:t>
            </a:r>
          </a:p>
        </p:txBody>
      </p:sp>
      <p:sp>
        <p:nvSpPr>
          <p:cNvPr id="3711" name="Right Bracket 89"/>
          <p:cNvSpPr/>
          <p:nvPr/>
        </p:nvSpPr>
        <p:spPr>
          <a:xfrm>
            <a:off x="7364816" y="4893960"/>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3712" name="Right Bracket 90"/>
          <p:cNvSpPr/>
          <p:nvPr/>
        </p:nvSpPr>
        <p:spPr>
          <a:xfrm flipH="1">
            <a:off x="3434149" y="4892687"/>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3713" name="Straight Connector 91"/>
          <p:cNvSpPr/>
          <p:nvPr/>
        </p:nvSpPr>
        <p:spPr>
          <a:xfrm>
            <a:off x="2671663" y="5323482"/>
            <a:ext cx="594852" cy="1"/>
          </a:xfrm>
          <a:prstGeom prst="line">
            <a:avLst/>
          </a:prstGeom>
          <a:ln w="12700">
            <a:solidFill>
              <a:srgbClr val="000000"/>
            </a:solidFill>
            <a:miter/>
          </a:ln>
        </p:spPr>
        <p:txBody>
          <a:bodyPr lIns="45719" rIns="45719"/>
          <a:lstStyle/>
          <a:p>
            <a:endParaRPr/>
          </a:p>
        </p:txBody>
      </p:sp>
      <p:pic>
        <p:nvPicPr>
          <p:cNvPr id="3714" name="Picture 85" descr="Picture 85"/>
          <p:cNvPicPr>
            <a:picLocks noChangeAspect="1"/>
          </p:cNvPicPr>
          <p:nvPr/>
        </p:nvPicPr>
        <p:blipFill>
          <a:blip r:embed="rId2"/>
          <a:stretch>
            <a:fillRect/>
          </a:stretch>
        </p:blipFill>
        <p:spPr>
          <a:xfrm>
            <a:off x="2086089" y="2775873"/>
            <a:ext cx="368686" cy="368686"/>
          </a:xfrm>
          <a:prstGeom prst="rect">
            <a:avLst/>
          </a:prstGeom>
          <a:ln w="12700">
            <a:miter lim="400000"/>
          </a:ln>
        </p:spPr>
      </p:pic>
      <p:sp>
        <p:nvSpPr>
          <p:cNvPr id="3715" name="Right Brace 86"/>
          <p:cNvSpPr/>
          <p:nvPr/>
        </p:nvSpPr>
        <p:spPr>
          <a:xfrm rot="5400000">
            <a:off x="2204119" y="2472830"/>
            <a:ext cx="127011" cy="363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282"/>
                  <a:pt x="10800" y="630"/>
                </a:cubicBezTo>
                <a:lnTo>
                  <a:pt x="10800" y="10170"/>
                </a:lnTo>
                <a:cubicBezTo>
                  <a:pt x="10800" y="10518"/>
                  <a:pt x="15635" y="10800"/>
                  <a:pt x="21600" y="10800"/>
                </a:cubicBezTo>
                <a:cubicBezTo>
                  <a:pt x="15635" y="10800"/>
                  <a:pt x="10800" y="11082"/>
                  <a:pt x="10800" y="11430"/>
                </a:cubicBezTo>
                <a:lnTo>
                  <a:pt x="10800" y="20970"/>
                </a:lnTo>
                <a:cubicBezTo>
                  <a:pt x="10800" y="21318"/>
                  <a:pt x="5965" y="21600"/>
                  <a:pt x="0" y="21600"/>
                </a:cubicBezTo>
              </a:path>
            </a:pathLst>
          </a:custGeom>
          <a:ln w="3175">
            <a:solidFill>
              <a:srgbClr val="000000"/>
            </a:solidFill>
            <a:miter/>
          </a:ln>
        </p:spPr>
        <p:txBody>
          <a:bodyPr lIns="45719" rIns="45719" anchor="ctr"/>
          <a:lstStyle/>
          <a:p>
            <a:pPr algn="ctr"/>
            <a:endParaRPr/>
          </a:p>
        </p:txBody>
      </p:sp>
      <p:sp>
        <p:nvSpPr>
          <p:cNvPr id="3716" name="Straight Arrow Connector 94"/>
          <p:cNvSpPr/>
          <p:nvPr/>
        </p:nvSpPr>
        <p:spPr>
          <a:xfrm>
            <a:off x="6620378" y="1428309"/>
            <a:ext cx="1" cy="169932"/>
          </a:xfrm>
          <a:prstGeom prst="line">
            <a:avLst/>
          </a:prstGeom>
          <a:ln w="25400">
            <a:solidFill>
              <a:srgbClr val="FF0000"/>
            </a:solidFill>
            <a:miter/>
            <a:tailEnd type="triangle"/>
          </a:ln>
        </p:spPr>
        <p:txBody>
          <a:bodyPr lIns="45719" rIns="45719"/>
          <a:lstStyle/>
          <a:p>
            <a:endParaRPr/>
          </a:p>
        </p:txBody>
      </p:sp>
      <p:sp>
        <p:nvSpPr>
          <p:cNvPr id="3717" name="Straight Arrow Connector 95"/>
          <p:cNvSpPr/>
          <p:nvPr/>
        </p:nvSpPr>
        <p:spPr>
          <a:xfrm>
            <a:off x="6611882" y="2304809"/>
            <a:ext cx="1" cy="161496"/>
          </a:xfrm>
          <a:prstGeom prst="line">
            <a:avLst/>
          </a:prstGeom>
          <a:ln w="25400">
            <a:solidFill>
              <a:srgbClr val="FF0000"/>
            </a:solidFill>
            <a:miter/>
            <a:tailEnd type="triangle"/>
          </a:ln>
        </p:spPr>
        <p:txBody>
          <a:bodyPr lIns="45719" rIns="45719"/>
          <a:lstStyle/>
          <a:p>
            <a:endParaRPr/>
          </a:p>
        </p:txBody>
      </p:sp>
      <p:sp>
        <p:nvSpPr>
          <p:cNvPr id="3718" name="TextBox 96"/>
          <p:cNvSpPr txBox="1"/>
          <p:nvPr/>
        </p:nvSpPr>
        <p:spPr>
          <a:xfrm>
            <a:off x="6762556" y="1363743"/>
            <a:ext cx="46602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a:t>
            </a:r>
            <a:r>
              <a:rPr dirty="0"/>
              <a:t>/2 </a:t>
            </a:r>
          </a:p>
        </p:txBody>
      </p:sp>
      <p:sp>
        <p:nvSpPr>
          <p:cNvPr id="3719" name="TextBox 97"/>
          <p:cNvSpPr txBox="1"/>
          <p:nvPr/>
        </p:nvSpPr>
        <p:spPr>
          <a:xfrm>
            <a:off x="6762022" y="2222441"/>
            <a:ext cx="49127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a:t>
            </a:r>
            <a:r>
              <a:rPr dirty="0"/>
              <a:t>/2 </a:t>
            </a:r>
          </a:p>
        </p:txBody>
      </p:sp>
      <p:sp>
        <p:nvSpPr>
          <p:cNvPr id="3720" name="TextBox 185"/>
          <p:cNvSpPr txBox="1"/>
          <p:nvPr/>
        </p:nvSpPr>
        <p:spPr>
          <a:xfrm>
            <a:off x="6539446" y="5046305"/>
            <a:ext cx="4896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grpSp>
        <p:nvGrpSpPr>
          <p:cNvPr id="3724" name="Group 194"/>
          <p:cNvGrpSpPr/>
          <p:nvPr/>
        </p:nvGrpSpPr>
        <p:grpSpPr>
          <a:xfrm>
            <a:off x="6903113" y="5047784"/>
            <a:ext cx="433006" cy="520775"/>
            <a:chOff x="0" y="0"/>
            <a:chExt cx="433005" cy="520773"/>
          </a:xfrm>
        </p:grpSpPr>
        <p:sp>
          <p:nvSpPr>
            <p:cNvPr id="3721" name="TextBox 195"/>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722" name="Straight Connector 196"/>
            <p:cNvSpPr/>
            <p:nvPr/>
          </p:nvSpPr>
          <p:spPr>
            <a:xfrm flipV="1">
              <a:off x="153669" y="192040"/>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23" name="TextBox 197"/>
            <p:cNvSpPr txBox="1"/>
            <p:nvPr/>
          </p:nvSpPr>
          <p:spPr>
            <a:xfrm>
              <a:off x="150888" y="172345"/>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3725" name="Oval 199"/>
          <p:cNvSpPr/>
          <p:nvPr/>
        </p:nvSpPr>
        <p:spPr>
          <a:xfrm>
            <a:off x="4864363" y="2035534"/>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3726" name="Oval 200"/>
          <p:cNvSpPr/>
          <p:nvPr/>
        </p:nvSpPr>
        <p:spPr>
          <a:xfrm>
            <a:off x="5043185" y="2031956"/>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3727" name="Oval 201"/>
          <p:cNvSpPr/>
          <p:nvPr/>
        </p:nvSpPr>
        <p:spPr>
          <a:xfrm>
            <a:off x="5227370" y="2033742"/>
            <a:ext cx="31545" cy="31545"/>
          </a:xfrm>
          <a:prstGeom prst="ellipse">
            <a:avLst/>
          </a:prstGeom>
          <a:solidFill>
            <a:srgbClr val="000000"/>
          </a:solidFill>
          <a:ln w="12700">
            <a:solidFill>
              <a:srgbClr val="000000"/>
            </a:solidFill>
            <a:miter/>
          </a:ln>
        </p:spPr>
        <p:txBody>
          <a:bodyPr lIns="45719" rIns="45719" anchor="ctr"/>
          <a:lstStyle/>
          <a:p>
            <a:pPr algn="ctr"/>
            <a:endParaRPr/>
          </a:p>
        </p:txBody>
      </p:sp>
      <p:grpSp>
        <p:nvGrpSpPr>
          <p:cNvPr id="3746" name="Group 202"/>
          <p:cNvGrpSpPr/>
          <p:nvPr/>
        </p:nvGrpSpPr>
        <p:grpSpPr>
          <a:xfrm>
            <a:off x="5500637" y="1580492"/>
            <a:ext cx="901018" cy="918373"/>
            <a:chOff x="0" y="0"/>
            <a:chExt cx="901016" cy="918372"/>
          </a:xfrm>
        </p:grpSpPr>
        <p:sp>
          <p:nvSpPr>
            <p:cNvPr id="3728" name="Straight Connector 203"/>
            <p:cNvSpPr/>
            <p:nvPr/>
          </p:nvSpPr>
          <p:spPr>
            <a:xfrm>
              <a:off x="876937" y="25200"/>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29" name="Straight Connector 204"/>
            <p:cNvSpPr/>
            <p:nvPr/>
          </p:nvSpPr>
          <p:spPr>
            <a:xfrm>
              <a:off x="880723" y="454699"/>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0" name="Straight Connector 205"/>
            <p:cNvSpPr/>
            <p:nvPr/>
          </p:nvSpPr>
          <p:spPr>
            <a:xfrm flipV="1">
              <a:off x="21193" y="888660"/>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1" name="Straight Connector 206"/>
            <p:cNvSpPr/>
            <p:nvPr/>
          </p:nvSpPr>
          <p:spPr>
            <a:xfrm>
              <a:off x="40813" y="474362"/>
              <a:ext cx="397150" cy="4061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2" name="Oval 207"/>
            <p:cNvSpPr/>
            <p:nvPr/>
          </p:nvSpPr>
          <p:spPr>
            <a:xfrm>
              <a:off x="0" y="865798"/>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33" name="Straight Connector 208"/>
            <p:cNvSpPr/>
            <p:nvPr/>
          </p:nvSpPr>
          <p:spPr>
            <a:xfrm flipV="1">
              <a:off x="445616" y="882768"/>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4" name="Straight Connector 209"/>
            <p:cNvSpPr/>
            <p:nvPr/>
          </p:nvSpPr>
          <p:spPr>
            <a:xfrm flipV="1">
              <a:off x="449244" y="459670"/>
              <a:ext cx="420585" cy="4205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5" name="Oval 210"/>
            <p:cNvSpPr/>
            <p:nvPr/>
          </p:nvSpPr>
          <p:spPr>
            <a:xfrm>
              <a:off x="848442" y="854923"/>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36" name="Oval 211"/>
            <p:cNvSpPr/>
            <p:nvPr/>
          </p:nvSpPr>
          <p:spPr>
            <a:xfrm>
              <a:off x="421822" y="860815"/>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37" name="Straight Connector 212"/>
            <p:cNvSpPr/>
            <p:nvPr/>
          </p:nvSpPr>
          <p:spPr>
            <a:xfrm flipV="1">
              <a:off x="36837" y="29306"/>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8" name="Straight Connector 213"/>
            <p:cNvSpPr/>
            <p:nvPr/>
          </p:nvSpPr>
          <p:spPr>
            <a:xfrm flipV="1">
              <a:off x="6905" y="28265"/>
              <a:ext cx="439865" cy="4526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9" name="Oval 214"/>
            <p:cNvSpPr/>
            <p:nvPr/>
          </p:nvSpPr>
          <p:spPr>
            <a:xfrm>
              <a:off x="11280" y="4342"/>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40" name="Straight Connector 215"/>
            <p:cNvSpPr/>
            <p:nvPr/>
          </p:nvSpPr>
          <p:spPr>
            <a:xfrm flipV="1">
              <a:off x="461260" y="23413"/>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41" name="Straight Connector 216"/>
            <p:cNvSpPr/>
            <p:nvPr/>
          </p:nvSpPr>
          <p:spPr>
            <a:xfrm>
              <a:off x="458052" y="31259"/>
              <a:ext cx="420585" cy="4205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42" name="Oval 217"/>
            <p:cNvSpPr/>
            <p:nvPr/>
          </p:nvSpPr>
          <p:spPr>
            <a:xfrm>
              <a:off x="843205" y="-1"/>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43" name="Oval 218"/>
            <p:cNvSpPr/>
            <p:nvPr/>
          </p:nvSpPr>
          <p:spPr>
            <a:xfrm>
              <a:off x="424439" y="1558"/>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44" name="Oval 219"/>
            <p:cNvSpPr/>
            <p:nvPr/>
          </p:nvSpPr>
          <p:spPr>
            <a:xfrm>
              <a:off x="2472" y="436019"/>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45" name="Oval 220"/>
            <p:cNvSpPr/>
            <p:nvPr/>
          </p:nvSpPr>
          <p:spPr>
            <a:xfrm>
              <a:off x="847653" y="428411"/>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3807" name="Group 221"/>
          <p:cNvGrpSpPr/>
          <p:nvPr/>
        </p:nvGrpSpPr>
        <p:grpSpPr>
          <a:xfrm>
            <a:off x="1981258" y="1552959"/>
            <a:ext cx="2655279" cy="963047"/>
            <a:chOff x="0" y="0"/>
            <a:chExt cx="2655278" cy="963045"/>
          </a:xfrm>
        </p:grpSpPr>
        <p:sp>
          <p:nvSpPr>
            <p:cNvPr id="3747" name="Straight Connector 222"/>
            <p:cNvSpPr/>
            <p:nvPr/>
          </p:nvSpPr>
          <p:spPr>
            <a:xfrm>
              <a:off x="2628355" y="60985"/>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48" name="Straight Connector 223"/>
            <p:cNvSpPr/>
            <p:nvPr/>
          </p:nvSpPr>
          <p:spPr>
            <a:xfrm>
              <a:off x="2625417" y="490482"/>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49" name="Straight Connector 224"/>
            <p:cNvSpPr/>
            <p:nvPr/>
          </p:nvSpPr>
          <p:spPr>
            <a:xfrm flipV="1">
              <a:off x="504962" y="917993"/>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0" name="Straight Connector 225"/>
            <p:cNvSpPr/>
            <p:nvPr/>
          </p:nvSpPr>
          <p:spPr>
            <a:xfrm flipV="1">
              <a:off x="83182" y="917993"/>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1" name="Straight Connector 226"/>
            <p:cNvSpPr/>
            <p:nvPr/>
          </p:nvSpPr>
          <p:spPr>
            <a:xfrm flipV="1">
              <a:off x="518427" y="492760"/>
              <a:ext cx="414497" cy="4183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2" name="Straight Connector 227"/>
            <p:cNvSpPr/>
            <p:nvPr/>
          </p:nvSpPr>
          <p:spPr>
            <a:xfrm>
              <a:off x="943392" y="498010"/>
              <a:ext cx="394075" cy="4117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3" name="Straight Connector 228"/>
            <p:cNvSpPr/>
            <p:nvPr/>
          </p:nvSpPr>
          <p:spPr>
            <a:xfrm flipV="1">
              <a:off x="1362670" y="495886"/>
              <a:ext cx="400811" cy="4108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4" name="Straight Connector 229"/>
            <p:cNvSpPr/>
            <p:nvPr/>
          </p:nvSpPr>
          <p:spPr>
            <a:xfrm>
              <a:off x="1771179" y="483807"/>
              <a:ext cx="430854" cy="4435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5" name="Straight Connector 230"/>
            <p:cNvSpPr/>
            <p:nvPr/>
          </p:nvSpPr>
          <p:spPr>
            <a:xfrm flipV="1">
              <a:off x="1349165" y="91663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6" name="Straight Connector 231"/>
            <p:cNvSpPr/>
            <p:nvPr/>
          </p:nvSpPr>
          <p:spPr>
            <a:xfrm flipV="1">
              <a:off x="919445" y="915689"/>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7" name="Straight Connector 232"/>
            <p:cNvSpPr/>
            <p:nvPr/>
          </p:nvSpPr>
          <p:spPr>
            <a:xfrm flipV="1">
              <a:off x="1762315" y="914999"/>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58" name="Oval 233"/>
            <p:cNvSpPr/>
            <p:nvPr/>
          </p:nvSpPr>
          <p:spPr>
            <a:xfrm>
              <a:off x="1313438" y="88901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59" name="Straight Connector 234"/>
            <p:cNvSpPr/>
            <p:nvPr/>
          </p:nvSpPr>
          <p:spPr>
            <a:xfrm flipV="1">
              <a:off x="2195643" y="491359"/>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0" name="Straight Connector 235"/>
            <p:cNvSpPr/>
            <p:nvPr/>
          </p:nvSpPr>
          <p:spPr>
            <a:xfrm flipV="1">
              <a:off x="2190044" y="91661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1" name="Oval 236"/>
            <p:cNvSpPr/>
            <p:nvPr/>
          </p:nvSpPr>
          <p:spPr>
            <a:xfrm>
              <a:off x="2160424" y="88901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62" name="Straight Connector 237"/>
            <p:cNvSpPr/>
            <p:nvPr/>
          </p:nvSpPr>
          <p:spPr>
            <a:xfrm flipV="1">
              <a:off x="520606" y="58640"/>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3" name="Straight Connector 238"/>
            <p:cNvSpPr/>
            <p:nvPr/>
          </p:nvSpPr>
          <p:spPr>
            <a:xfrm flipV="1">
              <a:off x="98827" y="58640"/>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4" name="Straight Connector 239"/>
            <p:cNvSpPr/>
            <p:nvPr/>
          </p:nvSpPr>
          <p:spPr>
            <a:xfrm>
              <a:off x="514171" y="46009"/>
              <a:ext cx="430371" cy="44864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5" name="Straight Connector 240"/>
            <p:cNvSpPr/>
            <p:nvPr/>
          </p:nvSpPr>
          <p:spPr>
            <a:xfrm flipV="1">
              <a:off x="948934" y="65565"/>
              <a:ext cx="392952" cy="4082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6" name="Straight Connector 241"/>
            <p:cNvSpPr/>
            <p:nvPr/>
          </p:nvSpPr>
          <p:spPr>
            <a:xfrm>
              <a:off x="1362810" y="67475"/>
              <a:ext cx="400811" cy="4108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7" name="Straight Connector 242"/>
            <p:cNvSpPr/>
            <p:nvPr/>
          </p:nvSpPr>
          <p:spPr>
            <a:xfrm flipV="1">
              <a:off x="1772388" y="69528"/>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8" name="Straight Connector 243"/>
            <p:cNvSpPr/>
            <p:nvPr/>
          </p:nvSpPr>
          <p:spPr>
            <a:xfrm flipV="1">
              <a:off x="1353144" y="5949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9" name="Straight Connector 244"/>
            <p:cNvSpPr/>
            <p:nvPr/>
          </p:nvSpPr>
          <p:spPr>
            <a:xfrm flipV="1">
              <a:off x="935089" y="56336"/>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0" name="Straight Connector 245"/>
            <p:cNvSpPr/>
            <p:nvPr/>
          </p:nvSpPr>
          <p:spPr>
            <a:xfrm flipV="1">
              <a:off x="1778040" y="58944"/>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1" name="Oval 246"/>
            <p:cNvSpPr/>
            <p:nvPr/>
          </p:nvSpPr>
          <p:spPr>
            <a:xfrm>
              <a:off x="1324388" y="3048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72" name="Straight Connector 247"/>
            <p:cNvSpPr/>
            <p:nvPr/>
          </p:nvSpPr>
          <p:spPr>
            <a:xfrm>
              <a:off x="2195783" y="62948"/>
              <a:ext cx="420585"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3" name="Straight Connector 248"/>
            <p:cNvSpPr/>
            <p:nvPr/>
          </p:nvSpPr>
          <p:spPr>
            <a:xfrm flipV="1">
              <a:off x="2205769" y="60564"/>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4" name="Oval 249"/>
            <p:cNvSpPr/>
            <p:nvPr/>
          </p:nvSpPr>
          <p:spPr>
            <a:xfrm>
              <a:off x="2168443" y="3408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75" name="Oval 250"/>
            <p:cNvSpPr/>
            <p:nvPr/>
          </p:nvSpPr>
          <p:spPr>
            <a:xfrm>
              <a:off x="64372" y="46101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76" name="Straight Connector 251"/>
            <p:cNvSpPr/>
            <p:nvPr/>
          </p:nvSpPr>
          <p:spPr>
            <a:xfrm flipV="1">
              <a:off x="61143" y="42959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7" name="Straight Connector 252"/>
            <p:cNvSpPr/>
            <p:nvPr/>
          </p:nvSpPr>
          <p:spPr>
            <a:xfrm>
              <a:off x="11799" y="42841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8" name="Straight Connector 253"/>
            <p:cNvSpPr/>
            <p:nvPr/>
          </p:nvSpPr>
          <p:spPr>
            <a:xfrm>
              <a:off x="6540" y="48087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9" name="Straight Connector 254"/>
            <p:cNvSpPr/>
            <p:nvPr/>
          </p:nvSpPr>
          <p:spPr>
            <a:xfrm>
              <a:off x="9695" y="532444"/>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0" name="Oval 255"/>
            <p:cNvSpPr/>
            <p:nvPr/>
          </p:nvSpPr>
          <p:spPr>
            <a:xfrm>
              <a:off x="2593896" y="46411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81" name="Straight Connector 256"/>
            <p:cNvSpPr/>
            <p:nvPr/>
          </p:nvSpPr>
          <p:spPr>
            <a:xfrm>
              <a:off x="88933" y="488503"/>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2" name="Straight Connector 257"/>
            <p:cNvSpPr/>
            <p:nvPr/>
          </p:nvSpPr>
          <p:spPr>
            <a:xfrm flipV="1">
              <a:off x="95605" y="60093"/>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3" name="Oval 258"/>
            <p:cNvSpPr/>
            <p:nvPr/>
          </p:nvSpPr>
          <p:spPr>
            <a:xfrm>
              <a:off x="62065" y="884420"/>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84" name="Straight Connector 259"/>
            <p:cNvSpPr/>
            <p:nvPr/>
          </p:nvSpPr>
          <p:spPr>
            <a:xfrm flipV="1">
              <a:off x="54603" y="85790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5" name="Straight Connector 260"/>
            <p:cNvSpPr/>
            <p:nvPr/>
          </p:nvSpPr>
          <p:spPr>
            <a:xfrm>
              <a:off x="5258" y="85672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6" name="Straight Connector 261"/>
            <p:cNvSpPr/>
            <p:nvPr/>
          </p:nvSpPr>
          <p:spPr>
            <a:xfrm>
              <a:off x="0" y="912943"/>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7" name="Straight Connector 262"/>
            <p:cNvSpPr/>
            <p:nvPr/>
          </p:nvSpPr>
          <p:spPr>
            <a:xfrm>
              <a:off x="3154" y="960754"/>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8" name="Oval 263"/>
            <p:cNvSpPr/>
            <p:nvPr/>
          </p:nvSpPr>
          <p:spPr>
            <a:xfrm>
              <a:off x="2588153" y="890631"/>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89" name="Oval 264"/>
            <p:cNvSpPr/>
            <p:nvPr/>
          </p:nvSpPr>
          <p:spPr>
            <a:xfrm>
              <a:off x="73180" y="3260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90" name="Straight Connector 265"/>
            <p:cNvSpPr/>
            <p:nvPr/>
          </p:nvSpPr>
          <p:spPr>
            <a:xfrm flipV="1">
              <a:off x="69951" y="118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1" name="Straight Connector 266"/>
            <p:cNvSpPr/>
            <p:nvPr/>
          </p:nvSpPr>
          <p:spPr>
            <a:xfrm>
              <a:off x="20607" y="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2" name="Straight Connector 267"/>
            <p:cNvSpPr/>
            <p:nvPr/>
          </p:nvSpPr>
          <p:spPr>
            <a:xfrm>
              <a:off x="15348" y="5246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3" name="Straight Connector 268"/>
            <p:cNvSpPr/>
            <p:nvPr/>
          </p:nvSpPr>
          <p:spPr>
            <a:xfrm>
              <a:off x="21769" y="10076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4" name="Oval 269"/>
            <p:cNvSpPr/>
            <p:nvPr/>
          </p:nvSpPr>
          <p:spPr>
            <a:xfrm>
              <a:off x="2602704" y="3570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95" name="Straight Connector 270"/>
            <p:cNvSpPr/>
            <p:nvPr/>
          </p:nvSpPr>
          <p:spPr>
            <a:xfrm>
              <a:off x="938742" y="57789"/>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6" name="Straight Connector 271"/>
            <p:cNvSpPr/>
            <p:nvPr/>
          </p:nvSpPr>
          <p:spPr>
            <a:xfrm>
              <a:off x="935804" y="487286"/>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97" name="Oval 272"/>
            <p:cNvSpPr/>
            <p:nvPr/>
          </p:nvSpPr>
          <p:spPr>
            <a:xfrm>
              <a:off x="493513" y="3375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98" name="Oval 273"/>
            <p:cNvSpPr/>
            <p:nvPr/>
          </p:nvSpPr>
          <p:spPr>
            <a:xfrm>
              <a:off x="488078" y="88917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799" name="Straight Connector 274"/>
            <p:cNvSpPr/>
            <p:nvPr/>
          </p:nvSpPr>
          <p:spPr>
            <a:xfrm>
              <a:off x="1776949" y="55546"/>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00" name="Straight Connector 275"/>
            <p:cNvSpPr/>
            <p:nvPr/>
          </p:nvSpPr>
          <p:spPr>
            <a:xfrm>
              <a:off x="1774011" y="485044"/>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01" name="Oval 276"/>
            <p:cNvSpPr/>
            <p:nvPr/>
          </p:nvSpPr>
          <p:spPr>
            <a:xfrm>
              <a:off x="912160" y="46421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802" name="Oval 277"/>
            <p:cNvSpPr/>
            <p:nvPr/>
          </p:nvSpPr>
          <p:spPr>
            <a:xfrm>
              <a:off x="905748" y="890727"/>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803" name="Oval 278"/>
            <p:cNvSpPr/>
            <p:nvPr/>
          </p:nvSpPr>
          <p:spPr>
            <a:xfrm>
              <a:off x="911171" y="2927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804" name="Oval 279"/>
            <p:cNvSpPr/>
            <p:nvPr/>
          </p:nvSpPr>
          <p:spPr>
            <a:xfrm>
              <a:off x="1749009" y="46421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805" name="Oval 280"/>
            <p:cNvSpPr/>
            <p:nvPr/>
          </p:nvSpPr>
          <p:spPr>
            <a:xfrm>
              <a:off x="1742936" y="890727"/>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806" name="Oval 281"/>
            <p:cNvSpPr/>
            <p:nvPr/>
          </p:nvSpPr>
          <p:spPr>
            <a:xfrm>
              <a:off x="1757817" y="3580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27" name="Group 126">
            <a:extLst>
              <a:ext uri="{FF2B5EF4-FFF2-40B4-BE49-F238E27FC236}">
                <a16:creationId xmlns:a16="http://schemas.microsoft.com/office/drawing/2014/main" id="{94DA2E5D-B254-1C49-9883-B74FA24AB501}"/>
              </a:ext>
            </a:extLst>
          </p:cNvPr>
          <p:cNvGrpSpPr/>
          <p:nvPr/>
        </p:nvGrpSpPr>
        <p:grpSpPr>
          <a:xfrm>
            <a:off x="4093136" y="6034007"/>
            <a:ext cx="1694217" cy="465402"/>
            <a:chOff x="1032936" y="5906726"/>
            <a:chExt cx="1694217" cy="465402"/>
          </a:xfrm>
        </p:grpSpPr>
        <p:sp>
          <p:nvSpPr>
            <p:cNvPr id="128" name="TextBox 127">
              <a:extLst>
                <a:ext uri="{FF2B5EF4-FFF2-40B4-BE49-F238E27FC236}">
                  <a16:creationId xmlns:a16="http://schemas.microsoft.com/office/drawing/2014/main" id="{170AB4E3-BE6E-094F-B06D-9EEFC0CC4AA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9" name="TextBox 128">
              <a:extLst>
                <a:ext uri="{FF2B5EF4-FFF2-40B4-BE49-F238E27FC236}">
                  <a16:creationId xmlns:a16="http://schemas.microsoft.com/office/drawing/2014/main" id="{39BA0687-C492-1743-8E50-3FE8A6F38BB3}"/>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8520437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46FED7-3FF3-CD43-91F4-569E1A722FA8}"/>
              </a:ext>
            </a:extLst>
          </p:cNvPr>
          <p:cNvSpPr/>
          <p:nvPr/>
        </p:nvSpPr>
        <p:spPr>
          <a:xfrm>
            <a:off x="2135002" y="2017741"/>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39D4D-676E-E248-91F3-EF0D45775EB9}"/>
              </a:ext>
            </a:extLst>
          </p:cNvPr>
          <p:cNvSpPr txBox="1"/>
          <p:nvPr/>
        </p:nvSpPr>
        <p:spPr>
          <a:xfrm>
            <a:off x="3391635" y="3687240"/>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2" name="Straight Connector 11">
            <a:extLst>
              <a:ext uri="{FF2B5EF4-FFF2-40B4-BE49-F238E27FC236}">
                <a16:creationId xmlns:a16="http://schemas.microsoft.com/office/drawing/2014/main" id="{024C5AF8-B8B9-9540-84B3-C121E094682F}"/>
              </a:ext>
            </a:extLst>
          </p:cNvPr>
          <p:cNvCxnSpPr>
            <a:cxnSpLocks/>
          </p:cNvCxnSpPr>
          <p:nvPr/>
        </p:nvCxnSpPr>
        <p:spPr>
          <a:xfrm>
            <a:off x="2969887" y="3485115"/>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909DD25-9683-6A4D-AC10-2B7084CAEB4B}"/>
              </a:ext>
            </a:extLst>
          </p:cNvPr>
          <p:cNvGrpSpPr/>
          <p:nvPr/>
        </p:nvGrpSpPr>
        <p:grpSpPr>
          <a:xfrm>
            <a:off x="2296988" y="2206272"/>
            <a:ext cx="4857203" cy="1107996"/>
            <a:chOff x="2131418" y="1934112"/>
            <a:chExt cx="4857203" cy="1107996"/>
          </a:xfrm>
        </p:grpSpPr>
        <p:sp>
          <p:nvSpPr>
            <p:cNvPr id="14" name="TextBox 13">
              <a:extLst>
                <a:ext uri="{FF2B5EF4-FFF2-40B4-BE49-F238E27FC236}">
                  <a16:creationId xmlns:a16="http://schemas.microsoft.com/office/drawing/2014/main" id="{B312B67C-2E5F-4C4A-AE43-77B1C6B51CEC}"/>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6F61F3B-1B21-3448-BFD3-E3BDE63B6D5A}"/>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1586380618"/>
      </p:ext>
    </p:extLst>
  </p:cSld>
  <p:clrMapOvr>
    <a:masterClrMapping/>
  </p:clrMapOvr>
  <p:transition advClick="0" advTm="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56F0145-C457-3C4C-BE69-4BEB7D6416B8}"/>
              </a:ext>
            </a:extLst>
          </p:cNvPr>
          <p:cNvGrpSpPr/>
          <p:nvPr/>
        </p:nvGrpSpPr>
        <p:grpSpPr>
          <a:xfrm>
            <a:off x="4176584" y="4969668"/>
            <a:ext cx="924602" cy="1058574"/>
            <a:chOff x="536432" y="5376415"/>
            <a:chExt cx="924602" cy="1058574"/>
          </a:xfrm>
        </p:grpSpPr>
        <p:cxnSp>
          <p:nvCxnSpPr>
            <p:cNvPr id="9" name="Straight Arrow Connector 8">
              <a:extLst>
                <a:ext uri="{FF2B5EF4-FFF2-40B4-BE49-F238E27FC236}">
                  <a16:creationId xmlns:a16="http://schemas.microsoft.com/office/drawing/2014/main" id="{17C3C372-DDC5-D442-98E4-1AB588AB01C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07F55F-C768-F24F-9C05-6C97A062F4B3}"/>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11" name="Straight Arrow Connector 10">
              <a:extLst>
                <a:ext uri="{FF2B5EF4-FFF2-40B4-BE49-F238E27FC236}">
                  <a16:creationId xmlns:a16="http://schemas.microsoft.com/office/drawing/2014/main" id="{9DD9F573-5946-8441-8559-9B2D32D12564}"/>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9A8FA8-469A-9644-8BDB-EE13A36FDD1F}"/>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13" name="TextBox 12">
            <a:extLst>
              <a:ext uri="{FF2B5EF4-FFF2-40B4-BE49-F238E27FC236}">
                <a16:creationId xmlns:a16="http://schemas.microsoft.com/office/drawing/2014/main" id="{CA94AE9E-AC54-0940-AA8B-825F29536597}"/>
              </a:ext>
            </a:extLst>
          </p:cNvPr>
          <p:cNvSpPr txBox="1"/>
          <p:nvPr/>
        </p:nvSpPr>
        <p:spPr>
          <a:xfrm>
            <a:off x="3575557" y="3423749"/>
            <a:ext cx="27926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569378" y="2885147"/>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7" name="Oval 16">
            <a:extLst>
              <a:ext uri="{FF2B5EF4-FFF2-40B4-BE49-F238E27FC236}">
                <a16:creationId xmlns:a16="http://schemas.microsoft.com/office/drawing/2014/main" id="{354DE5AA-3F6B-2148-9C8B-9FE58A07E04C}"/>
              </a:ext>
            </a:extLst>
          </p:cNvPr>
          <p:cNvSpPr/>
          <p:nvPr/>
        </p:nvSpPr>
        <p:spPr>
          <a:xfrm>
            <a:off x="3369612" y="3111564"/>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B19F4543-1AA1-254A-9AC4-406E715B1085}"/>
              </a:ext>
            </a:extLst>
          </p:cNvPr>
          <p:cNvSpPr/>
          <p:nvPr/>
        </p:nvSpPr>
        <p:spPr>
          <a:xfrm>
            <a:off x="3373734" y="3659379"/>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B3EC65C-9B7D-D048-8414-FEB638B5527D}"/>
              </a:ext>
            </a:extLst>
          </p:cNvPr>
          <p:cNvSpPr txBox="1"/>
          <p:nvPr/>
        </p:nvSpPr>
        <p:spPr>
          <a:xfrm>
            <a:off x="1605246" y="1341471"/>
            <a:ext cx="6430408" cy="954107"/>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Displacement Analysis of Subdivided </a:t>
            </a:r>
          </a:p>
          <a:p>
            <a:r>
              <a:rPr lang="en-US" sz="2800" dirty="0">
                <a:latin typeface="Times New Roman" panose="02020603050405020304" pitchFamily="18" charset="0"/>
                <a:cs typeface="Times New Roman" panose="02020603050405020304" pitchFamily="18" charset="0"/>
              </a:rPr>
              <a:t> Lattice Truss Beams, Example Problem #1           </a:t>
            </a:r>
          </a:p>
        </p:txBody>
      </p:sp>
      <p:grpSp>
        <p:nvGrpSpPr>
          <p:cNvPr id="21" name="Group 20">
            <a:extLst>
              <a:ext uri="{FF2B5EF4-FFF2-40B4-BE49-F238E27FC236}">
                <a16:creationId xmlns:a16="http://schemas.microsoft.com/office/drawing/2014/main" id="{6F259F92-4EE7-7A4C-8EEE-BC827E4A0452}"/>
              </a:ext>
            </a:extLst>
          </p:cNvPr>
          <p:cNvGrpSpPr/>
          <p:nvPr/>
        </p:nvGrpSpPr>
        <p:grpSpPr>
          <a:xfrm>
            <a:off x="7025397" y="6089398"/>
            <a:ext cx="1694217" cy="465402"/>
            <a:chOff x="1032936" y="5906726"/>
            <a:chExt cx="1694217" cy="465402"/>
          </a:xfrm>
        </p:grpSpPr>
        <p:sp>
          <p:nvSpPr>
            <p:cNvPr id="22" name="TextBox 21">
              <a:extLst>
                <a:ext uri="{FF2B5EF4-FFF2-40B4-BE49-F238E27FC236}">
                  <a16:creationId xmlns:a16="http://schemas.microsoft.com/office/drawing/2014/main" id="{37857690-A0AE-5649-ADF6-F99F0282BA4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 name="TextBox 22">
              <a:extLst>
                <a:ext uri="{FF2B5EF4-FFF2-40B4-BE49-F238E27FC236}">
                  <a16:creationId xmlns:a16="http://schemas.microsoft.com/office/drawing/2014/main" id="{F1AD1DF0-924D-F148-8E69-987D7E14B6DD}"/>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9643873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traight Connector 84"/>
          <p:cNvSpPr/>
          <p:nvPr/>
        </p:nvSpPr>
        <p:spPr>
          <a:xfrm>
            <a:off x="6717539" y="5391803"/>
            <a:ext cx="661575" cy="803692"/>
          </a:xfrm>
          <a:prstGeom prst="line">
            <a:avLst/>
          </a:prstGeom>
          <a:ln w="25400">
            <a:solidFill>
              <a:srgbClr val="000000"/>
            </a:solidFill>
            <a:miter/>
          </a:ln>
        </p:spPr>
        <p:txBody>
          <a:bodyPr lIns="45719" rIns="45719"/>
          <a:lstStyle/>
          <a:p>
            <a:endParaRPr/>
          </a:p>
        </p:txBody>
      </p:sp>
      <p:sp>
        <p:nvSpPr>
          <p:cNvPr id="186"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187" name="Straight Connector 4"/>
          <p:cNvSpPr/>
          <p:nvPr/>
        </p:nvSpPr>
        <p:spPr>
          <a:xfrm>
            <a:off x="277471" y="892555"/>
            <a:ext cx="8563831" cy="1"/>
          </a:xfrm>
          <a:prstGeom prst="line">
            <a:avLst/>
          </a:prstGeom>
          <a:ln w="25400">
            <a:solidFill>
              <a:srgbClr val="000000"/>
            </a:solidFill>
            <a:miter/>
          </a:ln>
        </p:spPr>
        <p:txBody>
          <a:bodyPr lIns="45719" rIns="45719"/>
          <a:lstStyle/>
          <a:p>
            <a:endParaRPr/>
          </a:p>
        </p:txBody>
      </p:sp>
      <p:sp>
        <p:nvSpPr>
          <p:cNvPr id="188" name="Straight Arrow Connector 51"/>
          <p:cNvSpPr/>
          <p:nvPr/>
        </p:nvSpPr>
        <p:spPr>
          <a:xfrm>
            <a:off x="6485943" y="2157176"/>
            <a:ext cx="1" cy="234300"/>
          </a:xfrm>
          <a:prstGeom prst="line">
            <a:avLst/>
          </a:prstGeom>
          <a:ln w="25400">
            <a:solidFill>
              <a:srgbClr val="FF0000"/>
            </a:solidFill>
            <a:miter/>
            <a:tailEnd type="triangle"/>
          </a:ln>
        </p:spPr>
        <p:txBody>
          <a:bodyPr lIns="45719" rIns="45719"/>
          <a:lstStyle/>
          <a:p>
            <a:endParaRPr/>
          </a:p>
        </p:txBody>
      </p:sp>
      <p:sp>
        <p:nvSpPr>
          <p:cNvPr id="189" name="Straight Arrow Connector 52"/>
          <p:cNvSpPr/>
          <p:nvPr/>
        </p:nvSpPr>
        <p:spPr>
          <a:xfrm>
            <a:off x="6509517" y="3024867"/>
            <a:ext cx="1" cy="241093"/>
          </a:xfrm>
          <a:prstGeom prst="line">
            <a:avLst/>
          </a:prstGeom>
          <a:ln w="25400">
            <a:solidFill>
              <a:srgbClr val="FF0000"/>
            </a:solidFill>
            <a:miter/>
            <a:tailEnd type="triangle"/>
          </a:ln>
        </p:spPr>
        <p:txBody>
          <a:bodyPr lIns="45719" rIns="45719"/>
          <a:lstStyle/>
          <a:p>
            <a:endParaRPr/>
          </a:p>
        </p:txBody>
      </p:sp>
      <p:sp>
        <p:nvSpPr>
          <p:cNvPr id="190" name="TextBox 53"/>
          <p:cNvSpPr txBox="1"/>
          <p:nvPr/>
        </p:nvSpPr>
        <p:spPr>
          <a:xfrm>
            <a:off x="2650671" y="332039"/>
            <a:ext cx="3706443" cy="48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Problem Statement   </a:t>
            </a:r>
          </a:p>
        </p:txBody>
      </p:sp>
      <p:sp>
        <p:nvSpPr>
          <p:cNvPr id="191" name="TextBox 54"/>
          <p:cNvSpPr txBox="1"/>
          <p:nvPr/>
        </p:nvSpPr>
        <p:spPr>
          <a:xfrm>
            <a:off x="701700" y="1188080"/>
            <a:ext cx="7733215"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a:latin typeface="Times New Roman"/>
                <a:ea typeface="Times New Roman"/>
                <a:cs typeface="Times New Roman"/>
                <a:sym typeface="Times New Roman"/>
              </a:defRPr>
            </a:lvl1pPr>
          </a:lstStyle>
          <a:p>
            <a:r>
              <a:rPr dirty="0"/>
              <a:t>What is the end deflection</a:t>
            </a:r>
            <a:r>
              <a:rPr lang="en-US" dirty="0"/>
              <a:t> </a:t>
            </a:r>
            <a:r>
              <a:rPr dirty="0"/>
              <a:t>of the truss beam for n-units? </a:t>
            </a:r>
          </a:p>
        </p:txBody>
      </p:sp>
      <p:sp>
        <p:nvSpPr>
          <p:cNvPr id="192" name="TextBox 65"/>
          <p:cNvSpPr txBox="1"/>
          <p:nvPr/>
        </p:nvSpPr>
        <p:spPr>
          <a:xfrm>
            <a:off x="461123" y="4031150"/>
            <a:ext cx="1964417" cy="458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a:latin typeface="Times New Roman"/>
                <a:ea typeface="Times New Roman"/>
                <a:cs typeface="Times New Roman"/>
                <a:sym typeface="Times New Roman"/>
              </a:defRPr>
            </a:lvl1pPr>
          </a:lstStyle>
          <a:p>
            <a:r>
              <a:t>Assume: </a:t>
            </a:r>
          </a:p>
        </p:txBody>
      </p:sp>
      <p:sp>
        <p:nvSpPr>
          <p:cNvPr id="193" name="TextBox 66"/>
          <p:cNvSpPr txBox="1"/>
          <p:nvPr/>
        </p:nvSpPr>
        <p:spPr>
          <a:xfrm>
            <a:off x="816430" y="5313062"/>
            <a:ext cx="4766088" cy="458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a:latin typeface="Times New Roman"/>
                <a:ea typeface="Times New Roman"/>
                <a:cs typeface="Times New Roman"/>
                <a:sym typeface="Times New Roman"/>
              </a:defRPr>
            </a:lvl1pPr>
          </a:lstStyle>
          <a:p>
            <a:r>
              <a:t>     Joints: Frictionless, pinned     </a:t>
            </a:r>
          </a:p>
        </p:txBody>
      </p:sp>
      <p:sp>
        <p:nvSpPr>
          <p:cNvPr id="194" name="Oval 67"/>
          <p:cNvSpPr/>
          <p:nvPr/>
        </p:nvSpPr>
        <p:spPr>
          <a:xfrm>
            <a:off x="632423" y="1413632"/>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195" name="Oval 69"/>
          <p:cNvSpPr/>
          <p:nvPr/>
        </p:nvSpPr>
        <p:spPr>
          <a:xfrm>
            <a:off x="1331715" y="4842383"/>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196" name="Oval 70"/>
          <p:cNvSpPr/>
          <p:nvPr/>
        </p:nvSpPr>
        <p:spPr>
          <a:xfrm>
            <a:off x="1339668" y="5521895"/>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197" name="TextBox 71"/>
          <p:cNvSpPr txBox="1"/>
          <p:nvPr/>
        </p:nvSpPr>
        <p:spPr>
          <a:xfrm>
            <a:off x="973068" y="4642713"/>
            <a:ext cx="5820692"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600">
                <a:solidFill>
                  <a:srgbClr val="002060"/>
                </a:solidFill>
                <a:latin typeface="Times New Roman"/>
                <a:ea typeface="Times New Roman"/>
                <a:cs typeface="Times New Roman"/>
                <a:sym typeface="Times New Roman"/>
              </a:defRPr>
            </a:lvl1pPr>
          </a:lstStyle>
          <a:p>
            <a:r>
              <a:rPr dirty="0">
                <a:solidFill>
                  <a:schemeClr val="tx1"/>
                </a:solidFill>
              </a:rPr>
              <a:t>Tension/compression rod members      </a:t>
            </a:r>
          </a:p>
        </p:txBody>
      </p:sp>
      <p:sp>
        <p:nvSpPr>
          <p:cNvPr id="198" name="Oval 72"/>
          <p:cNvSpPr/>
          <p:nvPr/>
        </p:nvSpPr>
        <p:spPr>
          <a:xfrm>
            <a:off x="624662" y="4247610"/>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199" name="TextBox 74"/>
          <p:cNvSpPr txBox="1"/>
          <p:nvPr/>
        </p:nvSpPr>
        <p:spPr>
          <a:xfrm>
            <a:off x="6247559" y="3390372"/>
            <a:ext cx="1823312"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600">
                <a:solidFill>
                  <a:srgbClr val="7030A0"/>
                </a:solidFill>
                <a:latin typeface="Times New Roman"/>
                <a:ea typeface="Times New Roman"/>
                <a:cs typeface="Times New Roman"/>
                <a:sym typeface="Times New Roman"/>
              </a:defRPr>
            </a:lvl1pPr>
          </a:lstStyle>
          <a:p>
            <a:r>
              <a:rPr dirty="0"/>
              <a:t>End deflection ? </a:t>
            </a:r>
          </a:p>
        </p:txBody>
      </p:sp>
      <p:sp>
        <p:nvSpPr>
          <p:cNvPr id="200" name="TextBox 75"/>
          <p:cNvSpPr txBox="1"/>
          <p:nvPr/>
        </p:nvSpPr>
        <p:spPr>
          <a:xfrm>
            <a:off x="6711996" y="2104042"/>
            <a:ext cx="877505"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01" name="TextBox 76"/>
          <p:cNvSpPr txBox="1"/>
          <p:nvPr/>
        </p:nvSpPr>
        <p:spPr>
          <a:xfrm>
            <a:off x="6742913" y="2973826"/>
            <a:ext cx="87034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02" name="Straight Connector 77"/>
          <p:cNvSpPr/>
          <p:nvPr/>
        </p:nvSpPr>
        <p:spPr>
          <a:xfrm flipV="1">
            <a:off x="6734902" y="4792593"/>
            <a:ext cx="924449" cy="598847"/>
          </a:xfrm>
          <a:prstGeom prst="line">
            <a:avLst/>
          </a:prstGeom>
          <a:ln w="25400">
            <a:solidFill>
              <a:srgbClr val="000000"/>
            </a:solidFill>
            <a:miter/>
          </a:ln>
        </p:spPr>
        <p:txBody>
          <a:bodyPr lIns="45719" rIns="45719"/>
          <a:lstStyle/>
          <a:p>
            <a:endParaRPr/>
          </a:p>
        </p:txBody>
      </p:sp>
      <p:sp>
        <p:nvSpPr>
          <p:cNvPr id="203" name="Oval 81"/>
          <p:cNvSpPr/>
          <p:nvPr/>
        </p:nvSpPr>
        <p:spPr>
          <a:xfrm>
            <a:off x="6684884" y="535898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4" name="Straight Connector 79"/>
          <p:cNvSpPr/>
          <p:nvPr/>
        </p:nvSpPr>
        <p:spPr>
          <a:xfrm flipV="1">
            <a:off x="7379114" y="4784392"/>
            <a:ext cx="316246" cy="1411102"/>
          </a:xfrm>
          <a:prstGeom prst="line">
            <a:avLst/>
          </a:prstGeom>
          <a:ln w="25400">
            <a:solidFill>
              <a:srgbClr val="000000"/>
            </a:solidFill>
            <a:miter/>
          </a:ln>
        </p:spPr>
        <p:txBody>
          <a:bodyPr lIns="45719" rIns="45719"/>
          <a:lstStyle/>
          <a:p>
            <a:endParaRPr/>
          </a:p>
        </p:txBody>
      </p:sp>
      <p:sp>
        <p:nvSpPr>
          <p:cNvPr id="205" name="Oval 83"/>
          <p:cNvSpPr/>
          <p:nvPr/>
        </p:nvSpPr>
        <p:spPr>
          <a:xfrm>
            <a:off x="7331749" y="6143397"/>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 name="Oval 80"/>
          <p:cNvSpPr/>
          <p:nvPr/>
        </p:nvSpPr>
        <p:spPr>
          <a:xfrm>
            <a:off x="7655884" y="474881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 name="Straight Arrow Connector 85"/>
          <p:cNvSpPr/>
          <p:nvPr/>
        </p:nvSpPr>
        <p:spPr>
          <a:xfrm>
            <a:off x="5321040" y="5585408"/>
            <a:ext cx="1795094" cy="571051"/>
          </a:xfrm>
          <a:prstGeom prst="line">
            <a:avLst/>
          </a:prstGeom>
          <a:ln>
            <a:solidFill>
              <a:srgbClr val="000000"/>
            </a:solidFill>
            <a:miter/>
            <a:tailEnd type="triangle"/>
          </a:ln>
        </p:spPr>
        <p:txBody>
          <a:bodyPr lIns="45719" rIns="45719"/>
          <a:lstStyle/>
          <a:p>
            <a:endParaRPr/>
          </a:p>
        </p:txBody>
      </p:sp>
      <p:sp>
        <p:nvSpPr>
          <p:cNvPr id="208" name="Straight Arrow Connector 86"/>
          <p:cNvSpPr/>
          <p:nvPr/>
        </p:nvSpPr>
        <p:spPr>
          <a:xfrm flipV="1">
            <a:off x="5321040" y="5394152"/>
            <a:ext cx="1261435" cy="191257"/>
          </a:xfrm>
          <a:prstGeom prst="line">
            <a:avLst/>
          </a:prstGeom>
          <a:ln>
            <a:solidFill>
              <a:srgbClr val="000000"/>
            </a:solidFill>
            <a:miter/>
            <a:tailEnd type="triangle"/>
          </a:ln>
        </p:spPr>
        <p:txBody>
          <a:bodyPr lIns="45719" rIns="45719"/>
          <a:lstStyle/>
          <a:p>
            <a:endParaRPr/>
          </a:p>
        </p:txBody>
      </p:sp>
      <p:sp>
        <p:nvSpPr>
          <p:cNvPr id="209" name="Straight Arrow Connector 87"/>
          <p:cNvSpPr/>
          <p:nvPr/>
        </p:nvSpPr>
        <p:spPr>
          <a:xfrm flipV="1">
            <a:off x="6856210" y="4739426"/>
            <a:ext cx="526402" cy="332997"/>
          </a:xfrm>
          <a:prstGeom prst="line">
            <a:avLst/>
          </a:prstGeom>
          <a:ln w="12700">
            <a:solidFill>
              <a:srgbClr val="002060"/>
            </a:solidFill>
            <a:miter/>
            <a:headEnd type="triangle"/>
            <a:tailEnd type="triangle"/>
          </a:ln>
        </p:spPr>
        <p:txBody>
          <a:bodyPr lIns="45719" rIns="45719"/>
          <a:lstStyle/>
          <a:p>
            <a:endParaRPr/>
          </a:p>
        </p:txBody>
      </p:sp>
      <p:sp>
        <p:nvSpPr>
          <p:cNvPr id="210" name="Straight Arrow Connector 88"/>
          <p:cNvSpPr/>
          <p:nvPr/>
        </p:nvSpPr>
        <p:spPr>
          <a:xfrm flipV="1">
            <a:off x="7649354" y="5113851"/>
            <a:ext cx="216586" cy="897553"/>
          </a:xfrm>
          <a:prstGeom prst="line">
            <a:avLst/>
          </a:prstGeom>
          <a:ln w="12700">
            <a:solidFill>
              <a:srgbClr val="002060"/>
            </a:solidFill>
            <a:miter/>
            <a:headEnd type="triangle"/>
            <a:tailEnd type="triangle"/>
          </a:ln>
        </p:spPr>
        <p:txBody>
          <a:bodyPr lIns="45719" rIns="45719"/>
          <a:lstStyle/>
          <a:p>
            <a:endParaRPr/>
          </a:p>
        </p:txBody>
      </p:sp>
      <p:sp>
        <p:nvSpPr>
          <p:cNvPr id="211" name="TextBox 90"/>
          <p:cNvSpPr txBox="1"/>
          <p:nvPr/>
        </p:nvSpPr>
        <p:spPr>
          <a:xfrm>
            <a:off x="6844986" y="5305173"/>
            <a:ext cx="70292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600">
                <a:solidFill>
                  <a:srgbClr val="7030A0"/>
                </a:solidFill>
                <a:latin typeface="Times New Roman"/>
                <a:ea typeface="Times New Roman"/>
                <a:cs typeface="Times New Roman"/>
                <a:sym typeface="Times New Roman"/>
              </a:defRPr>
            </a:lvl1pPr>
          </a:lstStyle>
          <a:p>
            <a:r>
              <a:t>Truss  </a:t>
            </a:r>
          </a:p>
        </p:txBody>
      </p:sp>
      <p:sp>
        <p:nvSpPr>
          <p:cNvPr id="214" name="Oval 135"/>
          <p:cNvSpPr/>
          <p:nvPr/>
        </p:nvSpPr>
        <p:spPr>
          <a:xfrm>
            <a:off x="4671001" y="2868728"/>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15" name="Oval 136"/>
          <p:cNvSpPr/>
          <p:nvPr/>
        </p:nvSpPr>
        <p:spPr>
          <a:xfrm>
            <a:off x="4849825" y="2865150"/>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16" name="Oval 137"/>
          <p:cNvSpPr/>
          <p:nvPr/>
        </p:nvSpPr>
        <p:spPr>
          <a:xfrm>
            <a:off x="5034010" y="2866936"/>
            <a:ext cx="31545" cy="31545"/>
          </a:xfrm>
          <a:prstGeom prst="ellipse">
            <a:avLst/>
          </a:prstGeom>
          <a:solidFill>
            <a:srgbClr val="000000"/>
          </a:solidFill>
          <a:ln w="12700">
            <a:solidFill>
              <a:srgbClr val="000000"/>
            </a:solidFill>
            <a:miter/>
          </a:ln>
        </p:spPr>
        <p:txBody>
          <a:bodyPr lIns="45719" rIns="45719" anchor="ctr"/>
          <a:lstStyle/>
          <a:p>
            <a:pPr algn="ctr"/>
            <a:endParaRPr/>
          </a:p>
        </p:txBody>
      </p:sp>
      <p:grpSp>
        <p:nvGrpSpPr>
          <p:cNvPr id="235" name="Group 2"/>
          <p:cNvGrpSpPr/>
          <p:nvPr/>
        </p:nvGrpSpPr>
        <p:grpSpPr>
          <a:xfrm>
            <a:off x="5307277" y="2413687"/>
            <a:ext cx="901018" cy="918373"/>
            <a:chOff x="0" y="0"/>
            <a:chExt cx="901016" cy="918372"/>
          </a:xfrm>
        </p:grpSpPr>
        <p:sp>
          <p:nvSpPr>
            <p:cNvPr id="217" name="Straight Connector 129"/>
            <p:cNvSpPr/>
            <p:nvPr/>
          </p:nvSpPr>
          <p:spPr>
            <a:xfrm>
              <a:off x="876937" y="25200"/>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8" name="Straight Connector 130"/>
            <p:cNvSpPr/>
            <p:nvPr/>
          </p:nvSpPr>
          <p:spPr>
            <a:xfrm>
              <a:off x="880723" y="454699"/>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 name="Straight Connector 138"/>
            <p:cNvSpPr/>
            <p:nvPr/>
          </p:nvSpPr>
          <p:spPr>
            <a:xfrm flipV="1">
              <a:off x="21193" y="888660"/>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 name="Straight Connector 139"/>
            <p:cNvSpPr/>
            <p:nvPr/>
          </p:nvSpPr>
          <p:spPr>
            <a:xfrm>
              <a:off x="40813" y="474362"/>
              <a:ext cx="397150" cy="4061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 name="Oval 140"/>
            <p:cNvSpPr/>
            <p:nvPr/>
          </p:nvSpPr>
          <p:spPr>
            <a:xfrm>
              <a:off x="0" y="865798"/>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2" name="Straight Connector 141"/>
            <p:cNvSpPr/>
            <p:nvPr/>
          </p:nvSpPr>
          <p:spPr>
            <a:xfrm flipV="1">
              <a:off x="445616" y="882768"/>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3" name="Straight Connector 142"/>
            <p:cNvSpPr/>
            <p:nvPr/>
          </p:nvSpPr>
          <p:spPr>
            <a:xfrm flipV="1">
              <a:off x="449244" y="459670"/>
              <a:ext cx="420585" cy="4205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4" name="Oval 143"/>
            <p:cNvSpPr/>
            <p:nvPr/>
          </p:nvSpPr>
          <p:spPr>
            <a:xfrm>
              <a:off x="848442" y="854923"/>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5" name="Oval 144"/>
            <p:cNvSpPr/>
            <p:nvPr/>
          </p:nvSpPr>
          <p:spPr>
            <a:xfrm>
              <a:off x="421822" y="860815"/>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6" name="Straight Connector 145"/>
            <p:cNvSpPr/>
            <p:nvPr/>
          </p:nvSpPr>
          <p:spPr>
            <a:xfrm flipV="1">
              <a:off x="36837" y="29306"/>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7" name="Straight Connector 146"/>
            <p:cNvSpPr/>
            <p:nvPr/>
          </p:nvSpPr>
          <p:spPr>
            <a:xfrm flipV="1">
              <a:off x="6905" y="28265"/>
              <a:ext cx="439865" cy="4526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8" name="Oval 147"/>
            <p:cNvSpPr/>
            <p:nvPr/>
          </p:nvSpPr>
          <p:spPr>
            <a:xfrm>
              <a:off x="11280" y="4342"/>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9" name="Straight Connector 148"/>
            <p:cNvSpPr/>
            <p:nvPr/>
          </p:nvSpPr>
          <p:spPr>
            <a:xfrm flipV="1">
              <a:off x="461260" y="23413"/>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0" name="Straight Connector 149"/>
            <p:cNvSpPr/>
            <p:nvPr/>
          </p:nvSpPr>
          <p:spPr>
            <a:xfrm>
              <a:off x="458052" y="31259"/>
              <a:ext cx="420585" cy="4205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1" name="Oval 150"/>
            <p:cNvSpPr/>
            <p:nvPr/>
          </p:nvSpPr>
          <p:spPr>
            <a:xfrm>
              <a:off x="843205" y="-1"/>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2" name="Oval 151"/>
            <p:cNvSpPr/>
            <p:nvPr/>
          </p:nvSpPr>
          <p:spPr>
            <a:xfrm>
              <a:off x="424439" y="1558"/>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3" name="Oval 253"/>
            <p:cNvSpPr/>
            <p:nvPr/>
          </p:nvSpPr>
          <p:spPr>
            <a:xfrm>
              <a:off x="2472" y="436019"/>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4" name="Oval 254"/>
            <p:cNvSpPr/>
            <p:nvPr/>
          </p:nvSpPr>
          <p:spPr>
            <a:xfrm>
              <a:off x="847653" y="428411"/>
              <a:ext cx="52575"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296" name="Group 1"/>
          <p:cNvGrpSpPr/>
          <p:nvPr/>
        </p:nvGrpSpPr>
        <p:grpSpPr>
          <a:xfrm>
            <a:off x="1787898" y="2386154"/>
            <a:ext cx="2655279" cy="963046"/>
            <a:chOff x="0" y="0"/>
            <a:chExt cx="2655278" cy="963045"/>
          </a:xfrm>
        </p:grpSpPr>
        <p:sp>
          <p:nvSpPr>
            <p:cNvPr id="236" name="Straight Connector 131"/>
            <p:cNvSpPr/>
            <p:nvPr/>
          </p:nvSpPr>
          <p:spPr>
            <a:xfrm>
              <a:off x="2628355" y="60985"/>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 name="Straight Connector 132"/>
            <p:cNvSpPr/>
            <p:nvPr/>
          </p:nvSpPr>
          <p:spPr>
            <a:xfrm>
              <a:off x="2625417" y="490482"/>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 name="Straight Connector 255"/>
            <p:cNvSpPr/>
            <p:nvPr/>
          </p:nvSpPr>
          <p:spPr>
            <a:xfrm flipV="1">
              <a:off x="504962" y="917993"/>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 name="Straight Connector 256"/>
            <p:cNvSpPr/>
            <p:nvPr/>
          </p:nvSpPr>
          <p:spPr>
            <a:xfrm flipV="1">
              <a:off x="83182" y="917993"/>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 name="Straight Connector 257"/>
            <p:cNvSpPr/>
            <p:nvPr/>
          </p:nvSpPr>
          <p:spPr>
            <a:xfrm flipV="1">
              <a:off x="518427" y="492760"/>
              <a:ext cx="414497" cy="4183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 name="Straight Connector 258"/>
            <p:cNvSpPr/>
            <p:nvPr/>
          </p:nvSpPr>
          <p:spPr>
            <a:xfrm>
              <a:off x="943392" y="498010"/>
              <a:ext cx="394075" cy="41176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 name="Straight Connector 259"/>
            <p:cNvSpPr/>
            <p:nvPr/>
          </p:nvSpPr>
          <p:spPr>
            <a:xfrm flipV="1">
              <a:off x="1362670" y="495886"/>
              <a:ext cx="400811" cy="4108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 name="Straight Connector 260"/>
            <p:cNvSpPr/>
            <p:nvPr/>
          </p:nvSpPr>
          <p:spPr>
            <a:xfrm>
              <a:off x="1771179" y="483807"/>
              <a:ext cx="430854" cy="4435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4" name="Straight Connector 261"/>
            <p:cNvSpPr/>
            <p:nvPr/>
          </p:nvSpPr>
          <p:spPr>
            <a:xfrm flipV="1">
              <a:off x="1349165" y="91663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5" name="Straight Connector 262"/>
            <p:cNvSpPr/>
            <p:nvPr/>
          </p:nvSpPr>
          <p:spPr>
            <a:xfrm flipV="1">
              <a:off x="919445" y="915689"/>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6" name="Straight Connector 263"/>
            <p:cNvSpPr/>
            <p:nvPr/>
          </p:nvSpPr>
          <p:spPr>
            <a:xfrm flipV="1">
              <a:off x="1762315" y="914999"/>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7" name="Oval 264"/>
            <p:cNvSpPr/>
            <p:nvPr/>
          </p:nvSpPr>
          <p:spPr>
            <a:xfrm>
              <a:off x="1313438" y="88901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8" name="Straight Connector 265"/>
            <p:cNvSpPr/>
            <p:nvPr/>
          </p:nvSpPr>
          <p:spPr>
            <a:xfrm flipV="1">
              <a:off x="2195643" y="491359"/>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9" name="Straight Connector 266"/>
            <p:cNvSpPr/>
            <p:nvPr/>
          </p:nvSpPr>
          <p:spPr>
            <a:xfrm flipV="1">
              <a:off x="2190044" y="91661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0" name="Oval 267"/>
            <p:cNvSpPr/>
            <p:nvPr/>
          </p:nvSpPr>
          <p:spPr>
            <a:xfrm>
              <a:off x="2160424" y="88901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1" name="Straight Connector 268"/>
            <p:cNvSpPr/>
            <p:nvPr/>
          </p:nvSpPr>
          <p:spPr>
            <a:xfrm flipV="1">
              <a:off x="520606" y="58640"/>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 name="Straight Connector 269"/>
            <p:cNvSpPr/>
            <p:nvPr/>
          </p:nvSpPr>
          <p:spPr>
            <a:xfrm flipV="1">
              <a:off x="98827" y="58640"/>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3" name="Straight Connector 270"/>
            <p:cNvSpPr/>
            <p:nvPr/>
          </p:nvSpPr>
          <p:spPr>
            <a:xfrm>
              <a:off x="514171" y="46009"/>
              <a:ext cx="430371" cy="44864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4" name="Straight Connector 271"/>
            <p:cNvSpPr/>
            <p:nvPr/>
          </p:nvSpPr>
          <p:spPr>
            <a:xfrm flipV="1">
              <a:off x="948934" y="65565"/>
              <a:ext cx="392952" cy="4082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5" name="Straight Connector 272"/>
            <p:cNvSpPr/>
            <p:nvPr/>
          </p:nvSpPr>
          <p:spPr>
            <a:xfrm>
              <a:off x="1362810" y="67475"/>
              <a:ext cx="400811" cy="4108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 name="Straight Connector 273"/>
            <p:cNvSpPr/>
            <p:nvPr/>
          </p:nvSpPr>
          <p:spPr>
            <a:xfrm flipV="1">
              <a:off x="1772388" y="69528"/>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 name="Straight Connector 274"/>
            <p:cNvSpPr/>
            <p:nvPr/>
          </p:nvSpPr>
          <p:spPr>
            <a:xfrm flipV="1">
              <a:off x="1353144" y="59498"/>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8" name="Straight Connector 275"/>
            <p:cNvSpPr/>
            <p:nvPr/>
          </p:nvSpPr>
          <p:spPr>
            <a:xfrm flipV="1">
              <a:off x="935089" y="56336"/>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9" name="Straight Connector 276"/>
            <p:cNvSpPr/>
            <p:nvPr/>
          </p:nvSpPr>
          <p:spPr>
            <a:xfrm flipV="1">
              <a:off x="1778040" y="58944"/>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0" name="Oval 277"/>
            <p:cNvSpPr/>
            <p:nvPr/>
          </p:nvSpPr>
          <p:spPr>
            <a:xfrm>
              <a:off x="1324388" y="3048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1" name="Straight Connector 278"/>
            <p:cNvSpPr/>
            <p:nvPr/>
          </p:nvSpPr>
          <p:spPr>
            <a:xfrm>
              <a:off x="2195783" y="62948"/>
              <a:ext cx="420585"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2" name="Straight Connector 279"/>
            <p:cNvSpPr/>
            <p:nvPr/>
          </p:nvSpPr>
          <p:spPr>
            <a:xfrm flipV="1">
              <a:off x="2205769" y="60564"/>
              <a:ext cx="424361" cy="17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3" name="Oval 280"/>
            <p:cNvSpPr/>
            <p:nvPr/>
          </p:nvSpPr>
          <p:spPr>
            <a:xfrm>
              <a:off x="2168443" y="3408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4" name="Oval 281"/>
            <p:cNvSpPr/>
            <p:nvPr/>
          </p:nvSpPr>
          <p:spPr>
            <a:xfrm>
              <a:off x="64372" y="46101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5" name="Straight Connector 282"/>
            <p:cNvSpPr/>
            <p:nvPr/>
          </p:nvSpPr>
          <p:spPr>
            <a:xfrm flipV="1">
              <a:off x="61143" y="42959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6" name="Straight Connector 283"/>
            <p:cNvSpPr/>
            <p:nvPr/>
          </p:nvSpPr>
          <p:spPr>
            <a:xfrm>
              <a:off x="11799" y="42841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 name="Straight Connector 284"/>
            <p:cNvSpPr/>
            <p:nvPr/>
          </p:nvSpPr>
          <p:spPr>
            <a:xfrm>
              <a:off x="6540" y="48087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8" name="Straight Connector 285"/>
            <p:cNvSpPr/>
            <p:nvPr/>
          </p:nvSpPr>
          <p:spPr>
            <a:xfrm>
              <a:off x="9695" y="532444"/>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9" name="Oval 286"/>
            <p:cNvSpPr/>
            <p:nvPr/>
          </p:nvSpPr>
          <p:spPr>
            <a:xfrm>
              <a:off x="2593896" y="46411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0" name="Straight Connector 287"/>
            <p:cNvSpPr/>
            <p:nvPr/>
          </p:nvSpPr>
          <p:spPr>
            <a:xfrm>
              <a:off x="88933" y="488503"/>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1" name="Straight Connector 288"/>
            <p:cNvSpPr/>
            <p:nvPr/>
          </p:nvSpPr>
          <p:spPr>
            <a:xfrm flipV="1">
              <a:off x="95605" y="60093"/>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2" name="Oval 289"/>
            <p:cNvSpPr/>
            <p:nvPr/>
          </p:nvSpPr>
          <p:spPr>
            <a:xfrm>
              <a:off x="62065" y="884420"/>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3" name="Straight Connector 290"/>
            <p:cNvSpPr/>
            <p:nvPr/>
          </p:nvSpPr>
          <p:spPr>
            <a:xfrm flipV="1">
              <a:off x="54603" y="85790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4" name="Straight Connector 291"/>
            <p:cNvSpPr/>
            <p:nvPr/>
          </p:nvSpPr>
          <p:spPr>
            <a:xfrm>
              <a:off x="5258" y="85672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5" name="Straight Connector 292"/>
            <p:cNvSpPr/>
            <p:nvPr/>
          </p:nvSpPr>
          <p:spPr>
            <a:xfrm>
              <a:off x="0" y="912943"/>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 name="Straight Connector 293"/>
            <p:cNvSpPr/>
            <p:nvPr/>
          </p:nvSpPr>
          <p:spPr>
            <a:xfrm>
              <a:off x="3154" y="960754"/>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 name="Oval 294"/>
            <p:cNvSpPr/>
            <p:nvPr/>
          </p:nvSpPr>
          <p:spPr>
            <a:xfrm>
              <a:off x="2588153" y="890631"/>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8" name="Oval 295"/>
            <p:cNvSpPr/>
            <p:nvPr/>
          </p:nvSpPr>
          <p:spPr>
            <a:xfrm>
              <a:off x="73180" y="3260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 name="Straight Connector 296"/>
            <p:cNvSpPr/>
            <p:nvPr/>
          </p:nvSpPr>
          <p:spPr>
            <a:xfrm flipV="1">
              <a:off x="69951" y="1180"/>
              <a:ext cx="2" cy="1051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 name="Straight Connector 297"/>
            <p:cNvSpPr/>
            <p:nvPr/>
          </p:nvSpPr>
          <p:spPr>
            <a:xfrm>
              <a:off x="20607" y="0"/>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 name="Straight Connector 298"/>
            <p:cNvSpPr/>
            <p:nvPr/>
          </p:nvSpPr>
          <p:spPr>
            <a:xfrm>
              <a:off x="15348" y="5246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2" name="Straight Connector 299"/>
            <p:cNvSpPr/>
            <p:nvPr/>
          </p:nvSpPr>
          <p:spPr>
            <a:xfrm>
              <a:off x="21769" y="100768"/>
              <a:ext cx="52574" cy="11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3" name="Oval 300"/>
            <p:cNvSpPr/>
            <p:nvPr/>
          </p:nvSpPr>
          <p:spPr>
            <a:xfrm>
              <a:off x="2602704" y="35709"/>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4" name="Straight Connector 301"/>
            <p:cNvSpPr/>
            <p:nvPr/>
          </p:nvSpPr>
          <p:spPr>
            <a:xfrm>
              <a:off x="938742" y="57789"/>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 name="Straight Connector 302"/>
            <p:cNvSpPr/>
            <p:nvPr/>
          </p:nvSpPr>
          <p:spPr>
            <a:xfrm>
              <a:off x="935804" y="487286"/>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 name="Oval 303"/>
            <p:cNvSpPr/>
            <p:nvPr/>
          </p:nvSpPr>
          <p:spPr>
            <a:xfrm>
              <a:off x="493513" y="3375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7" name="Oval 304"/>
            <p:cNvSpPr/>
            <p:nvPr/>
          </p:nvSpPr>
          <p:spPr>
            <a:xfrm>
              <a:off x="488078" y="889172"/>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8" name="Straight Connector 305"/>
            <p:cNvSpPr/>
            <p:nvPr/>
          </p:nvSpPr>
          <p:spPr>
            <a:xfrm>
              <a:off x="1776949" y="55546"/>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 name="Straight Connector 306"/>
            <p:cNvSpPr/>
            <p:nvPr/>
          </p:nvSpPr>
          <p:spPr>
            <a:xfrm>
              <a:off x="1774011" y="485044"/>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 name="Oval 307"/>
            <p:cNvSpPr/>
            <p:nvPr/>
          </p:nvSpPr>
          <p:spPr>
            <a:xfrm>
              <a:off x="912160" y="46421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1" name="Oval 308"/>
            <p:cNvSpPr/>
            <p:nvPr/>
          </p:nvSpPr>
          <p:spPr>
            <a:xfrm>
              <a:off x="905748" y="890727"/>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2" name="Oval 309"/>
            <p:cNvSpPr/>
            <p:nvPr/>
          </p:nvSpPr>
          <p:spPr>
            <a:xfrm>
              <a:off x="911171" y="29273"/>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3" name="Oval 310"/>
            <p:cNvSpPr/>
            <p:nvPr/>
          </p:nvSpPr>
          <p:spPr>
            <a:xfrm>
              <a:off x="1749009" y="46421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4" name="Oval 311"/>
            <p:cNvSpPr/>
            <p:nvPr/>
          </p:nvSpPr>
          <p:spPr>
            <a:xfrm>
              <a:off x="1742936" y="890727"/>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5" name="Oval 312"/>
            <p:cNvSpPr/>
            <p:nvPr/>
          </p:nvSpPr>
          <p:spPr>
            <a:xfrm>
              <a:off x="1757817" y="35805"/>
              <a:ext cx="52575" cy="5257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15" name="Group 114">
            <a:extLst>
              <a:ext uri="{FF2B5EF4-FFF2-40B4-BE49-F238E27FC236}">
                <a16:creationId xmlns:a16="http://schemas.microsoft.com/office/drawing/2014/main" id="{12BDBF43-64C8-794A-A477-0DE41E81EB15}"/>
              </a:ext>
            </a:extLst>
          </p:cNvPr>
          <p:cNvGrpSpPr/>
          <p:nvPr/>
        </p:nvGrpSpPr>
        <p:grpSpPr>
          <a:xfrm>
            <a:off x="1533250" y="5900680"/>
            <a:ext cx="1694217" cy="465402"/>
            <a:chOff x="1032936" y="5906726"/>
            <a:chExt cx="1694217" cy="465402"/>
          </a:xfrm>
        </p:grpSpPr>
        <p:sp>
          <p:nvSpPr>
            <p:cNvPr id="116" name="TextBox 115">
              <a:extLst>
                <a:ext uri="{FF2B5EF4-FFF2-40B4-BE49-F238E27FC236}">
                  <a16:creationId xmlns:a16="http://schemas.microsoft.com/office/drawing/2014/main" id="{9ED0C8AD-C6BB-F64F-B930-FA7E7E8D5BC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17" name="TextBox 116">
              <a:extLst>
                <a:ext uri="{FF2B5EF4-FFF2-40B4-BE49-F238E27FC236}">
                  <a16:creationId xmlns:a16="http://schemas.microsoft.com/office/drawing/2014/main" id="{C874ED2B-ED80-DB45-A602-434C88255A5C}"/>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9375695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299" name="Straight Connector 5"/>
          <p:cNvSpPr/>
          <p:nvPr/>
        </p:nvSpPr>
        <p:spPr>
          <a:xfrm>
            <a:off x="277471" y="899622"/>
            <a:ext cx="8563831" cy="1"/>
          </a:xfrm>
          <a:prstGeom prst="line">
            <a:avLst/>
          </a:prstGeom>
          <a:ln w="25400">
            <a:solidFill>
              <a:srgbClr val="000000"/>
            </a:solidFill>
            <a:miter/>
          </a:ln>
        </p:spPr>
        <p:txBody>
          <a:bodyPr lIns="45719" rIns="45719"/>
          <a:lstStyle/>
          <a:p>
            <a:endParaRPr/>
          </a:p>
        </p:txBody>
      </p:sp>
      <p:sp>
        <p:nvSpPr>
          <p:cNvPr id="300" name="TextBox 71"/>
          <p:cNvSpPr txBox="1"/>
          <p:nvPr/>
        </p:nvSpPr>
        <p:spPr>
          <a:xfrm>
            <a:off x="1200364" y="325804"/>
            <a:ext cx="671885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Truss Beam Design and </a:t>
            </a:r>
            <a:r>
              <a:rPr lang="en-US" dirty="0"/>
              <a:t>Applied Force</a:t>
            </a:r>
            <a:r>
              <a:rPr dirty="0"/>
              <a:t>      </a:t>
            </a:r>
          </a:p>
        </p:txBody>
      </p:sp>
      <p:sp>
        <p:nvSpPr>
          <p:cNvPr id="301" name="TextBox 72"/>
          <p:cNvSpPr txBox="1"/>
          <p:nvPr/>
        </p:nvSpPr>
        <p:spPr>
          <a:xfrm>
            <a:off x="743698" y="1092808"/>
            <a:ext cx="1728580" cy="48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Design: </a:t>
            </a:r>
          </a:p>
        </p:txBody>
      </p:sp>
      <p:sp>
        <p:nvSpPr>
          <p:cNvPr id="302" name="TextBox 81"/>
          <p:cNvSpPr txBox="1"/>
          <p:nvPr/>
        </p:nvSpPr>
        <p:spPr>
          <a:xfrm>
            <a:off x="924570" y="3663288"/>
            <a:ext cx="2608653" cy="48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Standard unit: </a:t>
            </a:r>
          </a:p>
        </p:txBody>
      </p:sp>
      <p:sp>
        <p:nvSpPr>
          <p:cNvPr id="303" name="TextBox 82"/>
          <p:cNvSpPr txBox="1"/>
          <p:nvPr/>
        </p:nvSpPr>
        <p:spPr>
          <a:xfrm>
            <a:off x="721855" y="4776373"/>
            <a:ext cx="5840958" cy="48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Boundary condition: Cantilevered    </a:t>
            </a:r>
          </a:p>
        </p:txBody>
      </p:sp>
      <p:sp>
        <p:nvSpPr>
          <p:cNvPr id="304" name="TextBox 83"/>
          <p:cNvSpPr txBox="1"/>
          <p:nvPr/>
        </p:nvSpPr>
        <p:spPr>
          <a:xfrm>
            <a:off x="858254" y="5698456"/>
            <a:ext cx="340992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Applied </a:t>
            </a:r>
            <a:r>
              <a:rPr lang="en-US" dirty="0"/>
              <a:t>force</a:t>
            </a:r>
            <a:r>
              <a:rPr dirty="0"/>
              <a:t>: End     </a:t>
            </a:r>
          </a:p>
        </p:txBody>
      </p:sp>
      <p:sp>
        <p:nvSpPr>
          <p:cNvPr id="305" name="Oval 1"/>
          <p:cNvSpPr/>
          <p:nvPr/>
        </p:nvSpPr>
        <p:spPr>
          <a:xfrm>
            <a:off x="778670" y="1328466"/>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06" name="Oval 84"/>
          <p:cNvSpPr/>
          <p:nvPr/>
        </p:nvSpPr>
        <p:spPr>
          <a:xfrm>
            <a:off x="779994" y="3901316"/>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07" name="Oval 85"/>
          <p:cNvSpPr/>
          <p:nvPr/>
        </p:nvSpPr>
        <p:spPr>
          <a:xfrm>
            <a:off x="781318" y="5012547"/>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08" name="Oval 86"/>
          <p:cNvSpPr/>
          <p:nvPr/>
        </p:nvSpPr>
        <p:spPr>
          <a:xfrm>
            <a:off x="782642" y="5934402"/>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grpSp>
        <p:nvGrpSpPr>
          <p:cNvPr id="332" name="Group 2"/>
          <p:cNvGrpSpPr/>
          <p:nvPr/>
        </p:nvGrpSpPr>
        <p:grpSpPr>
          <a:xfrm>
            <a:off x="3901409" y="3496321"/>
            <a:ext cx="902503" cy="918373"/>
            <a:chOff x="0" y="0"/>
            <a:chExt cx="902501" cy="918372"/>
          </a:xfrm>
        </p:grpSpPr>
        <p:sp>
          <p:nvSpPr>
            <p:cNvPr id="314" name="Straight Connector 301"/>
            <p:cNvSpPr/>
            <p:nvPr/>
          </p:nvSpPr>
          <p:spPr>
            <a:xfrm flipV="1">
              <a:off x="21193" y="888660"/>
              <a:ext cx="424360"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 name="Straight Connector 312"/>
            <p:cNvSpPr/>
            <p:nvPr/>
          </p:nvSpPr>
          <p:spPr>
            <a:xfrm>
              <a:off x="40814" y="474361"/>
              <a:ext cx="397147" cy="40616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6" name="Oval 313"/>
            <p:cNvSpPr/>
            <p:nvPr/>
          </p:nvSpPr>
          <p:spPr>
            <a:xfrm>
              <a:off x="0" y="865798"/>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17" name="Straight Connector 333"/>
            <p:cNvSpPr/>
            <p:nvPr/>
          </p:nvSpPr>
          <p:spPr>
            <a:xfrm>
              <a:off x="874910" y="459524"/>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8" name="Straight Connector 335"/>
            <p:cNvSpPr/>
            <p:nvPr/>
          </p:nvSpPr>
          <p:spPr>
            <a:xfrm flipV="1">
              <a:off x="445615" y="882768"/>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 name="Straight Connector 336"/>
            <p:cNvSpPr/>
            <p:nvPr/>
          </p:nvSpPr>
          <p:spPr>
            <a:xfrm flipV="1">
              <a:off x="449243" y="459671"/>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0" name="Oval 337"/>
            <p:cNvSpPr/>
            <p:nvPr/>
          </p:nvSpPr>
          <p:spPr>
            <a:xfrm>
              <a:off x="848442" y="854923"/>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1" name="Oval 339"/>
            <p:cNvSpPr/>
            <p:nvPr/>
          </p:nvSpPr>
          <p:spPr>
            <a:xfrm>
              <a:off x="421821" y="860815"/>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2" name="Straight Connector 344"/>
            <p:cNvSpPr/>
            <p:nvPr/>
          </p:nvSpPr>
          <p:spPr>
            <a:xfrm flipV="1">
              <a:off x="36837" y="29306"/>
              <a:ext cx="424360"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 name="Straight Connector 355"/>
            <p:cNvSpPr/>
            <p:nvPr/>
          </p:nvSpPr>
          <p:spPr>
            <a:xfrm flipV="1">
              <a:off x="6905" y="28265"/>
              <a:ext cx="439865" cy="4526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 name="Oval 371"/>
            <p:cNvSpPr/>
            <p:nvPr/>
          </p:nvSpPr>
          <p:spPr>
            <a:xfrm>
              <a:off x="11280" y="4342"/>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5" name="Straight Connector 375"/>
            <p:cNvSpPr/>
            <p:nvPr/>
          </p:nvSpPr>
          <p:spPr>
            <a:xfrm>
              <a:off x="875009" y="25669"/>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 name="Straight Connector 376"/>
            <p:cNvSpPr/>
            <p:nvPr/>
          </p:nvSpPr>
          <p:spPr>
            <a:xfrm flipV="1">
              <a:off x="461259" y="23413"/>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 name="Straight Connector 377"/>
            <p:cNvSpPr/>
            <p:nvPr/>
          </p:nvSpPr>
          <p:spPr>
            <a:xfrm>
              <a:off x="458051" y="31260"/>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 name="Oval 378"/>
            <p:cNvSpPr/>
            <p:nvPr/>
          </p:nvSpPr>
          <p:spPr>
            <a:xfrm>
              <a:off x="849929" y="-1"/>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9" name="Oval 380"/>
            <p:cNvSpPr/>
            <p:nvPr/>
          </p:nvSpPr>
          <p:spPr>
            <a:xfrm>
              <a:off x="424438" y="1558"/>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0" name="Oval 391"/>
            <p:cNvSpPr/>
            <p:nvPr/>
          </p:nvSpPr>
          <p:spPr>
            <a:xfrm>
              <a:off x="2472" y="436019"/>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31" name="Oval 392"/>
            <p:cNvSpPr/>
            <p:nvPr/>
          </p:nvSpPr>
          <p:spPr>
            <a:xfrm>
              <a:off x="847653" y="428411"/>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33" name="Straight Arrow Connector 254"/>
          <p:cNvSpPr/>
          <p:nvPr/>
        </p:nvSpPr>
        <p:spPr>
          <a:xfrm>
            <a:off x="7688135" y="1317438"/>
            <a:ext cx="1" cy="250182"/>
          </a:xfrm>
          <a:prstGeom prst="line">
            <a:avLst/>
          </a:prstGeom>
          <a:ln w="25400">
            <a:solidFill>
              <a:srgbClr val="FF0000"/>
            </a:solidFill>
            <a:miter/>
            <a:tailEnd type="triangle"/>
          </a:ln>
        </p:spPr>
        <p:txBody>
          <a:bodyPr lIns="45719" rIns="45719"/>
          <a:lstStyle/>
          <a:p>
            <a:endParaRPr/>
          </a:p>
        </p:txBody>
      </p:sp>
      <p:sp>
        <p:nvSpPr>
          <p:cNvPr id="334" name="Straight Arrow Connector 379"/>
          <p:cNvSpPr/>
          <p:nvPr/>
        </p:nvSpPr>
        <p:spPr>
          <a:xfrm>
            <a:off x="7688136" y="2502087"/>
            <a:ext cx="1" cy="242903"/>
          </a:xfrm>
          <a:prstGeom prst="line">
            <a:avLst/>
          </a:prstGeom>
          <a:ln w="25400">
            <a:solidFill>
              <a:srgbClr val="FF0000"/>
            </a:solidFill>
            <a:miter/>
            <a:tailEnd type="triangle"/>
          </a:ln>
        </p:spPr>
        <p:txBody>
          <a:bodyPr lIns="45719" rIns="45719"/>
          <a:lstStyle/>
          <a:p>
            <a:endParaRPr/>
          </a:p>
        </p:txBody>
      </p:sp>
      <p:sp>
        <p:nvSpPr>
          <p:cNvPr id="335" name="TextBox 381"/>
          <p:cNvSpPr txBox="1"/>
          <p:nvPr/>
        </p:nvSpPr>
        <p:spPr>
          <a:xfrm>
            <a:off x="3003223" y="2560060"/>
            <a:ext cx="385297" cy="225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0, 0</a:t>
            </a:r>
          </a:p>
        </p:txBody>
      </p:sp>
      <p:sp>
        <p:nvSpPr>
          <p:cNvPr id="336" name="TextBox 382"/>
          <p:cNvSpPr txBox="1"/>
          <p:nvPr/>
        </p:nvSpPr>
        <p:spPr>
          <a:xfrm>
            <a:off x="3482544" y="2553262"/>
            <a:ext cx="393304"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1, 0</a:t>
            </a:r>
          </a:p>
        </p:txBody>
      </p:sp>
      <p:sp>
        <p:nvSpPr>
          <p:cNvPr id="337" name="TextBox 383"/>
          <p:cNvSpPr txBox="1"/>
          <p:nvPr/>
        </p:nvSpPr>
        <p:spPr>
          <a:xfrm>
            <a:off x="3904689" y="2551171"/>
            <a:ext cx="417749"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2, 0</a:t>
            </a:r>
          </a:p>
        </p:txBody>
      </p:sp>
      <p:sp>
        <p:nvSpPr>
          <p:cNvPr id="338" name="TextBox 384"/>
          <p:cNvSpPr txBox="1"/>
          <p:nvPr/>
        </p:nvSpPr>
        <p:spPr>
          <a:xfrm>
            <a:off x="4322584" y="2544727"/>
            <a:ext cx="398514"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3, 0</a:t>
            </a:r>
          </a:p>
        </p:txBody>
      </p:sp>
      <p:sp>
        <p:nvSpPr>
          <p:cNvPr id="339" name="TextBox 385"/>
          <p:cNvSpPr txBox="1"/>
          <p:nvPr/>
        </p:nvSpPr>
        <p:spPr>
          <a:xfrm>
            <a:off x="2932565" y="1337806"/>
            <a:ext cx="419385"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0, 2</a:t>
            </a:r>
          </a:p>
        </p:txBody>
      </p:sp>
      <p:sp>
        <p:nvSpPr>
          <p:cNvPr id="340" name="TextBox 386"/>
          <p:cNvSpPr txBox="1"/>
          <p:nvPr/>
        </p:nvSpPr>
        <p:spPr>
          <a:xfrm>
            <a:off x="3490440" y="1335308"/>
            <a:ext cx="377361"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1, 2</a:t>
            </a:r>
          </a:p>
        </p:txBody>
      </p:sp>
      <p:sp>
        <p:nvSpPr>
          <p:cNvPr id="341" name="TextBox 387"/>
          <p:cNvSpPr txBox="1"/>
          <p:nvPr/>
        </p:nvSpPr>
        <p:spPr>
          <a:xfrm>
            <a:off x="3936105" y="1336973"/>
            <a:ext cx="414379"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2, 2</a:t>
            </a:r>
          </a:p>
        </p:txBody>
      </p:sp>
      <p:sp>
        <p:nvSpPr>
          <p:cNvPr id="342" name="TextBox 388"/>
          <p:cNvSpPr txBox="1"/>
          <p:nvPr/>
        </p:nvSpPr>
        <p:spPr>
          <a:xfrm>
            <a:off x="4324480" y="1337947"/>
            <a:ext cx="444519"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3, 2</a:t>
            </a:r>
          </a:p>
        </p:txBody>
      </p:sp>
      <p:sp>
        <p:nvSpPr>
          <p:cNvPr id="343" name="TextBox 389"/>
          <p:cNvSpPr txBox="1"/>
          <p:nvPr/>
        </p:nvSpPr>
        <p:spPr>
          <a:xfrm>
            <a:off x="4752149" y="1335149"/>
            <a:ext cx="419464"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4, 2</a:t>
            </a:r>
          </a:p>
        </p:txBody>
      </p:sp>
      <p:sp>
        <p:nvSpPr>
          <p:cNvPr id="344" name="TextBox 390"/>
          <p:cNvSpPr txBox="1"/>
          <p:nvPr/>
        </p:nvSpPr>
        <p:spPr>
          <a:xfrm>
            <a:off x="4737844" y="2536251"/>
            <a:ext cx="435594"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4, 0</a:t>
            </a:r>
          </a:p>
        </p:txBody>
      </p:sp>
      <p:sp>
        <p:nvSpPr>
          <p:cNvPr id="345" name="TextBox 393"/>
          <p:cNvSpPr txBox="1"/>
          <p:nvPr/>
        </p:nvSpPr>
        <p:spPr>
          <a:xfrm>
            <a:off x="7836358" y="1250045"/>
            <a:ext cx="908950"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346" name="TextBox 395"/>
          <p:cNvSpPr txBox="1"/>
          <p:nvPr/>
        </p:nvSpPr>
        <p:spPr>
          <a:xfrm>
            <a:off x="7843257" y="2464411"/>
            <a:ext cx="79072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347" name="TextBox 401"/>
          <p:cNvSpPr txBox="1"/>
          <p:nvPr/>
        </p:nvSpPr>
        <p:spPr>
          <a:xfrm>
            <a:off x="5165283" y="1331360"/>
            <a:ext cx="403142" cy="225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5, 2</a:t>
            </a:r>
          </a:p>
        </p:txBody>
      </p:sp>
      <p:sp>
        <p:nvSpPr>
          <p:cNvPr id="348" name="TextBox 402"/>
          <p:cNvSpPr txBox="1"/>
          <p:nvPr/>
        </p:nvSpPr>
        <p:spPr>
          <a:xfrm>
            <a:off x="5170282" y="2536525"/>
            <a:ext cx="384526"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5, 0</a:t>
            </a:r>
          </a:p>
        </p:txBody>
      </p:sp>
      <p:sp>
        <p:nvSpPr>
          <p:cNvPr id="349" name="TextBox 403"/>
          <p:cNvSpPr txBox="1"/>
          <p:nvPr/>
        </p:nvSpPr>
        <p:spPr>
          <a:xfrm>
            <a:off x="5612739" y="1327259"/>
            <a:ext cx="430198"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6, 2</a:t>
            </a:r>
          </a:p>
        </p:txBody>
      </p:sp>
      <p:sp>
        <p:nvSpPr>
          <p:cNvPr id="350" name="TextBox 404"/>
          <p:cNvSpPr txBox="1"/>
          <p:nvPr/>
        </p:nvSpPr>
        <p:spPr>
          <a:xfrm>
            <a:off x="5606388" y="2526544"/>
            <a:ext cx="409907"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6, 0</a:t>
            </a:r>
          </a:p>
        </p:txBody>
      </p:sp>
      <p:sp>
        <p:nvSpPr>
          <p:cNvPr id="351" name="Straight Connector 406"/>
          <p:cNvSpPr/>
          <p:nvPr/>
        </p:nvSpPr>
        <p:spPr>
          <a:xfrm flipV="1">
            <a:off x="3675028" y="2505592"/>
            <a:ext cx="424361" cy="1717"/>
          </a:xfrm>
          <a:prstGeom prst="line">
            <a:avLst/>
          </a:prstGeom>
          <a:ln w="12700">
            <a:solidFill>
              <a:srgbClr val="000000"/>
            </a:solidFill>
            <a:miter/>
          </a:ln>
        </p:spPr>
        <p:txBody>
          <a:bodyPr lIns="45719" rIns="45719"/>
          <a:lstStyle/>
          <a:p>
            <a:endParaRPr/>
          </a:p>
        </p:txBody>
      </p:sp>
      <p:sp>
        <p:nvSpPr>
          <p:cNvPr id="352" name="Straight Connector 408"/>
          <p:cNvSpPr/>
          <p:nvPr/>
        </p:nvSpPr>
        <p:spPr>
          <a:xfrm flipV="1">
            <a:off x="3253248" y="2505592"/>
            <a:ext cx="424361" cy="1717"/>
          </a:xfrm>
          <a:prstGeom prst="line">
            <a:avLst/>
          </a:prstGeom>
          <a:ln w="12700">
            <a:solidFill>
              <a:srgbClr val="000000"/>
            </a:solidFill>
            <a:miter/>
          </a:ln>
        </p:spPr>
        <p:txBody>
          <a:bodyPr lIns="45719" rIns="45719"/>
          <a:lstStyle/>
          <a:p>
            <a:endParaRPr/>
          </a:p>
        </p:txBody>
      </p:sp>
      <p:sp>
        <p:nvSpPr>
          <p:cNvPr id="353" name="Straight Connector 411"/>
          <p:cNvSpPr/>
          <p:nvPr/>
        </p:nvSpPr>
        <p:spPr>
          <a:xfrm flipV="1">
            <a:off x="6631622" y="2498149"/>
            <a:ext cx="424361" cy="1717"/>
          </a:xfrm>
          <a:prstGeom prst="line">
            <a:avLst/>
          </a:prstGeom>
          <a:ln w="12700">
            <a:solidFill>
              <a:srgbClr val="000000"/>
            </a:solidFill>
            <a:miter/>
          </a:ln>
        </p:spPr>
        <p:txBody>
          <a:bodyPr lIns="45719" rIns="45719"/>
          <a:lstStyle/>
          <a:p>
            <a:endParaRPr/>
          </a:p>
        </p:txBody>
      </p:sp>
      <p:sp>
        <p:nvSpPr>
          <p:cNvPr id="354" name="Straight Connector 412"/>
          <p:cNvSpPr/>
          <p:nvPr/>
        </p:nvSpPr>
        <p:spPr>
          <a:xfrm>
            <a:off x="3257520" y="2079064"/>
            <a:ext cx="420585" cy="420585"/>
          </a:xfrm>
          <a:prstGeom prst="line">
            <a:avLst/>
          </a:prstGeom>
          <a:ln w="12700">
            <a:solidFill>
              <a:srgbClr val="000000"/>
            </a:solidFill>
            <a:miter/>
          </a:ln>
        </p:spPr>
        <p:txBody>
          <a:bodyPr lIns="45719" rIns="45719"/>
          <a:lstStyle/>
          <a:p>
            <a:endParaRPr/>
          </a:p>
        </p:txBody>
      </p:sp>
      <p:sp>
        <p:nvSpPr>
          <p:cNvPr id="355" name="Oval 413"/>
          <p:cNvSpPr/>
          <p:nvPr/>
        </p:nvSpPr>
        <p:spPr>
          <a:xfrm>
            <a:off x="3232131" y="247202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56" name="Straight Connector 414"/>
          <p:cNvSpPr/>
          <p:nvPr/>
        </p:nvSpPr>
        <p:spPr>
          <a:xfrm flipV="1">
            <a:off x="3688493" y="2080359"/>
            <a:ext cx="414498" cy="418315"/>
          </a:xfrm>
          <a:prstGeom prst="line">
            <a:avLst/>
          </a:prstGeom>
          <a:ln w="12700">
            <a:solidFill>
              <a:srgbClr val="000000"/>
            </a:solidFill>
            <a:miter/>
          </a:ln>
        </p:spPr>
        <p:txBody>
          <a:bodyPr lIns="45719" rIns="45719"/>
          <a:lstStyle/>
          <a:p>
            <a:endParaRPr/>
          </a:p>
        </p:txBody>
      </p:sp>
      <p:sp>
        <p:nvSpPr>
          <p:cNvPr id="357" name="Straight Connector 415"/>
          <p:cNvSpPr/>
          <p:nvPr/>
        </p:nvSpPr>
        <p:spPr>
          <a:xfrm flipV="1">
            <a:off x="3224668" y="2445498"/>
            <a:ext cx="2" cy="105147"/>
          </a:xfrm>
          <a:prstGeom prst="line">
            <a:avLst/>
          </a:prstGeom>
          <a:ln w="12700">
            <a:solidFill>
              <a:srgbClr val="000000"/>
            </a:solidFill>
            <a:miter/>
          </a:ln>
        </p:spPr>
        <p:txBody>
          <a:bodyPr lIns="45719" rIns="45719"/>
          <a:lstStyle/>
          <a:p>
            <a:endParaRPr/>
          </a:p>
        </p:txBody>
      </p:sp>
      <p:sp>
        <p:nvSpPr>
          <p:cNvPr id="358" name="Straight Connector 416"/>
          <p:cNvSpPr/>
          <p:nvPr/>
        </p:nvSpPr>
        <p:spPr>
          <a:xfrm>
            <a:off x="3175324" y="2444319"/>
            <a:ext cx="52574" cy="1180"/>
          </a:xfrm>
          <a:prstGeom prst="line">
            <a:avLst/>
          </a:prstGeom>
          <a:ln w="12700">
            <a:solidFill>
              <a:srgbClr val="000000"/>
            </a:solidFill>
            <a:miter/>
          </a:ln>
        </p:spPr>
        <p:txBody>
          <a:bodyPr lIns="45719" rIns="45719"/>
          <a:lstStyle/>
          <a:p>
            <a:endParaRPr/>
          </a:p>
        </p:txBody>
      </p:sp>
      <p:sp>
        <p:nvSpPr>
          <p:cNvPr id="359" name="Straight Connector 417"/>
          <p:cNvSpPr/>
          <p:nvPr/>
        </p:nvSpPr>
        <p:spPr>
          <a:xfrm>
            <a:off x="3170066" y="2500542"/>
            <a:ext cx="52574" cy="1180"/>
          </a:xfrm>
          <a:prstGeom prst="line">
            <a:avLst/>
          </a:prstGeom>
          <a:ln w="12700">
            <a:solidFill>
              <a:srgbClr val="000000"/>
            </a:solidFill>
            <a:miter/>
          </a:ln>
        </p:spPr>
        <p:txBody>
          <a:bodyPr lIns="45719" rIns="45719"/>
          <a:lstStyle/>
          <a:p>
            <a:endParaRPr/>
          </a:p>
        </p:txBody>
      </p:sp>
      <p:sp>
        <p:nvSpPr>
          <p:cNvPr id="360" name="Straight Connector 418"/>
          <p:cNvSpPr/>
          <p:nvPr/>
        </p:nvSpPr>
        <p:spPr>
          <a:xfrm>
            <a:off x="3173220" y="2548353"/>
            <a:ext cx="52574" cy="1180"/>
          </a:xfrm>
          <a:prstGeom prst="line">
            <a:avLst/>
          </a:prstGeom>
          <a:ln w="12700">
            <a:solidFill>
              <a:srgbClr val="000000"/>
            </a:solidFill>
            <a:miter/>
          </a:ln>
        </p:spPr>
        <p:txBody>
          <a:bodyPr lIns="45719" rIns="45719"/>
          <a:lstStyle/>
          <a:p>
            <a:endParaRPr/>
          </a:p>
        </p:txBody>
      </p:sp>
      <p:sp>
        <p:nvSpPr>
          <p:cNvPr id="361" name="Straight Connector 419"/>
          <p:cNvSpPr/>
          <p:nvPr/>
        </p:nvSpPr>
        <p:spPr>
          <a:xfrm>
            <a:off x="4113457" y="2085608"/>
            <a:ext cx="394077" cy="411767"/>
          </a:xfrm>
          <a:prstGeom prst="line">
            <a:avLst/>
          </a:prstGeom>
          <a:ln w="12700">
            <a:solidFill>
              <a:srgbClr val="000000"/>
            </a:solidFill>
            <a:miter/>
          </a:ln>
        </p:spPr>
        <p:txBody>
          <a:bodyPr lIns="45719" rIns="45719"/>
          <a:lstStyle/>
          <a:p>
            <a:endParaRPr/>
          </a:p>
        </p:txBody>
      </p:sp>
      <p:sp>
        <p:nvSpPr>
          <p:cNvPr id="362" name="Straight Connector 420"/>
          <p:cNvSpPr/>
          <p:nvPr/>
        </p:nvSpPr>
        <p:spPr>
          <a:xfrm flipV="1">
            <a:off x="4532736" y="2083484"/>
            <a:ext cx="400811" cy="410897"/>
          </a:xfrm>
          <a:prstGeom prst="line">
            <a:avLst/>
          </a:prstGeom>
          <a:ln w="12700">
            <a:solidFill>
              <a:srgbClr val="000000"/>
            </a:solidFill>
            <a:miter/>
          </a:ln>
        </p:spPr>
        <p:txBody>
          <a:bodyPr lIns="45719" rIns="45719"/>
          <a:lstStyle/>
          <a:p>
            <a:endParaRPr/>
          </a:p>
        </p:txBody>
      </p:sp>
      <p:sp>
        <p:nvSpPr>
          <p:cNvPr id="363" name="Straight Connector 421"/>
          <p:cNvSpPr/>
          <p:nvPr/>
        </p:nvSpPr>
        <p:spPr>
          <a:xfrm>
            <a:off x="4941246" y="2071406"/>
            <a:ext cx="430853" cy="443548"/>
          </a:xfrm>
          <a:prstGeom prst="line">
            <a:avLst/>
          </a:prstGeom>
          <a:ln w="12700">
            <a:solidFill>
              <a:srgbClr val="000000"/>
            </a:solidFill>
            <a:miter/>
          </a:ln>
        </p:spPr>
        <p:txBody>
          <a:bodyPr lIns="45719" rIns="45719"/>
          <a:lstStyle/>
          <a:p>
            <a:endParaRPr/>
          </a:p>
        </p:txBody>
      </p:sp>
      <p:sp>
        <p:nvSpPr>
          <p:cNvPr id="364" name="Straight Connector 422"/>
          <p:cNvSpPr/>
          <p:nvPr/>
        </p:nvSpPr>
        <p:spPr>
          <a:xfrm>
            <a:off x="6651243" y="2083850"/>
            <a:ext cx="397149" cy="406165"/>
          </a:xfrm>
          <a:prstGeom prst="line">
            <a:avLst/>
          </a:prstGeom>
          <a:ln w="12700">
            <a:solidFill>
              <a:srgbClr val="000000"/>
            </a:solidFill>
            <a:miter/>
          </a:ln>
        </p:spPr>
        <p:txBody>
          <a:bodyPr lIns="45719" rIns="45719"/>
          <a:lstStyle/>
          <a:p>
            <a:endParaRPr/>
          </a:p>
        </p:txBody>
      </p:sp>
      <p:sp>
        <p:nvSpPr>
          <p:cNvPr id="365" name="Oval 423"/>
          <p:cNvSpPr/>
          <p:nvPr/>
        </p:nvSpPr>
        <p:spPr>
          <a:xfrm>
            <a:off x="6610429" y="247528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66" name="Straight Connector 425"/>
          <p:cNvSpPr/>
          <p:nvPr/>
        </p:nvSpPr>
        <p:spPr>
          <a:xfrm flipV="1">
            <a:off x="4519231" y="2504237"/>
            <a:ext cx="424361" cy="1717"/>
          </a:xfrm>
          <a:prstGeom prst="line">
            <a:avLst/>
          </a:prstGeom>
          <a:ln w="12700">
            <a:solidFill>
              <a:srgbClr val="000000"/>
            </a:solidFill>
            <a:miter/>
          </a:ln>
        </p:spPr>
        <p:txBody>
          <a:bodyPr lIns="45719" rIns="45719"/>
          <a:lstStyle/>
          <a:p>
            <a:endParaRPr/>
          </a:p>
        </p:txBody>
      </p:sp>
      <p:sp>
        <p:nvSpPr>
          <p:cNvPr id="367" name="Straight Connector 427"/>
          <p:cNvSpPr/>
          <p:nvPr/>
        </p:nvSpPr>
        <p:spPr>
          <a:xfrm flipV="1">
            <a:off x="4089511" y="2503288"/>
            <a:ext cx="424361" cy="1717"/>
          </a:xfrm>
          <a:prstGeom prst="line">
            <a:avLst/>
          </a:prstGeom>
          <a:ln w="12700">
            <a:solidFill>
              <a:srgbClr val="000000"/>
            </a:solidFill>
            <a:miter/>
          </a:ln>
        </p:spPr>
        <p:txBody>
          <a:bodyPr lIns="45719" rIns="45719"/>
          <a:lstStyle/>
          <a:p>
            <a:endParaRPr/>
          </a:p>
        </p:txBody>
      </p:sp>
      <p:sp>
        <p:nvSpPr>
          <p:cNvPr id="368" name="Straight Connector 429"/>
          <p:cNvSpPr/>
          <p:nvPr/>
        </p:nvSpPr>
        <p:spPr>
          <a:xfrm flipV="1">
            <a:off x="4932381" y="2502598"/>
            <a:ext cx="424361" cy="1717"/>
          </a:xfrm>
          <a:prstGeom prst="line">
            <a:avLst/>
          </a:prstGeom>
          <a:ln w="12700">
            <a:solidFill>
              <a:srgbClr val="000000"/>
            </a:solidFill>
            <a:miter/>
          </a:ln>
        </p:spPr>
        <p:txBody>
          <a:bodyPr lIns="45719" rIns="45719"/>
          <a:lstStyle/>
          <a:p>
            <a:endParaRPr/>
          </a:p>
        </p:txBody>
      </p:sp>
      <p:sp>
        <p:nvSpPr>
          <p:cNvPr id="369" name="Straight Connector 431"/>
          <p:cNvSpPr/>
          <p:nvPr/>
        </p:nvSpPr>
        <p:spPr>
          <a:xfrm>
            <a:off x="4103754" y="2082518"/>
            <a:ext cx="1" cy="420625"/>
          </a:xfrm>
          <a:prstGeom prst="line">
            <a:avLst/>
          </a:prstGeom>
          <a:ln w="12700">
            <a:solidFill>
              <a:srgbClr val="000000"/>
            </a:solidFill>
            <a:miter/>
          </a:ln>
        </p:spPr>
        <p:txBody>
          <a:bodyPr lIns="45719" rIns="45719"/>
          <a:lstStyle/>
          <a:p>
            <a:endParaRPr/>
          </a:p>
        </p:txBody>
      </p:sp>
      <p:sp>
        <p:nvSpPr>
          <p:cNvPr id="370" name="Straight Connector 433"/>
          <p:cNvSpPr/>
          <p:nvPr/>
        </p:nvSpPr>
        <p:spPr>
          <a:xfrm flipH="1">
            <a:off x="4939510" y="2085523"/>
            <a:ext cx="5743" cy="405054"/>
          </a:xfrm>
          <a:prstGeom prst="line">
            <a:avLst/>
          </a:prstGeom>
          <a:ln w="12700">
            <a:solidFill>
              <a:srgbClr val="000000"/>
            </a:solidFill>
            <a:miter/>
          </a:ln>
        </p:spPr>
        <p:txBody>
          <a:bodyPr lIns="45719" rIns="45719"/>
          <a:lstStyle/>
          <a:p>
            <a:endParaRPr/>
          </a:p>
        </p:txBody>
      </p:sp>
      <p:sp>
        <p:nvSpPr>
          <p:cNvPr id="371" name="Oval 434"/>
          <p:cNvSpPr/>
          <p:nvPr/>
        </p:nvSpPr>
        <p:spPr>
          <a:xfrm>
            <a:off x="3651794" y="247677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72" name="Oval 435"/>
          <p:cNvSpPr/>
          <p:nvPr/>
        </p:nvSpPr>
        <p:spPr>
          <a:xfrm>
            <a:off x="4075814" y="247832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73" name="Oval 436"/>
          <p:cNvSpPr/>
          <p:nvPr/>
        </p:nvSpPr>
        <p:spPr>
          <a:xfrm>
            <a:off x="4913002" y="247832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74" name="Oval 437"/>
          <p:cNvSpPr/>
          <p:nvPr/>
        </p:nvSpPr>
        <p:spPr>
          <a:xfrm>
            <a:off x="4483503" y="247661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75" name="Straight Connector 438"/>
          <p:cNvSpPr/>
          <p:nvPr/>
        </p:nvSpPr>
        <p:spPr>
          <a:xfrm flipV="1">
            <a:off x="5365708" y="2078958"/>
            <a:ext cx="420585" cy="420584"/>
          </a:xfrm>
          <a:prstGeom prst="line">
            <a:avLst/>
          </a:prstGeom>
          <a:ln w="12700">
            <a:solidFill>
              <a:srgbClr val="000000"/>
            </a:solidFill>
            <a:miter/>
          </a:ln>
        </p:spPr>
        <p:txBody>
          <a:bodyPr lIns="45719" rIns="45719"/>
          <a:lstStyle/>
          <a:p>
            <a:endParaRPr/>
          </a:p>
        </p:txBody>
      </p:sp>
      <p:sp>
        <p:nvSpPr>
          <p:cNvPr id="376" name="Straight Connector 440"/>
          <p:cNvSpPr/>
          <p:nvPr/>
        </p:nvSpPr>
        <p:spPr>
          <a:xfrm flipV="1">
            <a:off x="5360110" y="2504216"/>
            <a:ext cx="424361" cy="1718"/>
          </a:xfrm>
          <a:prstGeom prst="line">
            <a:avLst/>
          </a:prstGeom>
          <a:ln w="12700">
            <a:solidFill>
              <a:srgbClr val="000000"/>
            </a:solidFill>
            <a:miter/>
          </a:ln>
        </p:spPr>
        <p:txBody>
          <a:bodyPr lIns="45719" rIns="45719"/>
          <a:lstStyle/>
          <a:p>
            <a:endParaRPr/>
          </a:p>
        </p:txBody>
      </p:sp>
      <p:sp>
        <p:nvSpPr>
          <p:cNvPr id="377" name="Straight Connector 441"/>
          <p:cNvSpPr/>
          <p:nvPr/>
        </p:nvSpPr>
        <p:spPr>
          <a:xfrm flipH="1">
            <a:off x="5783645" y="2083829"/>
            <a:ext cx="5743" cy="405054"/>
          </a:xfrm>
          <a:prstGeom prst="line">
            <a:avLst/>
          </a:prstGeom>
          <a:ln w="12700">
            <a:solidFill>
              <a:srgbClr val="000000"/>
            </a:solidFill>
            <a:miter/>
          </a:ln>
        </p:spPr>
        <p:txBody>
          <a:bodyPr lIns="45719" rIns="45719"/>
          <a:lstStyle/>
          <a:p>
            <a:endParaRPr/>
          </a:p>
        </p:txBody>
      </p:sp>
      <p:sp>
        <p:nvSpPr>
          <p:cNvPr id="378" name="Straight Connector 442"/>
          <p:cNvSpPr/>
          <p:nvPr/>
        </p:nvSpPr>
        <p:spPr>
          <a:xfrm>
            <a:off x="7485340" y="2069012"/>
            <a:ext cx="1" cy="420625"/>
          </a:xfrm>
          <a:prstGeom prst="line">
            <a:avLst/>
          </a:prstGeom>
          <a:ln w="12700">
            <a:solidFill>
              <a:srgbClr val="000000"/>
            </a:solidFill>
            <a:miter/>
          </a:ln>
        </p:spPr>
        <p:txBody>
          <a:bodyPr lIns="45719" rIns="45719"/>
          <a:lstStyle/>
          <a:p>
            <a:endParaRPr/>
          </a:p>
        </p:txBody>
      </p:sp>
      <p:sp>
        <p:nvSpPr>
          <p:cNvPr id="379" name="Straight Connector 444"/>
          <p:cNvSpPr/>
          <p:nvPr/>
        </p:nvSpPr>
        <p:spPr>
          <a:xfrm flipV="1">
            <a:off x="7056045" y="2492256"/>
            <a:ext cx="424361" cy="1717"/>
          </a:xfrm>
          <a:prstGeom prst="line">
            <a:avLst/>
          </a:prstGeom>
          <a:ln w="12700">
            <a:solidFill>
              <a:srgbClr val="000000"/>
            </a:solidFill>
            <a:miter/>
          </a:ln>
        </p:spPr>
        <p:txBody>
          <a:bodyPr lIns="45719" rIns="45719"/>
          <a:lstStyle/>
          <a:p>
            <a:endParaRPr/>
          </a:p>
        </p:txBody>
      </p:sp>
      <p:sp>
        <p:nvSpPr>
          <p:cNvPr id="380" name="Straight Connector 445"/>
          <p:cNvSpPr/>
          <p:nvPr/>
        </p:nvSpPr>
        <p:spPr>
          <a:xfrm flipV="1">
            <a:off x="7059673" y="2069158"/>
            <a:ext cx="420585" cy="420585"/>
          </a:xfrm>
          <a:prstGeom prst="line">
            <a:avLst/>
          </a:prstGeom>
          <a:ln w="12700">
            <a:solidFill>
              <a:srgbClr val="000000"/>
            </a:solidFill>
            <a:miter/>
          </a:ln>
        </p:spPr>
        <p:txBody>
          <a:bodyPr lIns="45719" rIns="45719"/>
          <a:lstStyle/>
          <a:p>
            <a:endParaRPr/>
          </a:p>
        </p:txBody>
      </p:sp>
      <p:sp>
        <p:nvSpPr>
          <p:cNvPr id="381" name="Oval 446"/>
          <p:cNvSpPr/>
          <p:nvPr/>
        </p:nvSpPr>
        <p:spPr>
          <a:xfrm>
            <a:off x="7458871" y="246441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2" name="Oval 447"/>
          <p:cNvSpPr/>
          <p:nvPr/>
        </p:nvSpPr>
        <p:spPr>
          <a:xfrm>
            <a:off x="5330490" y="247661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3" name="Oval 448"/>
          <p:cNvSpPr/>
          <p:nvPr/>
        </p:nvSpPr>
        <p:spPr>
          <a:xfrm>
            <a:off x="7032251" y="247030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4" name="Oval 449"/>
          <p:cNvSpPr/>
          <p:nvPr/>
        </p:nvSpPr>
        <p:spPr>
          <a:xfrm>
            <a:off x="5758219" y="24782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5" name="Straight Connector 450"/>
          <p:cNvSpPr/>
          <p:nvPr/>
        </p:nvSpPr>
        <p:spPr>
          <a:xfrm flipV="1">
            <a:off x="3690672" y="1646238"/>
            <a:ext cx="424361" cy="1717"/>
          </a:xfrm>
          <a:prstGeom prst="line">
            <a:avLst/>
          </a:prstGeom>
          <a:ln w="12700">
            <a:solidFill>
              <a:srgbClr val="000000"/>
            </a:solidFill>
            <a:miter/>
          </a:ln>
        </p:spPr>
        <p:txBody>
          <a:bodyPr lIns="45719" rIns="45719"/>
          <a:lstStyle/>
          <a:p>
            <a:endParaRPr/>
          </a:p>
        </p:txBody>
      </p:sp>
      <p:sp>
        <p:nvSpPr>
          <p:cNvPr id="386" name="Straight Connector 451"/>
          <p:cNvSpPr/>
          <p:nvPr/>
        </p:nvSpPr>
        <p:spPr>
          <a:xfrm flipV="1">
            <a:off x="3268893" y="1646238"/>
            <a:ext cx="424361" cy="1717"/>
          </a:xfrm>
          <a:prstGeom prst="line">
            <a:avLst/>
          </a:prstGeom>
          <a:ln w="12700">
            <a:solidFill>
              <a:srgbClr val="000000"/>
            </a:solidFill>
            <a:miter/>
          </a:ln>
        </p:spPr>
        <p:txBody>
          <a:bodyPr lIns="45719" rIns="45719"/>
          <a:lstStyle/>
          <a:p>
            <a:endParaRPr/>
          </a:p>
        </p:txBody>
      </p:sp>
      <p:sp>
        <p:nvSpPr>
          <p:cNvPr id="387" name="Straight Connector 453"/>
          <p:cNvSpPr/>
          <p:nvPr/>
        </p:nvSpPr>
        <p:spPr>
          <a:xfrm flipV="1">
            <a:off x="6647266" y="1638795"/>
            <a:ext cx="424361" cy="1717"/>
          </a:xfrm>
          <a:prstGeom prst="line">
            <a:avLst/>
          </a:prstGeom>
          <a:ln w="12700">
            <a:solidFill>
              <a:srgbClr val="000000"/>
            </a:solidFill>
            <a:miter/>
          </a:ln>
        </p:spPr>
        <p:txBody>
          <a:bodyPr lIns="45719" rIns="45719"/>
          <a:lstStyle/>
          <a:p>
            <a:endParaRPr/>
          </a:p>
        </p:txBody>
      </p:sp>
      <p:sp>
        <p:nvSpPr>
          <p:cNvPr id="388" name="Oval 454"/>
          <p:cNvSpPr/>
          <p:nvPr/>
        </p:nvSpPr>
        <p:spPr>
          <a:xfrm>
            <a:off x="3243246" y="162020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9" name="Straight Connector 455"/>
          <p:cNvSpPr/>
          <p:nvPr/>
        </p:nvSpPr>
        <p:spPr>
          <a:xfrm flipV="1">
            <a:off x="3264191" y="1650654"/>
            <a:ext cx="420585" cy="420585"/>
          </a:xfrm>
          <a:prstGeom prst="line">
            <a:avLst/>
          </a:prstGeom>
          <a:ln w="12700">
            <a:solidFill>
              <a:srgbClr val="000000"/>
            </a:solidFill>
            <a:miter/>
          </a:ln>
        </p:spPr>
        <p:txBody>
          <a:bodyPr lIns="45719" rIns="45719"/>
          <a:lstStyle/>
          <a:p>
            <a:endParaRPr/>
          </a:p>
        </p:txBody>
      </p:sp>
      <p:sp>
        <p:nvSpPr>
          <p:cNvPr id="390" name="Straight Connector 456"/>
          <p:cNvSpPr/>
          <p:nvPr/>
        </p:nvSpPr>
        <p:spPr>
          <a:xfrm>
            <a:off x="3684237" y="1633609"/>
            <a:ext cx="430371" cy="448649"/>
          </a:xfrm>
          <a:prstGeom prst="line">
            <a:avLst/>
          </a:prstGeom>
          <a:ln w="12700">
            <a:solidFill>
              <a:srgbClr val="000000"/>
            </a:solidFill>
            <a:miter/>
          </a:ln>
        </p:spPr>
        <p:txBody>
          <a:bodyPr lIns="45719" rIns="45719"/>
          <a:lstStyle/>
          <a:p>
            <a:endParaRPr/>
          </a:p>
        </p:txBody>
      </p:sp>
      <p:sp>
        <p:nvSpPr>
          <p:cNvPr id="391" name="Straight Connector 457"/>
          <p:cNvSpPr/>
          <p:nvPr/>
        </p:nvSpPr>
        <p:spPr>
          <a:xfrm flipV="1">
            <a:off x="3240016" y="1588777"/>
            <a:ext cx="2" cy="105147"/>
          </a:xfrm>
          <a:prstGeom prst="line">
            <a:avLst/>
          </a:prstGeom>
          <a:ln w="12700">
            <a:solidFill>
              <a:srgbClr val="000000"/>
            </a:solidFill>
            <a:miter/>
          </a:ln>
        </p:spPr>
        <p:txBody>
          <a:bodyPr lIns="45719" rIns="45719"/>
          <a:lstStyle/>
          <a:p>
            <a:endParaRPr/>
          </a:p>
        </p:txBody>
      </p:sp>
      <p:sp>
        <p:nvSpPr>
          <p:cNvPr id="392" name="Straight Connector 458"/>
          <p:cNvSpPr/>
          <p:nvPr/>
        </p:nvSpPr>
        <p:spPr>
          <a:xfrm>
            <a:off x="3190673" y="1587599"/>
            <a:ext cx="52574" cy="1180"/>
          </a:xfrm>
          <a:prstGeom prst="line">
            <a:avLst/>
          </a:prstGeom>
          <a:ln w="12700">
            <a:solidFill>
              <a:srgbClr val="000000"/>
            </a:solidFill>
            <a:miter/>
          </a:ln>
        </p:spPr>
        <p:txBody>
          <a:bodyPr lIns="45719" rIns="45719"/>
          <a:lstStyle/>
          <a:p>
            <a:endParaRPr/>
          </a:p>
        </p:txBody>
      </p:sp>
      <p:sp>
        <p:nvSpPr>
          <p:cNvPr id="393" name="Straight Connector 459"/>
          <p:cNvSpPr/>
          <p:nvPr/>
        </p:nvSpPr>
        <p:spPr>
          <a:xfrm>
            <a:off x="3185414" y="1640066"/>
            <a:ext cx="52574" cy="1180"/>
          </a:xfrm>
          <a:prstGeom prst="line">
            <a:avLst/>
          </a:prstGeom>
          <a:ln w="12700">
            <a:solidFill>
              <a:srgbClr val="000000"/>
            </a:solidFill>
            <a:miter/>
          </a:ln>
        </p:spPr>
        <p:txBody>
          <a:bodyPr lIns="45719" rIns="45719"/>
          <a:lstStyle/>
          <a:p>
            <a:endParaRPr/>
          </a:p>
        </p:txBody>
      </p:sp>
      <p:sp>
        <p:nvSpPr>
          <p:cNvPr id="394" name="Straight Connector 460"/>
          <p:cNvSpPr/>
          <p:nvPr/>
        </p:nvSpPr>
        <p:spPr>
          <a:xfrm>
            <a:off x="3191835" y="1688366"/>
            <a:ext cx="52574" cy="1180"/>
          </a:xfrm>
          <a:prstGeom prst="line">
            <a:avLst/>
          </a:prstGeom>
          <a:ln w="12700">
            <a:solidFill>
              <a:srgbClr val="000000"/>
            </a:solidFill>
            <a:miter/>
          </a:ln>
        </p:spPr>
        <p:txBody>
          <a:bodyPr lIns="45719" rIns="45719"/>
          <a:lstStyle/>
          <a:p>
            <a:endParaRPr/>
          </a:p>
        </p:txBody>
      </p:sp>
      <p:sp>
        <p:nvSpPr>
          <p:cNvPr id="395" name="Straight Connector 461"/>
          <p:cNvSpPr/>
          <p:nvPr/>
        </p:nvSpPr>
        <p:spPr>
          <a:xfrm flipV="1">
            <a:off x="4119000" y="1653163"/>
            <a:ext cx="392952" cy="408289"/>
          </a:xfrm>
          <a:prstGeom prst="line">
            <a:avLst/>
          </a:prstGeom>
          <a:ln w="12700">
            <a:solidFill>
              <a:srgbClr val="000000"/>
            </a:solidFill>
            <a:miter/>
          </a:ln>
        </p:spPr>
        <p:txBody>
          <a:bodyPr lIns="45719" rIns="45719"/>
          <a:lstStyle/>
          <a:p>
            <a:endParaRPr/>
          </a:p>
        </p:txBody>
      </p:sp>
      <p:sp>
        <p:nvSpPr>
          <p:cNvPr id="396" name="Straight Connector 462"/>
          <p:cNvSpPr/>
          <p:nvPr/>
        </p:nvSpPr>
        <p:spPr>
          <a:xfrm>
            <a:off x="4532876" y="1655073"/>
            <a:ext cx="400810" cy="410897"/>
          </a:xfrm>
          <a:prstGeom prst="line">
            <a:avLst/>
          </a:prstGeom>
          <a:ln w="12700">
            <a:solidFill>
              <a:srgbClr val="000000"/>
            </a:solidFill>
            <a:miter/>
          </a:ln>
        </p:spPr>
        <p:txBody>
          <a:bodyPr lIns="45719" rIns="45719"/>
          <a:lstStyle/>
          <a:p>
            <a:endParaRPr/>
          </a:p>
        </p:txBody>
      </p:sp>
      <p:sp>
        <p:nvSpPr>
          <p:cNvPr id="397" name="Straight Connector 463"/>
          <p:cNvSpPr/>
          <p:nvPr/>
        </p:nvSpPr>
        <p:spPr>
          <a:xfrm flipV="1">
            <a:off x="4942454" y="1657126"/>
            <a:ext cx="420584" cy="420585"/>
          </a:xfrm>
          <a:prstGeom prst="line">
            <a:avLst/>
          </a:prstGeom>
          <a:ln w="12700">
            <a:solidFill>
              <a:srgbClr val="000000"/>
            </a:solidFill>
            <a:miter/>
          </a:ln>
        </p:spPr>
        <p:txBody>
          <a:bodyPr lIns="45719" rIns="45719"/>
          <a:lstStyle/>
          <a:p>
            <a:endParaRPr/>
          </a:p>
        </p:txBody>
      </p:sp>
      <p:sp>
        <p:nvSpPr>
          <p:cNvPr id="398" name="Straight Connector 464"/>
          <p:cNvSpPr/>
          <p:nvPr/>
        </p:nvSpPr>
        <p:spPr>
          <a:xfrm flipV="1">
            <a:off x="6617333" y="1637753"/>
            <a:ext cx="439866" cy="452629"/>
          </a:xfrm>
          <a:prstGeom prst="line">
            <a:avLst/>
          </a:prstGeom>
          <a:ln w="12700">
            <a:solidFill>
              <a:srgbClr val="000000"/>
            </a:solidFill>
            <a:miter/>
          </a:ln>
        </p:spPr>
        <p:txBody>
          <a:bodyPr lIns="45719" rIns="45719"/>
          <a:lstStyle/>
          <a:p>
            <a:endParaRPr/>
          </a:p>
        </p:txBody>
      </p:sp>
      <p:sp>
        <p:nvSpPr>
          <p:cNvPr id="399" name="Oval 465"/>
          <p:cNvSpPr/>
          <p:nvPr/>
        </p:nvSpPr>
        <p:spPr>
          <a:xfrm>
            <a:off x="6019305" y="2070173"/>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00" name="Oval 466"/>
          <p:cNvSpPr/>
          <p:nvPr/>
        </p:nvSpPr>
        <p:spPr>
          <a:xfrm>
            <a:off x="6198129" y="2066594"/>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01" name="Oval 467"/>
          <p:cNvSpPr/>
          <p:nvPr/>
        </p:nvSpPr>
        <p:spPr>
          <a:xfrm>
            <a:off x="6382313" y="2068382"/>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02" name="Straight Connector 468"/>
          <p:cNvSpPr/>
          <p:nvPr/>
        </p:nvSpPr>
        <p:spPr>
          <a:xfrm flipV="1">
            <a:off x="4523210" y="1647096"/>
            <a:ext cx="424361" cy="1717"/>
          </a:xfrm>
          <a:prstGeom prst="line">
            <a:avLst/>
          </a:prstGeom>
          <a:ln w="12700">
            <a:solidFill>
              <a:srgbClr val="000000"/>
            </a:solidFill>
            <a:miter/>
          </a:ln>
        </p:spPr>
        <p:txBody>
          <a:bodyPr lIns="45719" rIns="45719"/>
          <a:lstStyle/>
          <a:p>
            <a:endParaRPr/>
          </a:p>
        </p:txBody>
      </p:sp>
      <p:sp>
        <p:nvSpPr>
          <p:cNvPr id="403" name="Straight Connector 469"/>
          <p:cNvSpPr/>
          <p:nvPr/>
        </p:nvSpPr>
        <p:spPr>
          <a:xfrm flipV="1">
            <a:off x="4105155" y="1643934"/>
            <a:ext cx="424361" cy="1717"/>
          </a:xfrm>
          <a:prstGeom prst="line">
            <a:avLst/>
          </a:prstGeom>
          <a:ln w="12700">
            <a:solidFill>
              <a:srgbClr val="000000"/>
            </a:solidFill>
            <a:miter/>
          </a:ln>
        </p:spPr>
        <p:txBody>
          <a:bodyPr lIns="45719" rIns="45719"/>
          <a:lstStyle/>
          <a:p>
            <a:endParaRPr/>
          </a:p>
        </p:txBody>
      </p:sp>
      <p:sp>
        <p:nvSpPr>
          <p:cNvPr id="404" name="Straight Connector 470"/>
          <p:cNvSpPr/>
          <p:nvPr/>
        </p:nvSpPr>
        <p:spPr>
          <a:xfrm flipV="1">
            <a:off x="4948106" y="1646542"/>
            <a:ext cx="424361" cy="1717"/>
          </a:xfrm>
          <a:prstGeom prst="line">
            <a:avLst/>
          </a:prstGeom>
          <a:ln w="12700">
            <a:solidFill>
              <a:srgbClr val="000000"/>
            </a:solidFill>
            <a:miter/>
          </a:ln>
        </p:spPr>
        <p:txBody>
          <a:bodyPr lIns="45719" rIns="45719"/>
          <a:lstStyle/>
          <a:p>
            <a:endParaRPr/>
          </a:p>
        </p:txBody>
      </p:sp>
      <p:sp>
        <p:nvSpPr>
          <p:cNvPr id="405" name="Straight Connector 472"/>
          <p:cNvSpPr/>
          <p:nvPr/>
        </p:nvSpPr>
        <p:spPr>
          <a:xfrm>
            <a:off x="4109296" y="1663906"/>
            <a:ext cx="1" cy="405054"/>
          </a:xfrm>
          <a:prstGeom prst="line">
            <a:avLst/>
          </a:prstGeom>
          <a:ln w="12700">
            <a:solidFill>
              <a:srgbClr val="000000"/>
            </a:solidFill>
            <a:miter/>
          </a:ln>
        </p:spPr>
        <p:txBody>
          <a:bodyPr lIns="45719" rIns="45719"/>
          <a:lstStyle/>
          <a:p>
            <a:endParaRPr/>
          </a:p>
        </p:txBody>
      </p:sp>
      <p:sp>
        <p:nvSpPr>
          <p:cNvPr id="406" name="Straight Connector 473"/>
          <p:cNvSpPr/>
          <p:nvPr/>
        </p:nvSpPr>
        <p:spPr>
          <a:xfrm>
            <a:off x="4949588" y="1657111"/>
            <a:ext cx="1" cy="420625"/>
          </a:xfrm>
          <a:prstGeom prst="line">
            <a:avLst/>
          </a:prstGeom>
          <a:ln w="12700">
            <a:solidFill>
              <a:srgbClr val="000000"/>
            </a:solidFill>
            <a:miter/>
          </a:ln>
        </p:spPr>
        <p:txBody>
          <a:bodyPr lIns="45719" rIns="45719"/>
          <a:lstStyle/>
          <a:p>
            <a:endParaRPr/>
          </a:p>
        </p:txBody>
      </p:sp>
      <p:sp>
        <p:nvSpPr>
          <p:cNvPr id="407" name="Oval 474"/>
          <p:cNvSpPr/>
          <p:nvPr/>
        </p:nvSpPr>
        <p:spPr>
          <a:xfrm>
            <a:off x="3663579" y="162135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08" name="Oval 475"/>
          <p:cNvSpPr/>
          <p:nvPr/>
        </p:nvSpPr>
        <p:spPr>
          <a:xfrm>
            <a:off x="4081236" y="161687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09" name="Oval 476"/>
          <p:cNvSpPr/>
          <p:nvPr/>
        </p:nvSpPr>
        <p:spPr>
          <a:xfrm>
            <a:off x="4927882" y="162340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0" name="Oval 477"/>
          <p:cNvSpPr/>
          <p:nvPr/>
        </p:nvSpPr>
        <p:spPr>
          <a:xfrm>
            <a:off x="4494453" y="161808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1" name="Oval 478"/>
          <p:cNvSpPr/>
          <p:nvPr/>
        </p:nvSpPr>
        <p:spPr>
          <a:xfrm>
            <a:off x="6621708" y="16138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2" name="Straight Connector 479"/>
          <p:cNvSpPr/>
          <p:nvPr/>
        </p:nvSpPr>
        <p:spPr>
          <a:xfrm>
            <a:off x="5365848" y="1650546"/>
            <a:ext cx="420585" cy="420585"/>
          </a:xfrm>
          <a:prstGeom prst="line">
            <a:avLst/>
          </a:prstGeom>
          <a:ln w="12700">
            <a:solidFill>
              <a:srgbClr val="000000"/>
            </a:solidFill>
            <a:miter/>
          </a:ln>
        </p:spPr>
        <p:txBody>
          <a:bodyPr lIns="45719" rIns="45719"/>
          <a:lstStyle/>
          <a:p>
            <a:endParaRPr/>
          </a:p>
        </p:txBody>
      </p:sp>
      <p:sp>
        <p:nvSpPr>
          <p:cNvPr id="413" name="Straight Connector 480"/>
          <p:cNvSpPr/>
          <p:nvPr/>
        </p:nvSpPr>
        <p:spPr>
          <a:xfrm flipV="1">
            <a:off x="5375835" y="1648162"/>
            <a:ext cx="424361" cy="1717"/>
          </a:xfrm>
          <a:prstGeom prst="line">
            <a:avLst/>
          </a:prstGeom>
          <a:ln w="12700">
            <a:solidFill>
              <a:srgbClr val="000000"/>
            </a:solidFill>
            <a:miter/>
          </a:ln>
        </p:spPr>
        <p:txBody>
          <a:bodyPr lIns="45719" rIns="45719"/>
          <a:lstStyle/>
          <a:p>
            <a:endParaRPr/>
          </a:p>
        </p:txBody>
      </p:sp>
      <p:sp>
        <p:nvSpPr>
          <p:cNvPr id="414" name="Straight Connector 481"/>
          <p:cNvSpPr/>
          <p:nvPr/>
        </p:nvSpPr>
        <p:spPr>
          <a:xfrm flipH="1">
            <a:off x="5792453" y="1655418"/>
            <a:ext cx="5743" cy="405054"/>
          </a:xfrm>
          <a:prstGeom prst="line">
            <a:avLst/>
          </a:prstGeom>
          <a:ln w="12700">
            <a:solidFill>
              <a:srgbClr val="000000"/>
            </a:solidFill>
            <a:miter/>
          </a:ln>
        </p:spPr>
        <p:txBody>
          <a:bodyPr lIns="45719" rIns="45719"/>
          <a:lstStyle/>
          <a:p>
            <a:endParaRPr/>
          </a:p>
        </p:txBody>
      </p:sp>
      <p:sp>
        <p:nvSpPr>
          <p:cNvPr id="415" name="Straight Connector 482"/>
          <p:cNvSpPr/>
          <p:nvPr/>
        </p:nvSpPr>
        <p:spPr>
          <a:xfrm>
            <a:off x="7485438" y="1635157"/>
            <a:ext cx="1" cy="420625"/>
          </a:xfrm>
          <a:prstGeom prst="line">
            <a:avLst/>
          </a:prstGeom>
          <a:ln w="12700">
            <a:solidFill>
              <a:srgbClr val="000000"/>
            </a:solidFill>
            <a:miter/>
          </a:ln>
        </p:spPr>
        <p:txBody>
          <a:bodyPr lIns="45719" rIns="45719"/>
          <a:lstStyle/>
          <a:p>
            <a:endParaRPr/>
          </a:p>
        </p:txBody>
      </p:sp>
      <p:sp>
        <p:nvSpPr>
          <p:cNvPr id="416" name="Straight Connector 483"/>
          <p:cNvSpPr/>
          <p:nvPr/>
        </p:nvSpPr>
        <p:spPr>
          <a:xfrm flipV="1">
            <a:off x="7071689" y="1632902"/>
            <a:ext cx="424361" cy="1717"/>
          </a:xfrm>
          <a:prstGeom prst="line">
            <a:avLst/>
          </a:prstGeom>
          <a:ln w="12700">
            <a:solidFill>
              <a:srgbClr val="000000"/>
            </a:solidFill>
            <a:miter/>
          </a:ln>
        </p:spPr>
        <p:txBody>
          <a:bodyPr lIns="45719" rIns="45719"/>
          <a:lstStyle/>
          <a:p>
            <a:endParaRPr/>
          </a:p>
        </p:txBody>
      </p:sp>
      <p:sp>
        <p:nvSpPr>
          <p:cNvPr id="417" name="Straight Connector 484"/>
          <p:cNvSpPr/>
          <p:nvPr/>
        </p:nvSpPr>
        <p:spPr>
          <a:xfrm>
            <a:off x="7068481" y="1640747"/>
            <a:ext cx="420585" cy="420585"/>
          </a:xfrm>
          <a:prstGeom prst="line">
            <a:avLst/>
          </a:prstGeom>
          <a:ln w="12700">
            <a:solidFill>
              <a:srgbClr val="000000"/>
            </a:solidFill>
            <a:miter/>
          </a:ln>
        </p:spPr>
        <p:txBody>
          <a:bodyPr lIns="45719" rIns="45719"/>
          <a:lstStyle/>
          <a:p>
            <a:endParaRPr/>
          </a:p>
        </p:txBody>
      </p:sp>
      <p:sp>
        <p:nvSpPr>
          <p:cNvPr id="418" name="Oval 485"/>
          <p:cNvSpPr/>
          <p:nvPr/>
        </p:nvSpPr>
        <p:spPr>
          <a:xfrm>
            <a:off x="7460359" y="160948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9" name="Oval 486"/>
          <p:cNvSpPr/>
          <p:nvPr/>
        </p:nvSpPr>
        <p:spPr>
          <a:xfrm>
            <a:off x="5338509" y="162168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0" name="Oval 487"/>
          <p:cNvSpPr/>
          <p:nvPr/>
        </p:nvSpPr>
        <p:spPr>
          <a:xfrm>
            <a:off x="7034868" y="161104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1" name="Oval 488"/>
          <p:cNvSpPr/>
          <p:nvPr/>
        </p:nvSpPr>
        <p:spPr>
          <a:xfrm>
            <a:off x="5772770" y="162330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2" name="Oval 489"/>
          <p:cNvSpPr/>
          <p:nvPr/>
        </p:nvSpPr>
        <p:spPr>
          <a:xfrm>
            <a:off x="3234438" y="204861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3" name="Straight Connector 490"/>
          <p:cNvSpPr/>
          <p:nvPr/>
        </p:nvSpPr>
        <p:spPr>
          <a:xfrm flipV="1">
            <a:off x="3231208" y="2017189"/>
            <a:ext cx="2" cy="105147"/>
          </a:xfrm>
          <a:prstGeom prst="line">
            <a:avLst/>
          </a:prstGeom>
          <a:ln w="12700">
            <a:solidFill>
              <a:srgbClr val="000000"/>
            </a:solidFill>
            <a:miter/>
          </a:ln>
        </p:spPr>
        <p:txBody>
          <a:bodyPr lIns="45719" rIns="45719"/>
          <a:lstStyle/>
          <a:p>
            <a:endParaRPr/>
          </a:p>
        </p:txBody>
      </p:sp>
      <p:sp>
        <p:nvSpPr>
          <p:cNvPr id="424" name="Straight Connector 491"/>
          <p:cNvSpPr/>
          <p:nvPr/>
        </p:nvSpPr>
        <p:spPr>
          <a:xfrm>
            <a:off x="3181865" y="2016010"/>
            <a:ext cx="52574" cy="1180"/>
          </a:xfrm>
          <a:prstGeom prst="line">
            <a:avLst/>
          </a:prstGeom>
          <a:ln w="12700">
            <a:solidFill>
              <a:srgbClr val="000000"/>
            </a:solidFill>
            <a:miter/>
          </a:ln>
        </p:spPr>
        <p:txBody>
          <a:bodyPr lIns="45719" rIns="45719"/>
          <a:lstStyle/>
          <a:p>
            <a:endParaRPr/>
          </a:p>
        </p:txBody>
      </p:sp>
      <p:sp>
        <p:nvSpPr>
          <p:cNvPr id="425" name="Straight Connector 492"/>
          <p:cNvSpPr/>
          <p:nvPr/>
        </p:nvSpPr>
        <p:spPr>
          <a:xfrm>
            <a:off x="3176605" y="2068478"/>
            <a:ext cx="52574" cy="1180"/>
          </a:xfrm>
          <a:prstGeom prst="line">
            <a:avLst/>
          </a:prstGeom>
          <a:ln w="12700">
            <a:solidFill>
              <a:srgbClr val="000000"/>
            </a:solidFill>
            <a:miter/>
          </a:ln>
        </p:spPr>
        <p:txBody>
          <a:bodyPr lIns="45719" rIns="45719"/>
          <a:lstStyle/>
          <a:p>
            <a:endParaRPr/>
          </a:p>
        </p:txBody>
      </p:sp>
      <p:sp>
        <p:nvSpPr>
          <p:cNvPr id="426" name="Straight Connector 493"/>
          <p:cNvSpPr/>
          <p:nvPr/>
        </p:nvSpPr>
        <p:spPr>
          <a:xfrm>
            <a:off x="3179760" y="2120044"/>
            <a:ext cx="52574" cy="1180"/>
          </a:xfrm>
          <a:prstGeom prst="line">
            <a:avLst/>
          </a:prstGeom>
          <a:ln w="12700">
            <a:solidFill>
              <a:srgbClr val="000000"/>
            </a:solidFill>
            <a:miter/>
          </a:ln>
        </p:spPr>
        <p:txBody>
          <a:bodyPr lIns="45719" rIns="45719"/>
          <a:lstStyle/>
          <a:p>
            <a:endParaRPr/>
          </a:p>
        </p:txBody>
      </p:sp>
      <p:sp>
        <p:nvSpPr>
          <p:cNvPr id="427" name="Oval 495"/>
          <p:cNvSpPr/>
          <p:nvPr/>
        </p:nvSpPr>
        <p:spPr>
          <a:xfrm>
            <a:off x="4082227" y="20518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8" name="Oval 496"/>
          <p:cNvSpPr/>
          <p:nvPr/>
        </p:nvSpPr>
        <p:spPr>
          <a:xfrm>
            <a:off x="4919074" y="20518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29" name="Oval 498"/>
          <p:cNvSpPr/>
          <p:nvPr/>
        </p:nvSpPr>
        <p:spPr>
          <a:xfrm>
            <a:off x="6612901" y="204550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30" name="Oval 499"/>
          <p:cNvSpPr/>
          <p:nvPr/>
        </p:nvSpPr>
        <p:spPr>
          <a:xfrm>
            <a:off x="7458082" y="2037899"/>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31" name="Oval 502"/>
          <p:cNvSpPr/>
          <p:nvPr/>
        </p:nvSpPr>
        <p:spPr>
          <a:xfrm>
            <a:off x="5763962" y="205171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32" name="TextBox 503"/>
          <p:cNvSpPr txBox="1"/>
          <p:nvPr/>
        </p:nvSpPr>
        <p:spPr>
          <a:xfrm>
            <a:off x="2816520" y="1942794"/>
            <a:ext cx="385297" cy="22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0, 1</a:t>
            </a:r>
          </a:p>
        </p:txBody>
      </p:sp>
      <p:grpSp>
        <p:nvGrpSpPr>
          <p:cNvPr id="137" name="Group 136">
            <a:extLst>
              <a:ext uri="{FF2B5EF4-FFF2-40B4-BE49-F238E27FC236}">
                <a16:creationId xmlns:a16="http://schemas.microsoft.com/office/drawing/2014/main" id="{9BAB793C-96D6-8440-BCAA-9435AF958000}"/>
              </a:ext>
            </a:extLst>
          </p:cNvPr>
          <p:cNvGrpSpPr/>
          <p:nvPr/>
        </p:nvGrpSpPr>
        <p:grpSpPr>
          <a:xfrm>
            <a:off x="7427611" y="4856709"/>
            <a:ext cx="924602" cy="1058574"/>
            <a:chOff x="536432" y="5376415"/>
            <a:chExt cx="924602" cy="1058574"/>
          </a:xfrm>
        </p:grpSpPr>
        <p:cxnSp>
          <p:nvCxnSpPr>
            <p:cNvPr id="138" name="Straight Arrow Connector 137">
              <a:extLst>
                <a:ext uri="{FF2B5EF4-FFF2-40B4-BE49-F238E27FC236}">
                  <a16:creationId xmlns:a16="http://schemas.microsoft.com/office/drawing/2014/main" id="{D637416C-ADFC-C543-A903-383FB360B13B}"/>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105F37D-5DD4-A342-8D56-7FA19E08CB6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140" name="Straight Arrow Connector 139">
              <a:extLst>
                <a:ext uri="{FF2B5EF4-FFF2-40B4-BE49-F238E27FC236}">
                  <a16:creationId xmlns:a16="http://schemas.microsoft.com/office/drawing/2014/main" id="{E504727E-7CE7-5440-9849-A06179A647EF}"/>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555ED8EC-D25C-0047-A46A-508677667F6D}"/>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grpSp>
        <p:nvGrpSpPr>
          <p:cNvPr id="145" name="Group 144">
            <a:extLst>
              <a:ext uri="{FF2B5EF4-FFF2-40B4-BE49-F238E27FC236}">
                <a16:creationId xmlns:a16="http://schemas.microsoft.com/office/drawing/2014/main" id="{1BB0A4E3-CE8D-6140-941B-B3B42AB6078D}"/>
              </a:ext>
            </a:extLst>
          </p:cNvPr>
          <p:cNvGrpSpPr/>
          <p:nvPr/>
        </p:nvGrpSpPr>
        <p:grpSpPr>
          <a:xfrm>
            <a:off x="7034728" y="6070736"/>
            <a:ext cx="1694217" cy="465402"/>
            <a:chOff x="1032936" y="5906726"/>
            <a:chExt cx="1694217" cy="465402"/>
          </a:xfrm>
        </p:grpSpPr>
        <p:sp>
          <p:nvSpPr>
            <p:cNvPr id="146" name="TextBox 145">
              <a:extLst>
                <a:ext uri="{FF2B5EF4-FFF2-40B4-BE49-F238E27FC236}">
                  <a16:creationId xmlns:a16="http://schemas.microsoft.com/office/drawing/2014/main" id="{FCCFFA3F-6A32-C84F-A479-B1CE812ADA6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7" name="TextBox 146">
              <a:extLst>
                <a:ext uri="{FF2B5EF4-FFF2-40B4-BE49-F238E27FC236}">
                  <a16:creationId xmlns:a16="http://schemas.microsoft.com/office/drawing/2014/main" id="{958D6470-FB86-5B40-A8A3-AFE76C91D76C}"/>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19641964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435" name="Straight Connector 4"/>
          <p:cNvSpPr/>
          <p:nvPr/>
        </p:nvSpPr>
        <p:spPr>
          <a:xfrm>
            <a:off x="277471" y="874381"/>
            <a:ext cx="8563831" cy="1"/>
          </a:xfrm>
          <a:prstGeom prst="line">
            <a:avLst/>
          </a:prstGeom>
          <a:ln w="28575">
            <a:solidFill>
              <a:srgbClr val="000000"/>
            </a:solidFill>
            <a:miter/>
          </a:ln>
        </p:spPr>
        <p:txBody>
          <a:bodyPr lIns="45719" rIns="45719"/>
          <a:lstStyle/>
          <a:p>
            <a:endParaRPr/>
          </a:p>
        </p:txBody>
      </p:sp>
      <p:sp>
        <p:nvSpPr>
          <p:cNvPr id="436" name="TextBox 5"/>
          <p:cNvSpPr txBox="1"/>
          <p:nvPr/>
        </p:nvSpPr>
        <p:spPr>
          <a:xfrm>
            <a:off x="2253284" y="311401"/>
            <a:ext cx="4405026" cy="48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 Problem Solution Steps   </a:t>
            </a:r>
          </a:p>
        </p:txBody>
      </p:sp>
      <p:sp>
        <p:nvSpPr>
          <p:cNvPr id="437" name="TextBox 6"/>
          <p:cNvSpPr txBox="1"/>
          <p:nvPr/>
        </p:nvSpPr>
        <p:spPr>
          <a:xfrm>
            <a:off x="1790724" y="1930922"/>
            <a:ext cx="5657760"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rPr dirty="0"/>
              <a:t>Apply a unit load and calculate the internal member </a:t>
            </a:r>
            <a:r>
              <a:rPr lang="en-US" dirty="0"/>
              <a:t>force</a:t>
            </a:r>
            <a:r>
              <a:rPr dirty="0"/>
              <a:t>s.   </a:t>
            </a:r>
          </a:p>
        </p:txBody>
      </p:sp>
      <p:sp>
        <p:nvSpPr>
          <p:cNvPr id="438" name="TextBox 7"/>
          <p:cNvSpPr txBox="1"/>
          <p:nvPr/>
        </p:nvSpPr>
        <p:spPr>
          <a:xfrm>
            <a:off x="1782775" y="2916416"/>
            <a:ext cx="5913905" cy="764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t>Calculate end deflection values per truss unit </a:t>
            </a:r>
          </a:p>
          <a:p>
            <a:pPr>
              <a:defRPr sz="2400">
                <a:latin typeface="Times New Roman"/>
                <a:ea typeface="Times New Roman"/>
                <a:cs typeface="Times New Roman"/>
                <a:sym typeface="Times New Roman"/>
              </a:defRPr>
            </a:pPr>
            <a:r>
              <a:t>using Castigliano’s 2nd theorem.  </a:t>
            </a:r>
          </a:p>
        </p:txBody>
      </p:sp>
      <p:sp>
        <p:nvSpPr>
          <p:cNvPr id="439" name="TextBox 8"/>
          <p:cNvSpPr txBox="1"/>
          <p:nvPr/>
        </p:nvSpPr>
        <p:spPr>
          <a:xfrm>
            <a:off x="1124991" y="5245279"/>
            <a:ext cx="7250082"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a:latin typeface="Times New Roman"/>
                <a:ea typeface="Times New Roman"/>
                <a:cs typeface="Times New Roman"/>
                <a:sym typeface="Times New Roman"/>
              </a:defRPr>
            </a:lvl1pPr>
          </a:lstStyle>
          <a:p>
            <a:r>
              <a:rPr dirty="0"/>
              <a:t>Calculate a deflection equation with the deflection values.   </a:t>
            </a:r>
          </a:p>
        </p:txBody>
      </p:sp>
      <p:sp>
        <p:nvSpPr>
          <p:cNvPr id="440" name="TextBox 9"/>
          <p:cNvSpPr txBox="1"/>
          <p:nvPr/>
        </p:nvSpPr>
        <p:spPr>
          <a:xfrm>
            <a:off x="1140893" y="1242008"/>
            <a:ext cx="682091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rPr dirty="0"/>
              <a:t>Define a standard truss unit and sequential truss units</a:t>
            </a:r>
            <a:r>
              <a:rPr lang="en-US" dirty="0"/>
              <a:t>. </a:t>
            </a:r>
            <a:r>
              <a:rPr dirty="0"/>
              <a:t>  </a:t>
            </a:r>
          </a:p>
        </p:txBody>
      </p:sp>
      <p:sp>
        <p:nvSpPr>
          <p:cNvPr id="441" name="Oval 10"/>
          <p:cNvSpPr/>
          <p:nvPr/>
        </p:nvSpPr>
        <p:spPr>
          <a:xfrm>
            <a:off x="1516274" y="2106721"/>
            <a:ext cx="79585" cy="79585"/>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442" name="Oval 11"/>
          <p:cNvSpPr/>
          <p:nvPr/>
        </p:nvSpPr>
        <p:spPr>
          <a:xfrm>
            <a:off x="1519022" y="3106192"/>
            <a:ext cx="79585" cy="79585"/>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443" name="Oval 12"/>
          <p:cNvSpPr/>
          <p:nvPr/>
        </p:nvSpPr>
        <p:spPr>
          <a:xfrm>
            <a:off x="927661" y="543121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444" name="Oval 13"/>
          <p:cNvSpPr/>
          <p:nvPr/>
        </p:nvSpPr>
        <p:spPr>
          <a:xfrm>
            <a:off x="921495" y="1440523"/>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445" name="TextBox 15"/>
          <p:cNvSpPr txBox="1"/>
          <p:nvPr/>
        </p:nvSpPr>
        <p:spPr>
          <a:xfrm>
            <a:off x="2923305" y="4295833"/>
            <a:ext cx="113514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Length, in.</a:t>
            </a:r>
          </a:p>
        </p:txBody>
      </p:sp>
      <p:sp>
        <p:nvSpPr>
          <p:cNvPr id="446" name="TextBox 16"/>
          <p:cNvSpPr txBox="1"/>
          <p:nvPr/>
        </p:nvSpPr>
        <p:spPr>
          <a:xfrm>
            <a:off x="4246503" y="4268970"/>
            <a:ext cx="910758"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Internal force, lb </a:t>
            </a:r>
          </a:p>
        </p:txBody>
      </p:sp>
      <p:sp>
        <p:nvSpPr>
          <p:cNvPr id="447" name="TextBox 17"/>
          <p:cNvSpPr txBox="1"/>
          <p:nvPr/>
        </p:nvSpPr>
        <p:spPr>
          <a:xfrm>
            <a:off x="1908667" y="4385000"/>
            <a:ext cx="97828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Member </a:t>
            </a:r>
          </a:p>
        </p:txBody>
      </p:sp>
      <p:sp>
        <p:nvSpPr>
          <p:cNvPr id="448" name="TextBox 18"/>
          <p:cNvSpPr txBox="1"/>
          <p:nvPr/>
        </p:nvSpPr>
        <p:spPr>
          <a:xfrm>
            <a:off x="5491565" y="4265802"/>
            <a:ext cx="824365" cy="540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Virtual    </a:t>
            </a:r>
          </a:p>
          <a:p>
            <a:pPr>
              <a:defRPr sz="1600">
                <a:latin typeface="Times New Roman"/>
                <a:ea typeface="Times New Roman"/>
                <a:cs typeface="Times New Roman"/>
                <a:sym typeface="Times New Roman"/>
              </a:defRPr>
            </a:pPr>
            <a:r>
              <a:t> force  </a:t>
            </a:r>
          </a:p>
        </p:txBody>
      </p:sp>
      <p:sp>
        <p:nvSpPr>
          <p:cNvPr id="449" name="TextBox 19"/>
          <p:cNvSpPr txBox="1"/>
          <p:nvPr/>
        </p:nvSpPr>
        <p:spPr>
          <a:xfrm>
            <a:off x="6452484" y="4273172"/>
            <a:ext cx="1410341"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Displacement, </a:t>
            </a:r>
          </a:p>
          <a:p>
            <a:pPr>
              <a:defRPr sz="1600">
                <a:latin typeface="Times New Roman"/>
                <a:ea typeface="Times New Roman"/>
                <a:cs typeface="Times New Roman"/>
                <a:sym typeface="Times New Roman"/>
              </a:defRPr>
            </a:pPr>
            <a:r>
              <a:t>          in.</a:t>
            </a:r>
          </a:p>
        </p:txBody>
      </p:sp>
      <p:sp>
        <p:nvSpPr>
          <p:cNvPr id="450" name="Straight Connector 20"/>
          <p:cNvSpPr/>
          <p:nvPr/>
        </p:nvSpPr>
        <p:spPr>
          <a:xfrm>
            <a:off x="3008265" y="4590927"/>
            <a:ext cx="891702" cy="1"/>
          </a:xfrm>
          <a:prstGeom prst="line">
            <a:avLst/>
          </a:prstGeom>
          <a:ln w="12700">
            <a:solidFill>
              <a:srgbClr val="000000"/>
            </a:solidFill>
            <a:miter/>
          </a:ln>
        </p:spPr>
        <p:txBody>
          <a:bodyPr lIns="45719" rIns="45719"/>
          <a:lstStyle/>
          <a:p>
            <a:endParaRPr/>
          </a:p>
        </p:txBody>
      </p:sp>
      <p:sp>
        <p:nvSpPr>
          <p:cNvPr id="451" name="TextBox 21"/>
          <p:cNvSpPr txBox="1"/>
          <p:nvPr/>
        </p:nvSpPr>
        <p:spPr>
          <a:xfrm>
            <a:off x="3235439" y="4533601"/>
            <a:ext cx="55594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EA </a:t>
            </a:r>
          </a:p>
        </p:txBody>
      </p:sp>
      <p:sp>
        <p:nvSpPr>
          <p:cNvPr id="452" name="Rectangle 1"/>
          <p:cNvSpPr/>
          <p:nvPr/>
        </p:nvSpPr>
        <p:spPr>
          <a:xfrm>
            <a:off x="1845802" y="3999881"/>
            <a:ext cx="6062741" cy="833088"/>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453" name="TextBox 22"/>
          <p:cNvSpPr txBox="1"/>
          <p:nvPr/>
        </p:nvSpPr>
        <p:spPr>
          <a:xfrm>
            <a:off x="2924406" y="3961427"/>
            <a:ext cx="4014322"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Castigliano’s 2nd theorem in a tabular format  </a:t>
            </a:r>
          </a:p>
        </p:txBody>
      </p:sp>
      <p:sp>
        <p:nvSpPr>
          <p:cNvPr id="454" name="Straight Connector 23"/>
          <p:cNvSpPr/>
          <p:nvPr/>
        </p:nvSpPr>
        <p:spPr>
          <a:xfrm>
            <a:off x="1845802" y="4282206"/>
            <a:ext cx="6062741" cy="1"/>
          </a:xfrm>
          <a:prstGeom prst="line">
            <a:avLst/>
          </a:prstGeom>
          <a:ln w="12700">
            <a:solidFill>
              <a:srgbClr val="000000"/>
            </a:solidFill>
            <a:miter/>
          </a:ln>
        </p:spPr>
        <p:txBody>
          <a:bodyPr lIns="45719" rIns="45719"/>
          <a:lstStyle/>
          <a:p>
            <a:endParaRPr/>
          </a:p>
        </p:txBody>
      </p:sp>
      <p:sp>
        <p:nvSpPr>
          <p:cNvPr id="455" name="Straight Connector 27"/>
          <p:cNvSpPr/>
          <p:nvPr/>
        </p:nvSpPr>
        <p:spPr>
          <a:xfrm>
            <a:off x="2827089" y="4282206"/>
            <a:ext cx="1" cy="550763"/>
          </a:xfrm>
          <a:prstGeom prst="line">
            <a:avLst/>
          </a:prstGeom>
          <a:ln w="12700">
            <a:solidFill>
              <a:srgbClr val="000000"/>
            </a:solidFill>
            <a:miter/>
          </a:ln>
        </p:spPr>
        <p:txBody>
          <a:bodyPr lIns="45719" rIns="45719"/>
          <a:lstStyle/>
          <a:p>
            <a:endParaRPr/>
          </a:p>
        </p:txBody>
      </p:sp>
      <p:sp>
        <p:nvSpPr>
          <p:cNvPr id="456" name="Straight Connector 28"/>
          <p:cNvSpPr/>
          <p:nvPr/>
        </p:nvSpPr>
        <p:spPr>
          <a:xfrm>
            <a:off x="4112876" y="4287592"/>
            <a:ext cx="1" cy="550763"/>
          </a:xfrm>
          <a:prstGeom prst="line">
            <a:avLst/>
          </a:prstGeom>
          <a:ln w="12700">
            <a:solidFill>
              <a:srgbClr val="000000"/>
            </a:solidFill>
            <a:miter/>
          </a:ln>
        </p:spPr>
        <p:txBody>
          <a:bodyPr lIns="45719" rIns="45719"/>
          <a:lstStyle/>
          <a:p>
            <a:endParaRPr/>
          </a:p>
        </p:txBody>
      </p:sp>
      <p:sp>
        <p:nvSpPr>
          <p:cNvPr id="457" name="Straight Connector 29"/>
          <p:cNvSpPr/>
          <p:nvPr/>
        </p:nvSpPr>
        <p:spPr>
          <a:xfrm>
            <a:off x="5281099" y="4292978"/>
            <a:ext cx="1" cy="550763"/>
          </a:xfrm>
          <a:prstGeom prst="line">
            <a:avLst/>
          </a:prstGeom>
          <a:ln w="12700">
            <a:solidFill>
              <a:srgbClr val="000000"/>
            </a:solidFill>
            <a:miter/>
          </a:ln>
        </p:spPr>
        <p:txBody>
          <a:bodyPr lIns="45719" rIns="45719"/>
          <a:lstStyle/>
          <a:p>
            <a:endParaRPr/>
          </a:p>
        </p:txBody>
      </p:sp>
      <p:sp>
        <p:nvSpPr>
          <p:cNvPr id="458" name="Straight Connector 30"/>
          <p:cNvSpPr/>
          <p:nvPr/>
        </p:nvSpPr>
        <p:spPr>
          <a:xfrm>
            <a:off x="6370946" y="4285303"/>
            <a:ext cx="1" cy="550763"/>
          </a:xfrm>
          <a:prstGeom prst="line">
            <a:avLst/>
          </a:prstGeom>
          <a:ln w="12700">
            <a:solidFill>
              <a:srgbClr val="000000"/>
            </a:solidFill>
            <a:miter/>
          </a:ln>
        </p:spPr>
        <p:txBody>
          <a:bodyPr lIns="45719" rIns="45719"/>
          <a:lstStyle/>
          <a:p>
            <a:endParaRPr/>
          </a:p>
        </p:txBody>
      </p:sp>
      <p:sp>
        <p:nvSpPr>
          <p:cNvPr id="28" name="TextBox 27">
            <a:extLst>
              <a:ext uri="{FF2B5EF4-FFF2-40B4-BE49-F238E27FC236}">
                <a16:creationId xmlns:a16="http://schemas.microsoft.com/office/drawing/2014/main" id="{A988BE2A-9768-4915-A720-174E98585B49}"/>
              </a:ext>
            </a:extLst>
          </p:cNvPr>
          <p:cNvSpPr txBox="1"/>
          <p:nvPr/>
        </p:nvSpPr>
        <p:spPr>
          <a:xfrm>
            <a:off x="6658310" y="5920865"/>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 </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2" name="Group 31">
            <a:extLst>
              <a:ext uri="{FF2B5EF4-FFF2-40B4-BE49-F238E27FC236}">
                <a16:creationId xmlns:a16="http://schemas.microsoft.com/office/drawing/2014/main" id="{E0DA32F3-84AC-6D40-9EB7-03692C7670DC}"/>
              </a:ext>
            </a:extLst>
          </p:cNvPr>
          <p:cNvGrpSpPr/>
          <p:nvPr/>
        </p:nvGrpSpPr>
        <p:grpSpPr>
          <a:xfrm>
            <a:off x="1061558" y="5796041"/>
            <a:ext cx="1694217" cy="465402"/>
            <a:chOff x="1032936" y="5906726"/>
            <a:chExt cx="1694217" cy="465402"/>
          </a:xfrm>
        </p:grpSpPr>
        <p:sp>
          <p:nvSpPr>
            <p:cNvPr id="33" name="TextBox 32">
              <a:extLst>
                <a:ext uri="{FF2B5EF4-FFF2-40B4-BE49-F238E27FC236}">
                  <a16:creationId xmlns:a16="http://schemas.microsoft.com/office/drawing/2014/main" id="{BC714E2B-7B68-4A49-AF83-8E5EBA9AE77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4" name="TextBox 33">
              <a:extLst>
                <a:ext uri="{FF2B5EF4-FFF2-40B4-BE49-F238E27FC236}">
                  <a16:creationId xmlns:a16="http://schemas.microsoft.com/office/drawing/2014/main" id="{3A6B3A31-2618-D44F-81FA-E27D8A625593}"/>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8557294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3380475" y="2439744"/>
            <a:ext cx="27355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Analysis Per Truss Unit      </a:t>
            </a:r>
          </a:p>
        </p:txBody>
      </p:sp>
      <p:grpSp>
        <p:nvGrpSpPr>
          <p:cNvPr id="8" name="Group 7">
            <a:extLst>
              <a:ext uri="{FF2B5EF4-FFF2-40B4-BE49-F238E27FC236}">
                <a16:creationId xmlns:a16="http://schemas.microsoft.com/office/drawing/2014/main" id="{9B5E0260-966E-C24C-9A7C-71450B6C8AB6}"/>
              </a:ext>
            </a:extLst>
          </p:cNvPr>
          <p:cNvGrpSpPr/>
          <p:nvPr/>
        </p:nvGrpSpPr>
        <p:grpSpPr>
          <a:xfrm>
            <a:off x="7016066" y="6089398"/>
            <a:ext cx="1694217" cy="465402"/>
            <a:chOff x="1032936" y="5906726"/>
            <a:chExt cx="1694217" cy="465402"/>
          </a:xfrm>
        </p:grpSpPr>
        <p:sp>
          <p:nvSpPr>
            <p:cNvPr id="9" name="TextBox 8">
              <a:extLst>
                <a:ext uri="{FF2B5EF4-FFF2-40B4-BE49-F238E27FC236}">
                  <a16:creationId xmlns:a16="http://schemas.microsoft.com/office/drawing/2014/main" id="{EFDFDD3E-9DFA-0E43-9EBE-B750B91183E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 name="TextBox 9">
              <a:extLst>
                <a:ext uri="{FF2B5EF4-FFF2-40B4-BE49-F238E27FC236}">
                  <a16:creationId xmlns:a16="http://schemas.microsoft.com/office/drawing/2014/main" id="{AE7B392F-FB14-5841-915B-FD29B828AD21}"/>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59889292"/>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465" name="Straight Connector 4"/>
          <p:cNvSpPr/>
          <p:nvPr/>
        </p:nvSpPr>
        <p:spPr>
          <a:xfrm>
            <a:off x="277471" y="781508"/>
            <a:ext cx="8563831" cy="1"/>
          </a:xfrm>
          <a:prstGeom prst="line">
            <a:avLst/>
          </a:prstGeom>
          <a:ln w="28575">
            <a:solidFill>
              <a:srgbClr val="000000"/>
            </a:solidFill>
            <a:miter/>
          </a:ln>
        </p:spPr>
        <p:txBody>
          <a:bodyPr lIns="45719" rIns="45719"/>
          <a:lstStyle/>
          <a:p>
            <a:endParaRPr/>
          </a:p>
        </p:txBody>
      </p:sp>
      <p:grpSp>
        <p:nvGrpSpPr>
          <p:cNvPr id="496" name="Group 125"/>
          <p:cNvGrpSpPr/>
          <p:nvPr/>
        </p:nvGrpSpPr>
        <p:grpSpPr>
          <a:xfrm>
            <a:off x="4199823" y="1740236"/>
            <a:ext cx="3556048" cy="3597286"/>
            <a:chOff x="0" y="0"/>
            <a:chExt cx="3556046" cy="3597285"/>
          </a:xfrm>
        </p:grpSpPr>
        <p:sp>
          <p:nvSpPr>
            <p:cNvPr id="466" name="Straight Connector 7"/>
            <p:cNvSpPr/>
            <p:nvPr/>
          </p:nvSpPr>
          <p:spPr>
            <a:xfrm flipV="1">
              <a:off x="1857904" y="3390553"/>
              <a:ext cx="1567350" cy="63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7" name="Straight Connector 9"/>
            <p:cNvSpPr/>
            <p:nvPr/>
          </p:nvSpPr>
          <p:spPr>
            <a:xfrm flipV="1">
              <a:off x="300084" y="3390553"/>
              <a:ext cx="1567350" cy="63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8" name="Straight Connector 13"/>
            <p:cNvSpPr/>
            <p:nvPr/>
          </p:nvSpPr>
          <p:spPr>
            <a:xfrm>
              <a:off x="315863" y="1815200"/>
              <a:ext cx="1553403" cy="15534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9" name="Oval 14"/>
            <p:cNvSpPr/>
            <p:nvPr/>
          </p:nvSpPr>
          <p:spPr>
            <a:xfrm>
              <a:off x="222090" y="3306888"/>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70" name="Straight Connector 15"/>
            <p:cNvSpPr/>
            <p:nvPr/>
          </p:nvSpPr>
          <p:spPr>
            <a:xfrm flipV="1">
              <a:off x="1907637" y="1819980"/>
              <a:ext cx="1530921" cy="15450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1" name="Straight Connector 16"/>
            <p:cNvSpPr/>
            <p:nvPr/>
          </p:nvSpPr>
          <p:spPr>
            <a:xfrm flipV="1">
              <a:off x="194529" y="3208935"/>
              <a:ext cx="4" cy="3883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2" name="Straight Connector 17"/>
            <p:cNvSpPr/>
            <p:nvPr/>
          </p:nvSpPr>
          <p:spPr>
            <a:xfrm>
              <a:off x="5133" y="3204580"/>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3" name="Straight Connector 18"/>
            <p:cNvSpPr/>
            <p:nvPr/>
          </p:nvSpPr>
          <p:spPr>
            <a:xfrm>
              <a:off x="0" y="3412236"/>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4" name="Straight Connector 19"/>
            <p:cNvSpPr/>
            <p:nvPr/>
          </p:nvSpPr>
          <p:spPr>
            <a:xfrm>
              <a:off x="4506" y="3588823"/>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5" name="Straight Connector 33"/>
            <p:cNvSpPr/>
            <p:nvPr/>
          </p:nvSpPr>
          <p:spPr>
            <a:xfrm>
              <a:off x="3448038" y="1827953"/>
              <a:ext cx="1" cy="155355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6" name="Oval 36"/>
            <p:cNvSpPr/>
            <p:nvPr/>
          </p:nvSpPr>
          <p:spPr>
            <a:xfrm>
              <a:off x="1772091" y="3284107"/>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77" name="Oval 37"/>
            <p:cNvSpPr/>
            <p:nvPr/>
          </p:nvSpPr>
          <p:spPr>
            <a:xfrm>
              <a:off x="3338184" y="3289850"/>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78" name="Straight Connector 52"/>
            <p:cNvSpPr/>
            <p:nvPr/>
          </p:nvSpPr>
          <p:spPr>
            <a:xfrm flipV="1">
              <a:off x="1915685" y="216580"/>
              <a:ext cx="1567349" cy="63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9" name="Straight Connector 53"/>
            <p:cNvSpPr/>
            <p:nvPr/>
          </p:nvSpPr>
          <p:spPr>
            <a:xfrm flipV="1">
              <a:off x="357868" y="216580"/>
              <a:ext cx="1567350" cy="63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0" name="Oval 56"/>
            <p:cNvSpPr/>
            <p:nvPr/>
          </p:nvSpPr>
          <p:spPr>
            <a:xfrm>
              <a:off x="263143" y="120417"/>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1" name="Straight Connector 57"/>
            <p:cNvSpPr/>
            <p:nvPr/>
          </p:nvSpPr>
          <p:spPr>
            <a:xfrm flipV="1">
              <a:off x="340505" y="232890"/>
              <a:ext cx="1553403" cy="15534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2" name="Straight Connector 58"/>
            <p:cNvSpPr/>
            <p:nvPr/>
          </p:nvSpPr>
          <p:spPr>
            <a:xfrm>
              <a:off x="1881834" y="180014"/>
              <a:ext cx="1589551" cy="16570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3" name="Straight Connector 59"/>
            <p:cNvSpPr/>
            <p:nvPr/>
          </p:nvSpPr>
          <p:spPr>
            <a:xfrm flipV="1">
              <a:off x="251216" y="4354"/>
              <a:ext cx="4" cy="3883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4" name="Straight Connector 60"/>
            <p:cNvSpPr/>
            <p:nvPr/>
          </p:nvSpPr>
          <p:spPr>
            <a:xfrm>
              <a:off x="54681" y="-1"/>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5" name="Straight Connector 61"/>
            <p:cNvSpPr/>
            <p:nvPr/>
          </p:nvSpPr>
          <p:spPr>
            <a:xfrm>
              <a:off x="49543" y="193787"/>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6" name="Straight Connector 62"/>
            <p:cNvSpPr/>
            <p:nvPr/>
          </p:nvSpPr>
          <p:spPr>
            <a:xfrm>
              <a:off x="63176" y="382263"/>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7" name="Straight Connector 75"/>
            <p:cNvSpPr/>
            <p:nvPr/>
          </p:nvSpPr>
          <p:spPr>
            <a:xfrm>
              <a:off x="3458427" y="281835"/>
              <a:ext cx="1" cy="14960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8" name="Oval 78"/>
            <p:cNvSpPr/>
            <p:nvPr/>
          </p:nvSpPr>
          <p:spPr>
            <a:xfrm>
              <a:off x="1815618" y="124672"/>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9" name="Oval 79"/>
            <p:cNvSpPr/>
            <p:nvPr/>
          </p:nvSpPr>
          <p:spPr>
            <a:xfrm>
              <a:off x="3358214" y="108118"/>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0" name="Oval 93"/>
            <p:cNvSpPr/>
            <p:nvPr/>
          </p:nvSpPr>
          <p:spPr>
            <a:xfrm>
              <a:off x="230611" y="1702727"/>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1" name="Straight Connector 94"/>
            <p:cNvSpPr/>
            <p:nvPr/>
          </p:nvSpPr>
          <p:spPr>
            <a:xfrm flipV="1">
              <a:off x="218685" y="1586665"/>
              <a:ext cx="4" cy="3883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2" name="Straight Connector 95"/>
            <p:cNvSpPr/>
            <p:nvPr/>
          </p:nvSpPr>
          <p:spPr>
            <a:xfrm>
              <a:off x="29292" y="1582310"/>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3" name="Straight Connector 96"/>
            <p:cNvSpPr/>
            <p:nvPr/>
          </p:nvSpPr>
          <p:spPr>
            <a:xfrm>
              <a:off x="17012" y="1776097"/>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4" name="Straight Connector 97"/>
            <p:cNvSpPr/>
            <p:nvPr/>
          </p:nvSpPr>
          <p:spPr>
            <a:xfrm>
              <a:off x="28664" y="1966553"/>
              <a:ext cx="194176" cy="435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5" name="Oval 99"/>
            <p:cNvSpPr/>
            <p:nvPr/>
          </p:nvSpPr>
          <p:spPr>
            <a:xfrm>
              <a:off x="3361870" y="1714554"/>
              <a:ext cx="194177" cy="19417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497" name="Table 107"/>
          <p:cNvGraphicFramePr/>
          <p:nvPr/>
        </p:nvGraphicFramePr>
        <p:xfrm>
          <a:off x="547882" y="1666939"/>
          <a:ext cx="3219447" cy="3708316"/>
        </p:xfrm>
        <a:graphic>
          <a:graphicData uri="http://schemas.openxmlformats.org/drawingml/2006/table">
            <a:tbl>
              <a:tblPr/>
              <a:tblGrid>
                <a:gridCol w="938016">
                  <a:extLst>
                    <a:ext uri="{9D8B030D-6E8A-4147-A177-3AD203B41FA5}">
                      <a16:colId xmlns:a16="http://schemas.microsoft.com/office/drawing/2014/main" val="20000"/>
                    </a:ext>
                  </a:extLst>
                </a:gridCol>
                <a:gridCol w="1163641">
                  <a:extLst>
                    <a:ext uri="{9D8B030D-6E8A-4147-A177-3AD203B41FA5}">
                      <a16:colId xmlns:a16="http://schemas.microsoft.com/office/drawing/2014/main" val="20001"/>
                    </a:ext>
                  </a:extLst>
                </a:gridCol>
                <a:gridCol w="1117790">
                  <a:extLst>
                    <a:ext uri="{9D8B030D-6E8A-4147-A177-3AD203B41FA5}">
                      <a16:colId xmlns:a16="http://schemas.microsoft.com/office/drawing/2014/main" val="20002"/>
                    </a:ext>
                  </a:extLst>
                </a:gridCol>
              </a:tblGrid>
              <a:tr h="450736">
                <a:tc>
                  <a:txBody>
                    <a:bodyPr/>
                    <a:lstStyle/>
                    <a:p>
                      <a:pPr algn="l">
                        <a:defRPr sz="800">
                          <a:latin typeface="Arial"/>
                          <a:ea typeface="Arial"/>
                          <a:cs typeface="Arial"/>
                          <a:sym typeface="Arial"/>
                        </a:defRPr>
                      </a:pPr>
                      <a:endParaRPr/>
                    </a:p>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0"/>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dirty="0"/>
                    </a:p>
                  </a:txBody>
                  <a:tcPr marL="45720" marR="45720" horzOverflow="overflow"/>
                </a:tc>
                <a:extLst>
                  <a:ext uri="{0D108BD9-81ED-4DB2-BD59-A6C34878D82A}">
                    <a16:rowId xmlns:a16="http://schemas.microsoft.com/office/drawing/2014/main" val="10001"/>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2"/>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3"/>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4"/>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5"/>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6"/>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7"/>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8"/>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9"/>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dirty="0"/>
                    </a:p>
                  </a:txBody>
                  <a:tcPr marL="45720" marR="45720" horzOverflow="overflow"/>
                </a:tc>
                <a:extLst>
                  <a:ext uri="{0D108BD9-81ED-4DB2-BD59-A6C34878D82A}">
                    <a16:rowId xmlns:a16="http://schemas.microsoft.com/office/drawing/2014/main" val="10010"/>
                  </a:ext>
                </a:extLst>
              </a:tr>
            </a:tbl>
          </a:graphicData>
        </a:graphic>
      </p:graphicFrame>
      <p:sp>
        <p:nvSpPr>
          <p:cNvPr id="498" name="TextBox 108"/>
          <p:cNvSpPr txBox="1"/>
          <p:nvPr/>
        </p:nvSpPr>
        <p:spPr>
          <a:xfrm>
            <a:off x="872532" y="2098494"/>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99" name="TextBox 109"/>
          <p:cNvSpPr txBox="1"/>
          <p:nvPr/>
        </p:nvSpPr>
        <p:spPr>
          <a:xfrm>
            <a:off x="883657" y="2436965"/>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500" name="TextBox 110"/>
          <p:cNvSpPr txBox="1"/>
          <p:nvPr/>
        </p:nvSpPr>
        <p:spPr>
          <a:xfrm>
            <a:off x="879499" y="2745875"/>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501" name="TextBox 111"/>
          <p:cNvSpPr txBox="1"/>
          <p:nvPr/>
        </p:nvSpPr>
        <p:spPr>
          <a:xfrm>
            <a:off x="872208" y="3075458"/>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502" name="TextBox 112"/>
          <p:cNvSpPr txBox="1"/>
          <p:nvPr/>
        </p:nvSpPr>
        <p:spPr>
          <a:xfrm>
            <a:off x="874998" y="341026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503" name="TextBox 113"/>
          <p:cNvSpPr txBox="1"/>
          <p:nvPr/>
        </p:nvSpPr>
        <p:spPr>
          <a:xfrm>
            <a:off x="858244" y="3725562"/>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504" name="TextBox 114"/>
          <p:cNvSpPr txBox="1"/>
          <p:nvPr/>
        </p:nvSpPr>
        <p:spPr>
          <a:xfrm>
            <a:off x="855902" y="4049407"/>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505" name="TextBox 115"/>
          <p:cNvSpPr txBox="1"/>
          <p:nvPr/>
        </p:nvSpPr>
        <p:spPr>
          <a:xfrm>
            <a:off x="855424" y="438580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506" name="TextBox 116"/>
          <p:cNvSpPr txBox="1"/>
          <p:nvPr/>
        </p:nvSpPr>
        <p:spPr>
          <a:xfrm>
            <a:off x="864414" y="470805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507" name="TextBox 117"/>
          <p:cNvSpPr txBox="1"/>
          <p:nvPr/>
        </p:nvSpPr>
        <p:spPr>
          <a:xfrm>
            <a:off x="794412" y="5042865"/>
            <a:ext cx="48571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508" name="TextBox 122"/>
          <p:cNvSpPr txBox="1"/>
          <p:nvPr/>
        </p:nvSpPr>
        <p:spPr>
          <a:xfrm>
            <a:off x="1608585" y="1733950"/>
            <a:ext cx="976577"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dirty="0"/>
              <a:t>Length, in.</a:t>
            </a:r>
          </a:p>
        </p:txBody>
      </p:sp>
      <p:sp>
        <p:nvSpPr>
          <p:cNvPr id="509" name="TextBox 123"/>
          <p:cNvSpPr txBox="1"/>
          <p:nvPr/>
        </p:nvSpPr>
        <p:spPr>
          <a:xfrm>
            <a:off x="2815393" y="1610876"/>
            <a:ext cx="850472"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dirty="0"/>
              <a:t>Internal force, </a:t>
            </a:r>
            <a:r>
              <a:rPr dirty="0" err="1"/>
              <a:t>lb</a:t>
            </a:r>
            <a:endParaRPr dirty="0"/>
          </a:p>
        </p:txBody>
      </p:sp>
      <p:sp>
        <p:nvSpPr>
          <p:cNvPr id="510" name="TextBox 124"/>
          <p:cNvSpPr txBox="1"/>
          <p:nvPr/>
        </p:nvSpPr>
        <p:spPr>
          <a:xfrm>
            <a:off x="607704" y="1738379"/>
            <a:ext cx="851676"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dirty="0"/>
              <a:t>Member </a:t>
            </a:r>
          </a:p>
        </p:txBody>
      </p:sp>
      <p:sp>
        <p:nvSpPr>
          <p:cNvPr id="511" name="TextBox 126"/>
          <p:cNvSpPr txBox="1"/>
          <p:nvPr/>
        </p:nvSpPr>
        <p:spPr>
          <a:xfrm>
            <a:off x="1302358" y="270884"/>
            <a:ext cx="65709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One Truss Unit </a:t>
            </a:r>
            <a:r>
              <a:rPr dirty="0"/>
              <a:t>   </a:t>
            </a:r>
          </a:p>
        </p:txBody>
      </p:sp>
      <p:sp>
        <p:nvSpPr>
          <p:cNvPr id="512" name="Rectangle 63"/>
          <p:cNvSpPr/>
          <p:nvPr/>
        </p:nvSpPr>
        <p:spPr>
          <a:xfrm>
            <a:off x="4781905" y="1471574"/>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13" name="TextBox 65"/>
          <p:cNvSpPr txBox="1"/>
          <p:nvPr/>
        </p:nvSpPr>
        <p:spPr>
          <a:xfrm>
            <a:off x="4861215" y="1463111"/>
            <a:ext cx="109706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  1 </a:t>
            </a:r>
            <a:r>
              <a:rPr dirty="0" err="1"/>
              <a:t>lb</a:t>
            </a:r>
            <a:endParaRPr dirty="0"/>
          </a:p>
        </p:txBody>
      </p:sp>
      <p:sp>
        <p:nvSpPr>
          <p:cNvPr id="514" name="Rectangle 67"/>
          <p:cNvSpPr/>
          <p:nvPr/>
        </p:nvSpPr>
        <p:spPr>
          <a:xfrm>
            <a:off x="6456145" y="5285504"/>
            <a:ext cx="864821"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15" name="Rectangle 68"/>
          <p:cNvSpPr/>
          <p:nvPr/>
        </p:nvSpPr>
        <p:spPr>
          <a:xfrm>
            <a:off x="4313551" y="2603962"/>
            <a:ext cx="153367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16" name="TextBox 69"/>
          <p:cNvSpPr txBox="1"/>
          <p:nvPr/>
        </p:nvSpPr>
        <p:spPr>
          <a:xfrm>
            <a:off x="6536105" y="5276856"/>
            <a:ext cx="8408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4. =  0</a:t>
            </a:r>
          </a:p>
        </p:txBody>
      </p:sp>
      <p:sp>
        <p:nvSpPr>
          <p:cNvPr id="517" name="TextBox 70"/>
          <p:cNvSpPr txBox="1"/>
          <p:nvPr/>
        </p:nvSpPr>
        <p:spPr>
          <a:xfrm>
            <a:off x="4378680" y="2590308"/>
            <a:ext cx="153906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5. =  -.7071 </a:t>
            </a:r>
            <a:r>
              <a:rPr dirty="0" err="1"/>
              <a:t>lb</a:t>
            </a:r>
            <a:endParaRPr dirty="0"/>
          </a:p>
        </p:txBody>
      </p:sp>
      <p:sp>
        <p:nvSpPr>
          <p:cNvPr id="518" name="Rectangle 73"/>
          <p:cNvSpPr/>
          <p:nvPr/>
        </p:nvSpPr>
        <p:spPr>
          <a:xfrm>
            <a:off x="7072996" y="4615603"/>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19" name="Rectangle 76"/>
          <p:cNvSpPr/>
          <p:nvPr/>
        </p:nvSpPr>
        <p:spPr>
          <a:xfrm>
            <a:off x="6491359" y="1465405"/>
            <a:ext cx="836751"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20" name="TextBox 77"/>
          <p:cNvSpPr txBox="1"/>
          <p:nvPr/>
        </p:nvSpPr>
        <p:spPr>
          <a:xfrm>
            <a:off x="6571823" y="1447228"/>
            <a:ext cx="81227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3. =  0</a:t>
            </a:r>
          </a:p>
        </p:txBody>
      </p:sp>
      <p:sp>
        <p:nvSpPr>
          <p:cNvPr id="521" name="Rectangle 80"/>
          <p:cNvSpPr/>
          <p:nvPr/>
        </p:nvSpPr>
        <p:spPr>
          <a:xfrm>
            <a:off x="7093680" y="2158969"/>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22" name="TextBox 81"/>
          <p:cNvSpPr txBox="1"/>
          <p:nvPr/>
        </p:nvSpPr>
        <p:spPr>
          <a:xfrm>
            <a:off x="7122320" y="2144305"/>
            <a:ext cx="115174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9. =  -.5 </a:t>
            </a:r>
            <a:r>
              <a:rPr dirty="0" err="1"/>
              <a:t>lb</a:t>
            </a:r>
            <a:endParaRPr dirty="0"/>
          </a:p>
        </p:txBody>
      </p:sp>
      <p:sp>
        <p:nvSpPr>
          <p:cNvPr id="523" name="TextBox 82"/>
          <p:cNvSpPr txBox="1"/>
          <p:nvPr/>
        </p:nvSpPr>
        <p:spPr>
          <a:xfrm>
            <a:off x="7080608" y="4595931"/>
            <a:ext cx="12447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10. =  .5 </a:t>
            </a:r>
            <a:r>
              <a:rPr dirty="0" err="1"/>
              <a:t>lb</a:t>
            </a:r>
            <a:endParaRPr dirty="0"/>
          </a:p>
        </p:txBody>
      </p:sp>
      <mc:AlternateContent xmlns:mc="http://schemas.openxmlformats.org/markup-compatibility/2006" xmlns:a14="http://schemas.microsoft.com/office/drawing/2010/main">
        <mc:Choice Requires="a14">
          <p:sp>
            <p:nvSpPr>
              <p:cNvPr id="524" name="TextBox 83"/>
              <p:cNvSpPr txBox="1"/>
              <p:nvPr/>
            </p:nvSpPr>
            <p:spPr>
              <a:xfrm>
                <a:off x="1888077" y="442855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5</m:t>
                          </m:r>
                        </m:e>
                      </m:rad>
                    </m:oMath>
                  </m:oMathPara>
                </a14:m>
                <a:endParaRPr/>
              </a:p>
            </p:txBody>
          </p:sp>
        </mc:Choice>
        <mc:Fallback xmlns="">
          <p:sp>
            <p:nvSpPr>
              <p:cNvPr id="524" name="TextBox 83"/>
              <p:cNvSpPr txBox="1">
                <a:spLocks noRot="1" noChangeAspect="1" noMove="1" noResize="1" noEditPoints="1" noAdjustHandles="1" noChangeArrowheads="1" noChangeShapeType="1" noTextEdit="1"/>
              </p:cNvSpPr>
              <p:nvPr/>
            </p:nvSpPr>
            <p:spPr>
              <a:xfrm>
                <a:off x="1888077" y="4428557"/>
                <a:ext cx="320327" cy="281637"/>
              </a:xfrm>
              <a:prstGeom prst="rect">
                <a:avLst/>
              </a:prstGeom>
              <a:blipFill>
                <a:blip r:embed="rId2"/>
                <a:stretch>
                  <a:fillRect r="-21154" b="-19149"/>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5" name="TextBox 84"/>
              <p:cNvSpPr txBox="1"/>
              <p:nvPr/>
            </p:nvSpPr>
            <p:spPr>
              <a:xfrm>
                <a:off x="1884465" y="378326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25" name="TextBox 84"/>
              <p:cNvSpPr txBox="1">
                <a:spLocks noRot="1" noChangeAspect="1" noMove="1" noResize="1" noEditPoints="1" noAdjustHandles="1" noChangeArrowheads="1" noChangeShapeType="1" noTextEdit="1"/>
              </p:cNvSpPr>
              <p:nvPr/>
            </p:nvSpPr>
            <p:spPr>
              <a:xfrm>
                <a:off x="1884465" y="3783264"/>
                <a:ext cx="320327" cy="281637"/>
              </a:xfrm>
              <a:prstGeom prst="rect">
                <a:avLst/>
              </a:prstGeom>
              <a:blipFill>
                <a:blip r:embed="rId3"/>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6" name="TextBox 85"/>
              <p:cNvSpPr txBox="1"/>
              <p:nvPr/>
            </p:nvSpPr>
            <p:spPr>
              <a:xfrm>
                <a:off x="1884415" y="345101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26" name="TextBox 85"/>
              <p:cNvSpPr txBox="1">
                <a:spLocks noRot="1" noChangeAspect="1" noMove="1" noResize="1" noEditPoints="1" noAdjustHandles="1" noChangeArrowheads="1" noChangeShapeType="1" noTextEdit="1"/>
              </p:cNvSpPr>
              <p:nvPr/>
            </p:nvSpPr>
            <p:spPr>
              <a:xfrm>
                <a:off x="1884415" y="3451016"/>
                <a:ext cx="320327" cy="281636"/>
              </a:xfrm>
              <a:prstGeom prst="rect">
                <a:avLst/>
              </a:prstGeom>
              <a:blipFill>
                <a:blip r:embed="rId4"/>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7" name="TextBox 86"/>
              <p:cNvSpPr txBox="1"/>
              <p:nvPr/>
            </p:nvSpPr>
            <p:spPr>
              <a:xfrm>
                <a:off x="1886059" y="4108846"/>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5</m:t>
                          </m:r>
                        </m:e>
                      </m:rad>
                    </m:oMath>
                  </m:oMathPara>
                </a14:m>
                <a:endParaRPr/>
              </a:p>
            </p:txBody>
          </p:sp>
        </mc:Choice>
        <mc:Fallback xmlns="">
          <p:sp>
            <p:nvSpPr>
              <p:cNvPr id="527" name="TextBox 86"/>
              <p:cNvSpPr txBox="1">
                <a:spLocks noRot="1" noChangeAspect="1" noMove="1" noResize="1" noEditPoints="1" noAdjustHandles="1" noChangeArrowheads="1" noChangeShapeType="1" noTextEdit="1"/>
              </p:cNvSpPr>
              <p:nvPr/>
            </p:nvSpPr>
            <p:spPr>
              <a:xfrm>
                <a:off x="1886059" y="4108846"/>
                <a:ext cx="320327" cy="281637"/>
              </a:xfrm>
              <a:prstGeom prst="rect">
                <a:avLst/>
              </a:prstGeom>
              <a:blipFill>
                <a:blip r:embed="rId5"/>
                <a:stretch>
                  <a:fillRect r="-18868" b="-21739"/>
                </a:stretch>
              </a:blipFill>
              <a:ln w="12700">
                <a:miter lim="400000"/>
              </a:ln>
            </p:spPr>
            <p:txBody>
              <a:bodyPr/>
              <a:lstStyle/>
              <a:p>
                <a:r>
                  <a:rPr lang="en-US">
                    <a:noFill/>
                  </a:rPr>
                  <a:t> </a:t>
                </a:r>
              </a:p>
            </p:txBody>
          </p:sp>
        </mc:Fallback>
      </mc:AlternateContent>
      <p:sp>
        <p:nvSpPr>
          <p:cNvPr id="528" name="TextBox 87"/>
          <p:cNvSpPr txBox="1"/>
          <p:nvPr/>
        </p:nvSpPr>
        <p:spPr>
          <a:xfrm>
            <a:off x="1945415" y="210380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29" name="Rectangle 90"/>
          <p:cNvSpPr/>
          <p:nvPr/>
        </p:nvSpPr>
        <p:spPr>
          <a:xfrm>
            <a:off x="6235941" y="2628002"/>
            <a:ext cx="153367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30" name="TextBox 91"/>
          <p:cNvSpPr txBox="1"/>
          <p:nvPr/>
        </p:nvSpPr>
        <p:spPr>
          <a:xfrm>
            <a:off x="6337614" y="2614348"/>
            <a:ext cx="153906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7. =  .7071 </a:t>
            </a:r>
            <a:r>
              <a:rPr dirty="0" err="1"/>
              <a:t>lb</a:t>
            </a:r>
            <a:endParaRPr dirty="0"/>
          </a:p>
        </p:txBody>
      </p:sp>
      <p:sp>
        <p:nvSpPr>
          <p:cNvPr id="531" name="Rectangle 92"/>
          <p:cNvSpPr/>
          <p:nvPr/>
        </p:nvSpPr>
        <p:spPr>
          <a:xfrm>
            <a:off x="4262999" y="3963982"/>
            <a:ext cx="153367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32" name="TextBox 98"/>
          <p:cNvSpPr txBox="1"/>
          <p:nvPr/>
        </p:nvSpPr>
        <p:spPr>
          <a:xfrm>
            <a:off x="4365452" y="3950327"/>
            <a:ext cx="153906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6. =  .7071 </a:t>
            </a:r>
            <a:r>
              <a:rPr dirty="0" err="1"/>
              <a:t>lb</a:t>
            </a:r>
            <a:endParaRPr dirty="0"/>
          </a:p>
        </p:txBody>
      </p:sp>
      <p:sp>
        <p:nvSpPr>
          <p:cNvPr id="533" name="Rectangle 100"/>
          <p:cNvSpPr/>
          <p:nvPr/>
        </p:nvSpPr>
        <p:spPr>
          <a:xfrm>
            <a:off x="6185389" y="3988022"/>
            <a:ext cx="153367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34" name="TextBox 101"/>
          <p:cNvSpPr txBox="1"/>
          <p:nvPr/>
        </p:nvSpPr>
        <p:spPr>
          <a:xfrm>
            <a:off x="6250517" y="3974367"/>
            <a:ext cx="153906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8. =  -.7071 </a:t>
            </a:r>
            <a:r>
              <a:rPr dirty="0" err="1"/>
              <a:t>lb</a:t>
            </a:r>
            <a:endParaRPr dirty="0"/>
          </a:p>
        </p:txBody>
      </p:sp>
      <p:sp>
        <p:nvSpPr>
          <p:cNvPr id="535" name="Rectangle 102"/>
          <p:cNvSpPr/>
          <p:nvPr/>
        </p:nvSpPr>
        <p:spPr>
          <a:xfrm>
            <a:off x="4748977" y="5266949"/>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36" name="TextBox 103"/>
          <p:cNvSpPr txBox="1"/>
          <p:nvPr/>
        </p:nvSpPr>
        <p:spPr>
          <a:xfrm>
            <a:off x="4800295" y="5258487"/>
            <a:ext cx="109706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2. =  -1 </a:t>
            </a:r>
            <a:r>
              <a:rPr dirty="0" err="1"/>
              <a:t>lb</a:t>
            </a:r>
            <a:endParaRPr dirty="0"/>
          </a:p>
        </p:txBody>
      </p:sp>
      <p:sp>
        <p:nvSpPr>
          <p:cNvPr id="537" name="TextBox 104"/>
          <p:cNvSpPr txBox="1"/>
          <p:nvPr/>
        </p:nvSpPr>
        <p:spPr>
          <a:xfrm>
            <a:off x="1947622" y="243442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38" name="TextBox 105"/>
          <p:cNvSpPr txBox="1"/>
          <p:nvPr/>
        </p:nvSpPr>
        <p:spPr>
          <a:xfrm>
            <a:off x="1955019" y="275203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39" name="TextBox 106"/>
          <p:cNvSpPr txBox="1"/>
          <p:nvPr/>
        </p:nvSpPr>
        <p:spPr>
          <a:xfrm>
            <a:off x="1957224" y="3082650"/>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40" name="TextBox 118"/>
          <p:cNvSpPr txBox="1"/>
          <p:nvPr/>
        </p:nvSpPr>
        <p:spPr>
          <a:xfrm>
            <a:off x="1960249" y="4703372"/>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41" name="TextBox 119"/>
          <p:cNvSpPr txBox="1"/>
          <p:nvPr/>
        </p:nvSpPr>
        <p:spPr>
          <a:xfrm>
            <a:off x="1962454" y="503399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42" name="TextBox 88"/>
          <p:cNvSpPr txBox="1"/>
          <p:nvPr/>
        </p:nvSpPr>
        <p:spPr>
          <a:xfrm>
            <a:off x="3092416" y="2114980"/>
            <a:ext cx="401554"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543" name="TextBox 89"/>
          <p:cNvSpPr txBox="1"/>
          <p:nvPr/>
        </p:nvSpPr>
        <p:spPr>
          <a:xfrm>
            <a:off x="2962618" y="2444618"/>
            <a:ext cx="47393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547" name="Group 120"/>
          <p:cNvGrpSpPr/>
          <p:nvPr/>
        </p:nvGrpSpPr>
        <p:grpSpPr>
          <a:xfrm>
            <a:off x="2938012" y="3739515"/>
            <a:ext cx="807387" cy="348431"/>
            <a:chOff x="0" y="0"/>
            <a:chExt cx="807386" cy="348429"/>
          </a:xfrm>
        </p:grpSpPr>
        <mc:AlternateContent xmlns:mc="http://schemas.openxmlformats.org/markup-compatibility/2006" xmlns:a14="http://schemas.microsoft.com/office/drawing/2010/main">
          <mc:Choice Requires="a14">
            <p:sp>
              <p:nvSpPr>
                <p:cNvPr id="544" name="TextBox 12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44" name="TextBox 12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6981" b="-19565"/>
                  </a:stretch>
                </a:blipFill>
                <a:ln w="12700" cap="flat">
                  <a:noFill/>
                  <a:miter lim="400000"/>
                </a:ln>
                <a:effectLst/>
              </p:spPr>
              <p:txBody>
                <a:bodyPr/>
                <a:lstStyle/>
                <a:p>
                  <a:r>
                    <a:rPr lang="en-US">
                      <a:noFill/>
                    </a:rPr>
                    <a:t> </a:t>
                  </a:r>
                </a:p>
              </p:txBody>
            </p:sp>
          </mc:Fallback>
        </mc:AlternateContent>
        <p:sp>
          <p:nvSpPr>
            <p:cNvPr id="545" name="Straight Connector 12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46" name="TextBox 128"/>
            <p:cNvSpPr txBox="1"/>
            <p:nvPr/>
          </p:nvSpPr>
          <p:spPr>
            <a:xfrm>
              <a:off x="40583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553" name="Group 129"/>
          <p:cNvGrpSpPr/>
          <p:nvPr/>
        </p:nvGrpSpPr>
        <p:grpSpPr>
          <a:xfrm>
            <a:off x="2789567" y="3315834"/>
            <a:ext cx="1004343" cy="453753"/>
            <a:chOff x="0" y="0"/>
            <a:chExt cx="1004342" cy="453751"/>
          </a:xfrm>
        </p:grpSpPr>
        <p:sp>
          <p:nvSpPr>
            <p:cNvPr id="548" name="TextBox 130"/>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552" name="Group 131"/>
            <p:cNvGrpSpPr/>
            <p:nvPr/>
          </p:nvGrpSpPr>
          <p:grpSpPr>
            <a:xfrm>
              <a:off x="180020" y="105320"/>
              <a:ext cx="824322" cy="348431"/>
              <a:chOff x="0" y="0"/>
              <a:chExt cx="824320" cy="348429"/>
            </a:xfrm>
          </p:grpSpPr>
          <mc:AlternateContent xmlns:mc="http://schemas.openxmlformats.org/markup-compatibility/2006" xmlns:a14="http://schemas.microsoft.com/office/drawing/2010/main">
            <mc:Choice Requires="a14">
              <p:sp>
                <p:nvSpPr>
                  <p:cNvPr id="549" name="TextBox 13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49" name="TextBox 13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8868" b="-17391"/>
                    </a:stretch>
                  </a:blipFill>
                  <a:ln w="12700" cap="flat">
                    <a:noFill/>
                    <a:miter lim="400000"/>
                  </a:ln>
                  <a:effectLst/>
                </p:spPr>
                <p:txBody>
                  <a:bodyPr/>
                  <a:lstStyle/>
                  <a:p>
                    <a:r>
                      <a:rPr lang="en-US">
                        <a:noFill/>
                      </a:rPr>
                      <a:t> </a:t>
                    </a:r>
                  </a:p>
                </p:txBody>
              </p:sp>
            </mc:Fallback>
          </mc:AlternateContent>
          <p:sp>
            <p:nvSpPr>
              <p:cNvPr id="550" name="Straight Connector 13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51" name="TextBox 134"/>
              <p:cNvSpPr txBox="1"/>
              <p:nvPr/>
            </p:nvSpPr>
            <p:spPr>
              <a:xfrm>
                <a:off x="422767"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554" name="TextBox 135"/>
          <p:cNvSpPr txBox="1"/>
          <p:nvPr/>
        </p:nvSpPr>
        <p:spPr>
          <a:xfrm>
            <a:off x="3075534" y="274581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555" name="TextBox 136"/>
          <p:cNvSpPr txBox="1"/>
          <p:nvPr/>
        </p:nvSpPr>
        <p:spPr>
          <a:xfrm>
            <a:off x="3079706" y="3075458"/>
            <a:ext cx="295962"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559" name="Group 137"/>
          <p:cNvGrpSpPr/>
          <p:nvPr/>
        </p:nvGrpSpPr>
        <p:grpSpPr>
          <a:xfrm>
            <a:off x="2928345" y="4071997"/>
            <a:ext cx="807390" cy="348431"/>
            <a:chOff x="0" y="0"/>
            <a:chExt cx="807388" cy="348429"/>
          </a:xfrm>
        </p:grpSpPr>
        <mc:AlternateContent xmlns:mc="http://schemas.openxmlformats.org/markup-compatibility/2006" xmlns:a14="http://schemas.microsoft.com/office/drawing/2010/main">
          <mc:Choice Requires="a14">
            <p:sp>
              <p:nvSpPr>
                <p:cNvPr id="556" name="TextBox 13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56" name="TextBox 13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8868" b="-17391"/>
                  </a:stretch>
                </a:blipFill>
                <a:ln w="12700" cap="flat">
                  <a:noFill/>
                  <a:miter lim="400000"/>
                </a:ln>
                <a:effectLst/>
              </p:spPr>
              <p:txBody>
                <a:bodyPr/>
                <a:lstStyle/>
                <a:p>
                  <a:r>
                    <a:rPr lang="en-US">
                      <a:noFill/>
                    </a:rPr>
                    <a:t> </a:t>
                  </a:r>
                </a:p>
              </p:txBody>
            </p:sp>
          </mc:Fallback>
        </mc:AlternateContent>
        <p:sp>
          <p:nvSpPr>
            <p:cNvPr id="557" name="Straight Connector 13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58" name="TextBox 140"/>
            <p:cNvSpPr txBox="1"/>
            <p:nvPr/>
          </p:nvSpPr>
          <p:spPr>
            <a:xfrm>
              <a:off x="405835"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565" name="Group 141"/>
          <p:cNvGrpSpPr/>
          <p:nvPr/>
        </p:nvGrpSpPr>
        <p:grpSpPr>
          <a:xfrm>
            <a:off x="2800394" y="4294497"/>
            <a:ext cx="981966" cy="448310"/>
            <a:chOff x="0" y="0"/>
            <a:chExt cx="981965" cy="448308"/>
          </a:xfrm>
        </p:grpSpPr>
        <p:sp>
          <p:nvSpPr>
            <p:cNvPr id="560" name="TextBox 142"/>
            <p:cNvSpPr txBox="1"/>
            <p:nvPr/>
          </p:nvSpPr>
          <p:spPr>
            <a:xfrm>
              <a:off x="0"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564" name="Group 143"/>
            <p:cNvGrpSpPr/>
            <p:nvPr/>
          </p:nvGrpSpPr>
          <p:grpSpPr>
            <a:xfrm>
              <a:off x="174577" y="99877"/>
              <a:ext cx="807388" cy="348431"/>
              <a:chOff x="0" y="0"/>
              <a:chExt cx="807386" cy="348429"/>
            </a:xfrm>
          </p:grpSpPr>
          <mc:AlternateContent xmlns:mc="http://schemas.openxmlformats.org/markup-compatibility/2006" xmlns:a14="http://schemas.microsoft.com/office/drawing/2010/main">
            <mc:Choice Requires="a14">
              <p:sp>
                <p:nvSpPr>
                  <p:cNvPr id="561" name="TextBox 14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561" name="TextBox 14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021"/>
                    </a:stretch>
                  </a:blipFill>
                  <a:ln w="12700" cap="flat">
                    <a:noFill/>
                    <a:miter lim="400000"/>
                  </a:ln>
                  <a:effectLst/>
                </p:spPr>
                <p:txBody>
                  <a:bodyPr/>
                  <a:lstStyle/>
                  <a:p>
                    <a:r>
                      <a:rPr lang="en-US">
                        <a:noFill/>
                      </a:rPr>
                      <a:t> </a:t>
                    </a:r>
                  </a:p>
                </p:txBody>
              </p:sp>
            </mc:Fallback>
          </mc:AlternateContent>
          <p:sp>
            <p:nvSpPr>
              <p:cNvPr id="562" name="Straight Connector 14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63" name="TextBox 146"/>
              <p:cNvSpPr txBox="1"/>
              <p:nvPr/>
            </p:nvSpPr>
            <p:spPr>
              <a:xfrm>
                <a:off x="40583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566" name="TextBox 147"/>
          <p:cNvSpPr txBox="1"/>
          <p:nvPr/>
        </p:nvSpPr>
        <p:spPr>
          <a:xfrm>
            <a:off x="3015157" y="502464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567" name="TextBox 148"/>
          <p:cNvSpPr txBox="1"/>
          <p:nvPr/>
        </p:nvSpPr>
        <p:spPr>
          <a:xfrm>
            <a:off x="2903690" y="4708816"/>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568" name="Straight Arrow Connector 149"/>
          <p:cNvSpPr/>
          <p:nvPr/>
        </p:nvSpPr>
        <p:spPr>
          <a:xfrm>
            <a:off x="7659602" y="1581986"/>
            <a:ext cx="1" cy="186686"/>
          </a:xfrm>
          <a:prstGeom prst="line">
            <a:avLst/>
          </a:prstGeom>
          <a:ln w="25400">
            <a:solidFill>
              <a:srgbClr val="FF0000"/>
            </a:solidFill>
            <a:miter/>
            <a:tailEnd type="triangle"/>
          </a:ln>
        </p:spPr>
        <p:txBody>
          <a:bodyPr lIns="45719" rIns="45719"/>
          <a:lstStyle/>
          <a:p>
            <a:endParaRPr/>
          </a:p>
        </p:txBody>
      </p:sp>
      <p:sp>
        <p:nvSpPr>
          <p:cNvPr id="569" name="TextBox 150"/>
          <p:cNvSpPr txBox="1"/>
          <p:nvPr/>
        </p:nvSpPr>
        <p:spPr>
          <a:xfrm>
            <a:off x="7502438" y="1234167"/>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570" name="TextBox 151"/>
          <p:cNvSpPr txBox="1"/>
          <p:nvPr/>
        </p:nvSpPr>
        <p:spPr>
          <a:xfrm>
            <a:off x="7735824" y="1747304"/>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571" name="Straight Arrow Connector 152"/>
          <p:cNvSpPr/>
          <p:nvPr/>
        </p:nvSpPr>
        <p:spPr>
          <a:xfrm>
            <a:off x="7638381" y="5374462"/>
            <a:ext cx="1" cy="186686"/>
          </a:xfrm>
          <a:prstGeom prst="line">
            <a:avLst/>
          </a:prstGeom>
          <a:ln w="25400">
            <a:solidFill>
              <a:srgbClr val="FF0000"/>
            </a:solidFill>
            <a:miter/>
            <a:tailEnd type="triangle"/>
          </a:ln>
        </p:spPr>
        <p:txBody>
          <a:bodyPr lIns="45719" rIns="45719"/>
          <a:lstStyle/>
          <a:p>
            <a:endParaRPr/>
          </a:p>
        </p:txBody>
      </p:sp>
      <p:sp>
        <p:nvSpPr>
          <p:cNvPr id="572" name="TextBox 153"/>
          <p:cNvSpPr txBox="1"/>
          <p:nvPr/>
        </p:nvSpPr>
        <p:spPr>
          <a:xfrm>
            <a:off x="7493489" y="5640284"/>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573" name="TextBox 154"/>
          <p:cNvSpPr txBox="1"/>
          <p:nvPr/>
        </p:nvSpPr>
        <p:spPr>
          <a:xfrm>
            <a:off x="7752212" y="5307757"/>
            <a:ext cx="59453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115" name="Group 114">
            <a:extLst>
              <a:ext uri="{FF2B5EF4-FFF2-40B4-BE49-F238E27FC236}">
                <a16:creationId xmlns:a16="http://schemas.microsoft.com/office/drawing/2014/main" id="{CC379F6D-6F9B-4640-89B0-01F8ED0B1979}"/>
              </a:ext>
            </a:extLst>
          </p:cNvPr>
          <p:cNvGrpSpPr/>
          <p:nvPr/>
        </p:nvGrpSpPr>
        <p:grpSpPr>
          <a:xfrm>
            <a:off x="607704" y="5641292"/>
            <a:ext cx="1694217" cy="465402"/>
            <a:chOff x="1032936" y="5906726"/>
            <a:chExt cx="1694217" cy="465402"/>
          </a:xfrm>
        </p:grpSpPr>
        <p:sp>
          <p:nvSpPr>
            <p:cNvPr id="116" name="TextBox 115">
              <a:extLst>
                <a:ext uri="{FF2B5EF4-FFF2-40B4-BE49-F238E27FC236}">
                  <a16:creationId xmlns:a16="http://schemas.microsoft.com/office/drawing/2014/main" id="{39647998-95A0-F346-A3F5-3BDDBEA678C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17" name="TextBox 116">
              <a:extLst>
                <a:ext uri="{FF2B5EF4-FFF2-40B4-BE49-F238E27FC236}">
                  <a16:creationId xmlns:a16="http://schemas.microsoft.com/office/drawing/2014/main" id="{329F9132-9E6D-A34C-8AEA-6E58AFABF820}"/>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34250471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576" name="Straight Connector 4"/>
          <p:cNvSpPr/>
          <p:nvPr/>
        </p:nvSpPr>
        <p:spPr>
          <a:xfrm>
            <a:off x="277471" y="782261"/>
            <a:ext cx="8563831" cy="1"/>
          </a:xfrm>
          <a:prstGeom prst="line">
            <a:avLst/>
          </a:prstGeom>
          <a:ln w="28575">
            <a:solidFill>
              <a:srgbClr val="000000"/>
            </a:solidFill>
            <a:miter/>
          </a:ln>
        </p:spPr>
        <p:txBody>
          <a:bodyPr lIns="45719" rIns="45719"/>
          <a:lstStyle/>
          <a:p>
            <a:endParaRPr/>
          </a:p>
        </p:txBody>
      </p:sp>
      <p:grpSp>
        <p:nvGrpSpPr>
          <p:cNvPr id="622" name="Group 135"/>
          <p:cNvGrpSpPr/>
          <p:nvPr/>
        </p:nvGrpSpPr>
        <p:grpSpPr>
          <a:xfrm>
            <a:off x="1921663" y="1230769"/>
            <a:ext cx="4768978" cy="2544482"/>
            <a:chOff x="0" y="0"/>
            <a:chExt cx="4768976" cy="2544481"/>
          </a:xfrm>
        </p:grpSpPr>
        <p:sp>
          <p:nvSpPr>
            <p:cNvPr id="577" name="Straight Connector 7"/>
            <p:cNvSpPr/>
            <p:nvPr/>
          </p:nvSpPr>
          <p:spPr>
            <a:xfrm flipV="1">
              <a:off x="1334169" y="2425447"/>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78" name="Straight Connector 9"/>
            <p:cNvSpPr/>
            <p:nvPr/>
          </p:nvSpPr>
          <p:spPr>
            <a:xfrm flipV="1">
              <a:off x="219776" y="2425447"/>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79" name="Straight Connector 13"/>
            <p:cNvSpPr/>
            <p:nvPr/>
          </p:nvSpPr>
          <p:spPr>
            <a:xfrm>
              <a:off x="231063" y="1298511"/>
              <a:ext cx="1111234" cy="11112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0" name="Oval 14"/>
            <p:cNvSpPr/>
            <p:nvPr/>
          </p:nvSpPr>
          <p:spPr>
            <a:xfrm>
              <a:off x="163983" y="2336745"/>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81" name="Straight Connector 15"/>
            <p:cNvSpPr/>
            <p:nvPr/>
          </p:nvSpPr>
          <p:spPr>
            <a:xfrm flipV="1">
              <a:off x="1369745" y="1301930"/>
              <a:ext cx="1095151" cy="11052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2" name="Straight Connector 16"/>
            <p:cNvSpPr/>
            <p:nvPr/>
          </p:nvSpPr>
          <p:spPr>
            <a:xfrm flipV="1">
              <a:off x="144267" y="2266673"/>
              <a:ext cx="3" cy="27780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3" name="Straight Connector 17"/>
            <p:cNvSpPr/>
            <p:nvPr/>
          </p:nvSpPr>
          <p:spPr>
            <a:xfrm>
              <a:off x="6650" y="2263558"/>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4" name="Straight Connector 18"/>
            <p:cNvSpPr/>
            <p:nvPr/>
          </p:nvSpPr>
          <p:spPr>
            <a:xfrm>
              <a:off x="0" y="2412106"/>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5" name="Straight Connector 19"/>
            <p:cNvSpPr/>
            <p:nvPr/>
          </p:nvSpPr>
          <p:spPr>
            <a:xfrm>
              <a:off x="8333" y="2538428"/>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6" name="Straight Connector 20"/>
            <p:cNvSpPr/>
            <p:nvPr/>
          </p:nvSpPr>
          <p:spPr>
            <a:xfrm>
              <a:off x="2492553" y="1315801"/>
              <a:ext cx="1041194" cy="108793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7" name="Straight Connector 21"/>
            <p:cNvSpPr/>
            <p:nvPr/>
          </p:nvSpPr>
          <p:spPr>
            <a:xfrm flipV="1">
              <a:off x="3600336" y="1310189"/>
              <a:ext cx="1058988" cy="10856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8" name="Straight Connector 26"/>
            <p:cNvSpPr/>
            <p:nvPr/>
          </p:nvSpPr>
          <p:spPr>
            <a:xfrm flipV="1">
              <a:off x="3564654" y="2421867"/>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89" name="Straight Connector 28"/>
            <p:cNvSpPr/>
            <p:nvPr/>
          </p:nvSpPr>
          <p:spPr>
            <a:xfrm flipV="1">
              <a:off x="2429283" y="2419360"/>
              <a:ext cx="1121209"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90" name="Straight Connector 33"/>
            <p:cNvSpPr/>
            <p:nvPr/>
          </p:nvSpPr>
          <p:spPr>
            <a:xfrm flipH="1">
              <a:off x="2464829" y="1307634"/>
              <a:ext cx="1" cy="11113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91" name="Straight Connector 35"/>
            <p:cNvSpPr/>
            <p:nvPr/>
          </p:nvSpPr>
          <p:spPr>
            <a:xfrm flipH="1">
              <a:off x="4675081" y="1315574"/>
              <a:ext cx="15172" cy="10701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92" name="Oval 36"/>
            <p:cNvSpPr/>
            <p:nvPr/>
          </p:nvSpPr>
          <p:spPr>
            <a:xfrm>
              <a:off x="1272782" y="2349300"/>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93" name="Oval 37"/>
            <p:cNvSpPr/>
            <p:nvPr/>
          </p:nvSpPr>
          <p:spPr>
            <a:xfrm>
              <a:off x="2393094" y="2353409"/>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94" name="Oval 38"/>
            <p:cNvSpPr/>
            <p:nvPr/>
          </p:nvSpPr>
          <p:spPr>
            <a:xfrm>
              <a:off x="4605044" y="2353409"/>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95" name="Oval 39"/>
            <p:cNvSpPr/>
            <p:nvPr/>
          </p:nvSpPr>
          <p:spPr>
            <a:xfrm>
              <a:off x="3470259" y="2348878"/>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96" name="Straight Connector 52"/>
            <p:cNvSpPr/>
            <p:nvPr/>
          </p:nvSpPr>
          <p:spPr>
            <a:xfrm flipV="1">
              <a:off x="1375503" y="154932"/>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97" name="Straight Connector 53"/>
            <p:cNvSpPr/>
            <p:nvPr/>
          </p:nvSpPr>
          <p:spPr>
            <a:xfrm flipV="1">
              <a:off x="261112" y="154932"/>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598" name="Oval 56"/>
            <p:cNvSpPr/>
            <p:nvPr/>
          </p:nvSpPr>
          <p:spPr>
            <a:xfrm>
              <a:off x="193350" y="86141"/>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99" name="Straight Connector 57"/>
            <p:cNvSpPr/>
            <p:nvPr/>
          </p:nvSpPr>
          <p:spPr>
            <a:xfrm flipV="1">
              <a:off x="248692" y="166598"/>
              <a:ext cx="1111234" cy="11112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0" name="Straight Connector 58"/>
            <p:cNvSpPr/>
            <p:nvPr/>
          </p:nvSpPr>
          <p:spPr>
            <a:xfrm>
              <a:off x="1358501" y="121563"/>
              <a:ext cx="1137091" cy="118538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1" name="Straight Connector 59"/>
            <p:cNvSpPr/>
            <p:nvPr/>
          </p:nvSpPr>
          <p:spPr>
            <a:xfrm flipV="1">
              <a:off x="184818" y="3115"/>
              <a:ext cx="3" cy="27780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2" name="Straight Connector 60"/>
            <p:cNvSpPr/>
            <p:nvPr/>
          </p:nvSpPr>
          <p:spPr>
            <a:xfrm>
              <a:off x="47204" y="0"/>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3" name="Straight Connector 61"/>
            <p:cNvSpPr/>
            <p:nvPr/>
          </p:nvSpPr>
          <p:spPr>
            <a:xfrm>
              <a:off x="40551" y="138626"/>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4" name="Straight Connector 62"/>
            <p:cNvSpPr/>
            <p:nvPr/>
          </p:nvSpPr>
          <p:spPr>
            <a:xfrm>
              <a:off x="57516" y="266241"/>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5" name="Straight Connector 63"/>
            <p:cNvSpPr/>
            <p:nvPr/>
          </p:nvSpPr>
          <p:spPr>
            <a:xfrm flipV="1">
              <a:off x="2507196" y="173230"/>
              <a:ext cx="1038224" cy="107874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6" name="Straight Connector 64"/>
            <p:cNvSpPr/>
            <p:nvPr/>
          </p:nvSpPr>
          <p:spPr>
            <a:xfrm>
              <a:off x="3600706" y="178277"/>
              <a:ext cx="1058988" cy="10856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7" name="Straight Connector 70"/>
            <p:cNvSpPr/>
            <p:nvPr/>
          </p:nvSpPr>
          <p:spPr>
            <a:xfrm flipV="1">
              <a:off x="3575167" y="157199"/>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8" name="Straight Connector 71"/>
            <p:cNvSpPr/>
            <p:nvPr/>
          </p:nvSpPr>
          <p:spPr>
            <a:xfrm flipV="1">
              <a:off x="2470616" y="148844"/>
              <a:ext cx="1121210" cy="4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09" name="Straight Connector 75"/>
            <p:cNvSpPr/>
            <p:nvPr/>
          </p:nvSpPr>
          <p:spPr>
            <a:xfrm flipH="1">
              <a:off x="2479471" y="201612"/>
              <a:ext cx="1" cy="10701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10" name="Straight Connector 77"/>
            <p:cNvSpPr/>
            <p:nvPr/>
          </p:nvSpPr>
          <p:spPr>
            <a:xfrm>
              <a:off x="4699623" y="183658"/>
              <a:ext cx="1" cy="111133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11" name="Oval 78"/>
            <p:cNvSpPr/>
            <p:nvPr/>
          </p:nvSpPr>
          <p:spPr>
            <a:xfrm>
              <a:off x="1303920" y="89184"/>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12" name="Oval 79"/>
            <p:cNvSpPr/>
            <p:nvPr/>
          </p:nvSpPr>
          <p:spPr>
            <a:xfrm>
              <a:off x="2407422" y="77342"/>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13" name="Oval 80"/>
            <p:cNvSpPr/>
            <p:nvPr/>
          </p:nvSpPr>
          <p:spPr>
            <a:xfrm>
              <a:off x="4630072" y="66023"/>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14" name="Oval 81"/>
            <p:cNvSpPr/>
            <p:nvPr/>
          </p:nvSpPr>
          <p:spPr>
            <a:xfrm>
              <a:off x="3499190" y="80555"/>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15" name="Oval 93"/>
            <p:cNvSpPr/>
            <p:nvPr/>
          </p:nvSpPr>
          <p:spPr>
            <a:xfrm>
              <a:off x="170078" y="1218053"/>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16" name="Straight Connector 94"/>
            <p:cNvSpPr/>
            <p:nvPr/>
          </p:nvSpPr>
          <p:spPr>
            <a:xfrm flipV="1">
              <a:off x="161547" y="1135028"/>
              <a:ext cx="3" cy="27780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17" name="Straight Connector 95"/>
            <p:cNvSpPr/>
            <p:nvPr/>
          </p:nvSpPr>
          <p:spPr>
            <a:xfrm>
              <a:off x="23932" y="1131912"/>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18" name="Straight Connector 96"/>
            <p:cNvSpPr/>
            <p:nvPr/>
          </p:nvSpPr>
          <p:spPr>
            <a:xfrm>
              <a:off x="17279" y="1270539"/>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19" name="Straight Connector 97"/>
            <p:cNvSpPr/>
            <p:nvPr/>
          </p:nvSpPr>
          <p:spPr>
            <a:xfrm>
              <a:off x="25615" y="1406782"/>
              <a:ext cx="138905" cy="311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20" name="Oval 99"/>
            <p:cNvSpPr/>
            <p:nvPr/>
          </p:nvSpPr>
          <p:spPr>
            <a:xfrm>
              <a:off x="2410037" y="1226513"/>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21" name="Oval 100"/>
            <p:cNvSpPr/>
            <p:nvPr/>
          </p:nvSpPr>
          <p:spPr>
            <a:xfrm>
              <a:off x="4621089" y="1226513"/>
              <a:ext cx="138905" cy="13890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623" name="Table 1"/>
          <p:cNvGraphicFramePr/>
          <p:nvPr/>
        </p:nvGraphicFramePr>
        <p:xfrm>
          <a:off x="330119" y="4265769"/>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624" name="TextBox 114"/>
          <p:cNvSpPr txBox="1"/>
          <p:nvPr/>
        </p:nvSpPr>
        <p:spPr>
          <a:xfrm>
            <a:off x="1029414" y="4262254"/>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25" name="TextBox 115"/>
          <p:cNvSpPr txBox="1"/>
          <p:nvPr/>
        </p:nvSpPr>
        <p:spPr>
          <a:xfrm>
            <a:off x="1701798" y="4246702"/>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26" name="TextBox 116"/>
          <p:cNvSpPr txBox="1"/>
          <p:nvPr/>
        </p:nvSpPr>
        <p:spPr>
          <a:xfrm>
            <a:off x="341239" y="4336881"/>
            <a:ext cx="794091"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627" name="Table 117"/>
          <p:cNvGraphicFramePr/>
          <p:nvPr/>
        </p:nvGraphicFramePr>
        <p:xfrm>
          <a:off x="2454993" y="4267034"/>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628" name="TextBox 118"/>
          <p:cNvSpPr txBox="1"/>
          <p:nvPr/>
        </p:nvSpPr>
        <p:spPr>
          <a:xfrm>
            <a:off x="3162754" y="4263519"/>
            <a:ext cx="693817" cy="490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29" name="TextBox 119"/>
          <p:cNvSpPr txBox="1"/>
          <p:nvPr/>
        </p:nvSpPr>
        <p:spPr>
          <a:xfrm>
            <a:off x="3835139" y="4247967"/>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30" name="TextBox 120"/>
          <p:cNvSpPr txBox="1"/>
          <p:nvPr/>
        </p:nvSpPr>
        <p:spPr>
          <a:xfrm>
            <a:off x="2466113" y="4363547"/>
            <a:ext cx="794091" cy="287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631" name="Table 121"/>
          <p:cNvGraphicFramePr/>
          <p:nvPr/>
        </p:nvGraphicFramePr>
        <p:xfrm>
          <a:off x="4579868" y="4268299"/>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632" name="TextBox 122"/>
          <p:cNvSpPr txBox="1"/>
          <p:nvPr/>
        </p:nvSpPr>
        <p:spPr>
          <a:xfrm>
            <a:off x="5287629" y="4264785"/>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33" name="TextBox 123"/>
          <p:cNvSpPr txBox="1"/>
          <p:nvPr/>
        </p:nvSpPr>
        <p:spPr>
          <a:xfrm>
            <a:off x="5976946" y="4249232"/>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34" name="TextBox 124"/>
          <p:cNvSpPr txBox="1"/>
          <p:nvPr/>
        </p:nvSpPr>
        <p:spPr>
          <a:xfrm>
            <a:off x="4590987" y="4356346"/>
            <a:ext cx="794091"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635" name="Table 125"/>
          <p:cNvGraphicFramePr/>
          <p:nvPr/>
        </p:nvGraphicFramePr>
        <p:xfrm>
          <a:off x="6704741" y="4269563"/>
          <a:ext cx="2084466" cy="230759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bl>
          </a:graphicData>
        </a:graphic>
      </p:graphicFrame>
      <p:sp>
        <p:nvSpPr>
          <p:cNvPr id="636" name="TextBox 126"/>
          <p:cNvSpPr txBox="1"/>
          <p:nvPr/>
        </p:nvSpPr>
        <p:spPr>
          <a:xfrm>
            <a:off x="7412502" y="4266050"/>
            <a:ext cx="693817"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37" name="TextBox 127"/>
          <p:cNvSpPr txBox="1"/>
          <p:nvPr/>
        </p:nvSpPr>
        <p:spPr>
          <a:xfrm>
            <a:off x="8084886" y="4250497"/>
            <a:ext cx="762261" cy="490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38" name="TextBox 128"/>
          <p:cNvSpPr txBox="1"/>
          <p:nvPr/>
        </p:nvSpPr>
        <p:spPr>
          <a:xfrm>
            <a:off x="6707394" y="4366078"/>
            <a:ext cx="794090" cy="28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639" name="TextBox 129"/>
          <p:cNvSpPr txBox="1"/>
          <p:nvPr/>
        </p:nvSpPr>
        <p:spPr>
          <a:xfrm>
            <a:off x="1347205" y="272082"/>
            <a:ext cx="657089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Members</a:t>
            </a:r>
            <a:r>
              <a:rPr dirty="0"/>
              <a:t> </a:t>
            </a:r>
            <a:r>
              <a:rPr lang="en-US" dirty="0"/>
              <a:t>Forces</a:t>
            </a:r>
            <a:r>
              <a:rPr dirty="0"/>
              <a:t> </a:t>
            </a:r>
            <a:r>
              <a:rPr lang="en-US" dirty="0"/>
              <a:t>of Two</a:t>
            </a:r>
            <a:r>
              <a:rPr dirty="0"/>
              <a:t> </a:t>
            </a:r>
            <a:r>
              <a:rPr lang="en-US" dirty="0"/>
              <a:t>Truss </a:t>
            </a:r>
            <a:r>
              <a:rPr dirty="0"/>
              <a:t>Unit</a:t>
            </a:r>
            <a:r>
              <a:rPr lang="en-US" dirty="0"/>
              <a:t>s </a:t>
            </a:r>
            <a:r>
              <a:rPr dirty="0"/>
              <a:t>   </a:t>
            </a:r>
          </a:p>
        </p:txBody>
      </p:sp>
      <p:sp>
        <p:nvSpPr>
          <p:cNvPr id="640" name="Rectangle 72"/>
          <p:cNvSpPr/>
          <p:nvPr/>
        </p:nvSpPr>
        <p:spPr>
          <a:xfrm>
            <a:off x="1352253" y="2012208"/>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41" name="TextBox 73"/>
          <p:cNvSpPr txBox="1"/>
          <p:nvPr/>
        </p:nvSpPr>
        <p:spPr>
          <a:xfrm>
            <a:off x="1395429" y="1990765"/>
            <a:ext cx="136594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5. =  -.7071 </a:t>
            </a:r>
            <a:r>
              <a:rPr dirty="0" err="1"/>
              <a:t>lb</a:t>
            </a:r>
            <a:endParaRPr dirty="0"/>
          </a:p>
        </p:txBody>
      </p:sp>
      <p:sp>
        <p:nvSpPr>
          <p:cNvPr id="642" name="Rectangle 74"/>
          <p:cNvSpPr/>
          <p:nvPr/>
        </p:nvSpPr>
        <p:spPr>
          <a:xfrm>
            <a:off x="4007280" y="1508879"/>
            <a:ext cx="723120"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43" name="TextBox 76"/>
          <p:cNvSpPr txBox="1"/>
          <p:nvPr/>
        </p:nvSpPr>
        <p:spPr>
          <a:xfrm>
            <a:off x="4057449" y="1490010"/>
            <a:ext cx="748429"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9. =  0</a:t>
            </a:r>
          </a:p>
        </p:txBody>
      </p:sp>
      <p:sp>
        <p:nvSpPr>
          <p:cNvPr id="644" name="Rectangle 82"/>
          <p:cNvSpPr/>
          <p:nvPr/>
        </p:nvSpPr>
        <p:spPr>
          <a:xfrm>
            <a:off x="3308387" y="3759298"/>
            <a:ext cx="981877" cy="3000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45" name="TextBox 83"/>
          <p:cNvSpPr txBox="1"/>
          <p:nvPr/>
        </p:nvSpPr>
        <p:spPr>
          <a:xfrm>
            <a:off x="3350811" y="3734675"/>
            <a:ext cx="100583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4. =  -1 lb</a:t>
            </a:r>
          </a:p>
        </p:txBody>
      </p:sp>
      <p:sp>
        <p:nvSpPr>
          <p:cNvPr id="646" name="Rectangle 84"/>
          <p:cNvSpPr/>
          <p:nvPr/>
        </p:nvSpPr>
        <p:spPr>
          <a:xfrm>
            <a:off x="2165750" y="3755530"/>
            <a:ext cx="1016715"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47" name="TextBox 85"/>
          <p:cNvSpPr txBox="1"/>
          <p:nvPr/>
        </p:nvSpPr>
        <p:spPr>
          <a:xfrm>
            <a:off x="2257219" y="3739096"/>
            <a:ext cx="10613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2. =  -2 </a:t>
            </a:r>
            <a:r>
              <a:rPr dirty="0" err="1"/>
              <a:t>lb</a:t>
            </a:r>
            <a:endParaRPr dirty="0"/>
          </a:p>
        </p:txBody>
      </p:sp>
      <mc:AlternateContent xmlns:mc="http://schemas.openxmlformats.org/markup-compatibility/2006" xmlns:a14="http://schemas.microsoft.com/office/drawing/2010/main">
        <mc:Choice Requires="a14">
          <p:sp>
            <p:nvSpPr>
              <p:cNvPr id="648" name="TextBox 87"/>
              <p:cNvSpPr txBox="1"/>
              <p:nvPr/>
            </p:nvSpPr>
            <p:spPr>
              <a:xfrm>
                <a:off x="1170809" y="625370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48" name="TextBox 87"/>
              <p:cNvSpPr txBox="1">
                <a:spLocks noRot="1" noChangeAspect="1" noMove="1" noResize="1" noEditPoints="1" noAdjustHandles="1" noChangeArrowheads="1" noChangeShapeType="1" noTextEdit="1"/>
              </p:cNvSpPr>
              <p:nvPr/>
            </p:nvSpPr>
            <p:spPr>
              <a:xfrm>
                <a:off x="1170809" y="6253707"/>
                <a:ext cx="320327" cy="281636"/>
              </a:xfrm>
              <a:prstGeom prst="rect">
                <a:avLst/>
              </a:prstGeom>
              <a:blipFill>
                <a:blip r:embed="rId2"/>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9" name="TextBox 88"/>
              <p:cNvSpPr txBox="1"/>
              <p:nvPr/>
            </p:nvSpPr>
            <p:spPr>
              <a:xfrm>
                <a:off x="3292449" y="515244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49" name="TextBox 88"/>
              <p:cNvSpPr txBox="1">
                <a:spLocks noRot="1" noChangeAspect="1" noMove="1" noResize="1" noEditPoints="1" noAdjustHandles="1" noChangeArrowheads="1" noChangeShapeType="1" noTextEdit="1"/>
              </p:cNvSpPr>
              <p:nvPr/>
            </p:nvSpPr>
            <p:spPr>
              <a:xfrm>
                <a:off x="3292449" y="5152442"/>
                <a:ext cx="320327" cy="281637"/>
              </a:xfrm>
              <a:prstGeom prst="rect">
                <a:avLst/>
              </a:prstGeom>
              <a:blipFill>
                <a:blip r:embed="rId3"/>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0" name="TextBox 89"/>
              <p:cNvSpPr txBox="1"/>
              <p:nvPr/>
            </p:nvSpPr>
            <p:spPr>
              <a:xfrm>
                <a:off x="3292399" y="4770185"/>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50" name="TextBox 89"/>
              <p:cNvSpPr txBox="1">
                <a:spLocks noRot="1" noChangeAspect="1" noMove="1" noResize="1" noEditPoints="1" noAdjustHandles="1" noChangeArrowheads="1" noChangeShapeType="1" noTextEdit="1"/>
              </p:cNvSpPr>
              <p:nvPr/>
            </p:nvSpPr>
            <p:spPr>
              <a:xfrm>
                <a:off x="3292399" y="4770185"/>
                <a:ext cx="320327" cy="281637"/>
              </a:xfrm>
              <a:prstGeom prst="rect">
                <a:avLst/>
              </a:prstGeom>
              <a:blipFill>
                <a:blip r:embed="rId4"/>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1" name="TextBox 90"/>
              <p:cNvSpPr txBox="1"/>
              <p:nvPr/>
            </p:nvSpPr>
            <p:spPr>
              <a:xfrm>
                <a:off x="3291903" y="553013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51" name="TextBox 90"/>
              <p:cNvSpPr txBox="1">
                <a:spLocks noRot="1" noChangeAspect="1" noMove="1" noResize="1" noEditPoints="1" noAdjustHandles="1" noChangeArrowheads="1" noChangeShapeType="1" noTextEdit="1"/>
              </p:cNvSpPr>
              <p:nvPr/>
            </p:nvSpPr>
            <p:spPr>
              <a:xfrm>
                <a:off x="3291903" y="5530131"/>
                <a:ext cx="320327" cy="281636"/>
              </a:xfrm>
              <a:prstGeom prst="rect">
                <a:avLst/>
              </a:prstGeom>
              <a:blipFill>
                <a:blip r:embed="rId5"/>
                <a:stretch>
                  <a:fillRect r="-18868" b="-19565"/>
                </a:stretch>
              </a:blipFill>
              <a:ln w="12700">
                <a:miter lim="400000"/>
              </a:ln>
            </p:spPr>
            <p:txBody>
              <a:bodyPr/>
              <a:lstStyle/>
              <a:p>
                <a:r>
                  <a:rPr lang="en-US">
                    <a:noFill/>
                  </a:rPr>
                  <a:t> </a:t>
                </a:r>
              </a:p>
            </p:txBody>
          </p:sp>
        </mc:Fallback>
      </mc:AlternateContent>
      <p:sp>
        <p:nvSpPr>
          <p:cNvPr id="652" name="TextBox 91"/>
          <p:cNvSpPr txBox="1"/>
          <p:nvPr/>
        </p:nvSpPr>
        <p:spPr>
          <a:xfrm>
            <a:off x="1212918" y="4740824"/>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53" name="Rectangle 92"/>
          <p:cNvSpPr/>
          <p:nvPr/>
        </p:nvSpPr>
        <p:spPr>
          <a:xfrm>
            <a:off x="5703361" y="3762723"/>
            <a:ext cx="780241" cy="3000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54" name="TextBox 98"/>
          <p:cNvSpPr txBox="1"/>
          <p:nvPr/>
        </p:nvSpPr>
        <p:spPr>
          <a:xfrm>
            <a:off x="5720912" y="3744369"/>
            <a:ext cx="84949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14. =  0</a:t>
            </a:r>
          </a:p>
        </p:txBody>
      </p:sp>
      <p:sp>
        <p:nvSpPr>
          <p:cNvPr id="655" name="Rectangle 101"/>
          <p:cNvSpPr/>
          <p:nvPr/>
        </p:nvSpPr>
        <p:spPr>
          <a:xfrm>
            <a:off x="4479137" y="3758955"/>
            <a:ext cx="1041798"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56" name="TextBox 102"/>
          <p:cNvSpPr txBox="1"/>
          <p:nvPr/>
        </p:nvSpPr>
        <p:spPr>
          <a:xfrm>
            <a:off x="4497360" y="3732550"/>
            <a:ext cx="112135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12. =  -1 lb</a:t>
            </a:r>
          </a:p>
        </p:txBody>
      </p:sp>
      <p:sp>
        <p:nvSpPr>
          <p:cNvPr id="657" name="Rectangle 103"/>
          <p:cNvSpPr/>
          <p:nvPr/>
        </p:nvSpPr>
        <p:spPr>
          <a:xfrm>
            <a:off x="3398127" y="982999"/>
            <a:ext cx="915670" cy="3000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58" name="TextBox 104"/>
          <p:cNvSpPr txBox="1"/>
          <p:nvPr/>
        </p:nvSpPr>
        <p:spPr>
          <a:xfrm>
            <a:off x="3427320" y="964645"/>
            <a:ext cx="94625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3. =  1 </a:t>
            </a:r>
            <a:r>
              <a:rPr dirty="0" err="1"/>
              <a:t>lb</a:t>
            </a:r>
            <a:endParaRPr dirty="0"/>
          </a:p>
        </p:txBody>
      </p:sp>
      <p:sp>
        <p:nvSpPr>
          <p:cNvPr id="659" name="Rectangle 105"/>
          <p:cNvSpPr/>
          <p:nvPr/>
        </p:nvSpPr>
        <p:spPr>
          <a:xfrm>
            <a:off x="2285506" y="979231"/>
            <a:ext cx="920493"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60" name="TextBox 106"/>
          <p:cNvSpPr txBox="1"/>
          <p:nvPr/>
        </p:nvSpPr>
        <p:spPr>
          <a:xfrm>
            <a:off x="2325350" y="963163"/>
            <a:ext cx="94084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 =  2 </a:t>
            </a:r>
            <a:r>
              <a:rPr dirty="0" err="1"/>
              <a:t>lb</a:t>
            </a:r>
            <a:endParaRPr dirty="0"/>
          </a:p>
        </p:txBody>
      </p:sp>
      <p:sp>
        <p:nvSpPr>
          <p:cNvPr id="661" name="Rectangle 107"/>
          <p:cNvSpPr/>
          <p:nvPr/>
        </p:nvSpPr>
        <p:spPr>
          <a:xfrm>
            <a:off x="5708163" y="986426"/>
            <a:ext cx="733019" cy="3000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62" name="TextBox 108"/>
          <p:cNvSpPr txBox="1"/>
          <p:nvPr/>
        </p:nvSpPr>
        <p:spPr>
          <a:xfrm>
            <a:off x="5702961" y="968072"/>
            <a:ext cx="890634"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13. =  0</a:t>
            </a:r>
          </a:p>
        </p:txBody>
      </p:sp>
      <p:sp>
        <p:nvSpPr>
          <p:cNvPr id="663" name="Rectangle 109"/>
          <p:cNvSpPr/>
          <p:nvPr/>
        </p:nvSpPr>
        <p:spPr>
          <a:xfrm>
            <a:off x="4502672" y="982658"/>
            <a:ext cx="920493"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64" name="TextBox 110"/>
          <p:cNvSpPr txBox="1"/>
          <p:nvPr/>
        </p:nvSpPr>
        <p:spPr>
          <a:xfrm>
            <a:off x="4496476" y="966588"/>
            <a:ext cx="107564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11. =  1 </a:t>
            </a:r>
            <a:r>
              <a:rPr dirty="0" err="1"/>
              <a:t>lb</a:t>
            </a:r>
            <a:endParaRPr dirty="0"/>
          </a:p>
        </p:txBody>
      </p:sp>
      <p:sp>
        <p:nvSpPr>
          <p:cNvPr id="665" name="Rectangle 111"/>
          <p:cNvSpPr/>
          <p:nvPr/>
        </p:nvSpPr>
        <p:spPr>
          <a:xfrm>
            <a:off x="2853938" y="2013972"/>
            <a:ext cx="1321448" cy="312244"/>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66" name="TextBox 112"/>
          <p:cNvSpPr txBox="1"/>
          <p:nvPr/>
        </p:nvSpPr>
        <p:spPr>
          <a:xfrm>
            <a:off x="2918773" y="1997197"/>
            <a:ext cx="130429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7. =  .7071 </a:t>
            </a:r>
            <a:r>
              <a:rPr dirty="0" err="1"/>
              <a:t>lb</a:t>
            </a:r>
            <a:endParaRPr dirty="0"/>
          </a:p>
        </p:txBody>
      </p:sp>
      <p:sp>
        <p:nvSpPr>
          <p:cNvPr id="667" name="Rectangle 113"/>
          <p:cNvSpPr/>
          <p:nvPr/>
        </p:nvSpPr>
        <p:spPr>
          <a:xfrm>
            <a:off x="1333462" y="2693420"/>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68" name="TextBox 130"/>
          <p:cNvSpPr txBox="1"/>
          <p:nvPr/>
        </p:nvSpPr>
        <p:spPr>
          <a:xfrm>
            <a:off x="1397172" y="2680442"/>
            <a:ext cx="136594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6. =  .7071 </a:t>
            </a:r>
            <a:r>
              <a:rPr dirty="0" err="1"/>
              <a:t>lb</a:t>
            </a:r>
            <a:endParaRPr dirty="0"/>
          </a:p>
        </p:txBody>
      </p:sp>
      <p:sp>
        <p:nvSpPr>
          <p:cNvPr id="669" name="Rectangle 131"/>
          <p:cNvSpPr/>
          <p:nvPr/>
        </p:nvSpPr>
        <p:spPr>
          <a:xfrm>
            <a:off x="2849547" y="2695183"/>
            <a:ext cx="1321448"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70" name="TextBox 132"/>
          <p:cNvSpPr txBox="1"/>
          <p:nvPr/>
        </p:nvSpPr>
        <p:spPr>
          <a:xfrm>
            <a:off x="2892724" y="2682207"/>
            <a:ext cx="1365947"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8. =  -.7071 </a:t>
            </a:r>
            <a:r>
              <a:rPr dirty="0" err="1"/>
              <a:t>lb</a:t>
            </a:r>
            <a:endParaRPr dirty="0"/>
          </a:p>
        </p:txBody>
      </p:sp>
      <p:sp>
        <p:nvSpPr>
          <p:cNvPr id="671" name="Rectangle 133"/>
          <p:cNvSpPr/>
          <p:nvPr/>
        </p:nvSpPr>
        <p:spPr>
          <a:xfrm>
            <a:off x="3962406" y="3226694"/>
            <a:ext cx="763467"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72" name="TextBox 134"/>
          <p:cNvSpPr txBox="1"/>
          <p:nvPr/>
        </p:nvSpPr>
        <p:spPr>
          <a:xfrm>
            <a:off x="3962565" y="3207825"/>
            <a:ext cx="85803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10. =  0 </a:t>
            </a:r>
          </a:p>
        </p:txBody>
      </p:sp>
      <p:sp>
        <p:nvSpPr>
          <p:cNvPr id="673" name="Rectangle 136"/>
          <p:cNvSpPr/>
          <p:nvPr/>
        </p:nvSpPr>
        <p:spPr>
          <a:xfrm>
            <a:off x="4369339" y="2007504"/>
            <a:ext cx="1321448"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74" name="TextBox 137"/>
          <p:cNvSpPr txBox="1"/>
          <p:nvPr/>
        </p:nvSpPr>
        <p:spPr>
          <a:xfrm>
            <a:off x="4356316" y="1986060"/>
            <a:ext cx="1427353"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latin typeface="Times New Roman"/>
                <a:ea typeface="Times New Roman"/>
                <a:cs typeface="Times New Roman"/>
                <a:sym typeface="Times New Roman"/>
              </a:defRPr>
            </a:lvl1pPr>
          </a:lstStyle>
          <a:p>
            <a:r>
              <a:rPr dirty="0"/>
              <a:t>15. =  -.7071 </a:t>
            </a:r>
            <a:r>
              <a:rPr dirty="0" err="1"/>
              <a:t>lb</a:t>
            </a:r>
            <a:endParaRPr dirty="0"/>
          </a:p>
        </p:txBody>
      </p:sp>
      <p:sp>
        <p:nvSpPr>
          <p:cNvPr id="675" name="Rectangle 138"/>
          <p:cNvSpPr/>
          <p:nvPr/>
        </p:nvSpPr>
        <p:spPr>
          <a:xfrm>
            <a:off x="5885426" y="2009268"/>
            <a:ext cx="1380605"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76" name="TextBox 139"/>
          <p:cNvSpPr txBox="1"/>
          <p:nvPr/>
        </p:nvSpPr>
        <p:spPr>
          <a:xfrm>
            <a:off x="5912652" y="1990897"/>
            <a:ext cx="141264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17. =  .7071 </a:t>
            </a:r>
            <a:r>
              <a:rPr dirty="0" err="1"/>
              <a:t>lb</a:t>
            </a:r>
            <a:endParaRPr dirty="0"/>
          </a:p>
        </p:txBody>
      </p:sp>
      <p:sp>
        <p:nvSpPr>
          <p:cNvPr id="677" name="Rectangle 140"/>
          <p:cNvSpPr/>
          <p:nvPr/>
        </p:nvSpPr>
        <p:spPr>
          <a:xfrm>
            <a:off x="4350549" y="2688714"/>
            <a:ext cx="1321448"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78" name="TextBox 141"/>
          <p:cNvSpPr txBox="1"/>
          <p:nvPr/>
        </p:nvSpPr>
        <p:spPr>
          <a:xfrm>
            <a:off x="4357635" y="2675738"/>
            <a:ext cx="1451540"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16. =  .7071 </a:t>
            </a:r>
            <a:r>
              <a:rPr dirty="0" err="1"/>
              <a:t>lb</a:t>
            </a:r>
            <a:endParaRPr dirty="0"/>
          </a:p>
        </p:txBody>
      </p:sp>
      <p:sp>
        <p:nvSpPr>
          <p:cNvPr id="679" name="Rectangle 142"/>
          <p:cNvSpPr/>
          <p:nvPr/>
        </p:nvSpPr>
        <p:spPr>
          <a:xfrm>
            <a:off x="5897848" y="2698891"/>
            <a:ext cx="1368183"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80" name="TextBox 143"/>
          <p:cNvSpPr txBox="1"/>
          <p:nvPr/>
        </p:nvSpPr>
        <p:spPr>
          <a:xfrm>
            <a:off x="5900398" y="2681413"/>
            <a:ext cx="149348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18. =  -.7071 </a:t>
            </a:r>
            <a:r>
              <a:rPr dirty="0" err="1"/>
              <a:t>lb</a:t>
            </a:r>
            <a:endParaRPr dirty="0"/>
          </a:p>
        </p:txBody>
      </p:sp>
      <p:sp>
        <p:nvSpPr>
          <p:cNvPr id="681" name="Rectangle 144"/>
          <p:cNvSpPr/>
          <p:nvPr/>
        </p:nvSpPr>
        <p:spPr>
          <a:xfrm>
            <a:off x="5956894" y="1497879"/>
            <a:ext cx="1102707"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82" name="TextBox 145"/>
          <p:cNvSpPr txBox="1"/>
          <p:nvPr/>
        </p:nvSpPr>
        <p:spPr>
          <a:xfrm>
            <a:off x="5967648" y="1472934"/>
            <a:ext cx="118857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19. =  -.5 </a:t>
            </a:r>
            <a:r>
              <a:rPr dirty="0" err="1"/>
              <a:t>lb</a:t>
            </a:r>
            <a:endParaRPr dirty="0"/>
          </a:p>
        </p:txBody>
      </p:sp>
      <p:sp>
        <p:nvSpPr>
          <p:cNvPr id="683" name="Rectangle 146"/>
          <p:cNvSpPr/>
          <p:nvPr/>
        </p:nvSpPr>
        <p:spPr>
          <a:xfrm>
            <a:off x="5980586" y="3237127"/>
            <a:ext cx="1082614"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84" name="TextBox 147"/>
          <p:cNvSpPr txBox="1"/>
          <p:nvPr/>
        </p:nvSpPr>
        <p:spPr>
          <a:xfrm>
            <a:off x="6032649" y="3212993"/>
            <a:ext cx="1121851"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20. =  .5 </a:t>
            </a:r>
            <a:r>
              <a:rPr dirty="0" err="1"/>
              <a:t>lb</a:t>
            </a:r>
            <a:endParaRPr dirty="0"/>
          </a:p>
        </p:txBody>
      </p:sp>
      <p:sp>
        <p:nvSpPr>
          <p:cNvPr id="685" name="TextBox 148"/>
          <p:cNvSpPr txBox="1"/>
          <p:nvPr/>
        </p:nvSpPr>
        <p:spPr>
          <a:xfrm>
            <a:off x="505557" y="4739144"/>
            <a:ext cx="40155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86" name="TextBox 149"/>
          <p:cNvSpPr txBox="1"/>
          <p:nvPr/>
        </p:nvSpPr>
        <p:spPr>
          <a:xfrm>
            <a:off x="516681" y="5077616"/>
            <a:ext cx="40155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687" name="TextBox 150"/>
          <p:cNvSpPr txBox="1"/>
          <p:nvPr/>
        </p:nvSpPr>
        <p:spPr>
          <a:xfrm>
            <a:off x="512525" y="5450823"/>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688" name="TextBox 151"/>
          <p:cNvSpPr txBox="1"/>
          <p:nvPr/>
        </p:nvSpPr>
        <p:spPr>
          <a:xfrm>
            <a:off x="505233" y="5844699"/>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689" name="TextBox 152"/>
          <p:cNvSpPr txBox="1"/>
          <p:nvPr/>
        </p:nvSpPr>
        <p:spPr>
          <a:xfrm>
            <a:off x="508023" y="620094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690" name="TextBox 153"/>
          <p:cNvSpPr txBox="1"/>
          <p:nvPr/>
        </p:nvSpPr>
        <p:spPr>
          <a:xfrm>
            <a:off x="2637191" y="473537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691" name="TextBox 154"/>
          <p:cNvSpPr txBox="1"/>
          <p:nvPr/>
        </p:nvSpPr>
        <p:spPr>
          <a:xfrm>
            <a:off x="2648316" y="5073844"/>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692" name="TextBox 155"/>
          <p:cNvSpPr txBox="1"/>
          <p:nvPr/>
        </p:nvSpPr>
        <p:spPr>
          <a:xfrm>
            <a:off x="2644158" y="54541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693" name="TextBox 156"/>
          <p:cNvSpPr txBox="1"/>
          <p:nvPr/>
        </p:nvSpPr>
        <p:spPr>
          <a:xfrm>
            <a:off x="2636866" y="581949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694" name="TextBox 157"/>
          <p:cNvSpPr txBox="1"/>
          <p:nvPr/>
        </p:nvSpPr>
        <p:spPr>
          <a:xfrm>
            <a:off x="2546786" y="6211461"/>
            <a:ext cx="48923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695" name="TextBox 158"/>
          <p:cNvSpPr txBox="1"/>
          <p:nvPr/>
        </p:nvSpPr>
        <p:spPr>
          <a:xfrm>
            <a:off x="4683099" y="4731603"/>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696" name="TextBox 159"/>
          <p:cNvSpPr txBox="1"/>
          <p:nvPr/>
        </p:nvSpPr>
        <p:spPr>
          <a:xfrm>
            <a:off x="4687077" y="5091505"/>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697" name="TextBox 160"/>
          <p:cNvSpPr txBox="1"/>
          <p:nvPr/>
        </p:nvSpPr>
        <p:spPr>
          <a:xfrm>
            <a:off x="4690014" y="5485886"/>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698" name="TextBox 161"/>
          <p:cNvSpPr txBox="1"/>
          <p:nvPr/>
        </p:nvSpPr>
        <p:spPr>
          <a:xfrm>
            <a:off x="4688601" y="5837795"/>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699" name="TextBox 162"/>
          <p:cNvSpPr txBox="1"/>
          <p:nvPr/>
        </p:nvSpPr>
        <p:spPr>
          <a:xfrm>
            <a:off x="4697612" y="6215098"/>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700" name="TextBox 168"/>
          <p:cNvSpPr txBox="1"/>
          <p:nvPr/>
        </p:nvSpPr>
        <p:spPr>
          <a:xfrm>
            <a:off x="6848930" y="4718713"/>
            <a:ext cx="5739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701" name="TextBox 169"/>
          <p:cNvSpPr txBox="1"/>
          <p:nvPr/>
        </p:nvSpPr>
        <p:spPr>
          <a:xfrm>
            <a:off x="6852909" y="5078617"/>
            <a:ext cx="51032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702" name="TextBox 170"/>
          <p:cNvSpPr txBox="1"/>
          <p:nvPr/>
        </p:nvSpPr>
        <p:spPr>
          <a:xfrm>
            <a:off x="6855846" y="5472996"/>
            <a:ext cx="500249"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703" name="TextBox 171"/>
          <p:cNvSpPr txBox="1"/>
          <p:nvPr/>
        </p:nvSpPr>
        <p:spPr>
          <a:xfrm>
            <a:off x="6854432" y="5824906"/>
            <a:ext cx="505674"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704" name="TextBox 172"/>
          <p:cNvSpPr txBox="1"/>
          <p:nvPr/>
        </p:nvSpPr>
        <p:spPr>
          <a:xfrm>
            <a:off x="6863443" y="6202210"/>
            <a:ext cx="48082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705" name="TextBox 173"/>
          <p:cNvSpPr txBox="1"/>
          <p:nvPr/>
        </p:nvSpPr>
        <p:spPr>
          <a:xfrm>
            <a:off x="1201793" y="5107006"/>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06" name="TextBox 174"/>
          <p:cNvSpPr txBox="1"/>
          <p:nvPr/>
        </p:nvSpPr>
        <p:spPr>
          <a:xfrm>
            <a:off x="1212918" y="545027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07" name="TextBox 175"/>
          <p:cNvSpPr txBox="1"/>
          <p:nvPr/>
        </p:nvSpPr>
        <p:spPr>
          <a:xfrm>
            <a:off x="1201793" y="5816460"/>
            <a:ext cx="40717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08" name="TextBox 176"/>
          <p:cNvSpPr txBox="1"/>
          <p:nvPr/>
        </p:nvSpPr>
        <p:spPr>
          <a:xfrm>
            <a:off x="3329254" y="584617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09" name="TextBox 177"/>
          <p:cNvSpPr txBox="1"/>
          <p:nvPr/>
        </p:nvSpPr>
        <p:spPr>
          <a:xfrm>
            <a:off x="3318131" y="621236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710" name="TextBox 178"/>
              <p:cNvSpPr txBox="1"/>
              <p:nvPr/>
            </p:nvSpPr>
            <p:spPr>
              <a:xfrm>
                <a:off x="5429474" y="623501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10" name="TextBox 178"/>
              <p:cNvSpPr txBox="1">
                <a:spLocks noRot="1" noChangeAspect="1" noMove="1" noResize="1" noEditPoints="1" noAdjustHandles="1" noChangeArrowheads="1" noChangeShapeType="1" noTextEdit="1"/>
              </p:cNvSpPr>
              <p:nvPr/>
            </p:nvSpPr>
            <p:spPr>
              <a:xfrm>
                <a:off x="5429474" y="6235013"/>
                <a:ext cx="320327" cy="281637"/>
              </a:xfrm>
              <a:prstGeom prst="rect">
                <a:avLst/>
              </a:prstGeom>
              <a:blipFill>
                <a:blip r:embed="rId6"/>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1" name="TextBox 179"/>
              <p:cNvSpPr txBox="1"/>
              <p:nvPr/>
            </p:nvSpPr>
            <p:spPr>
              <a:xfrm>
                <a:off x="7551114" y="513374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11" name="TextBox 179"/>
              <p:cNvSpPr txBox="1">
                <a:spLocks noRot="1" noChangeAspect="1" noMove="1" noResize="1" noEditPoints="1" noAdjustHandles="1" noChangeArrowheads="1" noChangeShapeType="1" noTextEdit="1"/>
              </p:cNvSpPr>
              <p:nvPr/>
            </p:nvSpPr>
            <p:spPr>
              <a:xfrm>
                <a:off x="7551114" y="5133749"/>
                <a:ext cx="320327" cy="281637"/>
              </a:xfrm>
              <a:prstGeom prst="rect">
                <a:avLst/>
              </a:prstGeom>
              <a:blipFill>
                <a:blip r:embed="rId7"/>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2" name="TextBox 180"/>
              <p:cNvSpPr txBox="1"/>
              <p:nvPr/>
            </p:nvSpPr>
            <p:spPr>
              <a:xfrm>
                <a:off x="7551064" y="475149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12" name="TextBox 180"/>
              <p:cNvSpPr txBox="1">
                <a:spLocks noRot="1" noChangeAspect="1" noMove="1" noResize="1" noEditPoints="1" noAdjustHandles="1" noChangeArrowheads="1" noChangeShapeType="1" noTextEdit="1"/>
              </p:cNvSpPr>
              <p:nvPr/>
            </p:nvSpPr>
            <p:spPr>
              <a:xfrm>
                <a:off x="7551064" y="4751492"/>
                <a:ext cx="320327" cy="281637"/>
              </a:xfrm>
              <a:prstGeom prst="rect">
                <a:avLst/>
              </a:prstGeom>
              <a:blipFill>
                <a:blip r:embed="rId8"/>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3" name="TextBox 181"/>
              <p:cNvSpPr txBox="1"/>
              <p:nvPr/>
            </p:nvSpPr>
            <p:spPr>
              <a:xfrm>
                <a:off x="7550568" y="5511438"/>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13" name="TextBox 181"/>
              <p:cNvSpPr txBox="1">
                <a:spLocks noRot="1" noChangeAspect="1" noMove="1" noResize="1" noEditPoints="1" noAdjustHandles="1" noChangeArrowheads="1" noChangeShapeType="1" noTextEdit="1"/>
              </p:cNvSpPr>
              <p:nvPr/>
            </p:nvSpPr>
            <p:spPr>
              <a:xfrm>
                <a:off x="7550568" y="5511438"/>
                <a:ext cx="320327" cy="281636"/>
              </a:xfrm>
              <a:prstGeom prst="rect">
                <a:avLst/>
              </a:prstGeom>
              <a:blipFill>
                <a:blip r:embed="rId9"/>
                <a:stretch>
                  <a:fillRect r="-19231" b="-19565"/>
                </a:stretch>
              </a:blipFill>
              <a:ln w="12700">
                <a:miter lim="400000"/>
              </a:ln>
            </p:spPr>
            <p:txBody>
              <a:bodyPr/>
              <a:lstStyle/>
              <a:p>
                <a:r>
                  <a:rPr lang="en-US">
                    <a:noFill/>
                  </a:rPr>
                  <a:t> </a:t>
                </a:r>
              </a:p>
            </p:txBody>
          </p:sp>
        </mc:Fallback>
      </mc:AlternateContent>
      <p:sp>
        <p:nvSpPr>
          <p:cNvPr id="714" name="TextBox 182"/>
          <p:cNvSpPr txBox="1"/>
          <p:nvPr/>
        </p:nvSpPr>
        <p:spPr>
          <a:xfrm>
            <a:off x="5471583" y="4722131"/>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15" name="TextBox 183"/>
          <p:cNvSpPr txBox="1"/>
          <p:nvPr/>
        </p:nvSpPr>
        <p:spPr>
          <a:xfrm>
            <a:off x="5460458" y="5088313"/>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16" name="TextBox 184"/>
          <p:cNvSpPr txBox="1"/>
          <p:nvPr/>
        </p:nvSpPr>
        <p:spPr>
          <a:xfrm>
            <a:off x="5471583" y="5431585"/>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17" name="TextBox 185"/>
          <p:cNvSpPr txBox="1"/>
          <p:nvPr/>
        </p:nvSpPr>
        <p:spPr>
          <a:xfrm>
            <a:off x="5460458" y="5797767"/>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18" name="TextBox 186"/>
          <p:cNvSpPr txBox="1"/>
          <p:nvPr/>
        </p:nvSpPr>
        <p:spPr>
          <a:xfrm>
            <a:off x="7587919" y="5827486"/>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19" name="TextBox 187"/>
          <p:cNvSpPr txBox="1"/>
          <p:nvPr/>
        </p:nvSpPr>
        <p:spPr>
          <a:xfrm>
            <a:off x="7576795" y="6193668"/>
            <a:ext cx="40717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20" name="TextBox 163"/>
          <p:cNvSpPr txBox="1"/>
          <p:nvPr/>
        </p:nvSpPr>
        <p:spPr>
          <a:xfrm>
            <a:off x="1928383" y="47309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721" name="TextBox 164"/>
          <p:cNvSpPr txBox="1"/>
          <p:nvPr/>
        </p:nvSpPr>
        <p:spPr>
          <a:xfrm>
            <a:off x="1830978" y="508784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727" name="Group 165"/>
          <p:cNvGrpSpPr/>
          <p:nvPr/>
        </p:nvGrpSpPr>
        <p:grpSpPr>
          <a:xfrm>
            <a:off x="1681174" y="6116913"/>
            <a:ext cx="936607" cy="453753"/>
            <a:chOff x="50802" y="0"/>
            <a:chExt cx="936606" cy="453751"/>
          </a:xfrm>
        </p:grpSpPr>
        <p:sp>
          <p:nvSpPr>
            <p:cNvPr id="722" name="TextBox 166"/>
            <p:cNvSpPr txBox="1"/>
            <p:nvPr/>
          </p:nvSpPr>
          <p:spPr>
            <a:xfrm>
              <a:off x="50802" y="0"/>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726" name="Group 167"/>
            <p:cNvGrpSpPr/>
            <p:nvPr/>
          </p:nvGrpSpPr>
          <p:grpSpPr>
            <a:xfrm>
              <a:off x="180020" y="105320"/>
              <a:ext cx="807388" cy="348431"/>
              <a:chOff x="0" y="0"/>
              <a:chExt cx="807386" cy="348429"/>
            </a:xfrm>
          </p:grpSpPr>
          <mc:AlternateContent xmlns:mc="http://schemas.openxmlformats.org/markup-compatibility/2006" xmlns:a14="http://schemas.microsoft.com/office/drawing/2010/main">
            <mc:Choice Requires="a14">
              <p:sp>
                <p:nvSpPr>
                  <p:cNvPr id="723" name="TextBox 18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23" name="TextBox 18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6981" b="-19565"/>
                    </a:stretch>
                  </a:blipFill>
                  <a:ln w="12700" cap="flat">
                    <a:noFill/>
                    <a:miter lim="400000"/>
                  </a:ln>
                  <a:effectLst/>
                </p:spPr>
                <p:txBody>
                  <a:bodyPr/>
                  <a:lstStyle/>
                  <a:p>
                    <a:r>
                      <a:rPr lang="en-US">
                        <a:noFill/>
                      </a:rPr>
                      <a:t> </a:t>
                    </a:r>
                  </a:p>
                </p:txBody>
              </p:sp>
            </mc:Fallback>
          </mc:AlternateContent>
          <p:sp>
            <p:nvSpPr>
              <p:cNvPr id="724" name="Straight Connector 18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5" name="TextBox 190"/>
              <p:cNvSpPr txBox="1"/>
              <p:nvPr/>
            </p:nvSpPr>
            <p:spPr>
              <a:xfrm>
                <a:off x="40583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728" name="TextBox 191"/>
          <p:cNvSpPr txBox="1"/>
          <p:nvPr/>
        </p:nvSpPr>
        <p:spPr>
          <a:xfrm>
            <a:off x="1923824" y="5476140"/>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29" name="TextBox 192"/>
          <p:cNvSpPr txBox="1"/>
          <p:nvPr/>
        </p:nvSpPr>
        <p:spPr>
          <a:xfrm>
            <a:off x="1838866" y="5849322"/>
            <a:ext cx="436618"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730" name="TextBox 193"/>
          <p:cNvSpPr txBox="1"/>
          <p:nvPr/>
        </p:nvSpPr>
        <p:spPr>
          <a:xfrm>
            <a:off x="6168756" y="4730996"/>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31" name="TextBox 194"/>
          <p:cNvSpPr txBox="1"/>
          <p:nvPr/>
        </p:nvSpPr>
        <p:spPr>
          <a:xfrm>
            <a:off x="6071011" y="5104179"/>
            <a:ext cx="47393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737" name="Group 195"/>
          <p:cNvGrpSpPr/>
          <p:nvPr/>
        </p:nvGrpSpPr>
        <p:grpSpPr>
          <a:xfrm>
            <a:off x="5943061" y="6102652"/>
            <a:ext cx="913833" cy="469937"/>
            <a:chOff x="56644" y="-16184"/>
            <a:chExt cx="913832" cy="469935"/>
          </a:xfrm>
        </p:grpSpPr>
        <p:sp>
          <p:nvSpPr>
            <p:cNvPr id="732" name="TextBox 196"/>
            <p:cNvSpPr txBox="1"/>
            <p:nvPr/>
          </p:nvSpPr>
          <p:spPr>
            <a:xfrm>
              <a:off x="56644" y="-16184"/>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736" name="Group 197"/>
            <p:cNvGrpSpPr/>
            <p:nvPr/>
          </p:nvGrpSpPr>
          <p:grpSpPr>
            <a:xfrm>
              <a:off x="180020" y="105320"/>
              <a:ext cx="790456" cy="348431"/>
              <a:chOff x="0" y="0"/>
              <a:chExt cx="790454" cy="348429"/>
            </a:xfrm>
          </p:grpSpPr>
          <mc:AlternateContent xmlns:mc="http://schemas.openxmlformats.org/markup-compatibility/2006" xmlns:a14="http://schemas.microsoft.com/office/drawing/2010/main">
            <mc:Choice Requires="a14">
              <p:sp>
                <p:nvSpPr>
                  <p:cNvPr id="733" name="TextBox 19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33" name="TextBox 19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734" name="Straight Connector 19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35" name="TextBox 200"/>
              <p:cNvSpPr txBox="1"/>
              <p:nvPr/>
            </p:nvSpPr>
            <p:spPr>
              <a:xfrm>
                <a:off x="388901"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738" name="TextBox 201"/>
          <p:cNvSpPr txBox="1"/>
          <p:nvPr/>
        </p:nvSpPr>
        <p:spPr>
          <a:xfrm>
            <a:off x="6158255" y="5502688"/>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739" name="TextBox 202"/>
          <p:cNvSpPr txBox="1"/>
          <p:nvPr/>
        </p:nvSpPr>
        <p:spPr>
          <a:xfrm>
            <a:off x="6162426" y="5843211"/>
            <a:ext cx="29596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743" name="Group 203"/>
          <p:cNvGrpSpPr/>
          <p:nvPr/>
        </p:nvGrpSpPr>
        <p:grpSpPr>
          <a:xfrm>
            <a:off x="3891544" y="4744594"/>
            <a:ext cx="807390" cy="348431"/>
            <a:chOff x="0" y="0"/>
            <a:chExt cx="807388" cy="348429"/>
          </a:xfrm>
        </p:grpSpPr>
        <mc:AlternateContent xmlns:mc="http://schemas.openxmlformats.org/markup-compatibility/2006" xmlns:a14="http://schemas.microsoft.com/office/drawing/2010/main">
          <mc:Choice Requires="a14">
            <p:sp>
              <p:nvSpPr>
                <p:cNvPr id="740" name="TextBox 20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40" name="TextBox 20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741" name="Straight Connector 20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42" name="TextBox 206"/>
            <p:cNvSpPr txBox="1"/>
            <p:nvPr/>
          </p:nvSpPr>
          <p:spPr>
            <a:xfrm>
              <a:off x="405835"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747" name="Group 207"/>
          <p:cNvGrpSpPr/>
          <p:nvPr/>
        </p:nvGrpSpPr>
        <p:grpSpPr>
          <a:xfrm>
            <a:off x="3881877" y="5120621"/>
            <a:ext cx="807390" cy="348431"/>
            <a:chOff x="0" y="0"/>
            <a:chExt cx="807388" cy="348429"/>
          </a:xfrm>
        </p:grpSpPr>
        <mc:AlternateContent xmlns:mc="http://schemas.openxmlformats.org/markup-compatibility/2006" xmlns:a14="http://schemas.microsoft.com/office/drawing/2010/main">
          <mc:Choice Requires="a14">
            <p:sp>
              <p:nvSpPr>
                <p:cNvPr id="744" name="TextBox 20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44" name="TextBox 20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745" name="Straight Connector 20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46" name="TextBox 210"/>
            <p:cNvSpPr txBox="1"/>
            <p:nvPr/>
          </p:nvSpPr>
          <p:spPr>
            <a:xfrm>
              <a:off x="405835"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753" name="Group 211"/>
          <p:cNvGrpSpPr/>
          <p:nvPr/>
        </p:nvGrpSpPr>
        <p:grpSpPr>
          <a:xfrm>
            <a:off x="3838597" y="5364289"/>
            <a:ext cx="880364" cy="465244"/>
            <a:chOff x="84670" y="-16934"/>
            <a:chExt cx="880363" cy="465242"/>
          </a:xfrm>
        </p:grpSpPr>
        <p:sp>
          <p:nvSpPr>
            <p:cNvPr id="748" name="TextBox 212"/>
            <p:cNvSpPr txBox="1"/>
            <p:nvPr/>
          </p:nvSpPr>
          <p:spPr>
            <a:xfrm>
              <a:off x="84670" y="-16934"/>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752" name="Group 213"/>
            <p:cNvGrpSpPr/>
            <p:nvPr/>
          </p:nvGrpSpPr>
          <p:grpSpPr>
            <a:xfrm>
              <a:off x="174577" y="99877"/>
              <a:ext cx="790456" cy="348431"/>
              <a:chOff x="0" y="0"/>
              <a:chExt cx="790454" cy="348429"/>
            </a:xfrm>
          </p:grpSpPr>
          <mc:AlternateContent xmlns:mc="http://schemas.openxmlformats.org/markup-compatibility/2006" xmlns:a14="http://schemas.microsoft.com/office/drawing/2010/main">
            <mc:Choice Requires="a14">
              <p:sp>
                <p:nvSpPr>
                  <p:cNvPr id="749" name="TextBox 21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49" name="TextBox 21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750" name="Straight Connector 21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51" name="TextBox 216"/>
              <p:cNvSpPr txBox="1"/>
              <p:nvPr/>
            </p:nvSpPr>
            <p:spPr>
              <a:xfrm>
                <a:off x="388901"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754" name="TextBox 217"/>
          <p:cNvSpPr txBox="1"/>
          <p:nvPr/>
        </p:nvSpPr>
        <p:spPr>
          <a:xfrm>
            <a:off x="4033697" y="614743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755" name="TextBox 218"/>
          <p:cNvSpPr txBox="1"/>
          <p:nvPr/>
        </p:nvSpPr>
        <p:spPr>
          <a:xfrm>
            <a:off x="3922231" y="5831609"/>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759" name="Group 219"/>
          <p:cNvGrpSpPr/>
          <p:nvPr/>
        </p:nvGrpSpPr>
        <p:grpSpPr>
          <a:xfrm>
            <a:off x="8124845" y="4738487"/>
            <a:ext cx="807387" cy="348431"/>
            <a:chOff x="0" y="0"/>
            <a:chExt cx="807386" cy="348429"/>
          </a:xfrm>
        </p:grpSpPr>
        <mc:AlternateContent xmlns:mc="http://schemas.openxmlformats.org/markup-compatibility/2006" xmlns:a14="http://schemas.microsoft.com/office/drawing/2010/main">
          <mc:Choice Requires="a14">
            <p:sp>
              <p:nvSpPr>
                <p:cNvPr id="756" name="TextBox 22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56" name="TextBox 22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9231" b="-17391"/>
                  </a:stretch>
                </a:blipFill>
                <a:ln w="12700" cap="flat">
                  <a:noFill/>
                  <a:miter lim="400000"/>
                </a:ln>
                <a:effectLst/>
              </p:spPr>
              <p:txBody>
                <a:bodyPr/>
                <a:lstStyle/>
                <a:p>
                  <a:r>
                    <a:rPr lang="en-US">
                      <a:noFill/>
                    </a:rPr>
                    <a:t> </a:t>
                  </a:r>
                </a:p>
              </p:txBody>
            </p:sp>
          </mc:Fallback>
        </mc:AlternateContent>
        <p:sp>
          <p:nvSpPr>
            <p:cNvPr id="757" name="Straight Connector 22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58" name="TextBox 222"/>
            <p:cNvSpPr txBox="1"/>
            <p:nvPr/>
          </p:nvSpPr>
          <p:spPr>
            <a:xfrm>
              <a:off x="405833"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763" name="Group 223"/>
          <p:cNvGrpSpPr/>
          <p:nvPr/>
        </p:nvGrpSpPr>
        <p:grpSpPr>
          <a:xfrm>
            <a:off x="8136950" y="5103626"/>
            <a:ext cx="790455" cy="348431"/>
            <a:chOff x="0" y="0"/>
            <a:chExt cx="790454" cy="348429"/>
          </a:xfrm>
        </p:grpSpPr>
        <mc:AlternateContent xmlns:mc="http://schemas.openxmlformats.org/markup-compatibility/2006" xmlns:a14="http://schemas.microsoft.com/office/drawing/2010/main">
          <mc:Choice Requires="a14">
            <p:sp>
              <p:nvSpPr>
                <p:cNvPr id="760" name="TextBox 22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60" name="TextBox 22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9231" b="-17391"/>
                  </a:stretch>
                </a:blipFill>
                <a:ln w="12700" cap="flat">
                  <a:noFill/>
                  <a:miter lim="400000"/>
                </a:ln>
                <a:effectLst/>
              </p:spPr>
              <p:txBody>
                <a:bodyPr/>
                <a:lstStyle/>
                <a:p>
                  <a:r>
                    <a:rPr lang="en-US">
                      <a:noFill/>
                    </a:rPr>
                    <a:t> </a:t>
                  </a:r>
                </a:p>
              </p:txBody>
            </p:sp>
          </mc:Fallback>
        </mc:AlternateContent>
        <p:sp>
          <p:nvSpPr>
            <p:cNvPr id="761" name="Straight Connector 22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62" name="TextBox 226"/>
            <p:cNvSpPr txBox="1"/>
            <p:nvPr/>
          </p:nvSpPr>
          <p:spPr>
            <a:xfrm>
              <a:off x="388901"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769" name="Group 227"/>
          <p:cNvGrpSpPr/>
          <p:nvPr/>
        </p:nvGrpSpPr>
        <p:grpSpPr>
          <a:xfrm>
            <a:off x="8071086" y="5369817"/>
            <a:ext cx="918383" cy="464494"/>
            <a:chOff x="56644" y="-16184"/>
            <a:chExt cx="899922" cy="464492"/>
          </a:xfrm>
        </p:grpSpPr>
        <p:sp>
          <p:nvSpPr>
            <p:cNvPr id="764" name="TextBox 228"/>
            <p:cNvSpPr txBox="1"/>
            <p:nvPr/>
          </p:nvSpPr>
          <p:spPr>
            <a:xfrm>
              <a:off x="56644" y="-16184"/>
              <a:ext cx="347700"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768" name="Group 229"/>
            <p:cNvGrpSpPr/>
            <p:nvPr/>
          </p:nvGrpSpPr>
          <p:grpSpPr>
            <a:xfrm>
              <a:off x="174577" y="99877"/>
              <a:ext cx="781989" cy="348431"/>
              <a:chOff x="0" y="0"/>
              <a:chExt cx="781987" cy="348429"/>
            </a:xfrm>
          </p:grpSpPr>
          <mc:AlternateContent xmlns:mc="http://schemas.openxmlformats.org/markup-compatibility/2006" xmlns:a14="http://schemas.microsoft.com/office/drawing/2010/main">
            <mc:Choice Requires="a14">
              <p:sp>
                <p:nvSpPr>
                  <p:cNvPr id="765" name="TextBox 23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65" name="TextBox 23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8868" b="-17021"/>
                    </a:stretch>
                  </a:blipFill>
                  <a:ln w="12700" cap="flat">
                    <a:noFill/>
                    <a:miter lim="400000"/>
                  </a:ln>
                  <a:effectLst/>
                </p:spPr>
                <p:txBody>
                  <a:bodyPr/>
                  <a:lstStyle/>
                  <a:p>
                    <a:r>
                      <a:rPr lang="en-US">
                        <a:noFill/>
                      </a:rPr>
                      <a:t> </a:t>
                    </a:r>
                  </a:p>
                </p:txBody>
              </p:sp>
            </mc:Fallback>
          </mc:AlternateContent>
          <p:sp>
            <p:nvSpPr>
              <p:cNvPr id="766" name="Straight Connector 23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67" name="TextBox 232"/>
              <p:cNvSpPr txBox="1"/>
              <p:nvPr/>
            </p:nvSpPr>
            <p:spPr>
              <a:xfrm>
                <a:off x="380434" y="0"/>
                <a:ext cx="401553"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770" name="TextBox 233"/>
          <p:cNvSpPr txBox="1"/>
          <p:nvPr/>
        </p:nvSpPr>
        <p:spPr>
          <a:xfrm>
            <a:off x="8258268" y="620094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771" name="TextBox 234"/>
          <p:cNvSpPr txBox="1"/>
          <p:nvPr/>
        </p:nvSpPr>
        <p:spPr>
          <a:xfrm>
            <a:off x="8177610" y="5843863"/>
            <a:ext cx="51393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772" name="Straight Arrow Connector 235"/>
          <p:cNvSpPr/>
          <p:nvPr/>
        </p:nvSpPr>
        <p:spPr>
          <a:xfrm>
            <a:off x="7014958" y="1183870"/>
            <a:ext cx="1" cy="186686"/>
          </a:xfrm>
          <a:prstGeom prst="line">
            <a:avLst/>
          </a:prstGeom>
          <a:ln w="25400">
            <a:solidFill>
              <a:srgbClr val="FF0000"/>
            </a:solidFill>
            <a:miter/>
            <a:tailEnd type="triangle"/>
          </a:ln>
        </p:spPr>
        <p:txBody>
          <a:bodyPr lIns="45719" rIns="45719"/>
          <a:lstStyle/>
          <a:p>
            <a:endParaRPr/>
          </a:p>
        </p:txBody>
      </p:sp>
      <p:sp>
        <p:nvSpPr>
          <p:cNvPr id="773" name="TextBox 236"/>
          <p:cNvSpPr txBox="1"/>
          <p:nvPr/>
        </p:nvSpPr>
        <p:spPr>
          <a:xfrm>
            <a:off x="7149348" y="1091566"/>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774" name="TextBox 237"/>
          <p:cNvSpPr txBox="1"/>
          <p:nvPr/>
        </p:nvSpPr>
        <p:spPr>
          <a:xfrm>
            <a:off x="7091181" y="1349188"/>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775" name="Straight Arrow Connector 238"/>
          <p:cNvSpPr/>
          <p:nvPr/>
        </p:nvSpPr>
        <p:spPr>
          <a:xfrm>
            <a:off x="6969476" y="3701092"/>
            <a:ext cx="1" cy="186686"/>
          </a:xfrm>
          <a:prstGeom prst="line">
            <a:avLst/>
          </a:prstGeom>
          <a:ln w="25400">
            <a:solidFill>
              <a:srgbClr val="FF0000"/>
            </a:solidFill>
            <a:miter/>
            <a:tailEnd type="triangle"/>
          </a:ln>
        </p:spPr>
        <p:txBody>
          <a:bodyPr lIns="45719" rIns="45719"/>
          <a:lstStyle/>
          <a:p>
            <a:endParaRPr/>
          </a:p>
        </p:txBody>
      </p:sp>
      <p:sp>
        <p:nvSpPr>
          <p:cNvPr id="776" name="TextBox 239"/>
          <p:cNvSpPr txBox="1"/>
          <p:nvPr/>
        </p:nvSpPr>
        <p:spPr>
          <a:xfrm>
            <a:off x="7103867" y="3608789"/>
            <a:ext cx="11729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777" name="TextBox 240"/>
          <p:cNvSpPr txBox="1"/>
          <p:nvPr/>
        </p:nvSpPr>
        <p:spPr>
          <a:xfrm>
            <a:off x="7045698" y="3866410"/>
            <a:ext cx="594537"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08" name="Group 207">
            <a:extLst>
              <a:ext uri="{FF2B5EF4-FFF2-40B4-BE49-F238E27FC236}">
                <a16:creationId xmlns:a16="http://schemas.microsoft.com/office/drawing/2014/main" id="{FA18E439-7B73-5347-9CB4-BC48BAA81F40}"/>
              </a:ext>
            </a:extLst>
          </p:cNvPr>
          <p:cNvGrpSpPr/>
          <p:nvPr/>
        </p:nvGrpSpPr>
        <p:grpSpPr>
          <a:xfrm>
            <a:off x="363465" y="3728725"/>
            <a:ext cx="1694217" cy="465402"/>
            <a:chOff x="1032936" y="5906726"/>
            <a:chExt cx="1694217" cy="465402"/>
          </a:xfrm>
        </p:grpSpPr>
        <p:sp>
          <p:nvSpPr>
            <p:cNvPr id="209" name="TextBox 208">
              <a:extLst>
                <a:ext uri="{FF2B5EF4-FFF2-40B4-BE49-F238E27FC236}">
                  <a16:creationId xmlns:a16="http://schemas.microsoft.com/office/drawing/2014/main" id="{AD4688D1-0AD0-7241-8CFD-A6377EF457C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0" name="TextBox 209">
              <a:extLst>
                <a:ext uri="{FF2B5EF4-FFF2-40B4-BE49-F238E27FC236}">
                  <a16:creationId xmlns:a16="http://schemas.microsoft.com/office/drawing/2014/main" id="{8650A513-108C-FB4B-AE7F-9E4748D0BB4C}"/>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112010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3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2142</TotalTime>
  <Words>3817</Words>
  <Application>Microsoft Macintosh PowerPoint</Application>
  <PresentationFormat>On-screen Show (4:3)</PresentationFormat>
  <Paragraphs>1727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70</cp:revision>
  <dcterms:created xsi:type="dcterms:W3CDTF">2020-09-04T04:49:34Z</dcterms:created>
  <dcterms:modified xsi:type="dcterms:W3CDTF">2020-10-15T15:52:59Z</dcterms:modified>
</cp:coreProperties>
</file>