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35" r:id="rId2"/>
    <p:sldId id="661" r:id="rId3"/>
    <p:sldId id="657" r:id="rId4"/>
    <p:sldId id="256" r:id="rId5"/>
    <p:sldId id="262" r:id="rId6"/>
    <p:sldId id="259" r:id="rId7"/>
    <p:sldId id="332" r:id="rId8"/>
    <p:sldId id="257" r:id="rId9"/>
    <p:sldId id="264" r:id="rId10"/>
    <p:sldId id="265" r:id="rId11"/>
    <p:sldId id="266" r:id="rId12"/>
    <p:sldId id="334" r:id="rId13"/>
    <p:sldId id="658" r:id="rId14"/>
    <p:sldId id="659" r:id="rId15"/>
    <p:sldId id="660" r:id="rId16"/>
    <p:sldId id="269" r:id="rId17"/>
    <p:sldId id="260" r:id="rId18"/>
    <p:sldId id="271" r:id="rId19"/>
    <p:sldId id="272" r:id="rId20"/>
    <p:sldId id="6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14"/>
    <p:restoredTop sz="94660"/>
  </p:normalViewPr>
  <p:slideViewPr>
    <p:cSldViewPr snapToGrid="0" snapToObjects="1">
      <p:cViewPr varScale="1">
        <p:scale>
          <a:sx n="128" d="100"/>
          <a:sy n="128"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59855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6344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56426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6646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A561A8-7B1F-A24A-9D43-74AFC529EBCD}"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9458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21222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561A8-7B1F-A24A-9D43-74AFC529EBCD}"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90832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561A8-7B1F-A24A-9D43-74AFC529EBCD}"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201213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561A8-7B1F-A24A-9D43-74AFC529EBCD}"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349342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292321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561A8-7B1F-A24A-9D43-74AFC529EBCD}"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657C-7631-DC49-A529-799FD3AF5C57}" type="slidenum">
              <a:rPr lang="en-US" smtClean="0"/>
              <a:t>‹#›</a:t>
            </a:fld>
            <a:endParaRPr lang="en-US"/>
          </a:p>
        </p:txBody>
      </p:sp>
    </p:spTree>
    <p:extLst>
      <p:ext uri="{BB962C8B-B14F-4D97-AF65-F5344CB8AC3E}">
        <p14:creationId xmlns:p14="http://schemas.microsoft.com/office/powerpoint/2010/main" val="130794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561A8-7B1F-A24A-9D43-74AFC529EBCD}" type="datetimeFigureOut">
              <a:rPr lang="en-US" smtClean="0"/>
              <a:t>10/15/20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D657C-7631-DC49-A529-799FD3AF5C57}" type="slidenum">
              <a:rPr lang="en-US" smtClean="0"/>
              <a:t>‹#›</a:t>
            </a:fld>
            <a:endParaRPr lang="en-US"/>
          </a:p>
        </p:txBody>
      </p:sp>
    </p:spTree>
    <p:extLst>
      <p:ext uri="{BB962C8B-B14F-4D97-AF65-F5344CB8AC3E}">
        <p14:creationId xmlns:p14="http://schemas.microsoft.com/office/powerpoint/2010/main" val="1831584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17.png"/><Relationship Id="rId5" Type="http://schemas.openxmlformats.org/officeDocument/2006/relationships/image" Target="../media/image110.png"/><Relationship Id="rId10" Type="http://schemas.openxmlformats.org/officeDocument/2006/relationships/image" Target="../media/image16.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0.png"/><Relationship Id="rId7" Type="http://schemas.openxmlformats.org/officeDocument/2006/relationships/image" Target="../media/image19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0.png"/><Relationship Id="rId4" Type="http://schemas.openxmlformats.org/officeDocument/2006/relationships/image" Target="../media/image160.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800.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png"/></Relationships>
</file>

<file path=ppt/slides/_rels/slide16.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97.png"/><Relationship Id="rId26" Type="http://schemas.openxmlformats.org/officeDocument/2006/relationships/image" Target="../media/image105.png"/><Relationship Id="rId3" Type="http://schemas.openxmlformats.org/officeDocument/2006/relationships/image" Target="../media/image82.png"/><Relationship Id="rId21" Type="http://schemas.openxmlformats.org/officeDocument/2006/relationships/image" Target="../media/image100.png"/><Relationship Id="rId7" Type="http://schemas.openxmlformats.org/officeDocument/2006/relationships/image" Target="../media/image86.png"/><Relationship Id="rId12" Type="http://schemas.openxmlformats.org/officeDocument/2006/relationships/image" Target="../media/image91.png"/><Relationship Id="rId17" Type="http://schemas.openxmlformats.org/officeDocument/2006/relationships/image" Target="../media/image96.png"/><Relationship Id="rId25" Type="http://schemas.openxmlformats.org/officeDocument/2006/relationships/image" Target="../media/image104.png"/><Relationship Id="rId2" Type="http://schemas.openxmlformats.org/officeDocument/2006/relationships/image" Target="../media/image81.png"/><Relationship Id="rId16" Type="http://schemas.openxmlformats.org/officeDocument/2006/relationships/image" Target="../media/image95.png"/><Relationship Id="rId20" Type="http://schemas.openxmlformats.org/officeDocument/2006/relationships/image" Target="../media/image99.png"/><Relationship Id="rId29"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24" Type="http://schemas.openxmlformats.org/officeDocument/2006/relationships/image" Target="../media/image103.png"/><Relationship Id="rId5" Type="http://schemas.openxmlformats.org/officeDocument/2006/relationships/image" Target="../media/image84.png"/><Relationship Id="rId15" Type="http://schemas.openxmlformats.org/officeDocument/2006/relationships/image" Target="../media/image94.png"/><Relationship Id="rId23" Type="http://schemas.openxmlformats.org/officeDocument/2006/relationships/image" Target="../media/image102.png"/><Relationship Id="rId28" Type="http://schemas.openxmlformats.org/officeDocument/2006/relationships/image" Target="../media/image107.png"/><Relationship Id="rId10" Type="http://schemas.openxmlformats.org/officeDocument/2006/relationships/image" Target="../media/image89.png"/><Relationship Id="rId19" Type="http://schemas.openxmlformats.org/officeDocument/2006/relationships/image" Target="../media/image98.png"/><Relationship Id="rId31" Type="http://schemas.openxmlformats.org/officeDocument/2006/relationships/image" Target="../media/image1100.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png"/></Relationships>
</file>

<file path=ppt/slides/_rels/slide17.xml.rels><?xml version="1.0" encoding="UTF-8" standalone="yes"?>
<Relationships xmlns="http://schemas.openxmlformats.org/package/2006/relationships"><Relationship Id="rId3" Type="http://schemas.openxmlformats.org/officeDocument/2006/relationships/image" Target="../media/image890.png"/><Relationship Id="rId7" Type="http://schemas.openxmlformats.org/officeDocument/2006/relationships/image" Target="../media/image930.png"/><Relationship Id="rId2" Type="http://schemas.openxmlformats.org/officeDocument/2006/relationships/image" Target="../media/image880.png"/><Relationship Id="rId1" Type="http://schemas.openxmlformats.org/officeDocument/2006/relationships/slideLayout" Target="../slideLayouts/slideLayout2.xml"/><Relationship Id="rId6" Type="http://schemas.openxmlformats.org/officeDocument/2006/relationships/image" Target="../media/image920.png"/><Relationship Id="rId5" Type="http://schemas.openxmlformats.org/officeDocument/2006/relationships/image" Target="../media/image910.png"/><Relationship Id="rId4" Type="http://schemas.openxmlformats.org/officeDocument/2006/relationships/image" Target="../media/image900.png"/></Relationships>
</file>

<file path=ppt/slides/_rels/slide1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B6F1BD-A509-F24A-B0FF-6F71085FC18B}"/>
              </a:ext>
            </a:extLst>
          </p:cNvPr>
          <p:cNvSpPr txBox="1"/>
          <p:nvPr/>
        </p:nvSpPr>
        <p:spPr>
          <a:xfrm>
            <a:off x="2237574" y="4461293"/>
            <a:ext cx="498521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Introduction to Displacement Analysis </a:t>
            </a:r>
          </a:p>
          <a:p>
            <a:r>
              <a:rPr lang="en-US" sz="2400" dirty="0">
                <a:latin typeface="Times New Roman" panose="02020603050405020304" pitchFamily="18" charset="0"/>
                <a:cs typeface="Times New Roman" panose="02020603050405020304" pitchFamily="18" charset="0"/>
              </a:rPr>
              <a:t>  of Lattice Truss Beams, Problem #4          </a:t>
            </a:r>
          </a:p>
        </p:txBody>
      </p:sp>
      <p:sp>
        <p:nvSpPr>
          <p:cNvPr id="10" name="Rectangle 9">
            <a:extLst>
              <a:ext uri="{FF2B5EF4-FFF2-40B4-BE49-F238E27FC236}">
                <a16:creationId xmlns:a16="http://schemas.microsoft.com/office/drawing/2014/main" id="{D24B7FE2-9D16-F545-9211-066768775DFA}"/>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F2403D46-3B2C-6545-AFBD-3DBF56D6E8AC}"/>
              </a:ext>
            </a:extLst>
          </p:cNvPr>
          <p:cNvGrpSpPr/>
          <p:nvPr/>
        </p:nvGrpSpPr>
        <p:grpSpPr>
          <a:xfrm>
            <a:off x="2131418" y="1904295"/>
            <a:ext cx="4944326" cy="1107996"/>
            <a:chOff x="2131418" y="1934112"/>
            <a:chExt cx="4944326" cy="1107996"/>
          </a:xfrm>
        </p:grpSpPr>
        <p:sp>
          <p:nvSpPr>
            <p:cNvPr id="12" name="TextBox 11">
              <a:extLst>
                <a:ext uri="{FF2B5EF4-FFF2-40B4-BE49-F238E27FC236}">
                  <a16:creationId xmlns:a16="http://schemas.microsoft.com/office/drawing/2014/main" id="{729C5B09-CA6D-BE4F-AD63-86A0B84E7B09}"/>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ABC2C5F-8E9E-C443-B88C-22CE14FB8B7C}"/>
                </a:ext>
              </a:extLst>
            </p:cNvPr>
            <p:cNvSpPr txBox="1"/>
            <p:nvPr/>
          </p:nvSpPr>
          <p:spPr>
            <a:xfrm>
              <a:off x="6293063" y="2061495"/>
              <a:ext cx="78268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endParaRPr lang="en-US" sz="3200" dirty="0"/>
            </a:p>
          </p:txBody>
        </p:sp>
      </p:grpSp>
    </p:spTree>
    <p:extLst>
      <p:ext uri="{BB962C8B-B14F-4D97-AF65-F5344CB8AC3E}">
        <p14:creationId xmlns:p14="http://schemas.microsoft.com/office/powerpoint/2010/main" val="371721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a:extLst>
              <a:ext uri="{FF2B5EF4-FFF2-40B4-BE49-F238E27FC236}">
                <a16:creationId xmlns:a16="http://schemas.microsoft.com/office/drawing/2014/main" id="{952A5B62-A312-DD4E-BFE9-6FAAAC79CE19}"/>
              </a:ext>
            </a:extLst>
          </p:cNvPr>
          <p:cNvCxnSpPr>
            <a:cxnSpLocks/>
          </p:cNvCxnSpPr>
          <p:nvPr/>
        </p:nvCxnSpPr>
        <p:spPr>
          <a:xfrm rot="5400000" flipV="1">
            <a:off x="4903345" y="1778305"/>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D81FDFC-A74F-7F4F-AA60-18E944F5AD5F}"/>
              </a:ext>
            </a:extLst>
          </p:cNvPr>
          <p:cNvCxnSpPr>
            <a:cxnSpLocks/>
          </p:cNvCxnSpPr>
          <p:nvPr/>
        </p:nvCxnSpPr>
        <p:spPr>
          <a:xfrm rot="5400000" flipV="1">
            <a:off x="1910818" y="1773728"/>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B4649C-A037-284A-86ED-D4C926542C31}"/>
              </a:ext>
            </a:extLst>
          </p:cNvPr>
          <p:cNvCxnSpPr>
            <a:cxnSpLocks/>
          </p:cNvCxnSpPr>
          <p:nvPr/>
        </p:nvCxnSpPr>
        <p:spPr>
          <a:xfrm rot="5400000" flipV="1">
            <a:off x="3390873" y="1776208"/>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327DDDF-58AF-3D4D-8CEB-3374E7CB2D30}"/>
              </a:ext>
            </a:extLst>
          </p:cNvPr>
          <p:cNvCxnSpPr>
            <a:cxnSpLocks/>
          </p:cNvCxnSpPr>
          <p:nvPr/>
        </p:nvCxnSpPr>
        <p:spPr>
          <a:xfrm flipV="1">
            <a:off x="4907878" y="178176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BF0D94A-7A9F-214D-822F-B59F52B8A47B}"/>
              </a:ext>
            </a:extLst>
          </p:cNvPr>
          <p:cNvCxnSpPr/>
          <p:nvPr/>
        </p:nvCxnSpPr>
        <p:spPr>
          <a:xfrm flipV="1">
            <a:off x="4902748" y="1784502"/>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0" name="Oval 239">
            <a:extLst>
              <a:ext uri="{FF2B5EF4-FFF2-40B4-BE49-F238E27FC236}">
                <a16:creationId xmlns:a16="http://schemas.microsoft.com/office/drawing/2014/main" id="{A0F4F98B-0337-E244-8167-998E470118D6}"/>
              </a:ext>
            </a:extLst>
          </p:cNvPr>
          <p:cNvSpPr/>
          <p:nvPr/>
        </p:nvSpPr>
        <p:spPr>
          <a:xfrm>
            <a:off x="6316972" y="169378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E708C70D-F77A-3940-995E-6D59CFCE2063}"/>
              </a:ext>
            </a:extLst>
          </p:cNvPr>
          <p:cNvSpPr/>
          <p:nvPr/>
        </p:nvSpPr>
        <p:spPr>
          <a:xfrm>
            <a:off x="6308721" y="318223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a:extLst>
              <a:ext uri="{FF2B5EF4-FFF2-40B4-BE49-F238E27FC236}">
                <a16:creationId xmlns:a16="http://schemas.microsoft.com/office/drawing/2014/main" id="{2C94185C-FF1F-1648-923D-7C5B2F52BDB8}"/>
              </a:ext>
            </a:extLst>
          </p:cNvPr>
          <p:cNvCxnSpPr>
            <a:cxnSpLocks/>
            <a:stCxn id="240" idx="4"/>
            <a:endCxn id="241" idx="0"/>
          </p:cNvCxnSpPr>
          <p:nvPr/>
        </p:nvCxnSpPr>
        <p:spPr>
          <a:xfrm flipH="1">
            <a:off x="6402727" y="1881802"/>
            <a:ext cx="8252" cy="13004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53974"/>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638753" y="324583"/>
            <a:ext cx="6102878" cy="523220"/>
          </a:xfrm>
          <a:prstGeom prst="rect">
            <a:avLst/>
          </a:prstGeom>
          <a:noFill/>
        </p:spPr>
        <p:txBody>
          <a:bodyPr wrap="square" rtlCol="0">
            <a:spAutoFit/>
          </a:bodyPr>
          <a:lstStyle/>
          <a:p>
            <a:pPr algn="ctr"/>
            <a:r>
              <a:rPr lang="en-US" sz="2800" dirty="0">
                <a:latin typeface="Times New Roman" panose="02020603050405020304" pitchFamily="18" charset="0"/>
                <a:ea typeface="Cambria Math" panose="02040503050406030204" pitchFamily="18" charset="0"/>
                <a:cs typeface="Times New Roman" panose="02020603050405020304" pitchFamily="18" charset="0"/>
              </a:rPr>
              <a:t>Three Truss Units with a Unit End Force    </a:t>
            </a:r>
          </a:p>
        </p:txBody>
      </p:sp>
      <p:sp>
        <p:nvSpPr>
          <p:cNvPr id="46" name="Rectangle 45">
            <a:extLst>
              <a:ext uri="{FF2B5EF4-FFF2-40B4-BE49-F238E27FC236}">
                <a16:creationId xmlns:a16="http://schemas.microsoft.com/office/drawing/2014/main" id="{ECB2E460-0DFE-5942-AB7D-38A00C12DE1F}"/>
              </a:ext>
            </a:extLst>
          </p:cNvPr>
          <p:cNvSpPr/>
          <p:nvPr/>
        </p:nvSpPr>
        <p:spPr>
          <a:xfrm>
            <a:off x="397870" y="4318230"/>
            <a:ext cx="271190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BFB115C2-E153-0945-ABE1-48B7A03C09D1}"/>
              </a:ext>
            </a:extLst>
          </p:cNvPr>
          <p:cNvCxnSpPr>
            <a:cxnSpLocks/>
          </p:cNvCxnSpPr>
          <p:nvPr/>
        </p:nvCxnSpPr>
        <p:spPr>
          <a:xfrm>
            <a:off x="397869" y="4867205"/>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4991FE-F073-574B-9547-036102501B3D}"/>
              </a:ext>
            </a:extLst>
          </p:cNvPr>
          <p:cNvCxnSpPr>
            <a:cxnSpLocks/>
          </p:cNvCxnSpPr>
          <p:nvPr/>
        </p:nvCxnSpPr>
        <p:spPr>
          <a:xfrm>
            <a:off x="2211936" y="4319083"/>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820B26D-CF64-6344-B5BB-7B24B1542076}"/>
              </a:ext>
            </a:extLst>
          </p:cNvPr>
          <p:cNvSpPr txBox="1"/>
          <p:nvPr/>
        </p:nvSpPr>
        <p:spPr>
          <a:xfrm>
            <a:off x="1178316" y="4447902"/>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50" name="TextBox 49">
            <a:extLst>
              <a:ext uri="{FF2B5EF4-FFF2-40B4-BE49-F238E27FC236}">
                <a16:creationId xmlns:a16="http://schemas.microsoft.com/office/drawing/2014/main" id="{7FDE0D60-476F-8E48-B0A3-71C6E9E4CED7}"/>
              </a:ext>
            </a:extLst>
          </p:cNvPr>
          <p:cNvSpPr txBox="1"/>
          <p:nvPr/>
        </p:nvSpPr>
        <p:spPr>
          <a:xfrm>
            <a:off x="2215314" y="4323875"/>
            <a:ext cx="100490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cxnSp>
        <p:nvCxnSpPr>
          <p:cNvPr id="51" name="Straight Connector 50">
            <a:extLst>
              <a:ext uri="{FF2B5EF4-FFF2-40B4-BE49-F238E27FC236}">
                <a16:creationId xmlns:a16="http://schemas.microsoft.com/office/drawing/2014/main" id="{40C1F97B-36B2-7242-A4E5-8C0A489F46A6}"/>
              </a:ext>
            </a:extLst>
          </p:cNvPr>
          <p:cNvCxnSpPr>
            <a:cxnSpLocks/>
          </p:cNvCxnSpPr>
          <p:nvPr/>
        </p:nvCxnSpPr>
        <p:spPr>
          <a:xfrm>
            <a:off x="1219027" y="4319082"/>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F3CE82B-BF74-EB4E-B418-D82AD034AB77}"/>
              </a:ext>
            </a:extLst>
          </p:cNvPr>
          <p:cNvSpPr txBox="1"/>
          <p:nvPr/>
        </p:nvSpPr>
        <p:spPr>
          <a:xfrm>
            <a:off x="359719" y="4453269"/>
            <a:ext cx="94653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55" name="TextBox 54">
            <a:extLst>
              <a:ext uri="{FF2B5EF4-FFF2-40B4-BE49-F238E27FC236}">
                <a16:creationId xmlns:a16="http://schemas.microsoft.com/office/drawing/2014/main" id="{CE060DB1-3426-2846-AE24-3CBD40DDFA51}"/>
              </a:ext>
            </a:extLst>
          </p:cNvPr>
          <p:cNvSpPr txBox="1"/>
          <p:nvPr/>
        </p:nvSpPr>
        <p:spPr>
          <a:xfrm>
            <a:off x="635416" y="4894045"/>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56" name="TextBox 55">
            <a:extLst>
              <a:ext uri="{FF2B5EF4-FFF2-40B4-BE49-F238E27FC236}">
                <a16:creationId xmlns:a16="http://schemas.microsoft.com/office/drawing/2014/main" id="{C0D3A5B8-5744-484E-9255-EDE9E7298D31}"/>
              </a:ext>
            </a:extLst>
          </p:cNvPr>
          <p:cNvSpPr txBox="1"/>
          <p:nvPr/>
        </p:nvSpPr>
        <p:spPr>
          <a:xfrm>
            <a:off x="639889" y="526846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57" name="TextBox 56">
            <a:extLst>
              <a:ext uri="{FF2B5EF4-FFF2-40B4-BE49-F238E27FC236}">
                <a16:creationId xmlns:a16="http://schemas.microsoft.com/office/drawing/2014/main" id="{1EFB1865-CAEB-AF4F-ACCC-0B7DE03C0BAE}"/>
              </a:ext>
            </a:extLst>
          </p:cNvPr>
          <p:cNvSpPr txBox="1"/>
          <p:nvPr/>
        </p:nvSpPr>
        <p:spPr>
          <a:xfrm>
            <a:off x="644362" y="564780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58" name="TextBox 57">
            <a:extLst>
              <a:ext uri="{FF2B5EF4-FFF2-40B4-BE49-F238E27FC236}">
                <a16:creationId xmlns:a16="http://schemas.microsoft.com/office/drawing/2014/main" id="{DDBFCA1E-3E83-BD4A-9F3C-094CF858CC5F}"/>
              </a:ext>
            </a:extLst>
          </p:cNvPr>
          <p:cNvSpPr txBox="1"/>
          <p:nvPr/>
        </p:nvSpPr>
        <p:spPr>
          <a:xfrm>
            <a:off x="644362" y="6026929"/>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59" name="Straight Connector 58">
            <a:extLst>
              <a:ext uri="{FF2B5EF4-FFF2-40B4-BE49-F238E27FC236}">
                <a16:creationId xmlns:a16="http://schemas.microsoft.com/office/drawing/2014/main" id="{31708E97-C2D6-9841-B2B5-A57FAF98B5B2}"/>
              </a:ext>
            </a:extLst>
          </p:cNvPr>
          <p:cNvCxnSpPr>
            <a:cxnSpLocks/>
          </p:cNvCxnSpPr>
          <p:nvPr/>
        </p:nvCxnSpPr>
        <p:spPr>
          <a:xfrm>
            <a:off x="397869" y="5247585"/>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2B799D8-F84E-D44F-9512-C840B0815F9C}"/>
              </a:ext>
            </a:extLst>
          </p:cNvPr>
          <p:cNvCxnSpPr>
            <a:cxnSpLocks/>
          </p:cNvCxnSpPr>
          <p:nvPr/>
        </p:nvCxnSpPr>
        <p:spPr>
          <a:xfrm>
            <a:off x="405937" y="5625347"/>
            <a:ext cx="2703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86F381D-6BB9-D040-96AA-A133618F7B51}"/>
              </a:ext>
            </a:extLst>
          </p:cNvPr>
          <p:cNvCxnSpPr>
            <a:cxnSpLocks/>
          </p:cNvCxnSpPr>
          <p:nvPr/>
        </p:nvCxnSpPr>
        <p:spPr>
          <a:xfrm>
            <a:off x="394139" y="6006049"/>
            <a:ext cx="2715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EF80788-8EF5-A548-8016-DCEFB77D42DA}"/>
              </a:ext>
            </a:extLst>
          </p:cNvPr>
          <p:cNvSpPr txBox="1"/>
          <p:nvPr/>
        </p:nvSpPr>
        <p:spPr>
          <a:xfrm>
            <a:off x="2507173" y="4892536"/>
            <a:ext cx="32678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63" name="TextBox 62">
            <a:extLst>
              <a:ext uri="{FF2B5EF4-FFF2-40B4-BE49-F238E27FC236}">
                <a16:creationId xmlns:a16="http://schemas.microsoft.com/office/drawing/2014/main" id="{7050D3F7-7AF0-E143-9DAE-DE99F43D59D0}"/>
              </a:ext>
            </a:extLst>
          </p:cNvPr>
          <p:cNvSpPr txBox="1"/>
          <p:nvPr/>
        </p:nvSpPr>
        <p:spPr>
          <a:xfrm>
            <a:off x="2273858" y="5242601"/>
            <a:ext cx="357750"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5" name="TextBox 64">
            <a:extLst>
              <a:ext uri="{FF2B5EF4-FFF2-40B4-BE49-F238E27FC236}">
                <a16:creationId xmlns:a16="http://schemas.microsoft.com/office/drawing/2014/main" id="{39E07CA5-EAC9-3B4C-ADEF-1A904ECEC753}"/>
              </a:ext>
            </a:extLst>
          </p:cNvPr>
          <p:cNvSpPr txBox="1"/>
          <p:nvPr/>
        </p:nvSpPr>
        <p:spPr>
          <a:xfrm>
            <a:off x="1524923" y="6020153"/>
            <a:ext cx="33268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6" name="TextBox 65">
            <a:extLst>
              <a:ext uri="{FF2B5EF4-FFF2-40B4-BE49-F238E27FC236}">
                <a16:creationId xmlns:a16="http://schemas.microsoft.com/office/drawing/2014/main" id="{113034DD-1D94-084C-BD09-896600427C41}"/>
              </a:ext>
            </a:extLst>
          </p:cNvPr>
          <p:cNvSpPr txBox="1"/>
          <p:nvPr/>
        </p:nvSpPr>
        <p:spPr>
          <a:xfrm>
            <a:off x="1551753" y="4888037"/>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55" name="Rectangle 154">
            <a:extLst>
              <a:ext uri="{FF2B5EF4-FFF2-40B4-BE49-F238E27FC236}">
                <a16:creationId xmlns:a16="http://schemas.microsoft.com/office/drawing/2014/main" id="{02C43009-7D9B-FC40-8A6E-7289A9762959}"/>
              </a:ext>
            </a:extLst>
          </p:cNvPr>
          <p:cNvSpPr/>
          <p:nvPr/>
        </p:nvSpPr>
        <p:spPr>
          <a:xfrm>
            <a:off x="3212147" y="4324704"/>
            <a:ext cx="271190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E6EE5FFD-8E6F-5D42-BFBB-91D339952058}"/>
              </a:ext>
            </a:extLst>
          </p:cNvPr>
          <p:cNvCxnSpPr>
            <a:cxnSpLocks/>
          </p:cNvCxnSpPr>
          <p:nvPr/>
        </p:nvCxnSpPr>
        <p:spPr>
          <a:xfrm>
            <a:off x="3212146" y="4873679"/>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1E72BEB-7555-EE47-9EF4-82E9BC9C6405}"/>
              </a:ext>
            </a:extLst>
          </p:cNvPr>
          <p:cNvCxnSpPr>
            <a:cxnSpLocks/>
          </p:cNvCxnSpPr>
          <p:nvPr/>
        </p:nvCxnSpPr>
        <p:spPr>
          <a:xfrm>
            <a:off x="5019587" y="4325557"/>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B9DD3EB7-23FA-BF4C-A1B5-866583E18FB0}"/>
              </a:ext>
            </a:extLst>
          </p:cNvPr>
          <p:cNvSpPr txBox="1"/>
          <p:nvPr/>
        </p:nvSpPr>
        <p:spPr>
          <a:xfrm>
            <a:off x="3999219" y="4461002"/>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59" name="TextBox 158">
            <a:extLst>
              <a:ext uri="{FF2B5EF4-FFF2-40B4-BE49-F238E27FC236}">
                <a16:creationId xmlns:a16="http://schemas.microsoft.com/office/drawing/2014/main" id="{86A48DB4-BD7E-944F-978D-B30114B6E122}"/>
              </a:ext>
            </a:extLst>
          </p:cNvPr>
          <p:cNvSpPr txBox="1"/>
          <p:nvPr/>
        </p:nvSpPr>
        <p:spPr>
          <a:xfrm>
            <a:off x="5029591" y="4330349"/>
            <a:ext cx="104498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cxnSp>
        <p:nvCxnSpPr>
          <p:cNvPr id="160" name="Straight Connector 159">
            <a:extLst>
              <a:ext uri="{FF2B5EF4-FFF2-40B4-BE49-F238E27FC236}">
                <a16:creationId xmlns:a16="http://schemas.microsoft.com/office/drawing/2014/main" id="{4B756619-F561-B14D-929A-7398CE4EF50D}"/>
              </a:ext>
            </a:extLst>
          </p:cNvPr>
          <p:cNvCxnSpPr>
            <a:cxnSpLocks/>
          </p:cNvCxnSpPr>
          <p:nvPr/>
        </p:nvCxnSpPr>
        <p:spPr>
          <a:xfrm>
            <a:off x="4039930" y="4325556"/>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6D9AF9BB-E1FE-7248-A9C2-AB79F85DB277}"/>
              </a:ext>
            </a:extLst>
          </p:cNvPr>
          <p:cNvSpPr txBox="1"/>
          <p:nvPr/>
        </p:nvSpPr>
        <p:spPr>
          <a:xfrm>
            <a:off x="3167370" y="4459743"/>
            <a:ext cx="94934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62" name="TextBox 161">
            <a:extLst>
              <a:ext uri="{FF2B5EF4-FFF2-40B4-BE49-F238E27FC236}">
                <a16:creationId xmlns:a16="http://schemas.microsoft.com/office/drawing/2014/main" id="{DB259A9F-F6A4-2E42-9C4F-DF07085E046E}"/>
              </a:ext>
            </a:extLst>
          </p:cNvPr>
          <p:cNvSpPr txBox="1"/>
          <p:nvPr/>
        </p:nvSpPr>
        <p:spPr>
          <a:xfrm>
            <a:off x="3462219" y="489425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163" name="TextBox 162">
            <a:extLst>
              <a:ext uri="{FF2B5EF4-FFF2-40B4-BE49-F238E27FC236}">
                <a16:creationId xmlns:a16="http://schemas.microsoft.com/office/drawing/2014/main" id="{CDD1F0AE-C17B-2C48-A250-5BF819C6990A}"/>
              </a:ext>
            </a:extLst>
          </p:cNvPr>
          <p:cNvSpPr txBox="1"/>
          <p:nvPr/>
        </p:nvSpPr>
        <p:spPr>
          <a:xfrm>
            <a:off x="3466692" y="5268677"/>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164" name="TextBox 163">
            <a:extLst>
              <a:ext uri="{FF2B5EF4-FFF2-40B4-BE49-F238E27FC236}">
                <a16:creationId xmlns:a16="http://schemas.microsoft.com/office/drawing/2014/main" id="{396E1A6A-54DF-C847-9CE5-02A0333F6259}"/>
              </a:ext>
            </a:extLst>
          </p:cNvPr>
          <p:cNvSpPr txBox="1"/>
          <p:nvPr/>
        </p:nvSpPr>
        <p:spPr>
          <a:xfrm>
            <a:off x="3471165" y="5654275"/>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165" name="TextBox 164">
            <a:extLst>
              <a:ext uri="{FF2B5EF4-FFF2-40B4-BE49-F238E27FC236}">
                <a16:creationId xmlns:a16="http://schemas.microsoft.com/office/drawing/2014/main" id="{720ED4E8-B978-114A-B22F-BFF6F5A5CAC1}"/>
              </a:ext>
            </a:extLst>
          </p:cNvPr>
          <p:cNvSpPr txBox="1"/>
          <p:nvPr/>
        </p:nvSpPr>
        <p:spPr>
          <a:xfrm>
            <a:off x="3471165" y="6027140"/>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166" name="Straight Connector 165">
            <a:extLst>
              <a:ext uri="{FF2B5EF4-FFF2-40B4-BE49-F238E27FC236}">
                <a16:creationId xmlns:a16="http://schemas.microsoft.com/office/drawing/2014/main" id="{D9900FA9-9C7C-CD4B-AFD6-A2F6E49B1B07}"/>
              </a:ext>
            </a:extLst>
          </p:cNvPr>
          <p:cNvCxnSpPr>
            <a:cxnSpLocks/>
          </p:cNvCxnSpPr>
          <p:nvPr/>
        </p:nvCxnSpPr>
        <p:spPr>
          <a:xfrm>
            <a:off x="3212146" y="5254059"/>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4454FF9-0BEC-7145-AEF4-D2F9D093C2E2}"/>
              </a:ext>
            </a:extLst>
          </p:cNvPr>
          <p:cNvCxnSpPr>
            <a:cxnSpLocks/>
          </p:cNvCxnSpPr>
          <p:nvPr/>
        </p:nvCxnSpPr>
        <p:spPr>
          <a:xfrm>
            <a:off x="3220214" y="5631821"/>
            <a:ext cx="2703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57A61EE-9790-B54D-B20A-B37C8A3441DF}"/>
              </a:ext>
            </a:extLst>
          </p:cNvPr>
          <p:cNvCxnSpPr>
            <a:cxnSpLocks/>
          </p:cNvCxnSpPr>
          <p:nvPr/>
        </p:nvCxnSpPr>
        <p:spPr>
          <a:xfrm>
            <a:off x="3208416" y="6012523"/>
            <a:ext cx="2715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7BD744C8-CA17-834B-98B8-8540269024A3}"/>
              </a:ext>
            </a:extLst>
          </p:cNvPr>
          <p:cNvSpPr txBox="1"/>
          <p:nvPr/>
        </p:nvSpPr>
        <p:spPr>
          <a:xfrm>
            <a:off x="5315187" y="4899010"/>
            <a:ext cx="356774"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172" name="TextBox 171">
            <a:extLst>
              <a:ext uri="{FF2B5EF4-FFF2-40B4-BE49-F238E27FC236}">
                <a16:creationId xmlns:a16="http://schemas.microsoft.com/office/drawing/2014/main" id="{FB378FB0-A6D4-2843-B8A3-3748DE7A76BD}"/>
              </a:ext>
            </a:extLst>
          </p:cNvPr>
          <p:cNvSpPr txBox="1"/>
          <p:nvPr/>
        </p:nvSpPr>
        <p:spPr>
          <a:xfrm>
            <a:off x="2510509" y="6011844"/>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sp>
        <p:nvSpPr>
          <p:cNvPr id="173" name="TextBox 172">
            <a:extLst>
              <a:ext uri="{FF2B5EF4-FFF2-40B4-BE49-F238E27FC236}">
                <a16:creationId xmlns:a16="http://schemas.microsoft.com/office/drawing/2014/main" id="{250A287B-27CD-C94A-90E7-C3E100EC6876}"/>
              </a:ext>
            </a:extLst>
          </p:cNvPr>
          <p:cNvSpPr txBox="1"/>
          <p:nvPr/>
        </p:nvSpPr>
        <p:spPr>
          <a:xfrm>
            <a:off x="4378556" y="4894511"/>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76" name="Rectangle 175">
            <a:extLst>
              <a:ext uri="{FF2B5EF4-FFF2-40B4-BE49-F238E27FC236}">
                <a16:creationId xmlns:a16="http://schemas.microsoft.com/office/drawing/2014/main" id="{FC3E147C-69B7-2D48-82A3-AA4ED0B02258}"/>
              </a:ext>
            </a:extLst>
          </p:cNvPr>
          <p:cNvSpPr/>
          <p:nvPr/>
        </p:nvSpPr>
        <p:spPr>
          <a:xfrm>
            <a:off x="6026424" y="4331178"/>
            <a:ext cx="271190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0677E680-4E6A-AD49-81AF-296B925B04FD}"/>
              </a:ext>
            </a:extLst>
          </p:cNvPr>
          <p:cNvCxnSpPr>
            <a:cxnSpLocks/>
          </p:cNvCxnSpPr>
          <p:nvPr/>
        </p:nvCxnSpPr>
        <p:spPr>
          <a:xfrm>
            <a:off x="6026423" y="4880153"/>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CA34ADC-90DA-A74C-9790-07A6CFFAFCAD}"/>
              </a:ext>
            </a:extLst>
          </p:cNvPr>
          <p:cNvCxnSpPr>
            <a:cxnSpLocks/>
          </p:cNvCxnSpPr>
          <p:nvPr/>
        </p:nvCxnSpPr>
        <p:spPr>
          <a:xfrm>
            <a:off x="7853742" y="4332031"/>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C2079B5F-DBE2-584D-8D4B-CF5C7A36047A}"/>
              </a:ext>
            </a:extLst>
          </p:cNvPr>
          <p:cNvSpPr txBox="1"/>
          <p:nvPr/>
        </p:nvSpPr>
        <p:spPr>
          <a:xfrm>
            <a:off x="6820122" y="4460850"/>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80" name="TextBox 179">
            <a:extLst>
              <a:ext uri="{FF2B5EF4-FFF2-40B4-BE49-F238E27FC236}">
                <a16:creationId xmlns:a16="http://schemas.microsoft.com/office/drawing/2014/main" id="{1852CE6D-35C8-E247-A441-613AB1125FCD}"/>
              </a:ext>
            </a:extLst>
          </p:cNvPr>
          <p:cNvSpPr txBox="1"/>
          <p:nvPr/>
        </p:nvSpPr>
        <p:spPr>
          <a:xfrm>
            <a:off x="7843868" y="4336823"/>
            <a:ext cx="953432"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cxnSp>
        <p:nvCxnSpPr>
          <p:cNvPr id="181" name="Straight Connector 180">
            <a:extLst>
              <a:ext uri="{FF2B5EF4-FFF2-40B4-BE49-F238E27FC236}">
                <a16:creationId xmlns:a16="http://schemas.microsoft.com/office/drawing/2014/main" id="{0FF28E3A-864E-3B46-9D79-E51FF6FB65A1}"/>
              </a:ext>
            </a:extLst>
          </p:cNvPr>
          <p:cNvCxnSpPr>
            <a:cxnSpLocks/>
          </p:cNvCxnSpPr>
          <p:nvPr/>
        </p:nvCxnSpPr>
        <p:spPr>
          <a:xfrm>
            <a:off x="6854207" y="4332030"/>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3ED14CB-F8BF-9649-8082-CD36E5EBDEC7}"/>
              </a:ext>
            </a:extLst>
          </p:cNvPr>
          <p:cNvSpPr txBox="1"/>
          <p:nvPr/>
        </p:nvSpPr>
        <p:spPr>
          <a:xfrm>
            <a:off x="5984639" y="4466217"/>
            <a:ext cx="91959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83" name="TextBox 182">
            <a:extLst>
              <a:ext uri="{FF2B5EF4-FFF2-40B4-BE49-F238E27FC236}">
                <a16:creationId xmlns:a16="http://schemas.microsoft.com/office/drawing/2014/main" id="{A533CC36-8909-A748-A3D4-EEE3BA779114}"/>
              </a:ext>
            </a:extLst>
          </p:cNvPr>
          <p:cNvSpPr txBox="1"/>
          <p:nvPr/>
        </p:nvSpPr>
        <p:spPr>
          <a:xfrm>
            <a:off x="6301548" y="4900730"/>
            <a:ext cx="47973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9. </a:t>
            </a:r>
          </a:p>
        </p:txBody>
      </p:sp>
      <p:sp>
        <p:nvSpPr>
          <p:cNvPr id="184" name="TextBox 183">
            <a:extLst>
              <a:ext uri="{FF2B5EF4-FFF2-40B4-BE49-F238E27FC236}">
                <a16:creationId xmlns:a16="http://schemas.microsoft.com/office/drawing/2014/main" id="{1AB85B47-7660-2E4E-A700-BA7B4C75318A}"/>
              </a:ext>
            </a:extLst>
          </p:cNvPr>
          <p:cNvSpPr txBox="1"/>
          <p:nvPr/>
        </p:nvSpPr>
        <p:spPr>
          <a:xfrm>
            <a:off x="6210965" y="5281858"/>
            <a:ext cx="584269"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10. </a:t>
            </a:r>
          </a:p>
        </p:txBody>
      </p:sp>
      <p:sp>
        <p:nvSpPr>
          <p:cNvPr id="185" name="TextBox 184">
            <a:extLst>
              <a:ext uri="{FF2B5EF4-FFF2-40B4-BE49-F238E27FC236}">
                <a16:creationId xmlns:a16="http://schemas.microsoft.com/office/drawing/2014/main" id="{CC11DA8C-2529-1B47-B9EA-5DD80372B69B}"/>
              </a:ext>
            </a:extLst>
          </p:cNvPr>
          <p:cNvSpPr txBox="1"/>
          <p:nvPr/>
        </p:nvSpPr>
        <p:spPr>
          <a:xfrm>
            <a:off x="6227842" y="5661682"/>
            <a:ext cx="57871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11. </a:t>
            </a:r>
          </a:p>
        </p:txBody>
      </p:sp>
      <p:sp>
        <p:nvSpPr>
          <p:cNvPr id="186" name="TextBox 185">
            <a:extLst>
              <a:ext uri="{FF2B5EF4-FFF2-40B4-BE49-F238E27FC236}">
                <a16:creationId xmlns:a16="http://schemas.microsoft.com/office/drawing/2014/main" id="{FFB69C30-D3ED-B946-9F62-37EC3BFA00B8}"/>
              </a:ext>
            </a:extLst>
          </p:cNvPr>
          <p:cNvSpPr txBox="1"/>
          <p:nvPr/>
        </p:nvSpPr>
        <p:spPr>
          <a:xfrm>
            <a:off x="6221924" y="6040543"/>
            <a:ext cx="54018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12. </a:t>
            </a:r>
          </a:p>
        </p:txBody>
      </p:sp>
      <p:cxnSp>
        <p:nvCxnSpPr>
          <p:cNvPr id="187" name="Straight Connector 186">
            <a:extLst>
              <a:ext uri="{FF2B5EF4-FFF2-40B4-BE49-F238E27FC236}">
                <a16:creationId xmlns:a16="http://schemas.microsoft.com/office/drawing/2014/main" id="{325614C2-5E70-1E47-89EE-951D3BE59989}"/>
              </a:ext>
            </a:extLst>
          </p:cNvPr>
          <p:cNvCxnSpPr>
            <a:cxnSpLocks/>
          </p:cNvCxnSpPr>
          <p:nvPr/>
        </p:nvCxnSpPr>
        <p:spPr>
          <a:xfrm>
            <a:off x="6026423" y="5260533"/>
            <a:ext cx="271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3F3715D-C169-E146-B01D-365FCD52073F}"/>
              </a:ext>
            </a:extLst>
          </p:cNvPr>
          <p:cNvCxnSpPr>
            <a:cxnSpLocks/>
          </p:cNvCxnSpPr>
          <p:nvPr/>
        </p:nvCxnSpPr>
        <p:spPr>
          <a:xfrm>
            <a:off x="6028228" y="5638295"/>
            <a:ext cx="2703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89BC393-A20E-814F-863E-E4645BB42118}"/>
              </a:ext>
            </a:extLst>
          </p:cNvPr>
          <p:cNvCxnSpPr>
            <a:cxnSpLocks/>
          </p:cNvCxnSpPr>
          <p:nvPr/>
        </p:nvCxnSpPr>
        <p:spPr>
          <a:xfrm>
            <a:off x="6022693" y="6018997"/>
            <a:ext cx="2715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02C7C230-652A-7D4B-B7CF-C8868873A4A3}"/>
              </a:ext>
            </a:extLst>
          </p:cNvPr>
          <p:cNvSpPr txBox="1"/>
          <p:nvPr/>
        </p:nvSpPr>
        <p:spPr>
          <a:xfrm>
            <a:off x="8135726" y="4905484"/>
            <a:ext cx="38033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91" name="TextBox 190">
            <a:extLst>
              <a:ext uri="{FF2B5EF4-FFF2-40B4-BE49-F238E27FC236}">
                <a16:creationId xmlns:a16="http://schemas.microsoft.com/office/drawing/2014/main" id="{AAA4F0FF-AD2E-2243-9D86-E2D28CB48787}"/>
              </a:ext>
            </a:extLst>
          </p:cNvPr>
          <p:cNvSpPr txBox="1"/>
          <p:nvPr/>
        </p:nvSpPr>
        <p:spPr>
          <a:xfrm>
            <a:off x="8128549" y="5284470"/>
            <a:ext cx="33904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93" name="TextBox 192">
            <a:extLst>
              <a:ext uri="{FF2B5EF4-FFF2-40B4-BE49-F238E27FC236}">
                <a16:creationId xmlns:a16="http://schemas.microsoft.com/office/drawing/2014/main" id="{903882FD-1654-FC4F-A644-47E2022DB04C}"/>
              </a:ext>
            </a:extLst>
          </p:cNvPr>
          <p:cNvSpPr txBox="1"/>
          <p:nvPr/>
        </p:nvSpPr>
        <p:spPr>
          <a:xfrm>
            <a:off x="5329943" y="6031520"/>
            <a:ext cx="30089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94" name="TextBox 193">
            <a:extLst>
              <a:ext uri="{FF2B5EF4-FFF2-40B4-BE49-F238E27FC236}">
                <a16:creationId xmlns:a16="http://schemas.microsoft.com/office/drawing/2014/main" id="{B0BD1A37-1EA3-F448-8A90-9AD5FA86E747}"/>
              </a:ext>
            </a:extLst>
          </p:cNvPr>
          <p:cNvSpPr txBox="1"/>
          <p:nvPr/>
        </p:nvSpPr>
        <p:spPr>
          <a:xfrm>
            <a:off x="7180307" y="4907248"/>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198" name="Straight Arrow Connector 197">
            <a:extLst>
              <a:ext uri="{FF2B5EF4-FFF2-40B4-BE49-F238E27FC236}">
                <a16:creationId xmlns:a16="http://schemas.microsoft.com/office/drawing/2014/main" id="{FA73B0DD-9511-0F45-8E9A-1C5FD4A8A48C}"/>
              </a:ext>
            </a:extLst>
          </p:cNvPr>
          <p:cNvCxnSpPr>
            <a:cxnSpLocks/>
          </p:cNvCxnSpPr>
          <p:nvPr/>
        </p:nvCxnSpPr>
        <p:spPr>
          <a:xfrm>
            <a:off x="6410552" y="3457833"/>
            <a:ext cx="0" cy="20282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40120EAD-E6E8-4544-A54F-5F427402AFF2}"/>
              </a:ext>
            </a:extLst>
          </p:cNvPr>
          <p:cNvSpPr txBox="1"/>
          <p:nvPr/>
        </p:nvSpPr>
        <p:spPr>
          <a:xfrm>
            <a:off x="6453955" y="1299167"/>
            <a:ext cx="781312"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04" name="TextBox 203">
            <a:extLst>
              <a:ext uri="{FF2B5EF4-FFF2-40B4-BE49-F238E27FC236}">
                <a16:creationId xmlns:a16="http://schemas.microsoft.com/office/drawing/2014/main" id="{C5330060-A218-8240-ACA6-815B211C9A23}"/>
              </a:ext>
            </a:extLst>
          </p:cNvPr>
          <p:cNvSpPr txBox="1"/>
          <p:nvPr/>
        </p:nvSpPr>
        <p:spPr>
          <a:xfrm>
            <a:off x="6496734" y="3419604"/>
            <a:ext cx="674911"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sz="14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cxnSp>
        <p:nvCxnSpPr>
          <p:cNvPr id="206" name="Straight Connector 205">
            <a:extLst>
              <a:ext uri="{FF2B5EF4-FFF2-40B4-BE49-F238E27FC236}">
                <a16:creationId xmlns:a16="http://schemas.microsoft.com/office/drawing/2014/main" id="{4D4A74DE-68CE-E044-B675-47765FD2BA0D}"/>
              </a:ext>
            </a:extLst>
          </p:cNvPr>
          <p:cNvCxnSpPr>
            <a:cxnSpLocks/>
          </p:cNvCxnSpPr>
          <p:nvPr/>
        </p:nvCxnSpPr>
        <p:spPr>
          <a:xfrm flipV="1">
            <a:off x="1902567" y="178538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Oval 207">
            <a:extLst>
              <a:ext uri="{FF2B5EF4-FFF2-40B4-BE49-F238E27FC236}">
                <a16:creationId xmlns:a16="http://schemas.microsoft.com/office/drawing/2014/main" id="{C3CF39C7-FB56-F945-B398-49D2705F66A1}"/>
              </a:ext>
            </a:extLst>
          </p:cNvPr>
          <p:cNvSpPr/>
          <p:nvPr/>
        </p:nvSpPr>
        <p:spPr>
          <a:xfrm>
            <a:off x="1810850" y="1693287"/>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Connector 208">
            <a:extLst>
              <a:ext uri="{FF2B5EF4-FFF2-40B4-BE49-F238E27FC236}">
                <a16:creationId xmlns:a16="http://schemas.microsoft.com/office/drawing/2014/main" id="{4BD70E09-067B-D44E-A82F-5B7FE29258BF}"/>
              </a:ext>
            </a:extLst>
          </p:cNvPr>
          <p:cNvCxnSpPr/>
          <p:nvPr/>
        </p:nvCxnSpPr>
        <p:spPr>
          <a:xfrm flipV="1">
            <a:off x="1897437" y="1788116"/>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10" name="Oval 209">
            <a:extLst>
              <a:ext uri="{FF2B5EF4-FFF2-40B4-BE49-F238E27FC236}">
                <a16:creationId xmlns:a16="http://schemas.microsoft.com/office/drawing/2014/main" id="{C03D41B7-BC21-4C47-8738-5F06D9A5EA12}"/>
              </a:ext>
            </a:extLst>
          </p:cNvPr>
          <p:cNvSpPr/>
          <p:nvPr/>
        </p:nvSpPr>
        <p:spPr>
          <a:xfrm>
            <a:off x="1802599" y="3181728"/>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a:extLst>
              <a:ext uri="{FF2B5EF4-FFF2-40B4-BE49-F238E27FC236}">
                <a16:creationId xmlns:a16="http://schemas.microsoft.com/office/drawing/2014/main" id="{E157774C-BF57-BA40-B67B-55320947EB0B}"/>
              </a:ext>
            </a:extLst>
          </p:cNvPr>
          <p:cNvCxnSpPr/>
          <p:nvPr/>
        </p:nvCxnSpPr>
        <p:spPr>
          <a:xfrm flipV="1">
            <a:off x="1799302" y="1580907"/>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DB89D14-8C69-6C49-9B6C-FD5F5A56C135}"/>
              </a:ext>
            </a:extLst>
          </p:cNvPr>
          <p:cNvCxnSpPr>
            <a:cxnSpLocks/>
          </p:cNvCxnSpPr>
          <p:nvPr/>
        </p:nvCxnSpPr>
        <p:spPr>
          <a:xfrm>
            <a:off x="1607961" y="1580907"/>
            <a:ext cx="1955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B01F37AE-C159-654D-88AD-B9C9412F18BC}"/>
              </a:ext>
            </a:extLst>
          </p:cNvPr>
          <p:cNvCxnSpPr>
            <a:cxnSpLocks/>
          </p:cNvCxnSpPr>
          <p:nvPr/>
        </p:nvCxnSpPr>
        <p:spPr>
          <a:xfrm>
            <a:off x="1615311" y="1773727"/>
            <a:ext cx="18408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EFB34D2-F196-E746-9EF3-94DEDB14732F}"/>
              </a:ext>
            </a:extLst>
          </p:cNvPr>
          <p:cNvCxnSpPr>
            <a:cxnSpLocks/>
          </p:cNvCxnSpPr>
          <p:nvPr/>
        </p:nvCxnSpPr>
        <p:spPr>
          <a:xfrm flipV="1">
            <a:off x="1622734" y="1952956"/>
            <a:ext cx="180591" cy="3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0239114E-0C8D-164F-BA92-537147749016}"/>
              </a:ext>
            </a:extLst>
          </p:cNvPr>
          <p:cNvCxnSpPr/>
          <p:nvPr/>
        </p:nvCxnSpPr>
        <p:spPr>
          <a:xfrm flipV="1">
            <a:off x="1794286" y="3079536"/>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0E4AE3B-9902-D140-A6AB-CB222EAEF874}"/>
              </a:ext>
            </a:extLst>
          </p:cNvPr>
          <p:cNvCxnSpPr/>
          <p:nvPr/>
        </p:nvCxnSpPr>
        <p:spPr>
          <a:xfrm>
            <a:off x="1606795" y="3083564"/>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89272D76-A9AA-3E4F-AB11-E38D03C31364}"/>
              </a:ext>
            </a:extLst>
          </p:cNvPr>
          <p:cNvCxnSpPr/>
          <p:nvPr/>
        </p:nvCxnSpPr>
        <p:spPr>
          <a:xfrm>
            <a:off x="1599015" y="3259893"/>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1410EF24-B165-174A-84E8-58738F8AB033}"/>
              </a:ext>
            </a:extLst>
          </p:cNvPr>
          <p:cNvCxnSpPr/>
          <p:nvPr/>
        </p:nvCxnSpPr>
        <p:spPr>
          <a:xfrm>
            <a:off x="1610294" y="3447368"/>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C6988D5-A37F-5A45-B6A8-29F90F7228EE}"/>
              </a:ext>
            </a:extLst>
          </p:cNvPr>
          <p:cNvCxnSpPr>
            <a:cxnSpLocks/>
            <a:stCxn id="226" idx="4"/>
            <a:endCxn id="227" idx="0"/>
          </p:cNvCxnSpPr>
          <p:nvPr/>
        </p:nvCxnSpPr>
        <p:spPr>
          <a:xfrm flipH="1">
            <a:off x="3397416" y="1885416"/>
            <a:ext cx="8252" cy="13004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F15A518-4316-1E4A-97A1-DD81B9757918}"/>
              </a:ext>
            </a:extLst>
          </p:cNvPr>
          <p:cNvCxnSpPr>
            <a:cxnSpLocks/>
          </p:cNvCxnSpPr>
          <p:nvPr/>
        </p:nvCxnSpPr>
        <p:spPr>
          <a:xfrm flipV="1">
            <a:off x="3408455" y="178538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3370001-B7B8-5341-BD15-DC931C13E5F2}"/>
              </a:ext>
            </a:extLst>
          </p:cNvPr>
          <p:cNvCxnSpPr/>
          <p:nvPr/>
        </p:nvCxnSpPr>
        <p:spPr>
          <a:xfrm flipV="1">
            <a:off x="3403325" y="1788116"/>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23" name="Oval 222">
            <a:extLst>
              <a:ext uri="{FF2B5EF4-FFF2-40B4-BE49-F238E27FC236}">
                <a16:creationId xmlns:a16="http://schemas.microsoft.com/office/drawing/2014/main" id="{F0A969F3-2002-FE4E-9C4E-029CEA71E53D}"/>
              </a:ext>
            </a:extLst>
          </p:cNvPr>
          <p:cNvSpPr/>
          <p:nvPr/>
        </p:nvSpPr>
        <p:spPr>
          <a:xfrm>
            <a:off x="4817549" y="169740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5FE40E2A-3701-194B-B7B6-7DDB07A48534}"/>
              </a:ext>
            </a:extLst>
          </p:cNvPr>
          <p:cNvSpPr/>
          <p:nvPr/>
        </p:nvSpPr>
        <p:spPr>
          <a:xfrm>
            <a:off x="4809298" y="318584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a:extLst>
              <a:ext uri="{FF2B5EF4-FFF2-40B4-BE49-F238E27FC236}">
                <a16:creationId xmlns:a16="http://schemas.microsoft.com/office/drawing/2014/main" id="{D5541091-101F-9348-BDCF-780FECE00CE7}"/>
              </a:ext>
            </a:extLst>
          </p:cNvPr>
          <p:cNvCxnSpPr>
            <a:cxnSpLocks/>
            <a:stCxn id="223" idx="4"/>
            <a:endCxn id="224" idx="0"/>
          </p:cNvCxnSpPr>
          <p:nvPr/>
        </p:nvCxnSpPr>
        <p:spPr>
          <a:xfrm flipH="1">
            <a:off x="4903304" y="1885416"/>
            <a:ext cx="8252" cy="13004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6" name="Oval 225">
            <a:extLst>
              <a:ext uri="{FF2B5EF4-FFF2-40B4-BE49-F238E27FC236}">
                <a16:creationId xmlns:a16="http://schemas.microsoft.com/office/drawing/2014/main" id="{EAF4C95D-5CDE-074D-8C69-DAE3CD552AD1}"/>
              </a:ext>
            </a:extLst>
          </p:cNvPr>
          <p:cNvSpPr/>
          <p:nvPr/>
        </p:nvSpPr>
        <p:spPr>
          <a:xfrm>
            <a:off x="3311661" y="169740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CE60036A-E724-6D4D-9B0F-CD4F77ADE3CA}"/>
              </a:ext>
            </a:extLst>
          </p:cNvPr>
          <p:cNvSpPr/>
          <p:nvPr/>
        </p:nvSpPr>
        <p:spPr>
          <a:xfrm>
            <a:off x="3303410" y="318584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a:extLst>
              <a:ext uri="{FF2B5EF4-FFF2-40B4-BE49-F238E27FC236}">
                <a16:creationId xmlns:a16="http://schemas.microsoft.com/office/drawing/2014/main" id="{D138C743-222C-5A4D-8FAD-AF6219570095}"/>
              </a:ext>
            </a:extLst>
          </p:cNvPr>
          <p:cNvSpPr txBox="1"/>
          <p:nvPr/>
        </p:nvSpPr>
        <p:spPr>
          <a:xfrm>
            <a:off x="7157130" y="1287332"/>
            <a:ext cx="924889" cy="523220"/>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233" name="TextBox 232">
            <a:extLst>
              <a:ext uri="{FF2B5EF4-FFF2-40B4-BE49-F238E27FC236}">
                <a16:creationId xmlns:a16="http://schemas.microsoft.com/office/drawing/2014/main" id="{160840B4-DBDF-0F4D-97B7-6DC79B545475}"/>
              </a:ext>
            </a:extLst>
          </p:cNvPr>
          <p:cNvSpPr txBox="1"/>
          <p:nvPr/>
        </p:nvSpPr>
        <p:spPr>
          <a:xfrm>
            <a:off x="7140877" y="3201939"/>
            <a:ext cx="924889" cy="523220"/>
          </a:xfrm>
          <a:prstGeom prst="rect">
            <a:avLst/>
          </a:prstGeom>
          <a:noFill/>
        </p:spPr>
        <p:txBody>
          <a:bodyPr wrap="square" rtlCol="0">
            <a:spAutoFit/>
          </a:bodyPr>
          <a:lstStyle/>
          <a:p>
            <a:r>
              <a:rPr lang="en-US" sz="14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mc:AlternateContent xmlns:mc="http://schemas.openxmlformats.org/markup-compatibility/2006" xmlns:a14="http://schemas.microsoft.com/office/drawing/2010/main">
        <mc:Choice Requires="a14">
          <p:sp>
            <p:nvSpPr>
              <p:cNvPr id="248" name="TextBox 247">
                <a:extLst>
                  <a:ext uri="{FF2B5EF4-FFF2-40B4-BE49-F238E27FC236}">
                    <a16:creationId xmlns:a16="http://schemas.microsoft.com/office/drawing/2014/main" id="{A9D2C3E7-FA28-6B4F-8CDF-99C2290CFF6E}"/>
                  </a:ext>
                </a:extLst>
              </p:cNvPr>
              <p:cNvSpPr txBox="1"/>
              <p:nvPr/>
            </p:nvSpPr>
            <p:spPr>
              <a:xfrm>
                <a:off x="2433694" y="564123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48" name="TextBox 247">
                <a:extLst>
                  <a:ext uri="{FF2B5EF4-FFF2-40B4-BE49-F238E27FC236}">
                    <a16:creationId xmlns:a16="http://schemas.microsoft.com/office/drawing/2014/main" id="{A9D2C3E7-FA28-6B4F-8CDF-99C2290CFF6E}"/>
                  </a:ext>
                </a:extLst>
              </p:cNvPr>
              <p:cNvSpPr txBox="1">
                <a:spLocks noRot="1" noChangeAspect="1" noMove="1" noResize="1" noEditPoints="1" noAdjustHandles="1" noChangeArrowheads="1" noChangeShapeType="1" noTextEdit="1"/>
              </p:cNvSpPr>
              <p:nvPr/>
            </p:nvSpPr>
            <p:spPr>
              <a:xfrm>
                <a:off x="2433694" y="5641231"/>
                <a:ext cx="646359" cy="309637"/>
              </a:xfrm>
              <a:prstGeom prst="rect">
                <a:avLst/>
              </a:prstGeom>
              <a:blipFill>
                <a:blip r:embed="rId2"/>
                <a:stretch>
                  <a:fillRect b="-4000"/>
                </a:stretch>
              </a:blipFill>
            </p:spPr>
            <p:txBody>
              <a:bodyPr/>
              <a:lstStyle/>
              <a:p>
                <a:r>
                  <a:rPr lang="en-US">
                    <a:noFill/>
                  </a:rPr>
                  <a:t> </a:t>
                </a:r>
              </a:p>
            </p:txBody>
          </p:sp>
        </mc:Fallback>
      </mc:AlternateContent>
      <p:sp>
        <p:nvSpPr>
          <p:cNvPr id="250" name="TextBox 249">
            <a:extLst>
              <a:ext uri="{FF2B5EF4-FFF2-40B4-BE49-F238E27FC236}">
                <a16:creationId xmlns:a16="http://schemas.microsoft.com/office/drawing/2014/main" id="{D50492EA-980C-0040-A560-BA6C4E98739F}"/>
              </a:ext>
            </a:extLst>
          </p:cNvPr>
          <p:cNvSpPr txBox="1"/>
          <p:nvPr/>
        </p:nvSpPr>
        <p:spPr>
          <a:xfrm>
            <a:off x="2272704" y="5619096"/>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52" name="TextBox 251">
                <a:extLst>
                  <a:ext uri="{FF2B5EF4-FFF2-40B4-BE49-F238E27FC236}">
                    <a16:creationId xmlns:a16="http://schemas.microsoft.com/office/drawing/2014/main" id="{BED1D707-E4DC-C14B-8AAC-113ACB11BC9A}"/>
                  </a:ext>
                </a:extLst>
              </p:cNvPr>
              <p:cNvSpPr txBox="1"/>
              <p:nvPr/>
            </p:nvSpPr>
            <p:spPr>
              <a:xfrm>
                <a:off x="7002928" y="567372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52" name="TextBox 251">
                <a:extLst>
                  <a:ext uri="{FF2B5EF4-FFF2-40B4-BE49-F238E27FC236}">
                    <a16:creationId xmlns:a16="http://schemas.microsoft.com/office/drawing/2014/main" id="{BED1D707-E4DC-C14B-8AAC-113ACB11BC9A}"/>
                  </a:ext>
                </a:extLst>
              </p:cNvPr>
              <p:cNvSpPr txBox="1">
                <a:spLocks noRot="1" noChangeAspect="1" noMove="1" noResize="1" noEditPoints="1" noAdjustHandles="1" noChangeArrowheads="1" noChangeShapeType="1" noTextEdit="1"/>
              </p:cNvSpPr>
              <p:nvPr/>
            </p:nvSpPr>
            <p:spPr>
              <a:xfrm>
                <a:off x="7002928" y="5673723"/>
                <a:ext cx="646359" cy="309637"/>
              </a:xfrm>
              <a:prstGeom prst="rect">
                <a:avLst/>
              </a:prstGeom>
              <a:blipFill>
                <a:blip r:embed="rId3"/>
                <a:stretch>
                  <a:fillRect b="-4000"/>
                </a:stretch>
              </a:blipFill>
            </p:spPr>
            <p:txBody>
              <a:bodyPr/>
              <a:lstStyle/>
              <a:p>
                <a:r>
                  <a:rPr lang="en-US">
                    <a:noFill/>
                  </a:rPr>
                  <a:t> </a:t>
                </a:r>
              </a:p>
            </p:txBody>
          </p:sp>
        </mc:Fallback>
      </mc:AlternateContent>
      <p:sp>
        <p:nvSpPr>
          <p:cNvPr id="253" name="TextBox 252">
            <a:extLst>
              <a:ext uri="{FF2B5EF4-FFF2-40B4-BE49-F238E27FC236}">
                <a16:creationId xmlns:a16="http://schemas.microsoft.com/office/drawing/2014/main" id="{058F8483-94D6-9F4D-A7FF-5396A7D0F0A5}"/>
              </a:ext>
            </a:extLst>
          </p:cNvPr>
          <p:cNvSpPr txBox="1"/>
          <p:nvPr/>
        </p:nvSpPr>
        <p:spPr>
          <a:xfrm>
            <a:off x="4379610" y="6030236"/>
            <a:ext cx="36267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54" name="TextBox 253">
            <a:extLst>
              <a:ext uri="{FF2B5EF4-FFF2-40B4-BE49-F238E27FC236}">
                <a16:creationId xmlns:a16="http://schemas.microsoft.com/office/drawing/2014/main" id="{EE921497-5572-5C4E-A414-C50F66067599}"/>
              </a:ext>
            </a:extLst>
          </p:cNvPr>
          <p:cNvSpPr txBox="1"/>
          <p:nvPr/>
        </p:nvSpPr>
        <p:spPr>
          <a:xfrm>
            <a:off x="7185434" y="6044902"/>
            <a:ext cx="31325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255" name="TextBox 254">
            <a:extLst>
              <a:ext uri="{FF2B5EF4-FFF2-40B4-BE49-F238E27FC236}">
                <a16:creationId xmlns:a16="http://schemas.microsoft.com/office/drawing/2014/main" id="{40FCABCB-6012-BA4F-839B-2892C8E6A201}"/>
              </a:ext>
            </a:extLst>
          </p:cNvPr>
          <p:cNvSpPr txBox="1"/>
          <p:nvPr/>
        </p:nvSpPr>
        <p:spPr>
          <a:xfrm>
            <a:off x="5091100" y="5640377"/>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17551A91-187C-764E-926C-76BE4607399E}"/>
                  </a:ext>
                </a:extLst>
              </p:cNvPr>
              <p:cNvSpPr txBox="1"/>
              <p:nvPr/>
            </p:nvSpPr>
            <p:spPr>
              <a:xfrm>
                <a:off x="8028024" y="567593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57" name="TextBox 256">
                <a:extLst>
                  <a:ext uri="{FF2B5EF4-FFF2-40B4-BE49-F238E27FC236}">
                    <a16:creationId xmlns:a16="http://schemas.microsoft.com/office/drawing/2014/main" id="{17551A91-187C-764E-926C-76BE4607399E}"/>
                  </a:ext>
                </a:extLst>
              </p:cNvPr>
              <p:cNvSpPr txBox="1">
                <a:spLocks noRot="1" noChangeAspect="1" noMove="1" noResize="1" noEditPoints="1" noAdjustHandles="1" noChangeArrowheads="1" noChangeShapeType="1" noTextEdit="1"/>
              </p:cNvSpPr>
              <p:nvPr/>
            </p:nvSpPr>
            <p:spPr>
              <a:xfrm>
                <a:off x="8028024" y="5675938"/>
                <a:ext cx="646359" cy="309637"/>
              </a:xfrm>
              <a:prstGeom prst="rect">
                <a:avLst/>
              </a:prstGeom>
              <a:blipFill>
                <a:blip r:embed="rId5"/>
                <a:stretch>
                  <a:fillRect b="-8000"/>
                </a:stretch>
              </a:blipFill>
            </p:spPr>
            <p:txBody>
              <a:bodyPr/>
              <a:lstStyle/>
              <a:p>
                <a:r>
                  <a:rPr lang="en-US">
                    <a:noFill/>
                  </a:rPr>
                  <a:t> </a:t>
                </a:r>
              </a:p>
            </p:txBody>
          </p:sp>
        </mc:Fallback>
      </mc:AlternateContent>
      <p:sp>
        <p:nvSpPr>
          <p:cNvPr id="258" name="TextBox 257">
            <a:extLst>
              <a:ext uri="{FF2B5EF4-FFF2-40B4-BE49-F238E27FC236}">
                <a16:creationId xmlns:a16="http://schemas.microsoft.com/office/drawing/2014/main" id="{8C799D0E-50FD-F04E-AC3C-49ADE5E8B7C7}"/>
              </a:ext>
            </a:extLst>
          </p:cNvPr>
          <p:cNvSpPr txBox="1"/>
          <p:nvPr/>
        </p:nvSpPr>
        <p:spPr>
          <a:xfrm>
            <a:off x="7935563" y="5644517"/>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59" name="TextBox 258">
                <a:extLst>
                  <a:ext uri="{FF2B5EF4-FFF2-40B4-BE49-F238E27FC236}">
                    <a16:creationId xmlns:a16="http://schemas.microsoft.com/office/drawing/2014/main" id="{ACA355DB-2D02-D546-BF4A-F135761ADB18}"/>
                  </a:ext>
                </a:extLst>
              </p:cNvPr>
              <p:cNvSpPr txBox="1"/>
              <p:nvPr/>
            </p:nvSpPr>
            <p:spPr>
              <a:xfrm>
                <a:off x="1337755" y="566700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59" name="TextBox 258">
                <a:extLst>
                  <a:ext uri="{FF2B5EF4-FFF2-40B4-BE49-F238E27FC236}">
                    <a16:creationId xmlns:a16="http://schemas.microsoft.com/office/drawing/2014/main" id="{ACA355DB-2D02-D546-BF4A-F135761ADB18}"/>
                  </a:ext>
                </a:extLst>
              </p:cNvPr>
              <p:cNvSpPr txBox="1">
                <a:spLocks noRot="1" noChangeAspect="1" noMove="1" noResize="1" noEditPoints="1" noAdjustHandles="1" noChangeArrowheads="1" noChangeShapeType="1" noTextEdit="1"/>
              </p:cNvSpPr>
              <p:nvPr/>
            </p:nvSpPr>
            <p:spPr>
              <a:xfrm>
                <a:off x="1337755" y="5667001"/>
                <a:ext cx="646359" cy="309637"/>
              </a:xfrm>
              <a:prstGeom prst="rect">
                <a:avLst/>
              </a:prstGeom>
              <a:blipFill>
                <a:blip r:embed="rId6"/>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0" name="TextBox 259">
                <a:extLst>
                  <a:ext uri="{FF2B5EF4-FFF2-40B4-BE49-F238E27FC236}">
                    <a16:creationId xmlns:a16="http://schemas.microsoft.com/office/drawing/2014/main" id="{F6A2201D-CA9B-AF49-AD41-ADD661C4AA5D}"/>
                  </a:ext>
                </a:extLst>
              </p:cNvPr>
              <p:cNvSpPr txBox="1"/>
              <p:nvPr/>
            </p:nvSpPr>
            <p:spPr>
              <a:xfrm>
                <a:off x="4202825" y="567900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60" name="TextBox 259">
                <a:extLst>
                  <a:ext uri="{FF2B5EF4-FFF2-40B4-BE49-F238E27FC236}">
                    <a16:creationId xmlns:a16="http://schemas.microsoft.com/office/drawing/2014/main" id="{F6A2201D-CA9B-AF49-AD41-ADD661C4AA5D}"/>
                  </a:ext>
                </a:extLst>
              </p:cNvPr>
              <p:cNvSpPr txBox="1">
                <a:spLocks noRot="1" noChangeAspect="1" noMove="1" noResize="1" noEditPoints="1" noAdjustHandles="1" noChangeArrowheads="1" noChangeShapeType="1" noTextEdit="1"/>
              </p:cNvSpPr>
              <p:nvPr/>
            </p:nvSpPr>
            <p:spPr>
              <a:xfrm>
                <a:off x="4202825" y="5679003"/>
                <a:ext cx="646359" cy="309637"/>
              </a:xfrm>
              <a:prstGeom prst="rect">
                <a:avLst/>
              </a:prstGeom>
              <a:blipFill>
                <a:blip r:embed="rId7"/>
                <a:stretch>
                  <a:fillRect b="-3846"/>
                </a:stretch>
              </a:blipFill>
            </p:spPr>
            <p:txBody>
              <a:bodyPr/>
              <a:lstStyle/>
              <a:p>
                <a:r>
                  <a:rPr lang="en-US">
                    <a:noFill/>
                  </a:rPr>
                  <a:t> </a:t>
                </a:r>
              </a:p>
            </p:txBody>
          </p:sp>
        </mc:Fallback>
      </mc:AlternateContent>
      <p:grpSp>
        <p:nvGrpSpPr>
          <p:cNvPr id="122" name="Group 121">
            <a:extLst>
              <a:ext uri="{FF2B5EF4-FFF2-40B4-BE49-F238E27FC236}">
                <a16:creationId xmlns:a16="http://schemas.microsoft.com/office/drawing/2014/main" id="{464883D4-A6E7-8744-944C-60055E6553CC}"/>
              </a:ext>
            </a:extLst>
          </p:cNvPr>
          <p:cNvGrpSpPr/>
          <p:nvPr/>
        </p:nvGrpSpPr>
        <p:grpSpPr>
          <a:xfrm>
            <a:off x="8055817" y="5996883"/>
            <a:ext cx="499309" cy="411430"/>
            <a:chOff x="7323318" y="3067282"/>
            <a:chExt cx="499309" cy="411430"/>
          </a:xfrm>
        </p:grpSpPr>
        <p:sp>
          <p:nvSpPr>
            <p:cNvPr id="123" name="TextBox 122">
              <a:extLst>
                <a:ext uri="{FF2B5EF4-FFF2-40B4-BE49-F238E27FC236}">
                  <a16:creationId xmlns:a16="http://schemas.microsoft.com/office/drawing/2014/main" id="{A7F9C80D-61DC-D947-A6C1-B829404CA3B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24" name="Straight Connector 123">
              <a:extLst>
                <a:ext uri="{FF2B5EF4-FFF2-40B4-BE49-F238E27FC236}">
                  <a16:creationId xmlns:a16="http://schemas.microsoft.com/office/drawing/2014/main" id="{281C83D9-3FE1-7A46-B8FD-E43AAEEDF30F}"/>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227F3FAB-D99F-B747-84B3-290B8B383833}"/>
                </a:ext>
              </a:extLst>
            </p:cNvPr>
            <p:cNvSpPr txBox="1"/>
            <p:nvPr/>
          </p:nvSpPr>
          <p:spPr>
            <a:xfrm>
              <a:off x="7540510"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cxnSp>
        <p:nvCxnSpPr>
          <p:cNvPr id="129" name="Straight Arrow Connector 128">
            <a:extLst>
              <a:ext uri="{FF2B5EF4-FFF2-40B4-BE49-F238E27FC236}">
                <a16:creationId xmlns:a16="http://schemas.microsoft.com/office/drawing/2014/main" id="{1926132E-6505-C642-BCDF-24B4D9A5116E}"/>
              </a:ext>
            </a:extLst>
          </p:cNvPr>
          <p:cNvCxnSpPr>
            <a:cxnSpLocks/>
          </p:cNvCxnSpPr>
          <p:nvPr/>
        </p:nvCxnSpPr>
        <p:spPr>
          <a:xfrm>
            <a:off x="6410835" y="1385239"/>
            <a:ext cx="0" cy="20282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4AC7BCF-E081-074E-8B84-57F854DAE466}"/>
              </a:ext>
            </a:extLst>
          </p:cNvPr>
          <p:cNvGrpSpPr/>
          <p:nvPr/>
        </p:nvGrpSpPr>
        <p:grpSpPr>
          <a:xfrm>
            <a:off x="3075740" y="1966356"/>
            <a:ext cx="1415567" cy="338554"/>
            <a:chOff x="314071" y="2346344"/>
            <a:chExt cx="1415567" cy="338554"/>
          </a:xfrm>
        </p:grpSpPr>
        <p:sp>
          <p:nvSpPr>
            <p:cNvPr id="132" name="Rectangle 131">
              <a:extLst>
                <a:ext uri="{FF2B5EF4-FFF2-40B4-BE49-F238E27FC236}">
                  <a16:creationId xmlns:a16="http://schemas.microsoft.com/office/drawing/2014/main" id="{8C8A058E-5464-6046-B3FB-4E0E78EEDF8D}"/>
                </a:ext>
              </a:extLst>
            </p:cNvPr>
            <p:cNvSpPr/>
            <p:nvPr/>
          </p:nvSpPr>
          <p:spPr>
            <a:xfrm>
              <a:off x="314071" y="2373866"/>
              <a:ext cx="1415567" cy="28705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BEAD328F-EC43-C541-B327-587643AFC4BD}"/>
                </a:ext>
              </a:extLst>
            </p:cNvPr>
            <p:cNvSpPr txBox="1"/>
            <p:nvPr/>
          </p:nvSpPr>
          <p:spPr>
            <a:xfrm>
              <a:off x="371437" y="2346344"/>
              <a:ext cx="1348953"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6. = -1.414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5" name="Group 4">
            <a:extLst>
              <a:ext uri="{FF2B5EF4-FFF2-40B4-BE49-F238E27FC236}">
                <a16:creationId xmlns:a16="http://schemas.microsoft.com/office/drawing/2014/main" id="{4518B79A-A281-524F-B121-ED5B5BD80E33}"/>
              </a:ext>
            </a:extLst>
          </p:cNvPr>
          <p:cNvGrpSpPr/>
          <p:nvPr/>
        </p:nvGrpSpPr>
        <p:grpSpPr>
          <a:xfrm>
            <a:off x="2138951" y="1347538"/>
            <a:ext cx="1030878" cy="338554"/>
            <a:chOff x="2064338" y="1149910"/>
            <a:chExt cx="1030878" cy="338554"/>
          </a:xfrm>
        </p:grpSpPr>
        <p:sp>
          <p:nvSpPr>
            <p:cNvPr id="133" name="Rectangle 132">
              <a:extLst>
                <a:ext uri="{FF2B5EF4-FFF2-40B4-BE49-F238E27FC236}">
                  <a16:creationId xmlns:a16="http://schemas.microsoft.com/office/drawing/2014/main" id="{E6F99CE4-93E4-B942-82FF-995C51A5FB88}"/>
                </a:ext>
              </a:extLst>
            </p:cNvPr>
            <p:cNvSpPr/>
            <p:nvPr/>
          </p:nvSpPr>
          <p:spPr>
            <a:xfrm>
              <a:off x="2064338" y="1180602"/>
              <a:ext cx="1009319" cy="287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E3D46088-182E-6646-BA2D-49A654A63BF8}"/>
                </a:ext>
              </a:extLst>
            </p:cNvPr>
            <p:cNvSpPr txBox="1"/>
            <p:nvPr/>
          </p:nvSpPr>
          <p:spPr>
            <a:xfrm>
              <a:off x="2110801" y="1149910"/>
              <a:ext cx="98441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3" name="Group 2">
            <a:extLst>
              <a:ext uri="{FF2B5EF4-FFF2-40B4-BE49-F238E27FC236}">
                <a16:creationId xmlns:a16="http://schemas.microsoft.com/office/drawing/2014/main" id="{C0F5E612-29B0-5540-AC9C-A256DD072F10}"/>
              </a:ext>
            </a:extLst>
          </p:cNvPr>
          <p:cNvGrpSpPr/>
          <p:nvPr/>
        </p:nvGrpSpPr>
        <p:grpSpPr>
          <a:xfrm>
            <a:off x="3642377" y="1358121"/>
            <a:ext cx="1030878" cy="338554"/>
            <a:chOff x="3388412" y="1016868"/>
            <a:chExt cx="1030878" cy="338554"/>
          </a:xfrm>
        </p:grpSpPr>
        <p:sp>
          <p:nvSpPr>
            <p:cNvPr id="134" name="Rectangle 133">
              <a:extLst>
                <a:ext uri="{FF2B5EF4-FFF2-40B4-BE49-F238E27FC236}">
                  <a16:creationId xmlns:a16="http://schemas.microsoft.com/office/drawing/2014/main" id="{408B0693-8381-2945-A915-B21489B961A7}"/>
                </a:ext>
              </a:extLst>
            </p:cNvPr>
            <p:cNvSpPr/>
            <p:nvPr/>
          </p:nvSpPr>
          <p:spPr>
            <a:xfrm>
              <a:off x="3388412" y="1047560"/>
              <a:ext cx="1009319" cy="287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AFA11E48-69B6-A14A-B6AF-17018430BADA}"/>
                </a:ext>
              </a:extLst>
            </p:cNvPr>
            <p:cNvSpPr txBox="1"/>
            <p:nvPr/>
          </p:nvSpPr>
          <p:spPr>
            <a:xfrm>
              <a:off x="3434875" y="1016868"/>
              <a:ext cx="98441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  3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 name="Group 1">
            <a:extLst>
              <a:ext uri="{FF2B5EF4-FFF2-40B4-BE49-F238E27FC236}">
                <a16:creationId xmlns:a16="http://schemas.microsoft.com/office/drawing/2014/main" id="{4189E65D-1403-1D45-8316-77ECFF526DD4}"/>
              </a:ext>
            </a:extLst>
          </p:cNvPr>
          <p:cNvGrpSpPr/>
          <p:nvPr/>
        </p:nvGrpSpPr>
        <p:grpSpPr>
          <a:xfrm>
            <a:off x="5162189" y="1370981"/>
            <a:ext cx="1030878" cy="338554"/>
            <a:chOff x="4687319" y="984494"/>
            <a:chExt cx="1030878" cy="338554"/>
          </a:xfrm>
        </p:grpSpPr>
        <p:sp>
          <p:nvSpPr>
            <p:cNvPr id="136" name="Rectangle 135">
              <a:extLst>
                <a:ext uri="{FF2B5EF4-FFF2-40B4-BE49-F238E27FC236}">
                  <a16:creationId xmlns:a16="http://schemas.microsoft.com/office/drawing/2014/main" id="{728A5820-E0A1-4541-AAA3-945DF0AD5D01}"/>
                </a:ext>
              </a:extLst>
            </p:cNvPr>
            <p:cNvSpPr/>
            <p:nvPr/>
          </p:nvSpPr>
          <p:spPr>
            <a:xfrm>
              <a:off x="4687319" y="1015186"/>
              <a:ext cx="1009319" cy="287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AC3D83CC-3932-724E-967F-262F2293C870}"/>
                </a:ext>
              </a:extLst>
            </p:cNvPr>
            <p:cNvSpPr txBox="1"/>
            <p:nvPr/>
          </p:nvSpPr>
          <p:spPr>
            <a:xfrm>
              <a:off x="4733782" y="984494"/>
              <a:ext cx="98441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  1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42" name="Group 141">
            <a:extLst>
              <a:ext uri="{FF2B5EF4-FFF2-40B4-BE49-F238E27FC236}">
                <a16:creationId xmlns:a16="http://schemas.microsoft.com/office/drawing/2014/main" id="{3368F200-ACC9-B94E-8C50-D92A012DF73C}"/>
              </a:ext>
            </a:extLst>
          </p:cNvPr>
          <p:cNvGrpSpPr/>
          <p:nvPr/>
        </p:nvGrpSpPr>
        <p:grpSpPr>
          <a:xfrm>
            <a:off x="3338371" y="2400962"/>
            <a:ext cx="1436124" cy="339630"/>
            <a:chOff x="4329673" y="3475182"/>
            <a:chExt cx="1436124" cy="339630"/>
          </a:xfrm>
        </p:grpSpPr>
        <p:sp>
          <p:nvSpPr>
            <p:cNvPr id="143" name="Rectangle 142">
              <a:extLst>
                <a:ext uri="{FF2B5EF4-FFF2-40B4-BE49-F238E27FC236}">
                  <a16:creationId xmlns:a16="http://schemas.microsoft.com/office/drawing/2014/main" id="{B72C72E7-4932-064F-A2B6-895AB895F5E0}"/>
                </a:ext>
              </a:extLst>
            </p:cNvPr>
            <p:cNvSpPr/>
            <p:nvPr/>
          </p:nvSpPr>
          <p:spPr>
            <a:xfrm>
              <a:off x="4329673" y="3487384"/>
              <a:ext cx="1415567" cy="32742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CE6FE8BF-8504-4E47-BADC-9DD6038D0AC0}"/>
                </a:ext>
              </a:extLst>
            </p:cNvPr>
            <p:cNvSpPr txBox="1"/>
            <p:nvPr/>
          </p:nvSpPr>
          <p:spPr>
            <a:xfrm>
              <a:off x="4368549" y="3475182"/>
              <a:ext cx="1397248"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7. = - 2.828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148" name="Group 147">
            <a:extLst>
              <a:ext uri="{FF2B5EF4-FFF2-40B4-BE49-F238E27FC236}">
                <a16:creationId xmlns:a16="http://schemas.microsoft.com/office/drawing/2014/main" id="{104A7207-9ABB-3A4D-8633-D54F8EFA8229}"/>
              </a:ext>
            </a:extLst>
          </p:cNvPr>
          <p:cNvGrpSpPr/>
          <p:nvPr/>
        </p:nvGrpSpPr>
        <p:grpSpPr>
          <a:xfrm>
            <a:off x="5845465" y="2797999"/>
            <a:ext cx="1086022" cy="338554"/>
            <a:chOff x="7516042" y="3228266"/>
            <a:chExt cx="1086022" cy="338554"/>
          </a:xfrm>
        </p:grpSpPr>
        <p:sp>
          <p:nvSpPr>
            <p:cNvPr id="149" name="Rectangle 148">
              <a:extLst>
                <a:ext uri="{FF2B5EF4-FFF2-40B4-BE49-F238E27FC236}">
                  <a16:creationId xmlns:a16="http://schemas.microsoft.com/office/drawing/2014/main" id="{6C7E986B-94A1-4F45-9BFD-1F04FB1E5061}"/>
                </a:ext>
              </a:extLst>
            </p:cNvPr>
            <p:cNvSpPr/>
            <p:nvPr/>
          </p:nvSpPr>
          <p:spPr>
            <a:xfrm>
              <a:off x="7557269" y="3238808"/>
              <a:ext cx="1013276" cy="3274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11E30155-F912-0348-A50B-020B3FEB825F}"/>
                </a:ext>
              </a:extLst>
            </p:cNvPr>
            <p:cNvSpPr txBox="1"/>
            <p:nvPr/>
          </p:nvSpPr>
          <p:spPr>
            <a:xfrm>
              <a:off x="7516042" y="3228266"/>
              <a:ext cx="1086022" cy="338554"/>
            </a:xfrm>
            <a:prstGeom prst="rect">
              <a:avLst/>
            </a:prstGeom>
            <a:noFill/>
            <a:ln>
              <a:noFill/>
            </a:ln>
          </p:spPr>
          <p:txBody>
            <a:bodyPr wrap="square" rtlCol="0">
              <a:spAutoFit/>
            </a:bodyPr>
            <a:lstStyle/>
            <a:p>
              <a:r>
                <a:rPr lang="en-US" sz="16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12. =  .5 </a:t>
              </a:r>
              <a:r>
                <a:rPr lang="en-US" sz="1600" dirty="0" err="1">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151" name="Group 150">
            <a:extLst>
              <a:ext uri="{FF2B5EF4-FFF2-40B4-BE49-F238E27FC236}">
                <a16:creationId xmlns:a16="http://schemas.microsoft.com/office/drawing/2014/main" id="{40A746CF-2502-B749-A76A-7026675B5C8C}"/>
              </a:ext>
            </a:extLst>
          </p:cNvPr>
          <p:cNvGrpSpPr/>
          <p:nvPr/>
        </p:nvGrpSpPr>
        <p:grpSpPr>
          <a:xfrm>
            <a:off x="4392118" y="2798382"/>
            <a:ext cx="1030576" cy="338554"/>
            <a:chOff x="6055645" y="3237380"/>
            <a:chExt cx="1030576" cy="338554"/>
          </a:xfrm>
        </p:grpSpPr>
        <p:sp>
          <p:nvSpPr>
            <p:cNvPr id="152" name="Rectangle 151">
              <a:extLst>
                <a:ext uri="{FF2B5EF4-FFF2-40B4-BE49-F238E27FC236}">
                  <a16:creationId xmlns:a16="http://schemas.microsoft.com/office/drawing/2014/main" id="{E38509A4-3672-1440-9B79-FC765DAD3179}"/>
                </a:ext>
              </a:extLst>
            </p:cNvPr>
            <p:cNvSpPr/>
            <p:nvPr/>
          </p:nvSpPr>
          <p:spPr>
            <a:xfrm>
              <a:off x="6055645" y="3243702"/>
              <a:ext cx="972600" cy="3274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A31E9ED3-7C14-9641-8AC5-9621DEC1EA6C}"/>
                </a:ext>
              </a:extLst>
            </p:cNvPr>
            <p:cNvSpPr txBox="1"/>
            <p:nvPr/>
          </p:nvSpPr>
          <p:spPr>
            <a:xfrm>
              <a:off x="6077336" y="3237380"/>
              <a:ext cx="1008885" cy="338554"/>
            </a:xfrm>
            <a:prstGeom prst="rect">
              <a:avLst/>
            </a:prstGeom>
            <a:noFill/>
            <a:ln>
              <a:noFill/>
            </a:ln>
          </p:spPr>
          <p:txBody>
            <a:bodyPr wrap="square" rtlCol="0">
              <a:spAutoFit/>
            </a:bodyPr>
            <a:lstStyle/>
            <a:p>
              <a:r>
                <a:rPr lang="en-US" sz="16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8. =  2 </a:t>
              </a:r>
              <a:r>
                <a:rPr lang="en-US" sz="1600" dirty="0" err="1">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154" name="Group 153">
            <a:extLst>
              <a:ext uri="{FF2B5EF4-FFF2-40B4-BE49-F238E27FC236}">
                <a16:creationId xmlns:a16="http://schemas.microsoft.com/office/drawing/2014/main" id="{DDA48DAC-CDFF-1E41-A10C-72D70C8F2C04}"/>
              </a:ext>
            </a:extLst>
          </p:cNvPr>
          <p:cNvGrpSpPr/>
          <p:nvPr/>
        </p:nvGrpSpPr>
        <p:grpSpPr>
          <a:xfrm>
            <a:off x="4981971" y="1959314"/>
            <a:ext cx="870639" cy="338554"/>
            <a:chOff x="6589504" y="2817018"/>
            <a:chExt cx="870639" cy="338554"/>
          </a:xfrm>
        </p:grpSpPr>
        <p:sp>
          <p:nvSpPr>
            <p:cNvPr id="171" name="Rectangle 170">
              <a:extLst>
                <a:ext uri="{FF2B5EF4-FFF2-40B4-BE49-F238E27FC236}">
                  <a16:creationId xmlns:a16="http://schemas.microsoft.com/office/drawing/2014/main" id="{D9033EE7-946F-FA44-AAFD-F6F6AD46FDC1}"/>
                </a:ext>
              </a:extLst>
            </p:cNvPr>
            <p:cNvSpPr/>
            <p:nvPr/>
          </p:nvSpPr>
          <p:spPr>
            <a:xfrm>
              <a:off x="6608548" y="2827715"/>
              <a:ext cx="808387" cy="31576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E28A4EB6-4162-DA41-ACF5-577641D96381}"/>
                </a:ext>
              </a:extLst>
            </p:cNvPr>
            <p:cNvSpPr txBox="1"/>
            <p:nvPr/>
          </p:nvSpPr>
          <p:spPr>
            <a:xfrm>
              <a:off x="6589504" y="2817018"/>
              <a:ext cx="870639"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10. =  0</a:t>
              </a:r>
            </a:p>
          </p:txBody>
        </p:sp>
      </p:grpSp>
      <p:grpSp>
        <p:nvGrpSpPr>
          <p:cNvPr id="192" name="Group 191">
            <a:extLst>
              <a:ext uri="{FF2B5EF4-FFF2-40B4-BE49-F238E27FC236}">
                <a16:creationId xmlns:a16="http://schemas.microsoft.com/office/drawing/2014/main" id="{F24612E6-9B87-E546-A35F-2F453B5BE343}"/>
              </a:ext>
            </a:extLst>
          </p:cNvPr>
          <p:cNvGrpSpPr/>
          <p:nvPr/>
        </p:nvGrpSpPr>
        <p:grpSpPr>
          <a:xfrm>
            <a:off x="1717511" y="2395679"/>
            <a:ext cx="1436124" cy="339630"/>
            <a:chOff x="4329673" y="3475182"/>
            <a:chExt cx="1436124" cy="339630"/>
          </a:xfrm>
        </p:grpSpPr>
        <p:sp>
          <p:nvSpPr>
            <p:cNvPr id="196" name="Rectangle 195">
              <a:extLst>
                <a:ext uri="{FF2B5EF4-FFF2-40B4-BE49-F238E27FC236}">
                  <a16:creationId xmlns:a16="http://schemas.microsoft.com/office/drawing/2014/main" id="{A9EDDE21-4062-8642-AEED-A94715A76C4D}"/>
                </a:ext>
              </a:extLst>
            </p:cNvPr>
            <p:cNvSpPr/>
            <p:nvPr/>
          </p:nvSpPr>
          <p:spPr>
            <a:xfrm>
              <a:off x="4329673" y="3487384"/>
              <a:ext cx="1415567" cy="32742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738FD618-17CF-9445-AC62-4EF7DE23D751}"/>
                </a:ext>
              </a:extLst>
            </p:cNvPr>
            <p:cNvSpPr txBox="1"/>
            <p:nvPr/>
          </p:nvSpPr>
          <p:spPr>
            <a:xfrm>
              <a:off x="4368549" y="3475182"/>
              <a:ext cx="1397248"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3. = - 4.243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05" name="Group 204">
            <a:extLst>
              <a:ext uri="{FF2B5EF4-FFF2-40B4-BE49-F238E27FC236}">
                <a16:creationId xmlns:a16="http://schemas.microsoft.com/office/drawing/2014/main" id="{A5BB2D51-36F0-094F-8D67-6BB098FB86D4}"/>
              </a:ext>
            </a:extLst>
          </p:cNvPr>
          <p:cNvGrpSpPr/>
          <p:nvPr/>
        </p:nvGrpSpPr>
        <p:grpSpPr>
          <a:xfrm>
            <a:off x="4858132" y="2412110"/>
            <a:ext cx="1462262" cy="338554"/>
            <a:chOff x="6820604" y="3623906"/>
            <a:chExt cx="1462262" cy="338554"/>
          </a:xfrm>
        </p:grpSpPr>
        <p:sp>
          <p:nvSpPr>
            <p:cNvPr id="207" name="Rectangle 206">
              <a:extLst>
                <a:ext uri="{FF2B5EF4-FFF2-40B4-BE49-F238E27FC236}">
                  <a16:creationId xmlns:a16="http://schemas.microsoft.com/office/drawing/2014/main" id="{DA0D2465-9ABF-384B-AE0C-C6EC7CE90467}"/>
                </a:ext>
              </a:extLst>
            </p:cNvPr>
            <p:cNvSpPr/>
            <p:nvPr/>
          </p:nvSpPr>
          <p:spPr>
            <a:xfrm>
              <a:off x="6833752" y="3629469"/>
              <a:ext cx="1415567" cy="32742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a:extLst>
                <a:ext uri="{FF2B5EF4-FFF2-40B4-BE49-F238E27FC236}">
                  <a16:creationId xmlns:a16="http://schemas.microsoft.com/office/drawing/2014/main" id="{8C1A1877-2894-E24E-A8DE-8C7380FC01FE}"/>
                </a:ext>
              </a:extLst>
            </p:cNvPr>
            <p:cNvSpPr txBox="1"/>
            <p:nvPr/>
          </p:nvSpPr>
          <p:spPr>
            <a:xfrm>
              <a:off x="6820604" y="3623906"/>
              <a:ext cx="1462262"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11. = - 1.414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34" name="Group 233">
            <a:extLst>
              <a:ext uri="{FF2B5EF4-FFF2-40B4-BE49-F238E27FC236}">
                <a16:creationId xmlns:a16="http://schemas.microsoft.com/office/drawing/2014/main" id="{1FB638FC-6601-554A-BDAE-07C4B2101413}"/>
              </a:ext>
            </a:extLst>
          </p:cNvPr>
          <p:cNvGrpSpPr/>
          <p:nvPr/>
        </p:nvGrpSpPr>
        <p:grpSpPr>
          <a:xfrm>
            <a:off x="2913015" y="2816028"/>
            <a:ext cx="1030576" cy="338554"/>
            <a:chOff x="6055645" y="3237380"/>
            <a:chExt cx="1030576" cy="338554"/>
          </a:xfrm>
        </p:grpSpPr>
        <p:sp>
          <p:nvSpPr>
            <p:cNvPr id="236" name="Rectangle 235">
              <a:extLst>
                <a:ext uri="{FF2B5EF4-FFF2-40B4-BE49-F238E27FC236}">
                  <a16:creationId xmlns:a16="http://schemas.microsoft.com/office/drawing/2014/main" id="{53B16F9F-DD3A-ED4E-9B21-D2EEA2F9F9B0}"/>
                </a:ext>
              </a:extLst>
            </p:cNvPr>
            <p:cNvSpPr/>
            <p:nvPr/>
          </p:nvSpPr>
          <p:spPr>
            <a:xfrm>
              <a:off x="6055645" y="3243702"/>
              <a:ext cx="972600" cy="3274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a:extLst>
                <a:ext uri="{FF2B5EF4-FFF2-40B4-BE49-F238E27FC236}">
                  <a16:creationId xmlns:a16="http://schemas.microsoft.com/office/drawing/2014/main" id="{45782F05-E3FD-8A4A-A488-385CED92C5FB}"/>
                </a:ext>
              </a:extLst>
            </p:cNvPr>
            <p:cNvSpPr txBox="1"/>
            <p:nvPr/>
          </p:nvSpPr>
          <p:spPr>
            <a:xfrm>
              <a:off x="6077336" y="3237380"/>
              <a:ext cx="1008885" cy="338554"/>
            </a:xfrm>
            <a:prstGeom prst="rect">
              <a:avLst/>
            </a:prstGeom>
            <a:noFill/>
            <a:ln>
              <a:noFill/>
            </a:ln>
          </p:spPr>
          <p:txBody>
            <a:bodyPr wrap="square" rtlCol="0">
              <a:spAutoFit/>
            </a:bodyPr>
            <a:lstStyle/>
            <a:p>
              <a:r>
                <a:rPr lang="en-US" sz="16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4. =  6 </a:t>
              </a:r>
              <a:r>
                <a:rPr lang="en-US" sz="1600" dirty="0" err="1">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145" name="Group 144">
            <a:extLst>
              <a:ext uri="{FF2B5EF4-FFF2-40B4-BE49-F238E27FC236}">
                <a16:creationId xmlns:a16="http://schemas.microsoft.com/office/drawing/2014/main" id="{31104FDE-CD0F-4941-BC3B-E90F7C8DCAD9}"/>
              </a:ext>
            </a:extLst>
          </p:cNvPr>
          <p:cNvGrpSpPr/>
          <p:nvPr/>
        </p:nvGrpSpPr>
        <p:grpSpPr>
          <a:xfrm>
            <a:off x="1349619" y="1961646"/>
            <a:ext cx="1415567" cy="338554"/>
            <a:chOff x="314071" y="2346344"/>
            <a:chExt cx="1415567" cy="338554"/>
          </a:xfrm>
        </p:grpSpPr>
        <p:sp>
          <p:nvSpPr>
            <p:cNvPr id="146" name="Rectangle 145">
              <a:extLst>
                <a:ext uri="{FF2B5EF4-FFF2-40B4-BE49-F238E27FC236}">
                  <a16:creationId xmlns:a16="http://schemas.microsoft.com/office/drawing/2014/main" id="{869E6EAC-6187-0049-A3FB-438534C7FD6A}"/>
                </a:ext>
              </a:extLst>
            </p:cNvPr>
            <p:cNvSpPr/>
            <p:nvPr/>
          </p:nvSpPr>
          <p:spPr>
            <a:xfrm>
              <a:off x="314071" y="2373866"/>
              <a:ext cx="1415567" cy="28705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E9D9AC0-568C-5047-91FE-A79AA7D6F697}"/>
                </a:ext>
              </a:extLst>
            </p:cNvPr>
            <p:cNvSpPr txBox="1"/>
            <p:nvPr/>
          </p:nvSpPr>
          <p:spPr>
            <a:xfrm>
              <a:off x="371437" y="2346344"/>
              <a:ext cx="1348953"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2. = -2.828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B205AC04-0350-724E-8CB7-23E24E6E25F4}"/>
                  </a:ext>
                </a:extLst>
              </p:cNvPr>
              <p:cNvSpPr txBox="1"/>
              <p:nvPr/>
            </p:nvSpPr>
            <p:spPr>
              <a:xfrm>
                <a:off x="7015367" y="529008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00" name="TextBox 199">
                <a:extLst>
                  <a:ext uri="{FF2B5EF4-FFF2-40B4-BE49-F238E27FC236}">
                    <a16:creationId xmlns:a16="http://schemas.microsoft.com/office/drawing/2014/main" id="{B205AC04-0350-724E-8CB7-23E24E6E25F4}"/>
                  </a:ext>
                </a:extLst>
              </p:cNvPr>
              <p:cNvSpPr txBox="1">
                <a:spLocks noRot="1" noChangeAspect="1" noMove="1" noResize="1" noEditPoints="1" noAdjustHandles="1" noChangeArrowheads="1" noChangeShapeType="1" noTextEdit="1"/>
              </p:cNvSpPr>
              <p:nvPr/>
            </p:nvSpPr>
            <p:spPr>
              <a:xfrm>
                <a:off x="7015367" y="5290082"/>
                <a:ext cx="646359" cy="309637"/>
              </a:xfrm>
              <a:prstGeom prst="rect">
                <a:avLst/>
              </a:prstGeom>
              <a:blipFill>
                <a:blip r:embed="rId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a:extLst>
                  <a:ext uri="{FF2B5EF4-FFF2-40B4-BE49-F238E27FC236}">
                    <a16:creationId xmlns:a16="http://schemas.microsoft.com/office/drawing/2014/main" id="{ABA3E941-6893-604B-B442-8D9BB4490720}"/>
                  </a:ext>
                </a:extLst>
              </p:cNvPr>
              <p:cNvSpPr txBox="1"/>
              <p:nvPr/>
            </p:nvSpPr>
            <p:spPr>
              <a:xfrm>
                <a:off x="1343050" y="529050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02" name="TextBox 201">
                <a:extLst>
                  <a:ext uri="{FF2B5EF4-FFF2-40B4-BE49-F238E27FC236}">
                    <a16:creationId xmlns:a16="http://schemas.microsoft.com/office/drawing/2014/main" id="{ABA3E941-6893-604B-B442-8D9BB4490720}"/>
                  </a:ext>
                </a:extLst>
              </p:cNvPr>
              <p:cNvSpPr txBox="1">
                <a:spLocks noRot="1" noChangeAspect="1" noMove="1" noResize="1" noEditPoints="1" noAdjustHandles="1" noChangeArrowheads="1" noChangeShapeType="1" noTextEdit="1"/>
              </p:cNvSpPr>
              <p:nvPr/>
            </p:nvSpPr>
            <p:spPr>
              <a:xfrm>
                <a:off x="1343050" y="5290504"/>
                <a:ext cx="646359" cy="309637"/>
              </a:xfrm>
              <a:prstGeom prst="rect">
                <a:avLst/>
              </a:prstGeom>
              <a:blipFill>
                <a:blip r:embed="rId9"/>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1F3415CF-B227-3548-B87E-AD81B00808B7}"/>
                  </a:ext>
                </a:extLst>
              </p:cNvPr>
              <p:cNvSpPr txBox="1"/>
              <p:nvPr/>
            </p:nvSpPr>
            <p:spPr>
              <a:xfrm>
                <a:off x="4208120" y="530250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28" name="TextBox 227">
                <a:extLst>
                  <a:ext uri="{FF2B5EF4-FFF2-40B4-BE49-F238E27FC236}">
                    <a16:creationId xmlns:a16="http://schemas.microsoft.com/office/drawing/2014/main" id="{1F3415CF-B227-3548-B87E-AD81B00808B7}"/>
                  </a:ext>
                </a:extLst>
              </p:cNvPr>
              <p:cNvSpPr txBox="1">
                <a:spLocks noRot="1" noChangeAspect="1" noMove="1" noResize="1" noEditPoints="1" noAdjustHandles="1" noChangeArrowheads="1" noChangeShapeType="1" noTextEdit="1"/>
              </p:cNvSpPr>
              <p:nvPr/>
            </p:nvSpPr>
            <p:spPr>
              <a:xfrm>
                <a:off x="4208120" y="5302506"/>
                <a:ext cx="646359" cy="309637"/>
              </a:xfrm>
              <a:prstGeom prst="rect">
                <a:avLst/>
              </a:prstGeom>
              <a:blipFill>
                <a:blip r:embed="rId10"/>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3D7711AC-E640-EC49-9492-36620FA7D814}"/>
                  </a:ext>
                </a:extLst>
              </p:cNvPr>
              <p:cNvSpPr txBox="1"/>
              <p:nvPr/>
            </p:nvSpPr>
            <p:spPr>
              <a:xfrm>
                <a:off x="2426759" y="529605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2</m:t>
                      </m:r>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29" name="TextBox 228">
                <a:extLst>
                  <a:ext uri="{FF2B5EF4-FFF2-40B4-BE49-F238E27FC236}">
                    <a16:creationId xmlns:a16="http://schemas.microsoft.com/office/drawing/2014/main" id="{3D7711AC-E640-EC49-9492-36620FA7D814}"/>
                  </a:ext>
                </a:extLst>
              </p:cNvPr>
              <p:cNvSpPr txBox="1">
                <a:spLocks noRot="1" noChangeAspect="1" noMove="1" noResize="1" noEditPoints="1" noAdjustHandles="1" noChangeArrowheads="1" noChangeShapeType="1" noTextEdit="1"/>
              </p:cNvSpPr>
              <p:nvPr/>
            </p:nvSpPr>
            <p:spPr>
              <a:xfrm>
                <a:off x="2426759" y="5296057"/>
                <a:ext cx="646359" cy="309637"/>
              </a:xfrm>
              <a:prstGeom prst="rect">
                <a:avLst/>
              </a:prstGeom>
              <a:blipFill>
                <a:blip r:embed="rId11"/>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TextBox 229">
                <a:extLst>
                  <a:ext uri="{FF2B5EF4-FFF2-40B4-BE49-F238E27FC236}">
                    <a16:creationId xmlns:a16="http://schemas.microsoft.com/office/drawing/2014/main" id="{DA44BE0D-823E-A94F-B61C-7F871043F9A6}"/>
                  </a:ext>
                </a:extLst>
              </p:cNvPr>
              <p:cNvSpPr txBox="1"/>
              <p:nvPr/>
            </p:nvSpPr>
            <p:spPr>
              <a:xfrm>
                <a:off x="5235976" y="528891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30" name="TextBox 229">
                <a:extLst>
                  <a:ext uri="{FF2B5EF4-FFF2-40B4-BE49-F238E27FC236}">
                    <a16:creationId xmlns:a16="http://schemas.microsoft.com/office/drawing/2014/main" id="{DA44BE0D-823E-A94F-B61C-7F871043F9A6}"/>
                  </a:ext>
                </a:extLst>
              </p:cNvPr>
              <p:cNvSpPr txBox="1">
                <a:spLocks noRot="1" noChangeAspect="1" noMove="1" noResize="1" noEditPoints="1" noAdjustHandles="1" noChangeArrowheads="1" noChangeShapeType="1" noTextEdit="1"/>
              </p:cNvSpPr>
              <p:nvPr/>
            </p:nvSpPr>
            <p:spPr>
              <a:xfrm>
                <a:off x="5235976" y="5288913"/>
                <a:ext cx="646359" cy="309637"/>
              </a:xfrm>
              <a:prstGeom prst="rect">
                <a:avLst/>
              </a:prstGeom>
              <a:blipFill>
                <a:blip r:embed="rId12"/>
                <a:stretch>
                  <a:fillRect b="-3846"/>
                </a:stretch>
              </a:blipFill>
            </p:spPr>
            <p:txBody>
              <a:bodyPr/>
              <a:lstStyle/>
              <a:p>
                <a:r>
                  <a:rPr lang="en-US">
                    <a:noFill/>
                  </a:rPr>
                  <a:t> </a:t>
                </a:r>
              </a:p>
            </p:txBody>
          </p:sp>
        </mc:Fallback>
      </mc:AlternateContent>
      <p:sp>
        <p:nvSpPr>
          <p:cNvPr id="231" name="TextBox 230">
            <a:extLst>
              <a:ext uri="{FF2B5EF4-FFF2-40B4-BE49-F238E27FC236}">
                <a16:creationId xmlns:a16="http://schemas.microsoft.com/office/drawing/2014/main" id="{4C2C2B15-955F-C74E-B75B-4C98658F7CF6}"/>
              </a:ext>
            </a:extLst>
          </p:cNvPr>
          <p:cNvSpPr txBox="1"/>
          <p:nvPr/>
        </p:nvSpPr>
        <p:spPr>
          <a:xfrm>
            <a:off x="5165328" y="5256237"/>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35" name="TextBox 234">
                <a:extLst>
                  <a:ext uri="{FF2B5EF4-FFF2-40B4-BE49-F238E27FC236}">
                    <a16:creationId xmlns:a16="http://schemas.microsoft.com/office/drawing/2014/main" id="{204C7B2F-06BC-8643-AB98-7D5980A76AAF}"/>
                  </a:ext>
                </a:extLst>
              </p:cNvPr>
              <p:cNvSpPr txBox="1"/>
              <p:nvPr/>
            </p:nvSpPr>
            <p:spPr>
              <a:xfrm>
                <a:off x="5237628" y="5668852"/>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2</m:t>
                      </m:r>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35" name="TextBox 234">
                <a:extLst>
                  <a:ext uri="{FF2B5EF4-FFF2-40B4-BE49-F238E27FC236}">
                    <a16:creationId xmlns:a16="http://schemas.microsoft.com/office/drawing/2014/main" id="{204C7B2F-06BC-8643-AB98-7D5980A76AAF}"/>
                  </a:ext>
                </a:extLst>
              </p:cNvPr>
              <p:cNvSpPr txBox="1">
                <a:spLocks noRot="1" noChangeAspect="1" noMove="1" noResize="1" noEditPoints="1" noAdjustHandles="1" noChangeArrowheads="1" noChangeShapeType="1" noTextEdit="1"/>
              </p:cNvSpPr>
              <p:nvPr/>
            </p:nvSpPr>
            <p:spPr>
              <a:xfrm>
                <a:off x="5237628" y="5668852"/>
                <a:ext cx="646359" cy="309637"/>
              </a:xfrm>
              <a:prstGeom prst="rect">
                <a:avLst/>
              </a:prstGeom>
              <a:blipFill>
                <a:blip r:embed="rId13"/>
                <a:stretch>
                  <a:fillRect b="-3846"/>
                </a:stretch>
              </a:blipFill>
            </p:spPr>
            <p:txBody>
              <a:bodyPr/>
              <a:lstStyle/>
              <a:p>
                <a:r>
                  <a:rPr lang="en-US">
                    <a:noFill/>
                  </a:rPr>
                  <a:t> </a:t>
                </a:r>
              </a:p>
            </p:txBody>
          </p:sp>
        </mc:Fallback>
      </mc:AlternateContent>
      <p:grpSp>
        <p:nvGrpSpPr>
          <p:cNvPr id="243" name="Group 242">
            <a:extLst>
              <a:ext uri="{FF2B5EF4-FFF2-40B4-BE49-F238E27FC236}">
                <a16:creationId xmlns:a16="http://schemas.microsoft.com/office/drawing/2014/main" id="{3718F138-1A33-3D47-937C-236A9207CDDA}"/>
              </a:ext>
            </a:extLst>
          </p:cNvPr>
          <p:cNvGrpSpPr/>
          <p:nvPr/>
        </p:nvGrpSpPr>
        <p:grpSpPr>
          <a:xfrm>
            <a:off x="320830" y="3786692"/>
            <a:ext cx="1678033" cy="481586"/>
            <a:chOff x="1032936" y="5890542"/>
            <a:chExt cx="1678033" cy="481586"/>
          </a:xfrm>
        </p:grpSpPr>
        <p:sp>
          <p:nvSpPr>
            <p:cNvPr id="244" name="TextBox 243">
              <a:extLst>
                <a:ext uri="{FF2B5EF4-FFF2-40B4-BE49-F238E27FC236}">
                  <a16:creationId xmlns:a16="http://schemas.microsoft.com/office/drawing/2014/main" id="{EB10DF3E-C99A-5F4D-AE46-D4BE4E90691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45" name="TextBox 244">
              <a:extLst>
                <a:ext uri="{FF2B5EF4-FFF2-40B4-BE49-F238E27FC236}">
                  <a16:creationId xmlns:a16="http://schemas.microsoft.com/office/drawing/2014/main" id="{691B296E-E85B-DA48-8966-ADE3648AAA41}"/>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98321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6" name="Straight Connector 155">
            <a:extLst>
              <a:ext uri="{FF2B5EF4-FFF2-40B4-BE49-F238E27FC236}">
                <a16:creationId xmlns:a16="http://schemas.microsoft.com/office/drawing/2014/main" id="{8972E2A9-6243-E348-A19E-3D230AA976C3}"/>
              </a:ext>
            </a:extLst>
          </p:cNvPr>
          <p:cNvCxnSpPr>
            <a:cxnSpLocks/>
          </p:cNvCxnSpPr>
          <p:nvPr/>
        </p:nvCxnSpPr>
        <p:spPr>
          <a:xfrm flipH="1" flipV="1">
            <a:off x="5724063" y="1706995"/>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B7A41EE-DD6B-704D-87A3-EFF9841BAA4C}"/>
              </a:ext>
            </a:extLst>
          </p:cNvPr>
          <p:cNvCxnSpPr>
            <a:cxnSpLocks/>
          </p:cNvCxnSpPr>
          <p:nvPr/>
        </p:nvCxnSpPr>
        <p:spPr>
          <a:xfrm flipH="1" flipV="1">
            <a:off x="4234565" y="1708798"/>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603B414-3017-B046-A698-B189727C01E3}"/>
              </a:ext>
            </a:extLst>
          </p:cNvPr>
          <p:cNvCxnSpPr>
            <a:cxnSpLocks/>
          </p:cNvCxnSpPr>
          <p:nvPr/>
        </p:nvCxnSpPr>
        <p:spPr>
          <a:xfrm flipH="1" flipV="1">
            <a:off x="2727003" y="1711891"/>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183BC60-A864-D843-B1C1-456E6A9E382B}"/>
              </a:ext>
            </a:extLst>
          </p:cNvPr>
          <p:cNvCxnSpPr>
            <a:cxnSpLocks/>
          </p:cNvCxnSpPr>
          <p:nvPr/>
        </p:nvCxnSpPr>
        <p:spPr>
          <a:xfrm flipH="1" flipV="1">
            <a:off x="1202850" y="1706479"/>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765557"/>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453384" y="256391"/>
            <a:ext cx="638866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Four Truss Units with a Unit End Force   </a:t>
            </a:r>
          </a:p>
        </p:txBody>
      </p:sp>
      <p:cxnSp>
        <p:nvCxnSpPr>
          <p:cNvPr id="45" name="Straight Connector 44">
            <a:extLst>
              <a:ext uri="{FF2B5EF4-FFF2-40B4-BE49-F238E27FC236}">
                <a16:creationId xmlns:a16="http://schemas.microsoft.com/office/drawing/2014/main" id="{FDDFC341-4960-6E4E-8A1B-379CFB01DCC0}"/>
              </a:ext>
            </a:extLst>
          </p:cNvPr>
          <p:cNvCxnSpPr>
            <a:cxnSpLocks/>
          </p:cNvCxnSpPr>
          <p:nvPr/>
        </p:nvCxnSpPr>
        <p:spPr>
          <a:xfrm flipV="1">
            <a:off x="4225089" y="170698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E387DB-1B31-0540-83E9-055088D75A02}"/>
              </a:ext>
            </a:extLst>
          </p:cNvPr>
          <p:cNvCxnSpPr/>
          <p:nvPr/>
        </p:nvCxnSpPr>
        <p:spPr>
          <a:xfrm flipV="1">
            <a:off x="4219959" y="1709722"/>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688D26D-8574-2243-9F21-EA8D1D1C5F8B}"/>
              </a:ext>
            </a:extLst>
          </p:cNvPr>
          <p:cNvCxnSpPr>
            <a:cxnSpLocks/>
            <a:stCxn id="48" idx="4"/>
            <a:endCxn id="49" idx="0"/>
          </p:cNvCxnSpPr>
          <p:nvPr/>
        </p:nvCxnSpPr>
        <p:spPr>
          <a:xfrm flipH="1">
            <a:off x="5719938" y="1807022"/>
            <a:ext cx="8252" cy="13004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40029F3-489F-B84D-875C-25428F7AEFCC}"/>
              </a:ext>
            </a:extLst>
          </p:cNvPr>
          <p:cNvCxnSpPr>
            <a:cxnSpLocks/>
          </p:cNvCxnSpPr>
          <p:nvPr/>
        </p:nvCxnSpPr>
        <p:spPr>
          <a:xfrm>
            <a:off x="7223740" y="1343610"/>
            <a:ext cx="0" cy="18668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07175CD-739B-A141-961C-C640EEFF409A}"/>
              </a:ext>
            </a:extLst>
          </p:cNvPr>
          <p:cNvCxnSpPr>
            <a:cxnSpLocks/>
          </p:cNvCxnSpPr>
          <p:nvPr/>
        </p:nvCxnSpPr>
        <p:spPr>
          <a:xfrm>
            <a:off x="7215858" y="3361464"/>
            <a:ext cx="0" cy="22699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201E565-4DAB-B54B-AF5A-4350DB9CA243}"/>
              </a:ext>
            </a:extLst>
          </p:cNvPr>
          <p:cNvSpPr txBox="1"/>
          <p:nvPr/>
        </p:nvSpPr>
        <p:spPr>
          <a:xfrm>
            <a:off x="7681306" y="1264171"/>
            <a:ext cx="548517"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 .5 </a:t>
            </a:r>
            <a:r>
              <a:rPr lang="en-US" sz="1400" dirty="0" err="1">
                <a:solidFill>
                  <a:srgbClr val="FF0000"/>
                </a:solidFill>
                <a:latin typeface="Times New Roman" panose="02020603050405020304" pitchFamily="18" charset="0"/>
                <a:cs typeface="Times New Roman" panose="02020603050405020304" pitchFamily="18" charset="0"/>
              </a:rPr>
              <a:t>lb</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63" name="TextBox 62">
            <a:extLst>
              <a:ext uri="{FF2B5EF4-FFF2-40B4-BE49-F238E27FC236}">
                <a16:creationId xmlns:a16="http://schemas.microsoft.com/office/drawing/2014/main" id="{C37D20C5-74FD-5D4E-B99A-B63B75CD21EE}"/>
              </a:ext>
            </a:extLst>
          </p:cNvPr>
          <p:cNvSpPr txBox="1"/>
          <p:nvPr/>
        </p:nvSpPr>
        <p:spPr>
          <a:xfrm>
            <a:off x="7650481" y="3313204"/>
            <a:ext cx="579340"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 .5 </a:t>
            </a:r>
            <a:r>
              <a:rPr lang="en-US" sz="1400" dirty="0" err="1">
                <a:solidFill>
                  <a:srgbClr val="FF0000"/>
                </a:solidFill>
                <a:latin typeface="Times New Roman" panose="02020603050405020304" pitchFamily="18" charset="0"/>
                <a:cs typeface="Times New Roman" panose="02020603050405020304" pitchFamily="18" charset="0"/>
              </a:rPr>
              <a:t>lb</a:t>
            </a:r>
            <a:r>
              <a:rPr lang="en-US" sz="1400" dirty="0">
                <a:solidFill>
                  <a:srgbClr val="FF0000"/>
                </a:solidFill>
                <a:latin typeface="Times New Roman" panose="02020603050405020304" pitchFamily="18" charset="0"/>
                <a:cs typeface="Times New Roman" panose="02020603050405020304" pitchFamily="18" charset="0"/>
              </a:rPr>
              <a:t> </a:t>
            </a:r>
          </a:p>
        </p:txBody>
      </p:sp>
      <p:cxnSp>
        <p:nvCxnSpPr>
          <p:cNvPr id="64" name="Straight Connector 63">
            <a:extLst>
              <a:ext uri="{FF2B5EF4-FFF2-40B4-BE49-F238E27FC236}">
                <a16:creationId xmlns:a16="http://schemas.microsoft.com/office/drawing/2014/main" id="{0F4C48F5-561E-CA49-9AE7-1F5707860091}"/>
              </a:ext>
            </a:extLst>
          </p:cNvPr>
          <p:cNvCxnSpPr>
            <a:cxnSpLocks/>
          </p:cNvCxnSpPr>
          <p:nvPr/>
        </p:nvCxnSpPr>
        <p:spPr>
          <a:xfrm flipV="1">
            <a:off x="1219778" y="171060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3C213AC-E9F2-2C42-8854-BC2962AC9E6E}"/>
              </a:ext>
            </a:extLst>
          </p:cNvPr>
          <p:cNvSpPr/>
          <p:nvPr/>
        </p:nvSpPr>
        <p:spPr>
          <a:xfrm>
            <a:off x="1128061" y="1626002"/>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B798F90E-5666-7241-8950-DB4EDF55D789}"/>
              </a:ext>
            </a:extLst>
          </p:cNvPr>
          <p:cNvCxnSpPr/>
          <p:nvPr/>
        </p:nvCxnSpPr>
        <p:spPr>
          <a:xfrm flipV="1">
            <a:off x="1214648" y="1713336"/>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54132EFB-BF79-B740-BC7B-0F208B760631}"/>
              </a:ext>
            </a:extLst>
          </p:cNvPr>
          <p:cNvSpPr/>
          <p:nvPr/>
        </p:nvSpPr>
        <p:spPr>
          <a:xfrm>
            <a:off x="1119810" y="3106948"/>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F9FCB003-71B7-AB40-BE65-94C541E150CD}"/>
              </a:ext>
            </a:extLst>
          </p:cNvPr>
          <p:cNvCxnSpPr/>
          <p:nvPr/>
        </p:nvCxnSpPr>
        <p:spPr>
          <a:xfrm flipV="1">
            <a:off x="1116513" y="1513622"/>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19884DA-6A7E-A441-AB31-D3595ECB1F42}"/>
              </a:ext>
            </a:extLst>
          </p:cNvPr>
          <p:cNvCxnSpPr>
            <a:cxnSpLocks/>
          </p:cNvCxnSpPr>
          <p:nvPr/>
        </p:nvCxnSpPr>
        <p:spPr>
          <a:xfrm>
            <a:off x="925172" y="1513622"/>
            <a:ext cx="1955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189CF73-EA57-1548-BDC7-127058E2C7C3}"/>
              </a:ext>
            </a:extLst>
          </p:cNvPr>
          <p:cNvCxnSpPr>
            <a:cxnSpLocks/>
          </p:cNvCxnSpPr>
          <p:nvPr/>
        </p:nvCxnSpPr>
        <p:spPr>
          <a:xfrm>
            <a:off x="932522" y="1706442"/>
            <a:ext cx="18408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54AABFD-C22E-FC4F-8536-0CCE3DB9E9A7}"/>
              </a:ext>
            </a:extLst>
          </p:cNvPr>
          <p:cNvCxnSpPr>
            <a:cxnSpLocks/>
          </p:cNvCxnSpPr>
          <p:nvPr/>
        </p:nvCxnSpPr>
        <p:spPr>
          <a:xfrm flipV="1">
            <a:off x="939945" y="1885671"/>
            <a:ext cx="180591" cy="3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2247BE5-2ABD-5842-ADB1-6F54F61FB69A}"/>
              </a:ext>
            </a:extLst>
          </p:cNvPr>
          <p:cNvCxnSpPr/>
          <p:nvPr/>
        </p:nvCxnSpPr>
        <p:spPr>
          <a:xfrm flipV="1">
            <a:off x="1111497" y="3004756"/>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1C5A1A-E27D-044E-A788-D9840C348556}"/>
              </a:ext>
            </a:extLst>
          </p:cNvPr>
          <p:cNvCxnSpPr/>
          <p:nvPr/>
        </p:nvCxnSpPr>
        <p:spPr>
          <a:xfrm>
            <a:off x="924006" y="3008784"/>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2137D30-9D14-434E-9D66-3F1C90FEBB56}"/>
              </a:ext>
            </a:extLst>
          </p:cNvPr>
          <p:cNvCxnSpPr/>
          <p:nvPr/>
        </p:nvCxnSpPr>
        <p:spPr>
          <a:xfrm>
            <a:off x="916226" y="3185113"/>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AE1034E-C80E-F649-9D31-D69D601F94DA}"/>
              </a:ext>
            </a:extLst>
          </p:cNvPr>
          <p:cNvCxnSpPr/>
          <p:nvPr/>
        </p:nvCxnSpPr>
        <p:spPr>
          <a:xfrm>
            <a:off x="927505" y="3372588"/>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7BDDCD5-7BDC-4B49-84B3-43C7AF47F653}"/>
              </a:ext>
            </a:extLst>
          </p:cNvPr>
          <p:cNvCxnSpPr>
            <a:cxnSpLocks/>
            <a:stCxn id="107" idx="4"/>
            <a:endCxn id="108" idx="0"/>
          </p:cNvCxnSpPr>
          <p:nvPr/>
        </p:nvCxnSpPr>
        <p:spPr>
          <a:xfrm flipH="1">
            <a:off x="2714627" y="1810636"/>
            <a:ext cx="8252" cy="13004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9B740EC-D8A6-CB45-8815-678225240097}"/>
              </a:ext>
            </a:extLst>
          </p:cNvPr>
          <p:cNvCxnSpPr>
            <a:cxnSpLocks/>
          </p:cNvCxnSpPr>
          <p:nvPr/>
        </p:nvCxnSpPr>
        <p:spPr>
          <a:xfrm flipV="1">
            <a:off x="2725666" y="171060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579171E-B161-F94D-BD81-6996E000A5FC}"/>
              </a:ext>
            </a:extLst>
          </p:cNvPr>
          <p:cNvCxnSpPr/>
          <p:nvPr/>
        </p:nvCxnSpPr>
        <p:spPr>
          <a:xfrm flipV="1">
            <a:off x="2720536" y="1713336"/>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F410BFA3-767A-7641-8C92-751446453BD9}"/>
              </a:ext>
            </a:extLst>
          </p:cNvPr>
          <p:cNvSpPr/>
          <p:nvPr/>
        </p:nvSpPr>
        <p:spPr>
          <a:xfrm>
            <a:off x="4134760" y="162262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1E47D70-7B00-DE4A-9FBE-928F3252364D}"/>
              </a:ext>
            </a:extLst>
          </p:cNvPr>
          <p:cNvSpPr/>
          <p:nvPr/>
        </p:nvSpPr>
        <p:spPr>
          <a:xfrm>
            <a:off x="4126509" y="311106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70BEE8B7-1FE6-6545-AEEC-A9028B6F2A75}"/>
              </a:ext>
            </a:extLst>
          </p:cNvPr>
          <p:cNvCxnSpPr>
            <a:cxnSpLocks/>
            <a:stCxn id="96" idx="4"/>
            <a:endCxn id="102" idx="0"/>
          </p:cNvCxnSpPr>
          <p:nvPr/>
        </p:nvCxnSpPr>
        <p:spPr>
          <a:xfrm flipH="1">
            <a:off x="4220515" y="1810636"/>
            <a:ext cx="8252" cy="13004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2F979B59-2473-4B4C-AD8E-168DA28F5BBD}"/>
              </a:ext>
            </a:extLst>
          </p:cNvPr>
          <p:cNvSpPr/>
          <p:nvPr/>
        </p:nvSpPr>
        <p:spPr>
          <a:xfrm>
            <a:off x="2628872" y="162262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0A70351F-BB4E-AF49-999A-9111C3D0CAF9}"/>
              </a:ext>
            </a:extLst>
          </p:cNvPr>
          <p:cNvSpPr/>
          <p:nvPr/>
        </p:nvSpPr>
        <p:spPr>
          <a:xfrm>
            <a:off x="2620621" y="311106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D1A49C8A-CE08-B94C-A52A-D187C96542CA}"/>
              </a:ext>
            </a:extLst>
          </p:cNvPr>
          <p:cNvSpPr txBox="1"/>
          <p:nvPr/>
        </p:nvSpPr>
        <p:spPr>
          <a:xfrm>
            <a:off x="7078952" y="975985"/>
            <a:ext cx="1200236"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External force  </a:t>
            </a:r>
          </a:p>
        </p:txBody>
      </p:sp>
      <p:sp>
        <p:nvSpPr>
          <p:cNvPr id="114" name="TextBox 113">
            <a:extLst>
              <a:ext uri="{FF2B5EF4-FFF2-40B4-BE49-F238E27FC236}">
                <a16:creationId xmlns:a16="http://schemas.microsoft.com/office/drawing/2014/main" id="{C5377231-E28B-8E4B-BF56-9C1FA709ECC4}"/>
              </a:ext>
            </a:extLst>
          </p:cNvPr>
          <p:cNvSpPr txBox="1"/>
          <p:nvPr/>
        </p:nvSpPr>
        <p:spPr>
          <a:xfrm>
            <a:off x="7005352" y="3621305"/>
            <a:ext cx="1297408"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External force   </a:t>
            </a:r>
          </a:p>
        </p:txBody>
      </p:sp>
      <p:sp>
        <p:nvSpPr>
          <p:cNvPr id="115" name="Rectangle 114">
            <a:extLst>
              <a:ext uri="{FF2B5EF4-FFF2-40B4-BE49-F238E27FC236}">
                <a16:creationId xmlns:a16="http://schemas.microsoft.com/office/drawing/2014/main" id="{A082BB16-DDFC-064E-8BC1-7C4C7BF0FB6A}"/>
              </a:ext>
            </a:extLst>
          </p:cNvPr>
          <p:cNvSpPr/>
          <p:nvPr/>
        </p:nvSpPr>
        <p:spPr>
          <a:xfrm>
            <a:off x="333021" y="4318230"/>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9AC4AE8B-3CE5-5F40-9BDC-9B4FEB2DA82C}"/>
              </a:ext>
            </a:extLst>
          </p:cNvPr>
          <p:cNvCxnSpPr>
            <a:cxnSpLocks/>
          </p:cNvCxnSpPr>
          <p:nvPr/>
        </p:nvCxnSpPr>
        <p:spPr>
          <a:xfrm>
            <a:off x="333019" y="4867205"/>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E017564-A1A8-D946-B1F7-8FE86D948EE6}"/>
              </a:ext>
            </a:extLst>
          </p:cNvPr>
          <p:cNvCxnSpPr>
            <a:cxnSpLocks/>
          </p:cNvCxnSpPr>
          <p:nvPr/>
        </p:nvCxnSpPr>
        <p:spPr>
          <a:xfrm>
            <a:off x="1699057" y="4319083"/>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EAD9A55-4DA4-1E48-BFCE-5F905A4FBE4E}"/>
              </a:ext>
            </a:extLst>
          </p:cNvPr>
          <p:cNvSpPr txBox="1"/>
          <p:nvPr/>
        </p:nvSpPr>
        <p:spPr>
          <a:xfrm>
            <a:off x="913418" y="4473983"/>
            <a:ext cx="8584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in.</a:t>
            </a:r>
          </a:p>
        </p:txBody>
      </p:sp>
      <p:sp>
        <p:nvSpPr>
          <p:cNvPr id="119" name="TextBox 118">
            <a:extLst>
              <a:ext uri="{FF2B5EF4-FFF2-40B4-BE49-F238E27FC236}">
                <a16:creationId xmlns:a16="http://schemas.microsoft.com/office/drawing/2014/main" id="{75F2BEC5-8463-D343-B904-AE41B23FC91C}"/>
              </a:ext>
            </a:extLst>
          </p:cNvPr>
          <p:cNvSpPr txBox="1"/>
          <p:nvPr/>
        </p:nvSpPr>
        <p:spPr>
          <a:xfrm>
            <a:off x="1697511" y="4356269"/>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cxnSp>
        <p:nvCxnSpPr>
          <p:cNvPr id="120" name="Straight Connector 119">
            <a:extLst>
              <a:ext uri="{FF2B5EF4-FFF2-40B4-BE49-F238E27FC236}">
                <a16:creationId xmlns:a16="http://schemas.microsoft.com/office/drawing/2014/main" id="{2FDADDBF-F1CF-EB42-A9E9-76E963277993}"/>
              </a:ext>
            </a:extLst>
          </p:cNvPr>
          <p:cNvCxnSpPr>
            <a:cxnSpLocks/>
          </p:cNvCxnSpPr>
          <p:nvPr/>
        </p:nvCxnSpPr>
        <p:spPr>
          <a:xfrm>
            <a:off x="946798" y="4319082"/>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126CF96-76D2-B64A-9525-85F525BF9658}"/>
              </a:ext>
            </a:extLst>
          </p:cNvPr>
          <p:cNvSpPr txBox="1"/>
          <p:nvPr/>
        </p:nvSpPr>
        <p:spPr>
          <a:xfrm>
            <a:off x="282041" y="4472724"/>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a:t>
            </a:r>
            <a:r>
              <a:rPr lang="en-US" sz="1100" dirty="0">
                <a:latin typeface="Arial" panose="020B0604020202020204" pitchFamily="34" charset="0"/>
                <a:cs typeface="Arial" panose="020B0604020202020204" pitchFamily="34" charset="0"/>
              </a:rPr>
              <a:t> </a:t>
            </a:r>
          </a:p>
        </p:txBody>
      </p:sp>
      <p:sp>
        <p:nvSpPr>
          <p:cNvPr id="122" name="TextBox 121">
            <a:extLst>
              <a:ext uri="{FF2B5EF4-FFF2-40B4-BE49-F238E27FC236}">
                <a16:creationId xmlns:a16="http://schemas.microsoft.com/office/drawing/2014/main" id="{2D395005-0C26-834C-897A-E5DE37A8DB51}"/>
              </a:ext>
            </a:extLst>
          </p:cNvPr>
          <p:cNvSpPr txBox="1"/>
          <p:nvPr/>
        </p:nvSpPr>
        <p:spPr>
          <a:xfrm>
            <a:off x="455612" y="488778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23" name="TextBox 122">
            <a:extLst>
              <a:ext uri="{FF2B5EF4-FFF2-40B4-BE49-F238E27FC236}">
                <a16:creationId xmlns:a16="http://schemas.microsoft.com/office/drawing/2014/main" id="{8598C763-99A9-804C-9646-9965D6F0B7DE}"/>
              </a:ext>
            </a:extLst>
          </p:cNvPr>
          <p:cNvSpPr txBox="1"/>
          <p:nvPr/>
        </p:nvSpPr>
        <p:spPr>
          <a:xfrm>
            <a:off x="460085" y="5262203"/>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124" name="TextBox 123">
            <a:extLst>
              <a:ext uri="{FF2B5EF4-FFF2-40B4-BE49-F238E27FC236}">
                <a16:creationId xmlns:a16="http://schemas.microsoft.com/office/drawing/2014/main" id="{A02A302A-4170-7340-9125-05C7123B92FB}"/>
              </a:ext>
            </a:extLst>
          </p:cNvPr>
          <p:cNvSpPr txBox="1"/>
          <p:nvPr/>
        </p:nvSpPr>
        <p:spPr>
          <a:xfrm>
            <a:off x="464558" y="5629012"/>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125" name="TextBox 124">
            <a:extLst>
              <a:ext uri="{FF2B5EF4-FFF2-40B4-BE49-F238E27FC236}">
                <a16:creationId xmlns:a16="http://schemas.microsoft.com/office/drawing/2014/main" id="{231DFD56-49D4-E046-BC76-B0A7EB4F0DDD}"/>
              </a:ext>
            </a:extLst>
          </p:cNvPr>
          <p:cNvSpPr txBox="1"/>
          <p:nvPr/>
        </p:nvSpPr>
        <p:spPr>
          <a:xfrm>
            <a:off x="470821" y="6015957"/>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cxnSp>
        <p:nvCxnSpPr>
          <p:cNvPr id="126" name="Straight Connector 125">
            <a:extLst>
              <a:ext uri="{FF2B5EF4-FFF2-40B4-BE49-F238E27FC236}">
                <a16:creationId xmlns:a16="http://schemas.microsoft.com/office/drawing/2014/main" id="{988272F3-F3DB-5E40-990A-3FDC7F680808}"/>
              </a:ext>
            </a:extLst>
          </p:cNvPr>
          <p:cNvCxnSpPr>
            <a:cxnSpLocks/>
          </p:cNvCxnSpPr>
          <p:nvPr/>
        </p:nvCxnSpPr>
        <p:spPr>
          <a:xfrm>
            <a:off x="333019" y="5247585"/>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FD13A1-047E-F046-88B0-027B612050B7}"/>
              </a:ext>
            </a:extLst>
          </p:cNvPr>
          <p:cNvCxnSpPr>
            <a:cxnSpLocks/>
          </p:cNvCxnSpPr>
          <p:nvPr/>
        </p:nvCxnSpPr>
        <p:spPr>
          <a:xfrm>
            <a:off x="341087" y="5625347"/>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63F4E34-338D-184A-ADCA-E6B3D16D80FA}"/>
              </a:ext>
            </a:extLst>
          </p:cNvPr>
          <p:cNvCxnSpPr>
            <a:cxnSpLocks/>
          </p:cNvCxnSpPr>
          <p:nvPr/>
        </p:nvCxnSpPr>
        <p:spPr>
          <a:xfrm>
            <a:off x="329289" y="6006049"/>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E3E592E9-6E01-6143-89B8-8DE51C5E5C62}"/>
              </a:ext>
            </a:extLst>
          </p:cNvPr>
          <p:cNvSpPr txBox="1"/>
          <p:nvPr/>
        </p:nvSpPr>
        <p:spPr>
          <a:xfrm>
            <a:off x="1177399" y="4875511"/>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134" name="TextBox 133">
            <a:extLst>
              <a:ext uri="{FF2B5EF4-FFF2-40B4-BE49-F238E27FC236}">
                <a16:creationId xmlns:a16="http://schemas.microsoft.com/office/drawing/2014/main" id="{9819FA13-68AA-7041-882D-7BB63C72CBB3}"/>
              </a:ext>
            </a:extLst>
          </p:cNvPr>
          <p:cNvSpPr txBox="1"/>
          <p:nvPr/>
        </p:nvSpPr>
        <p:spPr>
          <a:xfrm>
            <a:off x="1184730" y="5222366"/>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20" name="Rectangle 219">
            <a:extLst>
              <a:ext uri="{FF2B5EF4-FFF2-40B4-BE49-F238E27FC236}">
                <a16:creationId xmlns:a16="http://schemas.microsoft.com/office/drawing/2014/main" id="{1B202344-AD21-BB41-9B4A-B0B978ADA773}"/>
              </a:ext>
            </a:extLst>
          </p:cNvPr>
          <p:cNvSpPr/>
          <p:nvPr/>
        </p:nvSpPr>
        <p:spPr>
          <a:xfrm>
            <a:off x="2467152" y="4328162"/>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a:extLst>
              <a:ext uri="{FF2B5EF4-FFF2-40B4-BE49-F238E27FC236}">
                <a16:creationId xmlns:a16="http://schemas.microsoft.com/office/drawing/2014/main" id="{C429FBA2-7590-BF4B-8A65-2B2448870CAF}"/>
              </a:ext>
            </a:extLst>
          </p:cNvPr>
          <p:cNvCxnSpPr>
            <a:cxnSpLocks/>
          </p:cNvCxnSpPr>
          <p:nvPr/>
        </p:nvCxnSpPr>
        <p:spPr>
          <a:xfrm>
            <a:off x="2467150" y="4877137"/>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D0F69EB5-AE47-1C42-A01F-8D16935FF31D}"/>
              </a:ext>
            </a:extLst>
          </p:cNvPr>
          <p:cNvCxnSpPr>
            <a:cxnSpLocks/>
          </p:cNvCxnSpPr>
          <p:nvPr/>
        </p:nvCxnSpPr>
        <p:spPr>
          <a:xfrm>
            <a:off x="3833188" y="4329015"/>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EB988524-B771-2C40-A530-2AA008F46343}"/>
              </a:ext>
            </a:extLst>
          </p:cNvPr>
          <p:cNvSpPr txBox="1"/>
          <p:nvPr/>
        </p:nvSpPr>
        <p:spPr>
          <a:xfrm>
            <a:off x="3047549" y="4470663"/>
            <a:ext cx="8584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in.</a:t>
            </a:r>
          </a:p>
        </p:txBody>
      </p:sp>
      <p:sp>
        <p:nvSpPr>
          <p:cNvPr id="224" name="TextBox 223">
            <a:extLst>
              <a:ext uri="{FF2B5EF4-FFF2-40B4-BE49-F238E27FC236}">
                <a16:creationId xmlns:a16="http://schemas.microsoft.com/office/drawing/2014/main" id="{26E8AB1F-7339-C64D-8D62-356FCB201FA0}"/>
              </a:ext>
            </a:extLst>
          </p:cNvPr>
          <p:cNvSpPr txBox="1"/>
          <p:nvPr/>
        </p:nvSpPr>
        <p:spPr>
          <a:xfrm>
            <a:off x="3831642" y="4366201"/>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cxnSp>
        <p:nvCxnSpPr>
          <p:cNvPr id="225" name="Straight Connector 224">
            <a:extLst>
              <a:ext uri="{FF2B5EF4-FFF2-40B4-BE49-F238E27FC236}">
                <a16:creationId xmlns:a16="http://schemas.microsoft.com/office/drawing/2014/main" id="{59A54328-FEDF-8B42-B7F3-73A30A96FD04}"/>
              </a:ext>
            </a:extLst>
          </p:cNvPr>
          <p:cNvCxnSpPr>
            <a:cxnSpLocks/>
          </p:cNvCxnSpPr>
          <p:nvPr/>
        </p:nvCxnSpPr>
        <p:spPr>
          <a:xfrm>
            <a:off x="3080929" y="4329014"/>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9313414A-96C5-E647-B5F4-18117CA00689}"/>
              </a:ext>
            </a:extLst>
          </p:cNvPr>
          <p:cNvSpPr txBox="1"/>
          <p:nvPr/>
        </p:nvSpPr>
        <p:spPr>
          <a:xfrm>
            <a:off x="2442676" y="4476030"/>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cxnSp>
        <p:nvCxnSpPr>
          <p:cNvPr id="231" name="Straight Connector 230">
            <a:extLst>
              <a:ext uri="{FF2B5EF4-FFF2-40B4-BE49-F238E27FC236}">
                <a16:creationId xmlns:a16="http://schemas.microsoft.com/office/drawing/2014/main" id="{29A64008-3824-0149-97E8-F6752685B678}"/>
              </a:ext>
            </a:extLst>
          </p:cNvPr>
          <p:cNvCxnSpPr>
            <a:cxnSpLocks/>
          </p:cNvCxnSpPr>
          <p:nvPr/>
        </p:nvCxnSpPr>
        <p:spPr>
          <a:xfrm>
            <a:off x="2467150" y="5257517"/>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83488D-E84B-B148-8D3E-B5E2103CFCDA}"/>
              </a:ext>
            </a:extLst>
          </p:cNvPr>
          <p:cNvCxnSpPr>
            <a:cxnSpLocks/>
          </p:cNvCxnSpPr>
          <p:nvPr/>
        </p:nvCxnSpPr>
        <p:spPr>
          <a:xfrm>
            <a:off x="2475218" y="5635279"/>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C3096BC-6F8F-5C41-8272-B3921B8FFC03}"/>
              </a:ext>
            </a:extLst>
          </p:cNvPr>
          <p:cNvCxnSpPr>
            <a:cxnSpLocks/>
          </p:cNvCxnSpPr>
          <p:nvPr/>
        </p:nvCxnSpPr>
        <p:spPr>
          <a:xfrm>
            <a:off x="2463420" y="6015981"/>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74859E3C-A98D-4245-8834-92102BCB7024}"/>
              </a:ext>
            </a:extLst>
          </p:cNvPr>
          <p:cNvSpPr/>
          <p:nvPr/>
        </p:nvSpPr>
        <p:spPr>
          <a:xfrm>
            <a:off x="4601283" y="4331609"/>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a:extLst>
              <a:ext uri="{FF2B5EF4-FFF2-40B4-BE49-F238E27FC236}">
                <a16:creationId xmlns:a16="http://schemas.microsoft.com/office/drawing/2014/main" id="{52C6F7A4-379E-BB4A-BEEC-9B9667E668D3}"/>
              </a:ext>
            </a:extLst>
          </p:cNvPr>
          <p:cNvCxnSpPr>
            <a:cxnSpLocks/>
          </p:cNvCxnSpPr>
          <p:nvPr/>
        </p:nvCxnSpPr>
        <p:spPr>
          <a:xfrm>
            <a:off x="4601281" y="4880584"/>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0F30386-7C6F-6E46-9CA8-79A0533B05C4}"/>
              </a:ext>
            </a:extLst>
          </p:cNvPr>
          <p:cNvCxnSpPr>
            <a:cxnSpLocks/>
          </p:cNvCxnSpPr>
          <p:nvPr/>
        </p:nvCxnSpPr>
        <p:spPr>
          <a:xfrm>
            <a:off x="5967319" y="4332462"/>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5C3D6EB7-E615-EC43-811D-81DC052E3AEE}"/>
              </a:ext>
            </a:extLst>
          </p:cNvPr>
          <p:cNvSpPr txBox="1"/>
          <p:nvPr/>
        </p:nvSpPr>
        <p:spPr>
          <a:xfrm>
            <a:off x="5181680" y="4480736"/>
            <a:ext cx="8584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in.</a:t>
            </a:r>
          </a:p>
        </p:txBody>
      </p:sp>
      <p:sp>
        <p:nvSpPr>
          <p:cNvPr id="245" name="TextBox 244">
            <a:extLst>
              <a:ext uri="{FF2B5EF4-FFF2-40B4-BE49-F238E27FC236}">
                <a16:creationId xmlns:a16="http://schemas.microsoft.com/office/drawing/2014/main" id="{19F384F2-95A1-054B-9887-BFA2D765649B}"/>
              </a:ext>
            </a:extLst>
          </p:cNvPr>
          <p:cNvSpPr txBox="1"/>
          <p:nvPr/>
        </p:nvSpPr>
        <p:spPr>
          <a:xfrm>
            <a:off x="5965773" y="4369648"/>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cxnSp>
        <p:nvCxnSpPr>
          <p:cNvPr id="246" name="Straight Connector 245">
            <a:extLst>
              <a:ext uri="{FF2B5EF4-FFF2-40B4-BE49-F238E27FC236}">
                <a16:creationId xmlns:a16="http://schemas.microsoft.com/office/drawing/2014/main" id="{398FE725-F901-CA4A-90F8-68C2D0C8758E}"/>
              </a:ext>
            </a:extLst>
          </p:cNvPr>
          <p:cNvCxnSpPr>
            <a:cxnSpLocks/>
          </p:cNvCxnSpPr>
          <p:nvPr/>
        </p:nvCxnSpPr>
        <p:spPr>
          <a:xfrm>
            <a:off x="5215060" y="4332461"/>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A157FCF1-D945-4B4D-BA05-CB19AE9B9208}"/>
              </a:ext>
            </a:extLst>
          </p:cNvPr>
          <p:cNvSpPr txBox="1"/>
          <p:nvPr/>
        </p:nvSpPr>
        <p:spPr>
          <a:xfrm>
            <a:off x="4576807" y="4486103"/>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cxnSp>
        <p:nvCxnSpPr>
          <p:cNvPr id="252" name="Straight Connector 251">
            <a:extLst>
              <a:ext uri="{FF2B5EF4-FFF2-40B4-BE49-F238E27FC236}">
                <a16:creationId xmlns:a16="http://schemas.microsoft.com/office/drawing/2014/main" id="{4A4755AB-D83A-1A44-A2D2-D82D347DE813}"/>
              </a:ext>
            </a:extLst>
          </p:cNvPr>
          <p:cNvCxnSpPr>
            <a:cxnSpLocks/>
          </p:cNvCxnSpPr>
          <p:nvPr/>
        </p:nvCxnSpPr>
        <p:spPr>
          <a:xfrm>
            <a:off x="4601281" y="5260964"/>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0C5F8CF9-A8B9-254F-B730-5CA12682D5A7}"/>
              </a:ext>
            </a:extLst>
          </p:cNvPr>
          <p:cNvCxnSpPr>
            <a:cxnSpLocks/>
          </p:cNvCxnSpPr>
          <p:nvPr/>
        </p:nvCxnSpPr>
        <p:spPr>
          <a:xfrm>
            <a:off x="4609349" y="5638726"/>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00BA3E63-32E8-0747-B154-F36A5BD8CA67}"/>
              </a:ext>
            </a:extLst>
          </p:cNvPr>
          <p:cNvCxnSpPr>
            <a:cxnSpLocks/>
          </p:cNvCxnSpPr>
          <p:nvPr/>
        </p:nvCxnSpPr>
        <p:spPr>
          <a:xfrm>
            <a:off x="4597551" y="6019428"/>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Rectangle 261">
            <a:extLst>
              <a:ext uri="{FF2B5EF4-FFF2-40B4-BE49-F238E27FC236}">
                <a16:creationId xmlns:a16="http://schemas.microsoft.com/office/drawing/2014/main" id="{63E13546-D5A8-8B41-B32C-E10795CFC0CA}"/>
              </a:ext>
            </a:extLst>
          </p:cNvPr>
          <p:cNvSpPr/>
          <p:nvPr/>
        </p:nvSpPr>
        <p:spPr>
          <a:xfrm>
            <a:off x="6709186" y="4328162"/>
            <a:ext cx="2061643"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Connector 262">
            <a:extLst>
              <a:ext uri="{FF2B5EF4-FFF2-40B4-BE49-F238E27FC236}">
                <a16:creationId xmlns:a16="http://schemas.microsoft.com/office/drawing/2014/main" id="{7CE31468-64C1-CD46-87D1-EA1F8B30412A}"/>
              </a:ext>
            </a:extLst>
          </p:cNvPr>
          <p:cNvCxnSpPr>
            <a:cxnSpLocks/>
          </p:cNvCxnSpPr>
          <p:nvPr/>
        </p:nvCxnSpPr>
        <p:spPr>
          <a:xfrm>
            <a:off x="6709184" y="4877137"/>
            <a:ext cx="2061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9B25211-EDE7-524E-8FB8-EC49F0BCDF8D}"/>
              </a:ext>
            </a:extLst>
          </p:cNvPr>
          <p:cNvCxnSpPr>
            <a:cxnSpLocks/>
          </p:cNvCxnSpPr>
          <p:nvPr/>
        </p:nvCxnSpPr>
        <p:spPr>
          <a:xfrm>
            <a:off x="8075222" y="4329015"/>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id="{CF5A27A5-8493-5A44-840D-517C147C5D5C}"/>
              </a:ext>
            </a:extLst>
          </p:cNvPr>
          <p:cNvSpPr txBox="1"/>
          <p:nvPr/>
        </p:nvSpPr>
        <p:spPr>
          <a:xfrm>
            <a:off x="7289583" y="4477289"/>
            <a:ext cx="85848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Length, in.</a:t>
            </a:r>
          </a:p>
        </p:txBody>
      </p:sp>
      <p:sp>
        <p:nvSpPr>
          <p:cNvPr id="266" name="TextBox 265">
            <a:extLst>
              <a:ext uri="{FF2B5EF4-FFF2-40B4-BE49-F238E27FC236}">
                <a16:creationId xmlns:a16="http://schemas.microsoft.com/office/drawing/2014/main" id="{E991757A-CC15-BA40-ABE1-A0C3FAEAF7BB}"/>
              </a:ext>
            </a:extLst>
          </p:cNvPr>
          <p:cNvSpPr txBox="1"/>
          <p:nvPr/>
        </p:nvSpPr>
        <p:spPr>
          <a:xfrm>
            <a:off x="8073676" y="4366201"/>
            <a:ext cx="716749"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Internal force, </a:t>
            </a:r>
            <a:r>
              <a:rPr lang="en-US" sz="1200" dirty="0" err="1">
                <a:latin typeface="Times New Roman" panose="02020603050405020304" pitchFamily="18" charset="0"/>
                <a:cs typeface="Times New Roman" panose="02020603050405020304" pitchFamily="18" charset="0"/>
              </a:rPr>
              <a:t>lb</a:t>
            </a:r>
            <a:endParaRPr lang="en-US" sz="1200" dirty="0">
              <a:latin typeface="Times New Roman" panose="02020603050405020304" pitchFamily="18" charset="0"/>
              <a:cs typeface="Times New Roman" panose="02020603050405020304" pitchFamily="18" charset="0"/>
            </a:endParaRPr>
          </a:p>
        </p:txBody>
      </p:sp>
      <p:cxnSp>
        <p:nvCxnSpPr>
          <p:cNvPr id="267" name="Straight Connector 266">
            <a:extLst>
              <a:ext uri="{FF2B5EF4-FFF2-40B4-BE49-F238E27FC236}">
                <a16:creationId xmlns:a16="http://schemas.microsoft.com/office/drawing/2014/main" id="{B018926B-05D3-7A4D-B8EA-A6B6317E1062}"/>
              </a:ext>
            </a:extLst>
          </p:cNvPr>
          <p:cNvCxnSpPr>
            <a:cxnSpLocks/>
          </p:cNvCxnSpPr>
          <p:nvPr/>
        </p:nvCxnSpPr>
        <p:spPr>
          <a:xfrm>
            <a:off x="7322963" y="4329014"/>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id="{21F3C169-B10C-C84C-9174-F86E4335DCEE}"/>
              </a:ext>
            </a:extLst>
          </p:cNvPr>
          <p:cNvSpPr txBox="1"/>
          <p:nvPr/>
        </p:nvSpPr>
        <p:spPr>
          <a:xfrm>
            <a:off x="6684710" y="4482656"/>
            <a:ext cx="750328"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Member </a:t>
            </a:r>
          </a:p>
        </p:txBody>
      </p:sp>
      <p:cxnSp>
        <p:nvCxnSpPr>
          <p:cNvPr id="273" name="Straight Connector 272">
            <a:extLst>
              <a:ext uri="{FF2B5EF4-FFF2-40B4-BE49-F238E27FC236}">
                <a16:creationId xmlns:a16="http://schemas.microsoft.com/office/drawing/2014/main" id="{BA18E65B-4009-9243-9497-2B61B7AF6F72}"/>
              </a:ext>
            </a:extLst>
          </p:cNvPr>
          <p:cNvCxnSpPr>
            <a:cxnSpLocks/>
          </p:cNvCxnSpPr>
          <p:nvPr/>
        </p:nvCxnSpPr>
        <p:spPr>
          <a:xfrm>
            <a:off x="6709184" y="5257517"/>
            <a:ext cx="20616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82DCD90-0A74-434C-93E7-9339E10A6556}"/>
              </a:ext>
            </a:extLst>
          </p:cNvPr>
          <p:cNvCxnSpPr>
            <a:cxnSpLocks/>
          </p:cNvCxnSpPr>
          <p:nvPr/>
        </p:nvCxnSpPr>
        <p:spPr>
          <a:xfrm>
            <a:off x="6717252" y="5635279"/>
            <a:ext cx="2053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4F6C9A47-61CD-264D-A41D-24D34AF00D65}"/>
              </a:ext>
            </a:extLst>
          </p:cNvPr>
          <p:cNvCxnSpPr>
            <a:cxnSpLocks/>
          </p:cNvCxnSpPr>
          <p:nvPr/>
        </p:nvCxnSpPr>
        <p:spPr>
          <a:xfrm>
            <a:off x="6705454" y="6015981"/>
            <a:ext cx="2065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D418BC0-EDF5-CA47-A8F5-511B5C39DA46}"/>
              </a:ext>
            </a:extLst>
          </p:cNvPr>
          <p:cNvCxnSpPr>
            <a:cxnSpLocks/>
          </p:cNvCxnSpPr>
          <p:nvPr/>
        </p:nvCxnSpPr>
        <p:spPr>
          <a:xfrm flipV="1">
            <a:off x="5712758" y="1690610"/>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13116A9B-42D1-3845-9984-DB6AC66CDC90}"/>
              </a:ext>
            </a:extLst>
          </p:cNvPr>
          <p:cNvCxnSpPr/>
          <p:nvPr/>
        </p:nvCxnSpPr>
        <p:spPr>
          <a:xfrm flipV="1">
            <a:off x="5707628" y="1693346"/>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7" name="Oval 286">
            <a:extLst>
              <a:ext uri="{FF2B5EF4-FFF2-40B4-BE49-F238E27FC236}">
                <a16:creationId xmlns:a16="http://schemas.microsoft.com/office/drawing/2014/main" id="{BE10C3C1-EEA0-B948-8D90-5FD2FC5C654F}"/>
              </a:ext>
            </a:extLst>
          </p:cNvPr>
          <p:cNvSpPr/>
          <p:nvPr/>
        </p:nvSpPr>
        <p:spPr>
          <a:xfrm>
            <a:off x="7121852" y="1602633"/>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53D59692-F5A7-9244-973D-60741C010FCB}"/>
              </a:ext>
            </a:extLst>
          </p:cNvPr>
          <p:cNvSpPr/>
          <p:nvPr/>
        </p:nvSpPr>
        <p:spPr>
          <a:xfrm>
            <a:off x="7113601" y="309107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D65779E5-791A-514A-A663-A9027A409157}"/>
              </a:ext>
            </a:extLst>
          </p:cNvPr>
          <p:cNvCxnSpPr>
            <a:cxnSpLocks/>
            <a:stCxn id="287" idx="4"/>
            <a:endCxn id="288" idx="0"/>
          </p:cNvCxnSpPr>
          <p:nvPr/>
        </p:nvCxnSpPr>
        <p:spPr>
          <a:xfrm flipH="1">
            <a:off x="7207607" y="1790646"/>
            <a:ext cx="8252" cy="130042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5AED6EC8-6C14-264A-88B8-7933E5058664}"/>
              </a:ext>
            </a:extLst>
          </p:cNvPr>
          <p:cNvSpPr/>
          <p:nvPr/>
        </p:nvSpPr>
        <p:spPr>
          <a:xfrm>
            <a:off x="5634183" y="1619009"/>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3B128C1-3678-9045-AA44-3407136F14A1}"/>
              </a:ext>
            </a:extLst>
          </p:cNvPr>
          <p:cNvSpPr/>
          <p:nvPr/>
        </p:nvSpPr>
        <p:spPr>
          <a:xfrm>
            <a:off x="5625932" y="3107450"/>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0DC05287-D2E6-C849-8584-A6CF0C150F98}"/>
                  </a:ext>
                </a:extLst>
              </p:cNvPr>
              <p:cNvSpPr txBox="1"/>
              <p:nvPr/>
            </p:nvSpPr>
            <p:spPr>
              <a:xfrm>
                <a:off x="961975" y="5654475"/>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4" name="TextBox 293">
                <a:extLst>
                  <a:ext uri="{FF2B5EF4-FFF2-40B4-BE49-F238E27FC236}">
                    <a16:creationId xmlns:a16="http://schemas.microsoft.com/office/drawing/2014/main" id="{0DC05287-D2E6-C849-8584-A6CF0C150F98}"/>
                  </a:ext>
                </a:extLst>
              </p:cNvPr>
              <p:cNvSpPr txBox="1">
                <a:spLocks noRot="1" noChangeAspect="1" noMove="1" noResize="1" noEditPoints="1" noAdjustHandles="1" noChangeArrowheads="1" noChangeShapeType="1" noTextEdit="1"/>
              </p:cNvSpPr>
              <p:nvPr/>
            </p:nvSpPr>
            <p:spPr>
              <a:xfrm>
                <a:off x="961975" y="5654475"/>
                <a:ext cx="646359" cy="309637"/>
              </a:xfrm>
              <a:prstGeom prst="rect">
                <a:avLst/>
              </a:prstGeom>
              <a:blipFill>
                <a:blip r:embed="rId2"/>
                <a:stretch>
                  <a:fillRect b="-3846"/>
                </a:stretch>
              </a:blipFill>
            </p:spPr>
            <p:txBody>
              <a:bodyPr/>
              <a:lstStyle/>
              <a:p>
                <a:r>
                  <a:rPr lang="en-US">
                    <a:noFill/>
                  </a:rPr>
                  <a:t> </a:t>
                </a:r>
              </a:p>
            </p:txBody>
          </p:sp>
        </mc:Fallback>
      </mc:AlternateContent>
      <p:sp>
        <p:nvSpPr>
          <p:cNvPr id="295" name="TextBox 294">
            <a:extLst>
              <a:ext uri="{FF2B5EF4-FFF2-40B4-BE49-F238E27FC236}">
                <a16:creationId xmlns:a16="http://schemas.microsoft.com/office/drawing/2014/main" id="{79A4B68C-53AD-9042-8FF0-E384C86AEB3E}"/>
              </a:ext>
            </a:extLst>
          </p:cNvPr>
          <p:cNvSpPr txBox="1"/>
          <p:nvPr/>
        </p:nvSpPr>
        <p:spPr>
          <a:xfrm>
            <a:off x="8278944" y="4887126"/>
            <a:ext cx="42000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296" name="TextBox 295">
            <a:extLst>
              <a:ext uri="{FF2B5EF4-FFF2-40B4-BE49-F238E27FC236}">
                <a16:creationId xmlns:a16="http://schemas.microsoft.com/office/drawing/2014/main" id="{033AA5B8-4C74-584B-A835-D403521266CB}"/>
              </a:ext>
            </a:extLst>
          </p:cNvPr>
          <p:cNvSpPr txBox="1"/>
          <p:nvPr/>
        </p:nvSpPr>
        <p:spPr>
          <a:xfrm>
            <a:off x="8287366" y="5277418"/>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a:t>
            </a:r>
          </a:p>
        </p:txBody>
      </p:sp>
      <p:sp>
        <p:nvSpPr>
          <p:cNvPr id="297" name="TextBox 296">
            <a:extLst>
              <a:ext uri="{FF2B5EF4-FFF2-40B4-BE49-F238E27FC236}">
                <a16:creationId xmlns:a16="http://schemas.microsoft.com/office/drawing/2014/main" id="{6C1D6807-B98D-C148-BFC4-A49ABD3B0E56}"/>
              </a:ext>
            </a:extLst>
          </p:cNvPr>
          <p:cNvSpPr txBox="1"/>
          <p:nvPr/>
        </p:nvSpPr>
        <p:spPr>
          <a:xfrm>
            <a:off x="8255949" y="6038367"/>
            <a:ext cx="42420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½  </a:t>
            </a:r>
          </a:p>
        </p:txBody>
      </p:sp>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60FCA91C-E36C-924A-9F3A-27D55389E27F}"/>
                  </a:ext>
                </a:extLst>
              </p:cNvPr>
              <p:cNvSpPr txBox="1"/>
              <p:nvPr/>
            </p:nvSpPr>
            <p:spPr>
              <a:xfrm>
                <a:off x="8154616" y="566694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298" name="TextBox 297">
                <a:extLst>
                  <a:ext uri="{FF2B5EF4-FFF2-40B4-BE49-F238E27FC236}">
                    <a16:creationId xmlns:a16="http://schemas.microsoft.com/office/drawing/2014/main" id="{60FCA91C-E36C-924A-9F3A-27D55389E27F}"/>
                  </a:ext>
                </a:extLst>
              </p:cNvPr>
              <p:cNvSpPr txBox="1">
                <a:spLocks noRot="1" noChangeAspect="1" noMove="1" noResize="1" noEditPoints="1" noAdjustHandles="1" noChangeArrowheads="1" noChangeShapeType="1" noTextEdit="1"/>
              </p:cNvSpPr>
              <p:nvPr/>
            </p:nvSpPr>
            <p:spPr>
              <a:xfrm>
                <a:off x="8154616" y="5666949"/>
                <a:ext cx="646359" cy="309637"/>
              </a:xfrm>
              <a:prstGeom prst="rect">
                <a:avLst/>
              </a:prstGeom>
              <a:blipFill>
                <a:blip r:embed="rId3"/>
                <a:stretch>
                  <a:fillRect b="-3846"/>
                </a:stretch>
              </a:blipFill>
            </p:spPr>
            <p:txBody>
              <a:bodyPr/>
              <a:lstStyle/>
              <a:p>
                <a:r>
                  <a:rPr lang="en-US">
                    <a:noFill/>
                  </a:rPr>
                  <a:t> </a:t>
                </a:r>
              </a:p>
            </p:txBody>
          </p:sp>
        </mc:Fallback>
      </mc:AlternateContent>
      <p:sp>
        <p:nvSpPr>
          <p:cNvPr id="299" name="TextBox 298">
            <a:extLst>
              <a:ext uri="{FF2B5EF4-FFF2-40B4-BE49-F238E27FC236}">
                <a16:creationId xmlns:a16="http://schemas.microsoft.com/office/drawing/2014/main" id="{9A06901B-E40D-0B4D-9CE2-B5E62ED39CAA}"/>
              </a:ext>
            </a:extLst>
          </p:cNvPr>
          <p:cNvSpPr txBox="1"/>
          <p:nvPr/>
        </p:nvSpPr>
        <p:spPr>
          <a:xfrm>
            <a:off x="8080738" y="5641693"/>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00" name="TextBox 299">
            <a:extLst>
              <a:ext uri="{FF2B5EF4-FFF2-40B4-BE49-F238E27FC236}">
                <a16:creationId xmlns:a16="http://schemas.microsoft.com/office/drawing/2014/main" id="{7D23A0C5-54C2-714F-976B-F20BF7E6491F}"/>
              </a:ext>
            </a:extLst>
          </p:cNvPr>
          <p:cNvSpPr txBox="1"/>
          <p:nvPr/>
        </p:nvSpPr>
        <p:spPr>
          <a:xfrm>
            <a:off x="7568294" y="6020982"/>
            <a:ext cx="3411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01" name="TextBox 300">
            <a:extLst>
              <a:ext uri="{FF2B5EF4-FFF2-40B4-BE49-F238E27FC236}">
                <a16:creationId xmlns:a16="http://schemas.microsoft.com/office/drawing/2014/main" id="{37B1A09C-6C7E-8C44-AA69-D6E9FF6E0C43}"/>
              </a:ext>
            </a:extLst>
          </p:cNvPr>
          <p:cNvSpPr txBox="1"/>
          <p:nvPr/>
        </p:nvSpPr>
        <p:spPr>
          <a:xfrm>
            <a:off x="7551401" y="4894040"/>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02" name="TextBox 301">
            <a:extLst>
              <a:ext uri="{FF2B5EF4-FFF2-40B4-BE49-F238E27FC236}">
                <a16:creationId xmlns:a16="http://schemas.microsoft.com/office/drawing/2014/main" id="{C2026B8D-41AC-F54F-A706-CEB9E3C56F85}"/>
              </a:ext>
            </a:extLst>
          </p:cNvPr>
          <p:cNvSpPr txBox="1"/>
          <p:nvPr/>
        </p:nvSpPr>
        <p:spPr>
          <a:xfrm>
            <a:off x="7558732" y="5259684"/>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03" name="TextBox 302">
                <a:extLst>
                  <a:ext uri="{FF2B5EF4-FFF2-40B4-BE49-F238E27FC236}">
                    <a16:creationId xmlns:a16="http://schemas.microsoft.com/office/drawing/2014/main" id="{0638880B-1DDB-A54C-9BCA-9600399D9E5D}"/>
                  </a:ext>
                </a:extLst>
              </p:cNvPr>
              <p:cNvSpPr txBox="1"/>
              <p:nvPr/>
            </p:nvSpPr>
            <p:spPr>
              <a:xfrm>
                <a:off x="7350755" y="567098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3" name="TextBox 302">
                <a:extLst>
                  <a:ext uri="{FF2B5EF4-FFF2-40B4-BE49-F238E27FC236}">
                    <a16:creationId xmlns:a16="http://schemas.microsoft.com/office/drawing/2014/main" id="{0638880B-1DDB-A54C-9BCA-9600399D9E5D}"/>
                  </a:ext>
                </a:extLst>
              </p:cNvPr>
              <p:cNvSpPr txBox="1">
                <a:spLocks noRot="1" noChangeAspect="1" noMove="1" noResize="1" noEditPoints="1" noAdjustHandles="1" noChangeArrowheads="1" noChangeShapeType="1" noTextEdit="1"/>
              </p:cNvSpPr>
              <p:nvPr/>
            </p:nvSpPr>
            <p:spPr>
              <a:xfrm>
                <a:off x="7350755" y="5670984"/>
                <a:ext cx="646359" cy="309637"/>
              </a:xfrm>
              <a:prstGeom prst="rect">
                <a:avLst/>
              </a:prstGeom>
              <a:blipFill>
                <a:blip r:embed="rId4"/>
                <a:stretch>
                  <a:fillRect b="-4000"/>
                </a:stretch>
              </a:blipFill>
            </p:spPr>
            <p:txBody>
              <a:bodyPr/>
              <a:lstStyle/>
              <a:p>
                <a:r>
                  <a:rPr lang="en-US">
                    <a:noFill/>
                  </a:rPr>
                  <a:t> </a:t>
                </a:r>
              </a:p>
            </p:txBody>
          </p:sp>
        </mc:Fallback>
      </mc:AlternateContent>
      <p:sp>
        <p:nvSpPr>
          <p:cNvPr id="304" name="TextBox 303">
            <a:extLst>
              <a:ext uri="{FF2B5EF4-FFF2-40B4-BE49-F238E27FC236}">
                <a16:creationId xmlns:a16="http://schemas.microsoft.com/office/drawing/2014/main" id="{9FA5B393-B36C-FF42-85A4-EC5E732889C2}"/>
              </a:ext>
            </a:extLst>
          </p:cNvPr>
          <p:cNvSpPr txBox="1"/>
          <p:nvPr/>
        </p:nvSpPr>
        <p:spPr>
          <a:xfrm>
            <a:off x="4041172" y="4888018"/>
            <a:ext cx="3267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a:t>
            </a:r>
          </a:p>
        </p:txBody>
      </p:sp>
      <p:sp>
        <p:nvSpPr>
          <p:cNvPr id="305" name="TextBox 304">
            <a:extLst>
              <a:ext uri="{FF2B5EF4-FFF2-40B4-BE49-F238E27FC236}">
                <a16:creationId xmlns:a16="http://schemas.microsoft.com/office/drawing/2014/main" id="{644091C2-56B2-544F-B591-2BB645440BB1}"/>
              </a:ext>
            </a:extLst>
          </p:cNvPr>
          <p:cNvSpPr txBox="1"/>
          <p:nvPr/>
        </p:nvSpPr>
        <p:spPr>
          <a:xfrm>
            <a:off x="3933072" y="5272272"/>
            <a:ext cx="5304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- 2 </a:t>
            </a:r>
          </a:p>
        </p:txBody>
      </p:sp>
      <p:sp>
        <p:nvSpPr>
          <p:cNvPr id="306" name="TextBox 305">
            <a:extLst>
              <a:ext uri="{FF2B5EF4-FFF2-40B4-BE49-F238E27FC236}">
                <a16:creationId xmlns:a16="http://schemas.microsoft.com/office/drawing/2014/main" id="{0ADB9272-4096-EB48-A0E2-615F8F30FD13}"/>
              </a:ext>
            </a:extLst>
          </p:cNvPr>
          <p:cNvSpPr txBox="1"/>
          <p:nvPr/>
        </p:nvSpPr>
        <p:spPr>
          <a:xfrm>
            <a:off x="4031982" y="6026115"/>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07" name="TextBox 306">
                <a:extLst>
                  <a:ext uri="{FF2B5EF4-FFF2-40B4-BE49-F238E27FC236}">
                    <a16:creationId xmlns:a16="http://schemas.microsoft.com/office/drawing/2014/main" id="{85DE9A12-8B87-354B-B88A-AC57C10EB836}"/>
                  </a:ext>
                </a:extLst>
              </p:cNvPr>
              <p:cNvSpPr txBox="1"/>
              <p:nvPr/>
            </p:nvSpPr>
            <p:spPr>
              <a:xfrm>
                <a:off x="3952407" y="5675009"/>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07" name="TextBox 306">
                <a:extLst>
                  <a:ext uri="{FF2B5EF4-FFF2-40B4-BE49-F238E27FC236}">
                    <a16:creationId xmlns:a16="http://schemas.microsoft.com/office/drawing/2014/main" id="{85DE9A12-8B87-354B-B88A-AC57C10EB836}"/>
                  </a:ext>
                </a:extLst>
              </p:cNvPr>
              <p:cNvSpPr txBox="1">
                <a:spLocks noRot="1" noChangeAspect="1" noMove="1" noResize="1" noEditPoints="1" noAdjustHandles="1" noChangeArrowheads="1" noChangeShapeType="1" noTextEdit="1"/>
              </p:cNvSpPr>
              <p:nvPr/>
            </p:nvSpPr>
            <p:spPr>
              <a:xfrm>
                <a:off x="3952407" y="5675009"/>
                <a:ext cx="646359" cy="309637"/>
              </a:xfrm>
              <a:prstGeom prst="rect">
                <a:avLst/>
              </a:prstGeom>
              <a:blipFill>
                <a:blip r:embed="rId5"/>
                <a:stretch>
                  <a:fillRect b="-8000"/>
                </a:stretch>
              </a:blipFill>
            </p:spPr>
            <p:txBody>
              <a:bodyPr/>
              <a:lstStyle/>
              <a:p>
                <a:r>
                  <a:rPr lang="en-US">
                    <a:noFill/>
                  </a:rPr>
                  <a:t> </a:t>
                </a:r>
              </a:p>
            </p:txBody>
          </p:sp>
        </mc:Fallback>
      </mc:AlternateContent>
      <p:sp>
        <p:nvSpPr>
          <p:cNvPr id="308" name="TextBox 307">
            <a:extLst>
              <a:ext uri="{FF2B5EF4-FFF2-40B4-BE49-F238E27FC236}">
                <a16:creationId xmlns:a16="http://schemas.microsoft.com/office/drawing/2014/main" id="{41AAD10B-2D9D-FE48-BF56-4A7A6D586B53}"/>
              </a:ext>
            </a:extLst>
          </p:cNvPr>
          <p:cNvSpPr txBox="1"/>
          <p:nvPr/>
        </p:nvSpPr>
        <p:spPr>
          <a:xfrm>
            <a:off x="3871880" y="5633367"/>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09" name="TextBox 308">
            <a:extLst>
              <a:ext uri="{FF2B5EF4-FFF2-40B4-BE49-F238E27FC236}">
                <a16:creationId xmlns:a16="http://schemas.microsoft.com/office/drawing/2014/main" id="{62C2ABBF-74B1-BD46-995E-B4DA65979E6A}"/>
              </a:ext>
            </a:extLst>
          </p:cNvPr>
          <p:cNvSpPr txBox="1"/>
          <p:nvPr/>
        </p:nvSpPr>
        <p:spPr>
          <a:xfrm>
            <a:off x="1178479" y="6003109"/>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10" name="TextBox 309">
            <a:extLst>
              <a:ext uri="{FF2B5EF4-FFF2-40B4-BE49-F238E27FC236}">
                <a16:creationId xmlns:a16="http://schemas.microsoft.com/office/drawing/2014/main" id="{B42FF3B3-4DA5-6646-B6B9-E6D2F0F4E797}"/>
              </a:ext>
            </a:extLst>
          </p:cNvPr>
          <p:cNvSpPr txBox="1"/>
          <p:nvPr/>
        </p:nvSpPr>
        <p:spPr>
          <a:xfrm>
            <a:off x="6164318" y="4900303"/>
            <a:ext cx="35677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p>
        </p:txBody>
      </p:sp>
      <p:sp>
        <p:nvSpPr>
          <p:cNvPr id="311" name="TextBox 310">
            <a:extLst>
              <a:ext uri="{FF2B5EF4-FFF2-40B4-BE49-F238E27FC236}">
                <a16:creationId xmlns:a16="http://schemas.microsoft.com/office/drawing/2014/main" id="{C4FF4F7B-BD41-DC48-A935-A36C434B4578}"/>
              </a:ext>
            </a:extLst>
          </p:cNvPr>
          <p:cNvSpPr txBox="1"/>
          <p:nvPr/>
        </p:nvSpPr>
        <p:spPr>
          <a:xfrm>
            <a:off x="6096288" y="5272663"/>
            <a:ext cx="53335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- 1 </a:t>
            </a:r>
          </a:p>
        </p:txBody>
      </p:sp>
      <p:sp>
        <p:nvSpPr>
          <p:cNvPr id="312" name="TextBox 311">
            <a:extLst>
              <a:ext uri="{FF2B5EF4-FFF2-40B4-BE49-F238E27FC236}">
                <a16:creationId xmlns:a16="http://schemas.microsoft.com/office/drawing/2014/main" id="{143C60F5-EE0F-5D49-AB86-9B608D571E2F}"/>
              </a:ext>
            </a:extLst>
          </p:cNvPr>
          <p:cNvSpPr txBox="1"/>
          <p:nvPr/>
        </p:nvSpPr>
        <p:spPr>
          <a:xfrm>
            <a:off x="6179074" y="6032813"/>
            <a:ext cx="30089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1FEE440B-0FF0-FD40-B29D-CBAC2CC4069A}"/>
                  </a:ext>
                </a:extLst>
              </p:cNvPr>
              <p:cNvSpPr txBox="1"/>
              <p:nvPr/>
            </p:nvSpPr>
            <p:spPr>
              <a:xfrm>
                <a:off x="6089463" y="567434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3" name="TextBox 312">
                <a:extLst>
                  <a:ext uri="{FF2B5EF4-FFF2-40B4-BE49-F238E27FC236}">
                    <a16:creationId xmlns:a16="http://schemas.microsoft.com/office/drawing/2014/main" id="{1FEE440B-0FF0-FD40-B29D-CBAC2CC4069A}"/>
                  </a:ext>
                </a:extLst>
              </p:cNvPr>
              <p:cNvSpPr txBox="1">
                <a:spLocks noRot="1" noChangeAspect="1" noMove="1" noResize="1" noEditPoints="1" noAdjustHandles="1" noChangeArrowheads="1" noChangeShapeType="1" noTextEdit="1"/>
              </p:cNvSpPr>
              <p:nvPr/>
            </p:nvSpPr>
            <p:spPr>
              <a:xfrm>
                <a:off x="6089463" y="5674346"/>
                <a:ext cx="646359" cy="309637"/>
              </a:xfrm>
              <a:prstGeom prst="rect">
                <a:avLst/>
              </a:prstGeom>
              <a:blipFill>
                <a:blip r:embed="rId6"/>
                <a:stretch>
                  <a:fillRect b="-4000"/>
                </a:stretch>
              </a:blipFill>
            </p:spPr>
            <p:txBody>
              <a:bodyPr/>
              <a:lstStyle/>
              <a:p>
                <a:r>
                  <a:rPr lang="en-US">
                    <a:noFill/>
                  </a:rPr>
                  <a:t> </a:t>
                </a:r>
              </a:p>
            </p:txBody>
          </p:sp>
        </mc:Fallback>
      </mc:AlternateContent>
      <p:sp>
        <p:nvSpPr>
          <p:cNvPr id="314" name="TextBox 313">
            <a:extLst>
              <a:ext uri="{FF2B5EF4-FFF2-40B4-BE49-F238E27FC236}">
                <a16:creationId xmlns:a16="http://schemas.microsoft.com/office/drawing/2014/main" id="{EB27BAAA-43F7-5042-9B9D-8555C9B6612F}"/>
              </a:ext>
            </a:extLst>
          </p:cNvPr>
          <p:cNvSpPr txBox="1"/>
          <p:nvPr/>
        </p:nvSpPr>
        <p:spPr>
          <a:xfrm>
            <a:off x="6018815" y="5641670"/>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15" name="TextBox 314">
            <a:extLst>
              <a:ext uri="{FF2B5EF4-FFF2-40B4-BE49-F238E27FC236}">
                <a16:creationId xmlns:a16="http://schemas.microsoft.com/office/drawing/2014/main" id="{D04A6144-3DE4-DF48-BE0A-B956702FF757}"/>
              </a:ext>
            </a:extLst>
          </p:cNvPr>
          <p:cNvSpPr txBox="1"/>
          <p:nvPr/>
        </p:nvSpPr>
        <p:spPr>
          <a:xfrm>
            <a:off x="1895497" y="4876749"/>
            <a:ext cx="32678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a:t>
            </a:r>
          </a:p>
        </p:txBody>
      </p:sp>
      <p:sp>
        <p:nvSpPr>
          <p:cNvPr id="316" name="TextBox 315">
            <a:extLst>
              <a:ext uri="{FF2B5EF4-FFF2-40B4-BE49-F238E27FC236}">
                <a16:creationId xmlns:a16="http://schemas.microsoft.com/office/drawing/2014/main" id="{76683BDD-3A05-F14C-AC49-E0F8BCC88B9A}"/>
              </a:ext>
            </a:extLst>
          </p:cNvPr>
          <p:cNvSpPr txBox="1"/>
          <p:nvPr/>
        </p:nvSpPr>
        <p:spPr>
          <a:xfrm>
            <a:off x="1787397" y="5261003"/>
            <a:ext cx="5304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- 3 </a:t>
            </a:r>
          </a:p>
        </p:txBody>
      </p:sp>
      <p:sp>
        <p:nvSpPr>
          <p:cNvPr id="317" name="TextBox 316">
            <a:extLst>
              <a:ext uri="{FF2B5EF4-FFF2-40B4-BE49-F238E27FC236}">
                <a16:creationId xmlns:a16="http://schemas.microsoft.com/office/drawing/2014/main" id="{36BA86EE-D96C-6F41-962D-057713FBD931}"/>
              </a:ext>
            </a:extLst>
          </p:cNvPr>
          <p:cNvSpPr txBox="1"/>
          <p:nvPr/>
        </p:nvSpPr>
        <p:spPr>
          <a:xfrm>
            <a:off x="1886307" y="6014846"/>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18" name="TextBox 317">
                <a:extLst>
                  <a:ext uri="{FF2B5EF4-FFF2-40B4-BE49-F238E27FC236}">
                    <a16:creationId xmlns:a16="http://schemas.microsoft.com/office/drawing/2014/main" id="{70FE4C19-D519-C04C-9254-A954F5B5DDEC}"/>
                  </a:ext>
                </a:extLst>
              </p:cNvPr>
              <p:cNvSpPr txBox="1"/>
              <p:nvPr/>
            </p:nvSpPr>
            <p:spPr>
              <a:xfrm>
                <a:off x="1806732" y="566374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18" name="TextBox 317">
                <a:extLst>
                  <a:ext uri="{FF2B5EF4-FFF2-40B4-BE49-F238E27FC236}">
                    <a16:creationId xmlns:a16="http://schemas.microsoft.com/office/drawing/2014/main" id="{70FE4C19-D519-C04C-9254-A954F5B5DDEC}"/>
                  </a:ext>
                </a:extLst>
              </p:cNvPr>
              <p:cNvSpPr txBox="1">
                <a:spLocks noRot="1" noChangeAspect="1" noMove="1" noResize="1" noEditPoints="1" noAdjustHandles="1" noChangeArrowheads="1" noChangeShapeType="1" noTextEdit="1"/>
              </p:cNvSpPr>
              <p:nvPr/>
            </p:nvSpPr>
            <p:spPr>
              <a:xfrm>
                <a:off x="1806732" y="5663740"/>
                <a:ext cx="646359" cy="309637"/>
              </a:xfrm>
              <a:prstGeom prst="rect">
                <a:avLst/>
              </a:prstGeom>
              <a:blipFill>
                <a:blip r:embed="rId7"/>
                <a:stretch>
                  <a:fillRect b="-8000"/>
                </a:stretch>
              </a:blipFill>
            </p:spPr>
            <p:txBody>
              <a:bodyPr/>
              <a:lstStyle/>
              <a:p>
                <a:r>
                  <a:rPr lang="en-US">
                    <a:noFill/>
                  </a:rPr>
                  <a:t> </a:t>
                </a:r>
              </a:p>
            </p:txBody>
          </p:sp>
        </mc:Fallback>
      </mc:AlternateContent>
      <p:sp>
        <p:nvSpPr>
          <p:cNvPr id="319" name="TextBox 318">
            <a:extLst>
              <a:ext uri="{FF2B5EF4-FFF2-40B4-BE49-F238E27FC236}">
                <a16:creationId xmlns:a16="http://schemas.microsoft.com/office/drawing/2014/main" id="{551F75C4-AA10-AD4F-A6C2-C895E0022063}"/>
              </a:ext>
            </a:extLst>
          </p:cNvPr>
          <p:cNvSpPr txBox="1"/>
          <p:nvPr/>
        </p:nvSpPr>
        <p:spPr>
          <a:xfrm>
            <a:off x="1726205" y="5622098"/>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sp>
        <p:nvSpPr>
          <p:cNvPr id="320" name="TextBox 319">
            <a:extLst>
              <a:ext uri="{FF2B5EF4-FFF2-40B4-BE49-F238E27FC236}">
                <a16:creationId xmlns:a16="http://schemas.microsoft.com/office/drawing/2014/main" id="{ADFB0EBC-A389-BF48-AE5E-6F07B4D6D929}"/>
              </a:ext>
            </a:extLst>
          </p:cNvPr>
          <p:cNvSpPr txBox="1"/>
          <p:nvPr/>
        </p:nvSpPr>
        <p:spPr>
          <a:xfrm>
            <a:off x="3296345" y="4894172"/>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1" name="TextBox 320">
            <a:extLst>
              <a:ext uri="{FF2B5EF4-FFF2-40B4-BE49-F238E27FC236}">
                <a16:creationId xmlns:a16="http://schemas.microsoft.com/office/drawing/2014/main" id="{6DBDF98A-D719-7A42-8E02-1C76BA63C4EE}"/>
              </a:ext>
            </a:extLst>
          </p:cNvPr>
          <p:cNvSpPr txBox="1"/>
          <p:nvPr/>
        </p:nvSpPr>
        <p:spPr>
          <a:xfrm>
            <a:off x="3303676" y="5241027"/>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61E845E7-F463-3742-8AC5-93C3F70008C1}"/>
                  </a:ext>
                </a:extLst>
              </p:cNvPr>
              <p:cNvSpPr txBox="1"/>
              <p:nvPr/>
            </p:nvSpPr>
            <p:spPr>
              <a:xfrm>
                <a:off x="3080921" y="567313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2" name="TextBox 321">
                <a:extLst>
                  <a:ext uri="{FF2B5EF4-FFF2-40B4-BE49-F238E27FC236}">
                    <a16:creationId xmlns:a16="http://schemas.microsoft.com/office/drawing/2014/main" id="{61E845E7-F463-3742-8AC5-93C3F70008C1}"/>
                  </a:ext>
                </a:extLst>
              </p:cNvPr>
              <p:cNvSpPr txBox="1">
                <a:spLocks noRot="1" noChangeAspect="1" noMove="1" noResize="1" noEditPoints="1" noAdjustHandles="1" noChangeArrowheads="1" noChangeShapeType="1" noTextEdit="1"/>
              </p:cNvSpPr>
              <p:nvPr/>
            </p:nvSpPr>
            <p:spPr>
              <a:xfrm>
                <a:off x="3080921" y="5673136"/>
                <a:ext cx="646359" cy="309637"/>
              </a:xfrm>
              <a:prstGeom prst="rect">
                <a:avLst/>
              </a:prstGeom>
              <a:blipFill>
                <a:blip r:embed="rId8"/>
                <a:stretch>
                  <a:fillRect b="-4000"/>
                </a:stretch>
              </a:blipFill>
            </p:spPr>
            <p:txBody>
              <a:bodyPr/>
              <a:lstStyle/>
              <a:p>
                <a:r>
                  <a:rPr lang="en-US">
                    <a:noFill/>
                  </a:rPr>
                  <a:t> </a:t>
                </a:r>
              </a:p>
            </p:txBody>
          </p:sp>
        </mc:Fallback>
      </mc:AlternateContent>
      <p:sp>
        <p:nvSpPr>
          <p:cNvPr id="323" name="TextBox 322">
            <a:extLst>
              <a:ext uri="{FF2B5EF4-FFF2-40B4-BE49-F238E27FC236}">
                <a16:creationId xmlns:a16="http://schemas.microsoft.com/office/drawing/2014/main" id="{56C779D0-031C-984C-B83E-7A5C7CAAF35A}"/>
              </a:ext>
            </a:extLst>
          </p:cNvPr>
          <p:cNvSpPr txBox="1"/>
          <p:nvPr/>
        </p:nvSpPr>
        <p:spPr>
          <a:xfrm>
            <a:off x="3297425" y="6021770"/>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4" name="TextBox 323">
            <a:extLst>
              <a:ext uri="{FF2B5EF4-FFF2-40B4-BE49-F238E27FC236}">
                <a16:creationId xmlns:a16="http://schemas.microsoft.com/office/drawing/2014/main" id="{FAA49D31-40B8-8F47-AC44-8F1080FAAF4A}"/>
              </a:ext>
            </a:extLst>
          </p:cNvPr>
          <p:cNvSpPr txBox="1"/>
          <p:nvPr/>
        </p:nvSpPr>
        <p:spPr>
          <a:xfrm>
            <a:off x="5427817" y="4912833"/>
            <a:ext cx="3560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5" name="TextBox 324">
            <a:extLst>
              <a:ext uri="{FF2B5EF4-FFF2-40B4-BE49-F238E27FC236}">
                <a16:creationId xmlns:a16="http://schemas.microsoft.com/office/drawing/2014/main" id="{49C2C3E1-4CBC-0143-98D3-96CE480EF728}"/>
              </a:ext>
            </a:extLst>
          </p:cNvPr>
          <p:cNvSpPr txBox="1"/>
          <p:nvPr/>
        </p:nvSpPr>
        <p:spPr>
          <a:xfrm>
            <a:off x="5435148" y="5259688"/>
            <a:ext cx="40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326" name="TextBox 325">
                <a:extLst>
                  <a:ext uri="{FF2B5EF4-FFF2-40B4-BE49-F238E27FC236}">
                    <a16:creationId xmlns:a16="http://schemas.microsoft.com/office/drawing/2014/main" id="{D55812D6-FD97-EA47-A67C-C4DBA63C5A32}"/>
                  </a:ext>
                </a:extLst>
              </p:cNvPr>
              <p:cNvSpPr txBox="1"/>
              <p:nvPr/>
            </p:nvSpPr>
            <p:spPr>
              <a:xfrm>
                <a:off x="5212393" y="5691797"/>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326" name="TextBox 325">
                <a:extLst>
                  <a:ext uri="{FF2B5EF4-FFF2-40B4-BE49-F238E27FC236}">
                    <a16:creationId xmlns:a16="http://schemas.microsoft.com/office/drawing/2014/main" id="{D55812D6-FD97-EA47-A67C-C4DBA63C5A32}"/>
                  </a:ext>
                </a:extLst>
              </p:cNvPr>
              <p:cNvSpPr txBox="1">
                <a:spLocks noRot="1" noChangeAspect="1" noMove="1" noResize="1" noEditPoints="1" noAdjustHandles="1" noChangeArrowheads="1" noChangeShapeType="1" noTextEdit="1"/>
              </p:cNvSpPr>
              <p:nvPr/>
            </p:nvSpPr>
            <p:spPr>
              <a:xfrm>
                <a:off x="5212393" y="5691797"/>
                <a:ext cx="646359" cy="309637"/>
              </a:xfrm>
              <a:prstGeom prst="rect">
                <a:avLst/>
              </a:prstGeom>
              <a:blipFill>
                <a:blip r:embed="rId9"/>
                <a:stretch>
                  <a:fillRect b="-3846"/>
                </a:stretch>
              </a:blipFill>
            </p:spPr>
            <p:txBody>
              <a:bodyPr/>
              <a:lstStyle/>
              <a:p>
                <a:r>
                  <a:rPr lang="en-US">
                    <a:noFill/>
                  </a:rPr>
                  <a:t> </a:t>
                </a:r>
              </a:p>
            </p:txBody>
          </p:sp>
        </mc:Fallback>
      </mc:AlternateContent>
      <p:sp>
        <p:nvSpPr>
          <p:cNvPr id="327" name="TextBox 326">
            <a:extLst>
              <a:ext uri="{FF2B5EF4-FFF2-40B4-BE49-F238E27FC236}">
                <a16:creationId xmlns:a16="http://schemas.microsoft.com/office/drawing/2014/main" id="{4B051A61-E722-BB47-829B-928298D96E4B}"/>
              </a:ext>
            </a:extLst>
          </p:cNvPr>
          <p:cNvSpPr txBox="1"/>
          <p:nvPr/>
        </p:nvSpPr>
        <p:spPr>
          <a:xfrm>
            <a:off x="5428897" y="6040431"/>
            <a:ext cx="3626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p>
        </p:txBody>
      </p:sp>
      <p:sp>
        <p:nvSpPr>
          <p:cNvPr id="328" name="TextBox 327">
            <a:extLst>
              <a:ext uri="{FF2B5EF4-FFF2-40B4-BE49-F238E27FC236}">
                <a16:creationId xmlns:a16="http://schemas.microsoft.com/office/drawing/2014/main" id="{2F03852C-383A-834E-853C-B39E650702D0}"/>
              </a:ext>
            </a:extLst>
          </p:cNvPr>
          <p:cNvSpPr txBox="1"/>
          <p:nvPr/>
        </p:nvSpPr>
        <p:spPr>
          <a:xfrm>
            <a:off x="2607160" y="489566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a:t>
            </a:r>
          </a:p>
        </p:txBody>
      </p:sp>
      <p:sp>
        <p:nvSpPr>
          <p:cNvPr id="329" name="TextBox 328">
            <a:extLst>
              <a:ext uri="{FF2B5EF4-FFF2-40B4-BE49-F238E27FC236}">
                <a16:creationId xmlns:a16="http://schemas.microsoft.com/office/drawing/2014/main" id="{4236F675-DF87-0847-A6F8-E59240484E32}"/>
              </a:ext>
            </a:extLst>
          </p:cNvPr>
          <p:cNvSpPr txBox="1"/>
          <p:nvPr/>
        </p:nvSpPr>
        <p:spPr>
          <a:xfrm>
            <a:off x="2611633" y="5270081"/>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6. </a:t>
            </a:r>
          </a:p>
        </p:txBody>
      </p:sp>
      <p:sp>
        <p:nvSpPr>
          <p:cNvPr id="330" name="TextBox 329">
            <a:extLst>
              <a:ext uri="{FF2B5EF4-FFF2-40B4-BE49-F238E27FC236}">
                <a16:creationId xmlns:a16="http://schemas.microsoft.com/office/drawing/2014/main" id="{28B8CF3E-D916-DD41-9695-4E62EA86FB8E}"/>
              </a:ext>
            </a:extLst>
          </p:cNvPr>
          <p:cNvSpPr txBox="1"/>
          <p:nvPr/>
        </p:nvSpPr>
        <p:spPr>
          <a:xfrm>
            <a:off x="2616106" y="5636890"/>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7. </a:t>
            </a:r>
          </a:p>
        </p:txBody>
      </p:sp>
      <p:sp>
        <p:nvSpPr>
          <p:cNvPr id="331" name="TextBox 330">
            <a:extLst>
              <a:ext uri="{FF2B5EF4-FFF2-40B4-BE49-F238E27FC236}">
                <a16:creationId xmlns:a16="http://schemas.microsoft.com/office/drawing/2014/main" id="{62AD5DBA-D687-C440-B94D-33C4D846762D}"/>
              </a:ext>
            </a:extLst>
          </p:cNvPr>
          <p:cNvSpPr txBox="1"/>
          <p:nvPr/>
        </p:nvSpPr>
        <p:spPr>
          <a:xfrm>
            <a:off x="2622369" y="6023835"/>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8. </a:t>
            </a:r>
          </a:p>
        </p:txBody>
      </p:sp>
      <p:sp>
        <p:nvSpPr>
          <p:cNvPr id="332" name="TextBox 331">
            <a:extLst>
              <a:ext uri="{FF2B5EF4-FFF2-40B4-BE49-F238E27FC236}">
                <a16:creationId xmlns:a16="http://schemas.microsoft.com/office/drawing/2014/main" id="{5E5C5D8B-E263-F94E-BBD7-EAD3DEF02A87}"/>
              </a:ext>
            </a:extLst>
          </p:cNvPr>
          <p:cNvSpPr txBox="1"/>
          <p:nvPr/>
        </p:nvSpPr>
        <p:spPr>
          <a:xfrm>
            <a:off x="4758708" y="4903538"/>
            <a:ext cx="40155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9. </a:t>
            </a:r>
          </a:p>
        </p:txBody>
      </p:sp>
      <p:sp>
        <p:nvSpPr>
          <p:cNvPr id="333" name="TextBox 332">
            <a:extLst>
              <a:ext uri="{FF2B5EF4-FFF2-40B4-BE49-F238E27FC236}">
                <a16:creationId xmlns:a16="http://schemas.microsoft.com/office/drawing/2014/main" id="{1AF3611D-B9EC-AD4C-95C0-9E7681CD41B7}"/>
              </a:ext>
            </a:extLst>
          </p:cNvPr>
          <p:cNvSpPr txBox="1"/>
          <p:nvPr/>
        </p:nvSpPr>
        <p:spPr>
          <a:xfrm>
            <a:off x="4656709" y="5277959"/>
            <a:ext cx="54410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10. </a:t>
            </a:r>
          </a:p>
        </p:txBody>
      </p:sp>
      <p:sp>
        <p:nvSpPr>
          <p:cNvPr id="334" name="TextBox 333">
            <a:extLst>
              <a:ext uri="{FF2B5EF4-FFF2-40B4-BE49-F238E27FC236}">
                <a16:creationId xmlns:a16="http://schemas.microsoft.com/office/drawing/2014/main" id="{E7A78B73-5B86-8544-9AC0-5FD9E6481673}"/>
              </a:ext>
            </a:extLst>
          </p:cNvPr>
          <p:cNvSpPr txBox="1"/>
          <p:nvPr/>
        </p:nvSpPr>
        <p:spPr>
          <a:xfrm>
            <a:off x="4686234" y="5644768"/>
            <a:ext cx="52800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11. </a:t>
            </a:r>
          </a:p>
        </p:txBody>
      </p:sp>
      <p:sp>
        <p:nvSpPr>
          <p:cNvPr id="335" name="TextBox 334">
            <a:extLst>
              <a:ext uri="{FF2B5EF4-FFF2-40B4-BE49-F238E27FC236}">
                <a16:creationId xmlns:a16="http://schemas.microsoft.com/office/drawing/2014/main" id="{5A8E9CE9-1C03-244F-BBF8-75CFF6B9C7CB}"/>
              </a:ext>
            </a:extLst>
          </p:cNvPr>
          <p:cNvSpPr txBox="1"/>
          <p:nvPr/>
        </p:nvSpPr>
        <p:spPr>
          <a:xfrm>
            <a:off x="4686234" y="6031713"/>
            <a:ext cx="55339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 </a:t>
            </a:r>
          </a:p>
        </p:txBody>
      </p:sp>
      <p:sp>
        <p:nvSpPr>
          <p:cNvPr id="336" name="TextBox 335">
            <a:extLst>
              <a:ext uri="{FF2B5EF4-FFF2-40B4-BE49-F238E27FC236}">
                <a16:creationId xmlns:a16="http://schemas.microsoft.com/office/drawing/2014/main" id="{B3347BF3-21FE-8949-B716-B41203800BEB}"/>
              </a:ext>
            </a:extLst>
          </p:cNvPr>
          <p:cNvSpPr txBox="1"/>
          <p:nvPr/>
        </p:nvSpPr>
        <p:spPr>
          <a:xfrm>
            <a:off x="6805962" y="4898527"/>
            <a:ext cx="56705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13. </a:t>
            </a:r>
          </a:p>
        </p:txBody>
      </p:sp>
      <p:sp>
        <p:nvSpPr>
          <p:cNvPr id="337" name="TextBox 336">
            <a:extLst>
              <a:ext uri="{FF2B5EF4-FFF2-40B4-BE49-F238E27FC236}">
                <a16:creationId xmlns:a16="http://schemas.microsoft.com/office/drawing/2014/main" id="{5FF8CA52-AEB9-564E-B554-9E50898E8AAC}"/>
              </a:ext>
            </a:extLst>
          </p:cNvPr>
          <p:cNvSpPr txBox="1"/>
          <p:nvPr/>
        </p:nvSpPr>
        <p:spPr>
          <a:xfrm>
            <a:off x="6804173" y="5272948"/>
            <a:ext cx="4923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14. </a:t>
            </a:r>
          </a:p>
        </p:txBody>
      </p:sp>
      <p:sp>
        <p:nvSpPr>
          <p:cNvPr id="338" name="TextBox 337">
            <a:extLst>
              <a:ext uri="{FF2B5EF4-FFF2-40B4-BE49-F238E27FC236}">
                <a16:creationId xmlns:a16="http://schemas.microsoft.com/office/drawing/2014/main" id="{159A4586-561B-FC40-BF1E-2F5D974FFB40}"/>
              </a:ext>
            </a:extLst>
          </p:cNvPr>
          <p:cNvSpPr txBox="1"/>
          <p:nvPr/>
        </p:nvSpPr>
        <p:spPr>
          <a:xfrm>
            <a:off x="6789857" y="5639757"/>
            <a:ext cx="5105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15. </a:t>
            </a:r>
          </a:p>
        </p:txBody>
      </p:sp>
      <p:sp>
        <p:nvSpPr>
          <p:cNvPr id="339" name="TextBox 338">
            <a:extLst>
              <a:ext uri="{FF2B5EF4-FFF2-40B4-BE49-F238E27FC236}">
                <a16:creationId xmlns:a16="http://schemas.microsoft.com/office/drawing/2014/main" id="{183F7789-5F9B-874C-ADD3-3BF99D933F35}"/>
              </a:ext>
            </a:extLst>
          </p:cNvPr>
          <p:cNvSpPr txBox="1"/>
          <p:nvPr/>
        </p:nvSpPr>
        <p:spPr>
          <a:xfrm>
            <a:off x="6796119" y="6026702"/>
            <a:ext cx="5375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16. </a:t>
            </a:r>
          </a:p>
        </p:txBody>
      </p:sp>
      <p:grpSp>
        <p:nvGrpSpPr>
          <p:cNvPr id="192" name="Group 191">
            <a:extLst>
              <a:ext uri="{FF2B5EF4-FFF2-40B4-BE49-F238E27FC236}">
                <a16:creationId xmlns:a16="http://schemas.microsoft.com/office/drawing/2014/main" id="{946C777A-748E-BE4E-894F-6FEF506EDEB1}"/>
              </a:ext>
            </a:extLst>
          </p:cNvPr>
          <p:cNvGrpSpPr/>
          <p:nvPr/>
        </p:nvGrpSpPr>
        <p:grpSpPr>
          <a:xfrm>
            <a:off x="2972127" y="1280502"/>
            <a:ext cx="1030878" cy="338554"/>
            <a:chOff x="2064338" y="1149910"/>
            <a:chExt cx="1030878" cy="338554"/>
          </a:xfrm>
        </p:grpSpPr>
        <p:sp>
          <p:nvSpPr>
            <p:cNvPr id="193" name="Rectangle 192">
              <a:extLst>
                <a:ext uri="{FF2B5EF4-FFF2-40B4-BE49-F238E27FC236}">
                  <a16:creationId xmlns:a16="http://schemas.microsoft.com/office/drawing/2014/main" id="{02579DFA-7CF1-2B46-8C3A-226F68E6A5BD}"/>
                </a:ext>
              </a:extLst>
            </p:cNvPr>
            <p:cNvSpPr/>
            <p:nvPr/>
          </p:nvSpPr>
          <p:spPr>
            <a:xfrm>
              <a:off x="2064338" y="1180602"/>
              <a:ext cx="1009319" cy="287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DB7AC2FD-275A-9745-96BE-177FBCC5A0BF}"/>
                </a:ext>
              </a:extLst>
            </p:cNvPr>
            <p:cNvSpPr txBox="1"/>
            <p:nvPr/>
          </p:nvSpPr>
          <p:spPr>
            <a:xfrm>
              <a:off x="2110801" y="1149910"/>
              <a:ext cx="98441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  5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95" name="Group 194">
            <a:extLst>
              <a:ext uri="{FF2B5EF4-FFF2-40B4-BE49-F238E27FC236}">
                <a16:creationId xmlns:a16="http://schemas.microsoft.com/office/drawing/2014/main" id="{0B79246C-C8B6-A94B-BA3C-CCB057D99C41}"/>
              </a:ext>
            </a:extLst>
          </p:cNvPr>
          <p:cNvGrpSpPr/>
          <p:nvPr/>
        </p:nvGrpSpPr>
        <p:grpSpPr>
          <a:xfrm>
            <a:off x="4484482" y="1276574"/>
            <a:ext cx="1038373" cy="338554"/>
            <a:chOff x="3388412" y="1016868"/>
            <a:chExt cx="1038373" cy="338554"/>
          </a:xfrm>
        </p:grpSpPr>
        <p:sp>
          <p:nvSpPr>
            <p:cNvPr id="196" name="Rectangle 195">
              <a:extLst>
                <a:ext uri="{FF2B5EF4-FFF2-40B4-BE49-F238E27FC236}">
                  <a16:creationId xmlns:a16="http://schemas.microsoft.com/office/drawing/2014/main" id="{2B42513E-9912-0147-9AC1-F0677F416EAA}"/>
                </a:ext>
              </a:extLst>
            </p:cNvPr>
            <p:cNvSpPr/>
            <p:nvPr/>
          </p:nvSpPr>
          <p:spPr>
            <a:xfrm>
              <a:off x="3388412" y="1047560"/>
              <a:ext cx="1009319" cy="287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2E18D69E-53D9-C044-A948-B91E73C87C03}"/>
                </a:ext>
              </a:extLst>
            </p:cNvPr>
            <p:cNvSpPr txBox="1"/>
            <p:nvPr/>
          </p:nvSpPr>
          <p:spPr>
            <a:xfrm>
              <a:off x="3442370" y="1016868"/>
              <a:ext cx="98441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9. =  3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198" name="Group 197">
            <a:extLst>
              <a:ext uri="{FF2B5EF4-FFF2-40B4-BE49-F238E27FC236}">
                <a16:creationId xmlns:a16="http://schemas.microsoft.com/office/drawing/2014/main" id="{FBE7245F-9404-B44B-9C89-82E93CCD5E13}"/>
              </a:ext>
            </a:extLst>
          </p:cNvPr>
          <p:cNvGrpSpPr/>
          <p:nvPr/>
        </p:nvGrpSpPr>
        <p:grpSpPr>
          <a:xfrm>
            <a:off x="5943088" y="1280732"/>
            <a:ext cx="1037806" cy="338554"/>
            <a:chOff x="4658832" y="991989"/>
            <a:chExt cx="1037806" cy="338554"/>
          </a:xfrm>
        </p:grpSpPr>
        <p:sp>
          <p:nvSpPr>
            <p:cNvPr id="199" name="Rectangle 198">
              <a:extLst>
                <a:ext uri="{FF2B5EF4-FFF2-40B4-BE49-F238E27FC236}">
                  <a16:creationId xmlns:a16="http://schemas.microsoft.com/office/drawing/2014/main" id="{E6934B83-9F7B-ED4A-8037-AB0A9B795009}"/>
                </a:ext>
              </a:extLst>
            </p:cNvPr>
            <p:cNvSpPr/>
            <p:nvPr/>
          </p:nvSpPr>
          <p:spPr>
            <a:xfrm>
              <a:off x="4687319" y="1015186"/>
              <a:ext cx="1009319" cy="287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a:extLst>
                <a:ext uri="{FF2B5EF4-FFF2-40B4-BE49-F238E27FC236}">
                  <a16:creationId xmlns:a16="http://schemas.microsoft.com/office/drawing/2014/main" id="{A4C73BF1-4669-FA40-BC65-9FF997C3E01C}"/>
                </a:ext>
              </a:extLst>
            </p:cNvPr>
            <p:cNvSpPr txBox="1"/>
            <p:nvPr/>
          </p:nvSpPr>
          <p:spPr>
            <a:xfrm>
              <a:off x="4658832" y="991989"/>
              <a:ext cx="1036069"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13. =  1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01" name="Group 200">
            <a:extLst>
              <a:ext uri="{FF2B5EF4-FFF2-40B4-BE49-F238E27FC236}">
                <a16:creationId xmlns:a16="http://schemas.microsoft.com/office/drawing/2014/main" id="{30FB4F06-1A02-D342-A0D9-53B07D8FB459}"/>
              </a:ext>
            </a:extLst>
          </p:cNvPr>
          <p:cNvGrpSpPr/>
          <p:nvPr/>
        </p:nvGrpSpPr>
        <p:grpSpPr>
          <a:xfrm>
            <a:off x="1463143" y="1276828"/>
            <a:ext cx="1030878" cy="338554"/>
            <a:chOff x="2064338" y="1149910"/>
            <a:chExt cx="1030878" cy="338554"/>
          </a:xfrm>
        </p:grpSpPr>
        <p:sp>
          <p:nvSpPr>
            <p:cNvPr id="202" name="Rectangle 201">
              <a:extLst>
                <a:ext uri="{FF2B5EF4-FFF2-40B4-BE49-F238E27FC236}">
                  <a16:creationId xmlns:a16="http://schemas.microsoft.com/office/drawing/2014/main" id="{297FEC44-8446-8C49-AAE4-E57C47006D6D}"/>
                </a:ext>
              </a:extLst>
            </p:cNvPr>
            <p:cNvSpPr/>
            <p:nvPr/>
          </p:nvSpPr>
          <p:spPr>
            <a:xfrm>
              <a:off x="2064338" y="1180602"/>
              <a:ext cx="1009319" cy="287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a:extLst>
                <a:ext uri="{FF2B5EF4-FFF2-40B4-BE49-F238E27FC236}">
                  <a16:creationId xmlns:a16="http://schemas.microsoft.com/office/drawing/2014/main" id="{16EA5B0A-CEE9-1F4B-83C7-EA92A719E55B}"/>
                </a:ext>
              </a:extLst>
            </p:cNvPr>
            <p:cNvSpPr txBox="1"/>
            <p:nvPr/>
          </p:nvSpPr>
          <p:spPr>
            <a:xfrm>
              <a:off x="2110801" y="1149910"/>
              <a:ext cx="98441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  7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grpSp>
        <p:nvGrpSpPr>
          <p:cNvPr id="204" name="Group 203">
            <a:extLst>
              <a:ext uri="{FF2B5EF4-FFF2-40B4-BE49-F238E27FC236}">
                <a16:creationId xmlns:a16="http://schemas.microsoft.com/office/drawing/2014/main" id="{1AE84DE1-AE4E-A24F-ACA5-B4C403EE4A57}"/>
              </a:ext>
            </a:extLst>
          </p:cNvPr>
          <p:cNvGrpSpPr/>
          <p:nvPr/>
        </p:nvGrpSpPr>
        <p:grpSpPr>
          <a:xfrm>
            <a:off x="4244477" y="1844925"/>
            <a:ext cx="1443172" cy="338554"/>
            <a:chOff x="4169774" y="2948545"/>
            <a:chExt cx="1443172" cy="338554"/>
          </a:xfrm>
        </p:grpSpPr>
        <p:sp>
          <p:nvSpPr>
            <p:cNvPr id="205" name="Rectangle 204">
              <a:extLst>
                <a:ext uri="{FF2B5EF4-FFF2-40B4-BE49-F238E27FC236}">
                  <a16:creationId xmlns:a16="http://schemas.microsoft.com/office/drawing/2014/main" id="{856D088D-3573-C647-8552-D69275E0A617}"/>
                </a:ext>
              </a:extLst>
            </p:cNvPr>
            <p:cNvSpPr/>
            <p:nvPr/>
          </p:nvSpPr>
          <p:spPr>
            <a:xfrm>
              <a:off x="4194763" y="2957244"/>
              <a:ext cx="1415567" cy="327428"/>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47EC8098-073D-D847-AF94-21DCF4A8CAA6}"/>
                </a:ext>
              </a:extLst>
            </p:cNvPr>
            <p:cNvSpPr txBox="1"/>
            <p:nvPr/>
          </p:nvSpPr>
          <p:spPr>
            <a:xfrm>
              <a:off x="4169774" y="2948545"/>
              <a:ext cx="1443172" cy="338554"/>
            </a:xfrm>
            <a:prstGeom prst="rect">
              <a:avLst/>
            </a:prstGeom>
            <a:noFill/>
            <a:ln>
              <a:noFill/>
            </a:ln>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10. = - 1.414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07" name="Group 206">
            <a:extLst>
              <a:ext uri="{FF2B5EF4-FFF2-40B4-BE49-F238E27FC236}">
                <a16:creationId xmlns:a16="http://schemas.microsoft.com/office/drawing/2014/main" id="{79644A6E-48E2-3E47-9D19-1AEC631F22CF}"/>
              </a:ext>
            </a:extLst>
          </p:cNvPr>
          <p:cNvGrpSpPr/>
          <p:nvPr/>
        </p:nvGrpSpPr>
        <p:grpSpPr>
          <a:xfrm>
            <a:off x="5861324" y="1838591"/>
            <a:ext cx="815951" cy="338554"/>
            <a:chOff x="6600984" y="2817018"/>
            <a:chExt cx="815951" cy="338554"/>
          </a:xfrm>
        </p:grpSpPr>
        <p:sp>
          <p:nvSpPr>
            <p:cNvPr id="208" name="Rectangle 207">
              <a:extLst>
                <a:ext uri="{FF2B5EF4-FFF2-40B4-BE49-F238E27FC236}">
                  <a16:creationId xmlns:a16="http://schemas.microsoft.com/office/drawing/2014/main" id="{3335E22E-692D-B44B-9800-4BBD316287C4}"/>
                </a:ext>
              </a:extLst>
            </p:cNvPr>
            <p:cNvSpPr/>
            <p:nvPr/>
          </p:nvSpPr>
          <p:spPr>
            <a:xfrm>
              <a:off x="6608548" y="2827715"/>
              <a:ext cx="808387" cy="31576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Box 208">
              <a:extLst>
                <a:ext uri="{FF2B5EF4-FFF2-40B4-BE49-F238E27FC236}">
                  <a16:creationId xmlns:a16="http://schemas.microsoft.com/office/drawing/2014/main" id="{2CE63F34-0CF0-4146-B18D-881BF900AA04}"/>
                </a:ext>
              </a:extLst>
            </p:cNvPr>
            <p:cNvSpPr txBox="1"/>
            <p:nvPr/>
          </p:nvSpPr>
          <p:spPr>
            <a:xfrm>
              <a:off x="6600984" y="2817018"/>
              <a:ext cx="814538"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14. =  0</a:t>
              </a:r>
            </a:p>
          </p:txBody>
        </p:sp>
      </p:grpSp>
      <p:grpSp>
        <p:nvGrpSpPr>
          <p:cNvPr id="210" name="Group 209">
            <a:extLst>
              <a:ext uri="{FF2B5EF4-FFF2-40B4-BE49-F238E27FC236}">
                <a16:creationId xmlns:a16="http://schemas.microsoft.com/office/drawing/2014/main" id="{07B5268A-C254-BD44-BF74-31C59DE00BD1}"/>
              </a:ext>
            </a:extLst>
          </p:cNvPr>
          <p:cNvGrpSpPr/>
          <p:nvPr/>
        </p:nvGrpSpPr>
        <p:grpSpPr>
          <a:xfrm>
            <a:off x="6904817" y="2053663"/>
            <a:ext cx="1091071" cy="338554"/>
            <a:chOff x="7572141" y="3228266"/>
            <a:chExt cx="1091071" cy="338554"/>
          </a:xfrm>
        </p:grpSpPr>
        <p:sp>
          <p:nvSpPr>
            <p:cNvPr id="211" name="Rectangle 210">
              <a:extLst>
                <a:ext uri="{FF2B5EF4-FFF2-40B4-BE49-F238E27FC236}">
                  <a16:creationId xmlns:a16="http://schemas.microsoft.com/office/drawing/2014/main" id="{D55A74EF-5E57-8942-9C66-647C3C9B0966}"/>
                </a:ext>
              </a:extLst>
            </p:cNvPr>
            <p:cNvSpPr/>
            <p:nvPr/>
          </p:nvSpPr>
          <p:spPr>
            <a:xfrm>
              <a:off x="7606617" y="3238808"/>
              <a:ext cx="1026615" cy="3274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A14E2F1E-148A-F24F-907F-F865CCEAD664}"/>
                </a:ext>
              </a:extLst>
            </p:cNvPr>
            <p:cNvSpPr txBox="1"/>
            <p:nvPr/>
          </p:nvSpPr>
          <p:spPr>
            <a:xfrm>
              <a:off x="7572141" y="3228266"/>
              <a:ext cx="1091071" cy="338554"/>
            </a:xfrm>
            <a:prstGeom prst="rect">
              <a:avLst/>
            </a:prstGeom>
            <a:noFill/>
            <a:ln>
              <a:noFill/>
            </a:ln>
          </p:spPr>
          <p:txBody>
            <a:bodyPr wrap="square" rtlCol="0">
              <a:spAutoFit/>
            </a:bodyPr>
            <a:lstStyle/>
            <a:p>
              <a:r>
                <a:rPr lang="en-US" sz="16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16. =  .5 </a:t>
              </a:r>
              <a:r>
                <a:rPr lang="en-US" sz="1600" dirty="0" err="1">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13" name="Group 212">
            <a:extLst>
              <a:ext uri="{FF2B5EF4-FFF2-40B4-BE49-F238E27FC236}">
                <a16:creationId xmlns:a16="http://schemas.microsoft.com/office/drawing/2014/main" id="{55392645-2624-F945-BE36-DB4A1571EF70}"/>
              </a:ext>
            </a:extLst>
          </p:cNvPr>
          <p:cNvGrpSpPr/>
          <p:nvPr/>
        </p:nvGrpSpPr>
        <p:grpSpPr>
          <a:xfrm>
            <a:off x="5219158" y="2270822"/>
            <a:ext cx="1046731" cy="338554"/>
            <a:chOff x="6024871" y="3237380"/>
            <a:chExt cx="1046731" cy="338554"/>
          </a:xfrm>
        </p:grpSpPr>
        <p:sp>
          <p:nvSpPr>
            <p:cNvPr id="214" name="Rectangle 213">
              <a:extLst>
                <a:ext uri="{FF2B5EF4-FFF2-40B4-BE49-F238E27FC236}">
                  <a16:creationId xmlns:a16="http://schemas.microsoft.com/office/drawing/2014/main" id="{DF9EDBA4-484F-CB45-8CA6-470E350ACBE9}"/>
                </a:ext>
              </a:extLst>
            </p:cNvPr>
            <p:cNvSpPr/>
            <p:nvPr/>
          </p:nvSpPr>
          <p:spPr>
            <a:xfrm>
              <a:off x="6055645" y="3243702"/>
              <a:ext cx="972600" cy="3274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a:extLst>
                <a:ext uri="{FF2B5EF4-FFF2-40B4-BE49-F238E27FC236}">
                  <a16:creationId xmlns:a16="http://schemas.microsoft.com/office/drawing/2014/main" id="{4852F8A1-3008-1B41-B27A-F045EA438EAE}"/>
                </a:ext>
              </a:extLst>
            </p:cNvPr>
            <p:cNvSpPr txBox="1"/>
            <p:nvPr/>
          </p:nvSpPr>
          <p:spPr>
            <a:xfrm>
              <a:off x="6024871" y="3237380"/>
              <a:ext cx="1046731" cy="338554"/>
            </a:xfrm>
            <a:prstGeom prst="rect">
              <a:avLst/>
            </a:prstGeom>
            <a:noFill/>
            <a:ln>
              <a:noFill/>
            </a:ln>
          </p:spPr>
          <p:txBody>
            <a:bodyPr wrap="square" rtlCol="0">
              <a:spAutoFit/>
            </a:bodyPr>
            <a:lstStyle/>
            <a:p>
              <a:r>
                <a:rPr lang="en-US" sz="16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12. =  2 </a:t>
              </a:r>
              <a:r>
                <a:rPr lang="en-US" sz="1600" dirty="0" err="1">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16" name="Group 215">
            <a:extLst>
              <a:ext uri="{FF2B5EF4-FFF2-40B4-BE49-F238E27FC236}">
                <a16:creationId xmlns:a16="http://schemas.microsoft.com/office/drawing/2014/main" id="{5AF24B6C-7E9C-B142-8754-A26E32D3D23C}"/>
              </a:ext>
            </a:extLst>
          </p:cNvPr>
          <p:cNvGrpSpPr/>
          <p:nvPr/>
        </p:nvGrpSpPr>
        <p:grpSpPr>
          <a:xfrm>
            <a:off x="2769078" y="1847876"/>
            <a:ext cx="1439714" cy="338554"/>
            <a:chOff x="4194763" y="2948545"/>
            <a:chExt cx="1439714" cy="338554"/>
          </a:xfrm>
        </p:grpSpPr>
        <p:sp>
          <p:nvSpPr>
            <p:cNvPr id="217" name="Rectangle 216">
              <a:extLst>
                <a:ext uri="{FF2B5EF4-FFF2-40B4-BE49-F238E27FC236}">
                  <a16:creationId xmlns:a16="http://schemas.microsoft.com/office/drawing/2014/main" id="{87572681-9B17-6F49-8961-F95BFDC8C619}"/>
                </a:ext>
              </a:extLst>
            </p:cNvPr>
            <p:cNvSpPr/>
            <p:nvPr/>
          </p:nvSpPr>
          <p:spPr>
            <a:xfrm>
              <a:off x="4194763" y="2957244"/>
              <a:ext cx="1415567" cy="327428"/>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7C679E3-3933-CF43-9767-312165BE68E0}"/>
                </a:ext>
              </a:extLst>
            </p:cNvPr>
            <p:cNvSpPr txBox="1"/>
            <p:nvPr/>
          </p:nvSpPr>
          <p:spPr>
            <a:xfrm>
              <a:off x="4237229" y="2948545"/>
              <a:ext cx="1397248" cy="338554"/>
            </a:xfrm>
            <a:prstGeom prst="rect">
              <a:avLst/>
            </a:prstGeom>
            <a:noFill/>
            <a:ln>
              <a:noFill/>
            </a:ln>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6. = - 2.828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19" name="Group 218">
            <a:extLst>
              <a:ext uri="{FF2B5EF4-FFF2-40B4-BE49-F238E27FC236}">
                <a16:creationId xmlns:a16="http://schemas.microsoft.com/office/drawing/2014/main" id="{3B5DDDC9-BF8C-2C4A-9868-5A83471604FB}"/>
              </a:ext>
            </a:extLst>
          </p:cNvPr>
          <p:cNvGrpSpPr/>
          <p:nvPr/>
        </p:nvGrpSpPr>
        <p:grpSpPr>
          <a:xfrm>
            <a:off x="1250789" y="1850707"/>
            <a:ext cx="1439714" cy="338554"/>
            <a:chOff x="4194763" y="2948545"/>
            <a:chExt cx="1439714" cy="338554"/>
          </a:xfrm>
        </p:grpSpPr>
        <p:sp>
          <p:nvSpPr>
            <p:cNvPr id="227" name="Rectangle 226">
              <a:extLst>
                <a:ext uri="{FF2B5EF4-FFF2-40B4-BE49-F238E27FC236}">
                  <a16:creationId xmlns:a16="http://schemas.microsoft.com/office/drawing/2014/main" id="{AFE140A0-A568-AA44-826B-2AB98578BF24}"/>
                </a:ext>
              </a:extLst>
            </p:cNvPr>
            <p:cNvSpPr/>
            <p:nvPr/>
          </p:nvSpPr>
          <p:spPr>
            <a:xfrm>
              <a:off x="4194763" y="2957244"/>
              <a:ext cx="1415567" cy="327428"/>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extBox 227">
              <a:extLst>
                <a:ext uri="{FF2B5EF4-FFF2-40B4-BE49-F238E27FC236}">
                  <a16:creationId xmlns:a16="http://schemas.microsoft.com/office/drawing/2014/main" id="{1F5F9842-72C2-FF45-8918-686A1FF540D8}"/>
                </a:ext>
              </a:extLst>
            </p:cNvPr>
            <p:cNvSpPr txBox="1"/>
            <p:nvPr/>
          </p:nvSpPr>
          <p:spPr>
            <a:xfrm>
              <a:off x="4237229" y="2948545"/>
              <a:ext cx="1397248" cy="338554"/>
            </a:xfrm>
            <a:prstGeom prst="rect">
              <a:avLst/>
            </a:prstGeom>
            <a:noFill/>
            <a:ln>
              <a:noFill/>
            </a:ln>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2. = - 4.242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29" name="Group 228">
            <a:extLst>
              <a:ext uri="{FF2B5EF4-FFF2-40B4-BE49-F238E27FC236}">
                <a16:creationId xmlns:a16="http://schemas.microsoft.com/office/drawing/2014/main" id="{31C4F9F3-4A01-B644-9E84-CA709464C919}"/>
              </a:ext>
            </a:extLst>
          </p:cNvPr>
          <p:cNvGrpSpPr/>
          <p:nvPr/>
        </p:nvGrpSpPr>
        <p:grpSpPr>
          <a:xfrm>
            <a:off x="4916774" y="2691275"/>
            <a:ext cx="1458263" cy="339630"/>
            <a:chOff x="4307534" y="3475182"/>
            <a:chExt cx="1458263" cy="339630"/>
          </a:xfrm>
        </p:grpSpPr>
        <p:sp>
          <p:nvSpPr>
            <p:cNvPr id="230" name="Rectangle 229">
              <a:extLst>
                <a:ext uri="{FF2B5EF4-FFF2-40B4-BE49-F238E27FC236}">
                  <a16:creationId xmlns:a16="http://schemas.microsoft.com/office/drawing/2014/main" id="{39F1C34D-F1CE-CE49-BC38-03298CE90AC5}"/>
                </a:ext>
              </a:extLst>
            </p:cNvPr>
            <p:cNvSpPr/>
            <p:nvPr/>
          </p:nvSpPr>
          <p:spPr>
            <a:xfrm>
              <a:off x="4329673" y="3487384"/>
              <a:ext cx="1415567" cy="32742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233">
              <a:extLst>
                <a:ext uri="{FF2B5EF4-FFF2-40B4-BE49-F238E27FC236}">
                  <a16:creationId xmlns:a16="http://schemas.microsoft.com/office/drawing/2014/main" id="{3FC16C9E-F0F0-AA44-8B90-C7D8A0BE11B0}"/>
                </a:ext>
              </a:extLst>
            </p:cNvPr>
            <p:cNvSpPr txBox="1"/>
            <p:nvPr/>
          </p:nvSpPr>
          <p:spPr>
            <a:xfrm>
              <a:off x="4307534" y="3475182"/>
              <a:ext cx="1458263"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11. = - 2.828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35" name="Group 234">
            <a:extLst>
              <a:ext uri="{FF2B5EF4-FFF2-40B4-BE49-F238E27FC236}">
                <a16:creationId xmlns:a16="http://schemas.microsoft.com/office/drawing/2014/main" id="{C9E8886C-3F6E-2543-AA69-DF2CC17B85A0}"/>
              </a:ext>
            </a:extLst>
          </p:cNvPr>
          <p:cNvGrpSpPr/>
          <p:nvPr/>
        </p:nvGrpSpPr>
        <p:grpSpPr>
          <a:xfrm>
            <a:off x="3311212" y="2696131"/>
            <a:ext cx="1436124" cy="339630"/>
            <a:chOff x="4329673" y="3475182"/>
            <a:chExt cx="1436124" cy="339630"/>
          </a:xfrm>
        </p:grpSpPr>
        <p:sp>
          <p:nvSpPr>
            <p:cNvPr id="236" name="Rectangle 235">
              <a:extLst>
                <a:ext uri="{FF2B5EF4-FFF2-40B4-BE49-F238E27FC236}">
                  <a16:creationId xmlns:a16="http://schemas.microsoft.com/office/drawing/2014/main" id="{F767FFDD-DD73-1A44-AAE8-A4EF52F91647}"/>
                </a:ext>
              </a:extLst>
            </p:cNvPr>
            <p:cNvSpPr/>
            <p:nvPr/>
          </p:nvSpPr>
          <p:spPr>
            <a:xfrm>
              <a:off x="4329673" y="3487384"/>
              <a:ext cx="1415567" cy="32742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a:extLst>
                <a:ext uri="{FF2B5EF4-FFF2-40B4-BE49-F238E27FC236}">
                  <a16:creationId xmlns:a16="http://schemas.microsoft.com/office/drawing/2014/main" id="{215DCFB6-4118-2C49-B765-1ACF847ABF4D}"/>
                </a:ext>
              </a:extLst>
            </p:cNvPr>
            <p:cNvSpPr txBox="1"/>
            <p:nvPr/>
          </p:nvSpPr>
          <p:spPr>
            <a:xfrm>
              <a:off x="4368549" y="3475182"/>
              <a:ext cx="1397248"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7. = - 4.242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38" name="Group 237">
            <a:extLst>
              <a:ext uri="{FF2B5EF4-FFF2-40B4-BE49-F238E27FC236}">
                <a16:creationId xmlns:a16="http://schemas.microsoft.com/office/drawing/2014/main" id="{27C85EF3-DC48-A147-AC7D-AF80F542CE07}"/>
              </a:ext>
            </a:extLst>
          </p:cNvPr>
          <p:cNvGrpSpPr/>
          <p:nvPr/>
        </p:nvGrpSpPr>
        <p:grpSpPr>
          <a:xfrm>
            <a:off x="6529875" y="2586931"/>
            <a:ext cx="1490780" cy="338554"/>
            <a:chOff x="6817445" y="3623906"/>
            <a:chExt cx="1490780" cy="338554"/>
          </a:xfrm>
        </p:grpSpPr>
        <p:sp>
          <p:nvSpPr>
            <p:cNvPr id="239" name="Rectangle 238">
              <a:extLst>
                <a:ext uri="{FF2B5EF4-FFF2-40B4-BE49-F238E27FC236}">
                  <a16:creationId xmlns:a16="http://schemas.microsoft.com/office/drawing/2014/main" id="{D596765D-2759-6149-8033-18B68A25DFAA}"/>
                </a:ext>
              </a:extLst>
            </p:cNvPr>
            <p:cNvSpPr/>
            <p:nvPr/>
          </p:nvSpPr>
          <p:spPr>
            <a:xfrm>
              <a:off x="6833752" y="3629469"/>
              <a:ext cx="1415567" cy="32742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239">
              <a:extLst>
                <a:ext uri="{FF2B5EF4-FFF2-40B4-BE49-F238E27FC236}">
                  <a16:creationId xmlns:a16="http://schemas.microsoft.com/office/drawing/2014/main" id="{BD9DF995-05E8-C240-8512-E4EC830E3914}"/>
                </a:ext>
              </a:extLst>
            </p:cNvPr>
            <p:cNvSpPr txBox="1"/>
            <p:nvPr/>
          </p:nvSpPr>
          <p:spPr>
            <a:xfrm>
              <a:off x="6817445" y="3623906"/>
              <a:ext cx="1490780"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15. = - 1.414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48" name="Group 247">
            <a:extLst>
              <a:ext uri="{FF2B5EF4-FFF2-40B4-BE49-F238E27FC236}">
                <a16:creationId xmlns:a16="http://schemas.microsoft.com/office/drawing/2014/main" id="{7CABB1A5-8701-CE4A-A791-7ECC9C6CFFFA}"/>
              </a:ext>
            </a:extLst>
          </p:cNvPr>
          <p:cNvGrpSpPr/>
          <p:nvPr/>
        </p:nvGrpSpPr>
        <p:grpSpPr>
          <a:xfrm>
            <a:off x="3753571" y="2267705"/>
            <a:ext cx="1030576" cy="338554"/>
            <a:chOff x="6055645" y="3237380"/>
            <a:chExt cx="1030576" cy="338554"/>
          </a:xfrm>
        </p:grpSpPr>
        <p:sp>
          <p:nvSpPr>
            <p:cNvPr id="249" name="Rectangle 248">
              <a:extLst>
                <a:ext uri="{FF2B5EF4-FFF2-40B4-BE49-F238E27FC236}">
                  <a16:creationId xmlns:a16="http://schemas.microsoft.com/office/drawing/2014/main" id="{FFEC730A-3C4F-D447-BBEC-50031FE29E68}"/>
                </a:ext>
              </a:extLst>
            </p:cNvPr>
            <p:cNvSpPr/>
            <p:nvPr/>
          </p:nvSpPr>
          <p:spPr>
            <a:xfrm>
              <a:off x="6055645" y="3243702"/>
              <a:ext cx="972600" cy="3274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a:extLst>
                <a:ext uri="{FF2B5EF4-FFF2-40B4-BE49-F238E27FC236}">
                  <a16:creationId xmlns:a16="http://schemas.microsoft.com/office/drawing/2014/main" id="{3C173409-7B71-1940-A51D-9A896FF6D575}"/>
                </a:ext>
              </a:extLst>
            </p:cNvPr>
            <p:cNvSpPr txBox="1"/>
            <p:nvPr/>
          </p:nvSpPr>
          <p:spPr>
            <a:xfrm>
              <a:off x="6077336" y="3237380"/>
              <a:ext cx="1008885" cy="338554"/>
            </a:xfrm>
            <a:prstGeom prst="rect">
              <a:avLst/>
            </a:prstGeom>
            <a:noFill/>
            <a:ln>
              <a:noFill/>
            </a:ln>
          </p:spPr>
          <p:txBody>
            <a:bodyPr wrap="square" rtlCol="0">
              <a:spAutoFit/>
            </a:bodyPr>
            <a:lstStyle/>
            <a:p>
              <a:r>
                <a:rPr lang="en-US" sz="16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8. =  4 </a:t>
              </a:r>
              <a:r>
                <a:rPr lang="en-US" sz="1600" dirty="0" err="1">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51" name="Group 250">
            <a:extLst>
              <a:ext uri="{FF2B5EF4-FFF2-40B4-BE49-F238E27FC236}">
                <a16:creationId xmlns:a16="http://schemas.microsoft.com/office/drawing/2014/main" id="{38B41310-4E59-164D-8FB7-45DB0BC74A58}"/>
              </a:ext>
            </a:extLst>
          </p:cNvPr>
          <p:cNvGrpSpPr/>
          <p:nvPr/>
        </p:nvGrpSpPr>
        <p:grpSpPr>
          <a:xfrm>
            <a:off x="2234841" y="2267705"/>
            <a:ext cx="1030576" cy="338554"/>
            <a:chOff x="6055645" y="3237380"/>
            <a:chExt cx="1030576" cy="338554"/>
          </a:xfrm>
        </p:grpSpPr>
        <p:sp>
          <p:nvSpPr>
            <p:cNvPr id="255" name="Rectangle 254">
              <a:extLst>
                <a:ext uri="{FF2B5EF4-FFF2-40B4-BE49-F238E27FC236}">
                  <a16:creationId xmlns:a16="http://schemas.microsoft.com/office/drawing/2014/main" id="{AC2775A4-2D9B-FA41-8311-2C19108D3CD5}"/>
                </a:ext>
              </a:extLst>
            </p:cNvPr>
            <p:cNvSpPr/>
            <p:nvPr/>
          </p:nvSpPr>
          <p:spPr>
            <a:xfrm>
              <a:off x="6055645" y="3243702"/>
              <a:ext cx="972600" cy="3274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a:extLst>
                <a:ext uri="{FF2B5EF4-FFF2-40B4-BE49-F238E27FC236}">
                  <a16:creationId xmlns:a16="http://schemas.microsoft.com/office/drawing/2014/main" id="{3A6085A3-12B2-D641-AA73-4C303260B80A}"/>
                </a:ext>
              </a:extLst>
            </p:cNvPr>
            <p:cNvSpPr txBox="1"/>
            <p:nvPr/>
          </p:nvSpPr>
          <p:spPr>
            <a:xfrm>
              <a:off x="6077336" y="3237380"/>
              <a:ext cx="1008885" cy="338554"/>
            </a:xfrm>
            <a:prstGeom prst="rect">
              <a:avLst/>
            </a:prstGeom>
            <a:noFill/>
            <a:ln>
              <a:noFill/>
            </a:ln>
          </p:spPr>
          <p:txBody>
            <a:bodyPr wrap="square" rtlCol="0">
              <a:spAutoFit/>
            </a:bodyPr>
            <a:lstStyle/>
            <a:p>
              <a:r>
                <a:rPr lang="en-US" sz="16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4. =  6 </a:t>
              </a:r>
              <a:r>
                <a:rPr lang="en-US" sz="1600" dirty="0" err="1">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257" name="Group 256">
            <a:extLst>
              <a:ext uri="{FF2B5EF4-FFF2-40B4-BE49-F238E27FC236}">
                <a16:creationId xmlns:a16="http://schemas.microsoft.com/office/drawing/2014/main" id="{0497401D-A173-4348-AFD9-00630977E406}"/>
              </a:ext>
            </a:extLst>
          </p:cNvPr>
          <p:cNvGrpSpPr/>
          <p:nvPr/>
        </p:nvGrpSpPr>
        <p:grpSpPr>
          <a:xfrm>
            <a:off x="1667574" y="2688044"/>
            <a:ext cx="1436124" cy="339630"/>
            <a:chOff x="4329673" y="3475182"/>
            <a:chExt cx="1436124" cy="339630"/>
          </a:xfrm>
        </p:grpSpPr>
        <p:sp>
          <p:nvSpPr>
            <p:cNvPr id="258" name="Rectangle 257">
              <a:extLst>
                <a:ext uri="{FF2B5EF4-FFF2-40B4-BE49-F238E27FC236}">
                  <a16:creationId xmlns:a16="http://schemas.microsoft.com/office/drawing/2014/main" id="{03A16D0C-18FB-8C43-8F14-9AC2CB6609BD}"/>
                </a:ext>
              </a:extLst>
            </p:cNvPr>
            <p:cNvSpPr/>
            <p:nvPr/>
          </p:nvSpPr>
          <p:spPr>
            <a:xfrm>
              <a:off x="4329673" y="3487384"/>
              <a:ext cx="1415567" cy="32742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extBox 258">
              <a:extLst>
                <a:ext uri="{FF2B5EF4-FFF2-40B4-BE49-F238E27FC236}">
                  <a16:creationId xmlns:a16="http://schemas.microsoft.com/office/drawing/2014/main" id="{88AC618F-3FE4-E645-8C3E-B1C47D0E4795}"/>
                </a:ext>
              </a:extLst>
            </p:cNvPr>
            <p:cNvSpPr txBox="1"/>
            <p:nvPr/>
          </p:nvSpPr>
          <p:spPr>
            <a:xfrm>
              <a:off x="4368549" y="3475182"/>
              <a:ext cx="1397248"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3. = - 5.657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188" name="Group 187">
            <a:extLst>
              <a:ext uri="{FF2B5EF4-FFF2-40B4-BE49-F238E27FC236}">
                <a16:creationId xmlns:a16="http://schemas.microsoft.com/office/drawing/2014/main" id="{F22D8719-2CE6-8F40-B409-C2A21002D7A4}"/>
              </a:ext>
            </a:extLst>
          </p:cNvPr>
          <p:cNvGrpSpPr/>
          <p:nvPr/>
        </p:nvGrpSpPr>
        <p:grpSpPr>
          <a:xfrm>
            <a:off x="300549" y="3814798"/>
            <a:ext cx="1678033" cy="481586"/>
            <a:chOff x="1032936" y="5890542"/>
            <a:chExt cx="1678033" cy="481586"/>
          </a:xfrm>
        </p:grpSpPr>
        <p:sp>
          <p:nvSpPr>
            <p:cNvPr id="189" name="TextBox 188">
              <a:extLst>
                <a:ext uri="{FF2B5EF4-FFF2-40B4-BE49-F238E27FC236}">
                  <a16:creationId xmlns:a16="http://schemas.microsoft.com/office/drawing/2014/main" id="{AFED4CE8-385B-5547-8C4A-F60404199F6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90" name="TextBox 189">
              <a:extLst>
                <a:ext uri="{FF2B5EF4-FFF2-40B4-BE49-F238E27FC236}">
                  <a16:creationId xmlns:a16="http://schemas.microsoft.com/office/drawing/2014/main" id="{ED3F786F-694B-C94F-A411-7B0BB0860D68}"/>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51850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E746-B4A2-644F-AEBD-57EC34CA3F70}"/>
              </a:ext>
            </a:extLst>
          </p:cNvPr>
          <p:cNvSpPr txBox="1"/>
          <p:nvPr/>
        </p:nvSpPr>
        <p:spPr>
          <a:xfrm>
            <a:off x="3194883" y="2470151"/>
            <a:ext cx="269385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Displacement Analysis </a:t>
            </a:r>
          </a:p>
          <a:p>
            <a:r>
              <a:rPr lang="en-US" sz="3200" dirty="0">
                <a:latin typeface="Times New Roman" panose="02020603050405020304" pitchFamily="18" charset="0"/>
                <a:cs typeface="Times New Roman" panose="02020603050405020304" pitchFamily="18" charset="0"/>
              </a:rPr>
              <a:t>Per Truss Unit.     </a:t>
            </a:r>
          </a:p>
        </p:txBody>
      </p:sp>
      <p:sp>
        <p:nvSpPr>
          <p:cNvPr id="3" name="Rectangle 2">
            <a:extLst>
              <a:ext uri="{FF2B5EF4-FFF2-40B4-BE49-F238E27FC236}">
                <a16:creationId xmlns:a16="http://schemas.microsoft.com/office/drawing/2014/main" id="{5EBE5744-93F1-4548-8532-37DE628AF50E}"/>
              </a:ext>
            </a:extLst>
          </p:cNvPr>
          <p:cNvSpPr/>
          <p:nvPr/>
        </p:nvSpPr>
        <p:spPr>
          <a:xfrm>
            <a:off x="291986" y="250728"/>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9BA2AE22-1DB2-2B44-9EFB-8BA439ACF732}"/>
              </a:ext>
            </a:extLst>
          </p:cNvPr>
          <p:cNvGrpSpPr/>
          <p:nvPr/>
        </p:nvGrpSpPr>
        <p:grpSpPr>
          <a:xfrm>
            <a:off x="347174" y="6080722"/>
            <a:ext cx="1678033" cy="481586"/>
            <a:chOff x="1032936" y="5890542"/>
            <a:chExt cx="1678033" cy="481586"/>
          </a:xfrm>
        </p:grpSpPr>
        <p:sp>
          <p:nvSpPr>
            <p:cNvPr id="8" name="TextBox 7">
              <a:extLst>
                <a:ext uri="{FF2B5EF4-FFF2-40B4-BE49-F238E27FC236}">
                  <a16:creationId xmlns:a16="http://schemas.microsoft.com/office/drawing/2014/main" id="{1932916F-5B14-0A41-AD08-7579FD2B44D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 name="TextBox 8">
              <a:extLst>
                <a:ext uri="{FF2B5EF4-FFF2-40B4-BE49-F238E27FC236}">
                  <a16:creationId xmlns:a16="http://schemas.microsoft.com/office/drawing/2014/main" id="{05D20F63-F9F9-1F43-958D-569EDF2B060E}"/>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84887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5" name="Straight Connector 72"/>
          <p:cNvCxnSpPr>
            <a:stCxn id="855" idx="0"/>
            <a:endCxn id="864" idx="0"/>
          </p:cNvCxnSpPr>
          <p:nvPr/>
        </p:nvCxnSpPr>
        <p:spPr>
          <a:xfrm flipH="1">
            <a:off x="5101850" y="1527311"/>
            <a:ext cx="8885" cy="1613209"/>
          </a:xfrm>
          <a:prstGeom prst="straightConnector1">
            <a:avLst/>
          </a:prstGeom>
          <a:ln w="12700">
            <a:solidFill>
              <a:srgbClr val="C00000"/>
            </a:solidFill>
            <a:miter/>
          </a:ln>
        </p:spPr>
      </p:cxnSp>
      <p:sp>
        <p:nvSpPr>
          <p:cNvPr id="846" name="Straight Connector 107"/>
          <p:cNvSpPr/>
          <p:nvPr/>
        </p:nvSpPr>
        <p:spPr>
          <a:xfrm flipH="1" flipV="1">
            <a:off x="3493403" y="1534879"/>
            <a:ext cx="1619247" cy="1619247"/>
          </a:xfrm>
          <a:prstGeom prst="line">
            <a:avLst/>
          </a:prstGeom>
          <a:ln w="12700">
            <a:solidFill>
              <a:srgbClr val="00B050"/>
            </a:solidFill>
            <a:miter/>
          </a:ln>
        </p:spPr>
        <p:txBody>
          <a:bodyPr lIns="45719" rIns="45719"/>
          <a:lstStyle/>
          <a:p>
            <a:endParaRPr/>
          </a:p>
        </p:txBody>
      </p:sp>
      <p:sp>
        <p:nvSpPr>
          <p:cNvPr id="847"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848" name="Straight Connector 5"/>
          <p:cNvSpPr/>
          <p:nvPr/>
        </p:nvSpPr>
        <p:spPr>
          <a:xfrm>
            <a:off x="277471" y="813023"/>
            <a:ext cx="8563831" cy="1"/>
          </a:xfrm>
          <a:prstGeom prst="line">
            <a:avLst/>
          </a:prstGeom>
          <a:ln w="28575">
            <a:solidFill>
              <a:srgbClr val="000000"/>
            </a:solidFill>
            <a:miter/>
          </a:ln>
        </p:spPr>
        <p:txBody>
          <a:bodyPr lIns="45719" rIns="45719"/>
          <a:lstStyle/>
          <a:p>
            <a:endParaRPr/>
          </a:p>
        </p:txBody>
      </p:sp>
      <p:sp>
        <p:nvSpPr>
          <p:cNvPr id="849" name="Straight Arrow Connector 52"/>
          <p:cNvSpPr/>
          <p:nvPr/>
        </p:nvSpPr>
        <p:spPr>
          <a:xfrm>
            <a:off x="5357068" y="1317797"/>
            <a:ext cx="0" cy="174934"/>
          </a:xfrm>
          <a:prstGeom prst="line">
            <a:avLst/>
          </a:prstGeom>
          <a:ln w="25400">
            <a:solidFill>
              <a:srgbClr val="FF0000"/>
            </a:solidFill>
            <a:miter/>
            <a:tailEnd type="triangle"/>
          </a:ln>
        </p:spPr>
        <p:txBody>
          <a:bodyPr lIns="45719" rIns="45719"/>
          <a:lstStyle/>
          <a:p>
            <a:endParaRPr/>
          </a:p>
        </p:txBody>
      </p:sp>
      <p:sp>
        <p:nvSpPr>
          <p:cNvPr id="850" name="Straight Arrow Connector 53"/>
          <p:cNvSpPr/>
          <p:nvPr/>
        </p:nvSpPr>
        <p:spPr>
          <a:xfrm>
            <a:off x="5352295" y="3166114"/>
            <a:ext cx="0" cy="214255"/>
          </a:xfrm>
          <a:prstGeom prst="line">
            <a:avLst/>
          </a:prstGeom>
          <a:ln w="25400">
            <a:solidFill>
              <a:srgbClr val="FF0000"/>
            </a:solidFill>
            <a:miter/>
            <a:tailEnd type="triangle"/>
          </a:ln>
        </p:spPr>
        <p:txBody>
          <a:bodyPr lIns="45719" rIns="45719"/>
          <a:lstStyle/>
          <a:p>
            <a:endParaRPr/>
          </a:p>
        </p:txBody>
      </p:sp>
      <p:sp>
        <p:nvSpPr>
          <p:cNvPr id="851" name="Straight Connector 6"/>
          <p:cNvSpPr/>
          <p:nvPr/>
        </p:nvSpPr>
        <p:spPr>
          <a:xfrm flipV="1">
            <a:off x="3492569" y="1510421"/>
            <a:ext cx="1633785" cy="6605"/>
          </a:xfrm>
          <a:prstGeom prst="line">
            <a:avLst/>
          </a:prstGeom>
          <a:ln w="12700">
            <a:solidFill>
              <a:srgbClr val="000000"/>
            </a:solidFill>
            <a:miter/>
          </a:ln>
        </p:spPr>
        <p:txBody>
          <a:bodyPr lIns="45719" rIns="45719"/>
          <a:lstStyle/>
          <a:p>
            <a:endParaRPr/>
          </a:p>
        </p:txBody>
      </p:sp>
      <p:sp>
        <p:nvSpPr>
          <p:cNvPr id="852" name="Oval 15"/>
          <p:cNvSpPr/>
          <p:nvPr/>
        </p:nvSpPr>
        <p:spPr>
          <a:xfrm>
            <a:off x="3393830" y="1437910"/>
            <a:ext cx="202407" cy="20240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53" name="Straight Connector 16"/>
          <p:cNvSpPr/>
          <p:nvPr/>
        </p:nvSpPr>
        <p:spPr>
          <a:xfrm flipV="1">
            <a:off x="3487046" y="1539997"/>
            <a:ext cx="1619247" cy="1619247"/>
          </a:xfrm>
          <a:prstGeom prst="line">
            <a:avLst/>
          </a:prstGeom>
          <a:ln w="12700">
            <a:solidFill>
              <a:srgbClr val="0070C0"/>
            </a:solidFill>
            <a:miter/>
          </a:ln>
        </p:spPr>
        <p:txBody>
          <a:bodyPr lIns="45719" rIns="45719"/>
          <a:lstStyle/>
          <a:p>
            <a:endParaRPr/>
          </a:p>
        </p:txBody>
      </p:sp>
      <p:sp>
        <p:nvSpPr>
          <p:cNvPr id="854" name="Oval 17"/>
          <p:cNvSpPr/>
          <p:nvPr/>
        </p:nvSpPr>
        <p:spPr>
          <a:xfrm>
            <a:off x="3384946" y="3051117"/>
            <a:ext cx="202407" cy="20240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55" name="Oval 18"/>
          <p:cNvSpPr/>
          <p:nvPr/>
        </p:nvSpPr>
        <p:spPr>
          <a:xfrm>
            <a:off x="5009531" y="1426108"/>
            <a:ext cx="202407" cy="20240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56" name="Straight Connector 20"/>
          <p:cNvSpPr/>
          <p:nvPr/>
        </p:nvSpPr>
        <p:spPr>
          <a:xfrm flipV="1">
            <a:off x="3381397" y="1322337"/>
            <a:ext cx="3" cy="404812"/>
          </a:xfrm>
          <a:prstGeom prst="line">
            <a:avLst/>
          </a:prstGeom>
          <a:ln w="12700">
            <a:solidFill>
              <a:srgbClr val="000000"/>
            </a:solidFill>
            <a:miter/>
          </a:ln>
        </p:spPr>
        <p:txBody>
          <a:bodyPr lIns="45719" rIns="45719"/>
          <a:lstStyle/>
          <a:p>
            <a:endParaRPr/>
          </a:p>
        </p:txBody>
      </p:sp>
      <p:sp>
        <p:nvSpPr>
          <p:cNvPr id="857" name="Straight Connector 21"/>
          <p:cNvSpPr/>
          <p:nvPr/>
        </p:nvSpPr>
        <p:spPr>
          <a:xfrm>
            <a:off x="3173388" y="1317797"/>
            <a:ext cx="202407" cy="4541"/>
          </a:xfrm>
          <a:prstGeom prst="line">
            <a:avLst/>
          </a:prstGeom>
          <a:ln w="12700">
            <a:solidFill>
              <a:srgbClr val="000000"/>
            </a:solidFill>
            <a:miter/>
          </a:ln>
        </p:spPr>
        <p:txBody>
          <a:bodyPr lIns="45719" rIns="45719"/>
          <a:lstStyle/>
          <a:p>
            <a:endParaRPr/>
          </a:p>
        </p:txBody>
      </p:sp>
      <p:sp>
        <p:nvSpPr>
          <p:cNvPr id="858" name="Straight Connector 22"/>
          <p:cNvSpPr/>
          <p:nvPr/>
        </p:nvSpPr>
        <p:spPr>
          <a:xfrm>
            <a:off x="3171178" y="1518024"/>
            <a:ext cx="202407" cy="4541"/>
          </a:xfrm>
          <a:prstGeom prst="line">
            <a:avLst/>
          </a:prstGeom>
          <a:ln w="12700">
            <a:solidFill>
              <a:srgbClr val="000000"/>
            </a:solidFill>
            <a:miter/>
          </a:ln>
        </p:spPr>
        <p:txBody>
          <a:bodyPr lIns="45719" rIns="45719"/>
          <a:lstStyle/>
          <a:p>
            <a:endParaRPr/>
          </a:p>
        </p:txBody>
      </p:sp>
      <p:sp>
        <p:nvSpPr>
          <p:cNvPr id="859" name="Straight Connector 23"/>
          <p:cNvSpPr/>
          <p:nvPr/>
        </p:nvSpPr>
        <p:spPr>
          <a:xfrm>
            <a:off x="3183322" y="1718327"/>
            <a:ext cx="202407" cy="4542"/>
          </a:xfrm>
          <a:prstGeom prst="line">
            <a:avLst/>
          </a:prstGeom>
          <a:ln w="12700">
            <a:solidFill>
              <a:srgbClr val="000000"/>
            </a:solidFill>
            <a:miter/>
          </a:ln>
        </p:spPr>
        <p:txBody>
          <a:bodyPr lIns="45719" rIns="45719"/>
          <a:lstStyle/>
          <a:p>
            <a:endParaRPr/>
          </a:p>
        </p:txBody>
      </p:sp>
      <p:sp>
        <p:nvSpPr>
          <p:cNvPr id="860" name="Straight Connector 24"/>
          <p:cNvSpPr/>
          <p:nvPr/>
        </p:nvSpPr>
        <p:spPr>
          <a:xfrm flipV="1">
            <a:off x="3377860" y="2943602"/>
            <a:ext cx="3" cy="404812"/>
          </a:xfrm>
          <a:prstGeom prst="line">
            <a:avLst/>
          </a:prstGeom>
          <a:ln w="12700">
            <a:solidFill>
              <a:srgbClr val="000000"/>
            </a:solidFill>
            <a:miter/>
          </a:ln>
        </p:spPr>
        <p:txBody>
          <a:bodyPr lIns="45719" rIns="45719"/>
          <a:lstStyle/>
          <a:p>
            <a:endParaRPr/>
          </a:p>
        </p:txBody>
      </p:sp>
      <p:sp>
        <p:nvSpPr>
          <p:cNvPr id="861" name="Straight Connector 25"/>
          <p:cNvSpPr/>
          <p:nvPr/>
        </p:nvSpPr>
        <p:spPr>
          <a:xfrm>
            <a:off x="3184133" y="2939063"/>
            <a:ext cx="202407" cy="4541"/>
          </a:xfrm>
          <a:prstGeom prst="line">
            <a:avLst/>
          </a:prstGeom>
          <a:ln w="12700">
            <a:solidFill>
              <a:srgbClr val="000000"/>
            </a:solidFill>
            <a:miter/>
          </a:ln>
        </p:spPr>
        <p:txBody>
          <a:bodyPr lIns="45719" rIns="45719"/>
          <a:lstStyle/>
          <a:p>
            <a:endParaRPr/>
          </a:p>
        </p:txBody>
      </p:sp>
      <p:sp>
        <p:nvSpPr>
          <p:cNvPr id="862" name="Straight Connector 26"/>
          <p:cNvSpPr/>
          <p:nvPr/>
        </p:nvSpPr>
        <p:spPr>
          <a:xfrm>
            <a:off x="3167641" y="3144699"/>
            <a:ext cx="202407" cy="4541"/>
          </a:xfrm>
          <a:prstGeom prst="line">
            <a:avLst/>
          </a:prstGeom>
          <a:ln w="12700">
            <a:solidFill>
              <a:srgbClr val="000000"/>
            </a:solidFill>
            <a:miter/>
          </a:ln>
        </p:spPr>
        <p:txBody>
          <a:bodyPr lIns="45719" rIns="45719"/>
          <a:lstStyle/>
          <a:p>
            <a:endParaRPr/>
          </a:p>
        </p:txBody>
      </p:sp>
      <p:sp>
        <p:nvSpPr>
          <p:cNvPr id="863" name="Straight Connector 27"/>
          <p:cNvSpPr/>
          <p:nvPr/>
        </p:nvSpPr>
        <p:spPr>
          <a:xfrm>
            <a:off x="3169488" y="3339593"/>
            <a:ext cx="202407" cy="4541"/>
          </a:xfrm>
          <a:prstGeom prst="line">
            <a:avLst/>
          </a:prstGeom>
          <a:ln w="12700">
            <a:solidFill>
              <a:srgbClr val="000000"/>
            </a:solidFill>
            <a:miter/>
          </a:ln>
        </p:spPr>
        <p:txBody>
          <a:bodyPr lIns="45719" rIns="45719"/>
          <a:lstStyle/>
          <a:p>
            <a:endParaRPr/>
          </a:p>
        </p:txBody>
      </p:sp>
      <p:sp>
        <p:nvSpPr>
          <p:cNvPr id="864" name="Oval 28"/>
          <p:cNvSpPr/>
          <p:nvPr/>
        </p:nvSpPr>
        <p:spPr>
          <a:xfrm>
            <a:off x="5000647" y="3039316"/>
            <a:ext cx="202407" cy="20240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66" name="TextBox 81"/>
          <p:cNvSpPr txBox="1"/>
          <p:nvPr/>
        </p:nvSpPr>
        <p:spPr>
          <a:xfrm>
            <a:off x="5467327" y="1163547"/>
            <a:ext cx="695130"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solidFill>
                  <a:srgbClr val="FF0000"/>
                </a:solidFill>
                <a:latin typeface="Times New Roman"/>
                <a:ea typeface="Times New Roman"/>
                <a:cs typeface="Times New Roman"/>
                <a:sym typeface="Times New Roman"/>
              </a:defRPr>
            </a:lvl1pPr>
          </a:lstStyle>
          <a:p>
            <a:r>
              <a:rPr dirty="0"/>
              <a:t> .5 </a:t>
            </a:r>
            <a:r>
              <a:rPr dirty="0" err="1"/>
              <a:t>lb</a:t>
            </a:r>
            <a:r>
              <a:rPr dirty="0"/>
              <a:t> </a:t>
            </a:r>
          </a:p>
        </p:txBody>
      </p:sp>
      <p:sp>
        <p:nvSpPr>
          <p:cNvPr id="867" name="TextBox 82"/>
          <p:cNvSpPr txBox="1"/>
          <p:nvPr/>
        </p:nvSpPr>
        <p:spPr>
          <a:xfrm>
            <a:off x="5483919" y="3011131"/>
            <a:ext cx="69513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solidFill>
                  <a:srgbClr val="FF0000"/>
                </a:solidFill>
                <a:latin typeface="Times New Roman"/>
                <a:ea typeface="Times New Roman"/>
                <a:cs typeface="Times New Roman"/>
                <a:sym typeface="Times New Roman"/>
              </a:defRPr>
            </a:lvl1pPr>
          </a:lstStyle>
          <a:p>
            <a:r>
              <a:rPr dirty="0"/>
              <a:t> .5 </a:t>
            </a:r>
            <a:r>
              <a:rPr dirty="0" err="1"/>
              <a:t>lb</a:t>
            </a:r>
            <a:r>
              <a:rPr dirty="0"/>
              <a:t> </a:t>
            </a:r>
          </a:p>
        </p:txBody>
      </p:sp>
      <p:sp>
        <p:nvSpPr>
          <p:cNvPr id="868" name="Rectangle 108"/>
          <p:cNvSpPr/>
          <p:nvPr/>
        </p:nvSpPr>
        <p:spPr>
          <a:xfrm>
            <a:off x="1545620" y="3672256"/>
            <a:ext cx="6062741" cy="2062947"/>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869" name="Straight Connector 109"/>
          <p:cNvSpPr/>
          <p:nvPr/>
        </p:nvSpPr>
        <p:spPr>
          <a:xfrm>
            <a:off x="1545621" y="4221231"/>
            <a:ext cx="6062741" cy="1"/>
          </a:xfrm>
          <a:prstGeom prst="line">
            <a:avLst/>
          </a:prstGeom>
          <a:ln w="12700">
            <a:solidFill>
              <a:srgbClr val="000000"/>
            </a:solidFill>
            <a:miter/>
          </a:ln>
        </p:spPr>
        <p:txBody>
          <a:bodyPr lIns="45719" rIns="45719"/>
          <a:lstStyle/>
          <a:p>
            <a:endParaRPr/>
          </a:p>
        </p:txBody>
      </p:sp>
      <p:sp>
        <p:nvSpPr>
          <p:cNvPr id="870" name="Straight Connector 110"/>
          <p:cNvSpPr/>
          <p:nvPr/>
        </p:nvSpPr>
        <p:spPr>
          <a:xfrm flipH="1">
            <a:off x="3771798" y="3673109"/>
            <a:ext cx="1" cy="2062093"/>
          </a:xfrm>
          <a:prstGeom prst="line">
            <a:avLst/>
          </a:prstGeom>
          <a:ln w="12700">
            <a:solidFill>
              <a:srgbClr val="000000"/>
            </a:solidFill>
            <a:miter/>
          </a:ln>
        </p:spPr>
        <p:txBody>
          <a:bodyPr lIns="45719" rIns="45719"/>
          <a:lstStyle/>
          <a:p>
            <a:endParaRPr/>
          </a:p>
        </p:txBody>
      </p:sp>
      <p:sp>
        <p:nvSpPr>
          <p:cNvPr id="871" name="TextBox 111"/>
          <p:cNvSpPr txBox="1"/>
          <p:nvPr/>
        </p:nvSpPr>
        <p:spPr>
          <a:xfrm>
            <a:off x="2663777" y="3692602"/>
            <a:ext cx="113514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Length, in.</a:t>
            </a:r>
          </a:p>
        </p:txBody>
      </p:sp>
      <p:sp>
        <p:nvSpPr>
          <p:cNvPr id="872" name="TextBox 112"/>
          <p:cNvSpPr txBox="1"/>
          <p:nvPr/>
        </p:nvSpPr>
        <p:spPr>
          <a:xfrm>
            <a:off x="3986977" y="3665739"/>
            <a:ext cx="910758"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Internal force, </a:t>
            </a:r>
            <a:r>
              <a:rPr dirty="0" err="1"/>
              <a:t>lb</a:t>
            </a:r>
            <a:r>
              <a:rPr dirty="0"/>
              <a:t> </a:t>
            </a:r>
          </a:p>
        </p:txBody>
      </p:sp>
      <p:sp>
        <p:nvSpPr>
          <p:cNvPr id="873" name="Straight Connector 113"/>
          <p:cNvSpPr/>
          <p:nvPr/>
        </p:nvSpPr>
        <p:spPr>
          <a:xfrm flipH="1">
            <a:off x="2574125" y="3673109"/>
            <a:ext cx="1" cy="2062095"/>
          </a:xfrm>
          <a:prstGeom prst="line">
            <a:avLst/>
          </a:prstGeom>
          <a:ln w="12700">
            <a:solidFill>
              <a:srgbClr val="000000"/>
            </a:solidFill>
            <a:miter/>
          </a:ln>
        </p:spPr>
        <p:txBody>
          <a:bodyPr lIns="45719" rIns="45719"/>
          <a:lstStyle/>
          <a:p>
            <a:endParaRPr/>
          </a:p>
        </p:txBody>
      </p:sp>
      <p:sp>
        <p:nvSpPr>
          <p:cNvPr id="874" name="TextBox 114"/>
          <p:cNvSpPr txBox="1"/>
          <p:nvPr/>
        </p:nvSpPr>
        <p:spPr>
          <a:xfrm>
            <a:off x="1629588" y="3781769"/>
            <a:ext cx="871651"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600">
                <a:latin typeface="Times New Roman"/>
                <a:ea typeface="Times New Roman"/>
                <a:cs typeface="Times New Roman"/>
                <a:sym typeface="Times New Roman"/>
              </a:defRPr>
            </a:lvl1pPr>
          </a:lstStyle>
          <a:p>
            <a:r>
              <a:rPr dirty="0"/>
              <a:t>Member </a:t>
            </a:r>
          </a:p>
        </p:txBody>
      </p:sp>
      <p:sp>
        <p:nvSpPr>
          <p:cNvPr id="875" name="TextBox 115"/>
          <p:cNvSpPr txBox="1"/>
          <p:nvPr/>
        </p:nvSpPr>
        <p:spPr>
          <a:xfrm>
            <a:off x="1894233" y="4246309"/>
            <a:ext cx="401554"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76" name="Straight Connector 119"/>
          <p:cNvSpPr/>
          <p:nvPr/>
        </p:nvSpPr>
        <p:spPr>
          <a:xfrm>
            <a:off x="1545621" y="4601612"/>
            <a:ext cx="6062741" cy="1"/>
          </a:xfrm>
          <a:prstGeom prst="line">
            <a:avLst/>
          </a:prstGeom>
          <a:ln w="12700">
            <a:solidFill>
              <a:srgbClr val="000000"/>
            </a:solidFill>
            <a:miter/>
          </a:ln>
        </p:spPr>
        <p:txBody>
          <a:bodyPr lIns="45719" rIns="45719"/>
          <a:lstStyle/>
          <a:p>
            <a:endParaRPr/>
          </a:p>
        </p:txBody>
      </p:sp>
      <p:sp>
        <p:nvSpPr>
          <p:cNvPr id="877" name="Straight Connector 120"/>
          <p:cNvSpPr/>
          <p:nvPr/>
        </p:nvSpPr>
        <p:spPr>
          <a:xfrm>
            <a:off x="1547063" y="4979373"/>
            <a:ext cx="6061299" cy="1"/>
          </a:xfrm>
          <a:prstGeom prst="line">
            <a:avLst/>
          </a:prstGeom>
          <a:ln w="12700">
            <a:solidFill>
              <a:srgbClr val="000000"/>
            </a:solidFill>
            <a:miter/>
          </a:ln>
        </p:spPr>
        <p:txBody>
          <a:bodyPr lIns="45719" rIns="45719"/>
          <a:lstStyle/>
          <a:p>
            <a:endParaRPr/>
          </a:p>
        </p:txBody>
      </p:sp>
      <p:sp>
        <p:nvSpPr>
          <p:cNvPr id="878" name="Straight Connector 121"/>
          <p:cNvSpPr/>
          <p:nvPr/>
        </p:nvSpPr>
        <p:spPr>
          <a:xfrm>
            <a:off x="1541891" y="5360075"/>
            <a:ext cx="6066471" cy="1"/>
          </a:xfrm>
          <a:prstGeom prst="line">
            <a:avLst/>
          </a:prstGeom>
          <a:ln w="12700">
            <a:solidFill>
              <a:srgbClr val="000000"/>
            </a:solidFill>
            <a:miter/>
          </a:ln>
        </p:spPr>
        <p:txBody>
          <a:bodyPr lIns="45719" rIns="45719"/>
          <a:lstStyle/>
          <a:p>
            <a:endParaRPr/>
          </a:p>
        </p:txBody>
      </p:sp>
      <p:sp>
        <p:nvSpPr>
          <p:cNvPr id="879" name="TextBox 122"/>
          <p:cNvSpPr txBox="1"/>
          <p:nvPr/>
        </p:nvSpPr>
        <p:spPr>
          <a:xfrm>
            <a:off x="4230173" y="4246562"/>
            <a:ext cx="32916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80" name="TextBox 124"/>
          <p:cNvSpPr txBox="1"/>
          <p:nvPr/>
        </p:nvSpPr>
        <p:spPr>
          <a:xfrm>
            <a:off x="4280701" y="5008290"/>
            <a:ext cx="629138" cy="31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Arial"/>
                <a:ea typeface="Arial"/>
                <a:cs typeface="Arial"/>
                <a:sym typeface="Arial"/>
              </a:defRPr>
            </a:lvl1pPr>
          </a:lstStyle>
          <a:p>
            <a:r>
              <a:t>  </a:t>
            </a:r>
          </a:p>
        </p:txBody>
      </p:sp>
      <p:sp>
        <p:nvSpPr>
          <p:cNvPr id="881" name="TextBox 126"/>
          <p:cNvSpPr txBox="1"/>
          <p:nvPr/>
        </p:nvSpPr>
        <p:spPr>
          <a:xfrm>
            <a:off x="3005069" y="4246460"/>
            <a:ext cx="3560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82" name="Straight Connector 51"/>
          <p:cNvSpPr/>
          <p:nvPr/>
        </p:nvSpPr>
        <p:spPr>
          <a:xfrm flipH="1">
            <a:off x="4980806" y="3670098"/>
            <a:ext cx="1" cy="2062093"/>
          </a:xfrm>
          <a:prstGeom prst="line">
            <a:avLst/>
          </a:prstGeom>
          <a:ln w="12700">
            <a:solidFill>
              <a:srgbClr val="000000"/>
            </a:solidFill>
            <a:miter/>
          </a:ln>
        </p:spPr>
        <p:txBody>
          <a:bodyPr lIns="45719" rIns="45719"/>
          <a:lstStyle/>
          <a:p>
            <a:endParaRPr/>
          </a:p>
        </p:txBody>
      </p:sp>
      <p:sp>
        <p:nvSpPr>
          <p:cNvPr id="883" name="Straight Connector 54"/>
          <p:cNvSpPr/>
          <p:nvPr/>
        </p:nvSpPr>
        <p:spPr>
          <a:xfrm flipH="1">
            <a:off x="6143433" y="3667088"/>
            <a:ext cx="1" cy="2065105"/>
          </a:xfrm>
          <a:prstGeom prst="line">
            <a:avLst/>
          </a:prstGeom>
          <a:ln w="12700">
            <a:solidFill>
              <a:srgbClr val="000000"/>
            </a:solidFill>
            <a:miter/>
          </a:ln>
        </p:spPr>
        <p:txBody>
          <a:bodyPr lIns="45719" rIns="45719"/>
          <a:lstStyle/>
          <a:p>
            <a:endParaRPr/>
          </a:p>
        </p:txBody>
      </p:sp>
      <p:sp>
        <p:nvSpPr>
          <p:cNvPr id="884" name="TextBox 55"/>
          <p:cNvSpPr txBox="1"/>
          <p:nvPr/>
        </p:nvSpPr>
        <p:spPr>
          <a:xfrm>
            <a:off x="5198419" y="3662571"/>
            <a:ext cx="824365" cy="5400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rPr dirty="0"/>
              <a:t>Virtual    </a:t>
            </a:r>
          </a:p>
          <a:p>
            <a:pPr>
              <a:defRPr sz="1600">
                <a:latin typeface="Times New Roman"/>
                <a:ea typeface="Times New Roman"/>
                <a:cs typeface="Times New Roman"/>
                <a:sym typeface="Times New Roman"/>
              </a:defRPr>
            </a:pPr>
            <a:r>
              <a:rPr dirty="0"/>
              <a:t> force  </a:t>
            </a:r>
          </a:p>
        </p:txBody>
      </p:sp>
      <p:sp>
        <p:nvSpPr>
          <p:cNvPr id="885" name="TextBox 56"/>
          <p:cNvSpPr txBox="1"/>
          <p:nvPr/>
        </p:nvSpPr>
        <p:spPr>
          <a:xfrm>
            <a:off x="6245088" y="3669941"/>
            <a:ext cx="1410341"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rPr dirty="0"/>
              <a:t>Displacement, </a:t>
            </a:r>
          </a:p>
          <a:p>
            <a:pPr>
              <a:defRPr sz="1600">
                <a:latin typeface="Times New Roman"/>
                <a:ea typeface="Times New Roman"/>
                <a:cs typeface="Times New Roman"/>
                <a:sym typeface="Times New Roman"/>
              </a:defRPr>
            </a:pPr>
            <a:r>
              <a:rPr dirty="0"/>
              <a:t>          in.</a:t>
            </a:r>
          </a:p>
        </p:txBody>
      </p:sp>
      <p:sp>
        <p:nvSpPr>
          <p:cNvPr id="886" name="TextBox 57"/>
          <p:cNvSpPr txBox="1"/>
          <p:nvPr/>
        </p:nvSpPr>
        <p:spPr>
          <a:xfrm>
            <a:off x="2869656" y="6114350"/>
            <a:ext cx="1429340"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Deflection, in.</a:t>
            </a:r>
          </a:p>
        </p:txBody>
      </p:sp>
      <p:sp>
        <p:nvSpPr>
          <p:cNvPr id="887" name="Rectangle 2"/>
          <p:cNvSpPr/>
          <p:nvPr/>
        </p:nvSpPr>
        <p:spPr>
          <a:xfrm>
            <a:off x="2694670" y="6083522"/>
            <a:ext cx="4916882" cy="402925"/>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888" name="Straight Connector 58"/>
          <p:cNvSpPr/>
          <p:nvPr/>
        </p:nvSpPr>
        <p:spPr>
          <a:xfrm>
            <a:off x="2748737" y="3987696"/>
            <a:ext cx="891702" cy="1"/>
          </a:xfrm>
          <a:prstGeom prst="line">
            <a:avLst/>
          </a:prstGeom>
          <a:ln w="12700">
            <a:solidFill>
              <a:srgbClr val="000000"/>
            </a:solidFill>
            <a:miter/>
          </a:ln>
        </p:spPr>
        <p:txBody>
          <a:bodyPr lIns="45719" rIns="45719"/>
          <a:lstStyle/>
          <a:p>
            <a:endParaRPr/>
          </a:p>
        </p:txBody>
      </p:sp>
      <p:sp>
        <p:nvSpPr>
          <p:cNvPr id="889" name="TextBox 65"/>
          <p:cNvSpPr txBox="1"/>
          <p:nvPr/>
        </p:nvSpPr>
        <p:spPr>
          <a:xfrm>
            <a:off x="2975913" y="3930370"/>
            <a:ext cx="55594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EA </a:t>
            </a:r>
          </a:p>
        </p:txBody>
      </p:sp>
      <p:sp>
        <p:nvSpPr>
          <p:cNvPr id="890" name="TextBox 89"/>
          <p:cNvSpPr txBox="1"/>
          <p:nvPr/>
        </p:nvSpPr>
        <p:spPr>
          <a:xfrm>
            <a:off x="1702261" y="272554"/>
            <a:ext cx="5873159" cy="482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t>End Deflection of One Truss Unit    </a:t>
            </a:r>
          </a:p>
        </p:txBody>
      </p:sp>
      <p:sp>
        <p:nvSpPr>
          <p:cNvPr id="891" name="Straight Connector 83"/>
          <p:cNvSpPr/>
          <p:nvPr/>
        </p:nvSpPr>
        <p:spPr>
          <a:xfrm flipH="1">
            <a:off x="6179232" y="3675822"/>
            <a:ext cx="1" cy="2062093"/>
          </a:xfrm>
          <a:prstGeom prst="line">
            <a:avLst/>
          </a:prstGeom>
          <a:ln w="12700">
            <a:solidFill>
              <a:srgbClr val="000000"/>
            </a:solidFill>
            <a:miter/>
          </a:ln>
        </p:spPr>
        <p:txBody>
          <a:bodyPr lIns="45719" rIns="45719"/>
          <a:lstStyle/>
          <a:p>
            <a:endParaRPr/>
          </a:p>
        </p:txBody>
      </p:sp>
      <p:sp>
        <p:nvSpPr>
          <p:cNvPr id="892" name="Straight Connector 92"/>
          <p:cNvSpPr/>
          <p:nvPr/>
        </p:nvSpPr>
        <p:spPr>
          <a:xfrm>
            <a:off x="4488996" y="6083522"/>
            <a:ext cx="1" cy="402925"/>
          </a:xfrm>
          <a:prstGeom prst="line">
            <a:avLst/>
          </a:prstGeom>
          <a:ln w="12700">
            <a:solidFill>
              <a:srgbClr val="000000"/>
            </a:solidFill>
            <a:miter/>
          </a:ln>
        </p:spPr>
        <p:txBody>
          <a:bodyPr lIns="45719" rIns="45719"/>
          <a:lstStyle/>
          <a:p>
            <a:endParaRPr/>
          </a:p>
        </p:txBody>
      </p:sp>
      <p:sp>
        <p:nvSpPr>
          <p:cNvPr id="893" name="Straight Connector 93"/>
          <p:cNvSpPr/>
          <p:nvPr/>
        </p:nvSpPr>
        <p:spPr>
          <a:xfrm>
            <a:off x="4524793" y="6080054"/>
            <a:ext cx="1" cy="406393"/>
          </a:xfrm>
          <a:prstGeom prst="line">
            <a:avLst/>
          </a:prstGeom>
          <a:ln w="12700">
            <a:solidFill>
              <a:srgbClr val="000000"/>
            </a:solidFill>
            <a:miter/>
          </a:ln>
        </p:spPr>
        <p:txBody>
          <a:bodyPr lIns="45719" rIns="45719"/>
          <a:lstStyle/>
          <a:p>
            <a:endParaRPr/>
          </a:p>
        </p:txBody>
      </p:sp>
      <p:sp>
        <p:nvSpPr>
          <p:cNvPr id="894" name="TextBox 94"/>
          <p:cNvSpPr txBox="1"/>
          <p:nvPr/>
        </p:nvSpPr>
        <p:spPr>
          <a:xfrm>
            <a:off x="5453436" y="4246562"/>
            <a:ext cx="32916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95" name="TextBox 96"/>
          <p:cNvSpPr txBox="1"/>
          <p:nvPr/>
        </p:nvSpPr>
        <p:spPr>
          <a:xfrm>
            <a:off x="6760595" y="4246562"/>
            <a:ext cx="32916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96" name="TextBox 100"/>
          <p:cNvSpPr txBox="1"/>
          <p:nvPr/>
        </p:nvSpPr>
        <p:spPr>
          <a:xfrm>
            <a:off x="4649349" y="6109044"/>
            <a:ext cx="490181" cy="3918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r>
              <a:t>Y</a:t>
            </a:r>
            <a:r>
              <a:rPr baseline="-25000"/>
              <a:t>1</a:t>
            </a:r>
            <a:r>
              <a:t>   </a:t>
            </a:r>
          </a:p>
        </p:txBody>
      </p:sp>
      <p:sp>
        <p:nvSpPr>
          <p:cNvPr id="897" name="TextBox 101"/>
          <p:cNvSpPr txBox="1"/>
          <p:nvPr/>
        </p:nvSpPr>
        <p:spPr>
          <a:xfrm>
            <a:off x="5245368" y="6105382"/>
            <a:ext cx="566308" cy="426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Cambria Math"/>
                <a:ea typeface="Cambria Math"/>
                <a:cs typeface="Cambria Math"/>
                <a:sym typeface="Cambria Math"/>
              </a:defRPr>
            </a:pPr>
            <a:r>
              <a:rPr dirty="0"/>
              <a:t>∑</a:t>
            </a:r>
            <a:r>
              <a:rPr sz="1800" baseline="-25000" dirty="0"/>
              <a:t>1-4</a:t>
            </a:r>
          </a:p>
        </p:txBody>
      </p:sp>
      <p:sp>
        <p:nvSpPr>
          <p:cNvPr id="898" name="TextBox 105"/>
          <p:cNvSpPr txBox="1"/>
          <p:nvPr/>
        </p:nvSpPr>
        <p:spPr>
          <a:xfrm>
            <a:off x="5937806" y="6108492"/>
            <a:ext cx="36404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a:t>
            </a:r>
          </a:p>
        </p:txBody>
      </p:sp>
      <mc:AlternateContent xmlns:mc="http://schemas.openxmlformats.org/markup-compatibility/2006" xmlns:a14="http://schemas.microsoft.com/office/drawing/2010/main">
        <mc:Choice Requires="a14">
          <p:sp>
            <p:nvSpPr>
              <p:cNvPr id="899" name="TextBox 106"/>
              <p:cNvSpPr txBox="1"/>
              <p:nvPr/>
            </p:nvSpPr>
            <p:spPr>
              <a:xfrm>
                <a:off x="6449613" y="6123614"/>
                <a:ext cx="42799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99" name="TextBox 106"/>
              <p:cNvSpPr txBox="1">
                <a:spLocks noRot="1" noChangeAspect="1" noMove="1" noResize="1" noEditPoints="1" noAdjustHandles="1" noChangeArrowheads="1" noChangeShapeType="1" noTextEdit="1"/>
              </p:cNvSpPr>
              <p:nvPr/>
            </p:nvSpPr>
            <p:spPr>
              <a:xfrm>
                <a:off x="6449613" y="6123614"/>
                <a:ext cx="427997" cy="281637"/>
              </a:xfrm>
              <a:prstGeom prst="rect">
                <a:avLst/>
              </a:prstGeom>
              <a:blipFill>
                <a:blip r:embed="rId2"/>
                <a:stretch>
                  <a:fillRect l="-14286" r="-11429" b="-17391"/>
                </a:stretch>
              </a:blipFill>
              <a:ln w="12700">
                <a:miter lim="400000"/>
              </a:ln>
            </p:spPr>
            <p:txBody>
              <a:bodyPr/>
              <a:lstStyle/>
              <a:p>
                <a:r>
                  <a:rPr lang="en-US">
                    <a:noFill/>
                  </a:rPr>
                  <a:t> </a:t>
                </a:r>
              </a:p>
            </p:txBody>
          </p:sp>
        </mc:Fallback>
      </mc:AlternateContent>
      <p:sp>
        <p:nvSpPr>
          <p:cNvPr id="900" name="TextBox 129"/>
          <p:cNvSpPr txBox="1"/>
          <p:nvPr/>
        </p:nvSpPr>
        <p:spPr>
          <a:xfrm>
            <a:off x="6104261" y="6114532"/>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901" name="TextBox 130"/>
          <p:cNvSpPr txBox="1"/>
          <p:nvPr/>
        </p:nvSpPr>
        <p:spPr>
          <a:xfrm>
            <a:off x="6891615" y="6119029"/>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902" name="TextBox 142"/>
          <p:cNvSpPr txBox="1"/>
          <p:nvPr/>
        </p:nvSpPr>
        <p:spPr>
          <a:xfrm>
            <a:off x="7112275" y="6070136"/>
            <a:ext cx="282118"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1</a:t>
            </a:r>
            <a:r>
              <a:rPr sz="1600"/>
              <a:t>  </a:t>
            </a:r>
          </a:p>
        </p:txBody>
      </p:sp>
      <p:sp>
        <p:nvSpPr>
          <p:cNvPr id="903" name="Straight Connector 143"/>
          <p:cNvSpPr/>
          <p:nvPr/>
        </p:nvSpPr>
        <p:spPr>
          <a:xfrm flipV="1">
            <a:off x="7253913" y="6204739"/>
            <a:ext cx="141060" cy="169278"/>
          </a:xfrm>
          <a:prstGeom prst="line">
            <a:avLst/>
          </a:prstGeom>
          <a:ln w="12700">
            <a:solidFill>
              <a:srgbClr val="000000"/>
            </a:solidFill>
            <a:miter/>
          </a:ln>
        </p:spPr>
        <p:txBody>
          <a:bodyPr lIns="45719" rIns="45719"/>
          <a:lstStyle/>
          <a:p>
            <a:endParaRPr/>
          </a:p>
        </p:txBody>
      </p:sp>
      <p:sp>
        <p:nvSpPr>
          <p:cNvPr id="904" name="TextBox 144"/>
          <p:cNvSpPr txBox="1"/>
          <p:nvPr/>
        </p:nvSpPr>
        <p:spPr>
          <a:xfrm>
            <a:off x="7327861" y="6206512"/>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4</a:t>
            </a:r>
            <a:r>
              <a:rPr sz="1600"/>
              <a:t>  </a:t>
            </a:r>
          </a:p>
        </p:txBody>
      </p:sp>
      <p:sp>
        <p:nvSpPr>
          <p:cNvPr id="905" name="TextBox 145"/>
          <p:cNvSpPr txBox="1"/>
          <p:nvPr/>
        </p:nvSpPr>
        <p:spPr>
          <a:xfrm>
            <a:off x="5686690" y="6107060"/>
            <a:ext cx="320817"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906" name="TextBox 146"/>
          <p:cNvSpPr txBox="1"/>
          <p:nvPr/>
        </p:nvSpPr>
        <p:spPr>
          <a:xfrm>
            <a:off x="4984715" y="6112443"/>
            <a:ext cx="320817"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907" name="Down Arrow 46"/>
          <p:cNvSpPr/>
          <p:nvPr/>
        </p:nvSpPr>
        <p:spPr>
          <a:xfrm>
            <a:off x="6842821" y="5804172"/>
            <a:ext cx="222838" cy="2156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7634" y="10800"/>
                </a:lnTo>
                <a:lnTo>
                  <a:pt x="7634" y="0"/>
                </a:lnTo>
                <a:lnTo>
                  <a:pt x="13966" y="0"/>
                </a:lnTo>
                <a:lnTo>
                  <a:pt x="13966" y="10800"/>
                </a:lnTo>
                <a:lnTo>
                  <a:pt x="21600" y="10800"/>
                </a:lnTo>
                <a:lnTo>
                  <a:pt x="10800" y="21600"/>
                </a:lnTo>
                <a:close/>
              </a:path>
            </a:pathLst>
          </a:custGeom>
          <a:ln w="12700">
            <a:solidFill>
              <a:srgbClr val="000000"/>
            </a:solidFill>
            <a:miter/>
          </a:ln>
        </p:spPr>
        <p:txBody>
          <a:bodyPr lIns="45719" rIns="45719" anchor="ctr"/>
          <a:lstStyle/>
          <a:p>
            <a:pPr algn="ctr">
              <a:defRPr>
                <a:solidFill>
                  <a:srgbClr val="FFFFFF"/>
                </a:solidFill>
              </a:defRPr>
            </a:pPr>
            <a:endParaRPr/>
          </a:p>
        </p:txBody>
      </p:sp>
      <p:grpSp>
        <p:nvGrpSpPr>
          <p:cNvPr id="910" name="Group 159"/>
          <p:cNvGrpSpPr/>
          <p:nvPr/>
        </p:nvGrpSpPr>
        <p:grpSpPr>
          <a:xfrm>
            <a:off x="3800285" y="1105558"/>
            <a:ext cx="1064735" cy="311409"/>
            <a:chOff x="0" y="0"/>
            <a:chExt cx="1064734" cy="311407"/>
          </a:xfrm>
        </p:grpSpPr>
        <p:sp>
          <p:nvSpPr>
            <p:cNvPr id="908" name="Rectangle 160"/>
            <p:cNvSpPr/>
            <p:nvPr/>
          </p:nvSpPr>
          <p:spPr>
            <a:xfrm>
              <a:off x="0" y="23196"/>
              <a:ext cx="1009320" cy="287052"/>
            </a:xfrm>
            <a:prstGeom prst="rect">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09" name="TextBox 161"/>
            <p:cNvSpPr txBox="1"/>
            <p:nvPr/>
          </p:nvSpPr>
          <p:spPr>
            <a:xfrm>
              <a:off x="28664" y="0"/>
              <a:ext cx="1036071"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1. =  1 lb </a:t>
              </a:r>
            </a:p>
          </p:txBody>
        </p:sp>
      </p:grpSp>
      <p:grpSp>
        <p:nvGrpSpPr>
          <p:cNvPr id="913" name="Group 162"/>
          <p:cNvGrpSpPr/>
          <p:nvPr/>
        </p:nvGrpSpPr>
        <p:grpSpPr>
          <a:xfrm>
            <a:off x="3101549" y="1823536"/>
            <a:ext cx="871271" cy="326463"/>
            <a:chOff x="0" y="0"/>
            <a:chExt cx="871269" cy="326462"/>
          </a:xfrm>
        </p:grpSpPr>
        <p:sp>
          <p:nvSpPr>
            <p:cNvPr id="911" name="Rectangle 163"/>
            <p:cNvSpPr/>
            <p:nvPr/>
          </p:nvSpPr>
          <p:spPr>
            <a:xfrm>
              <a:off x="0" y="10696"/>
              <a:ext cx="808387" cy="315766"/>
            </a:xfrm>
            <a:prstGeom prst="rect">
              <a:avLst/>
            </a:prstGeom>
            <a:solidFill>
              <a:srgbClr val="FFFFFF"/>
            </a:solidFill>
            <a:ln w="12700" cap="flat">
              <a:solidFill>
                <a:srgbClr val="00B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12" name="TextBox 164"/>
            <p:cNvSpPr txBox="1"/>
            <p:nvPr/>
          </p:nvSpPr>
          <p:spPr>
            <a:xfrm>
              <a:off x="56732" y="0"/>
              <a:ext cx="81453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solidFill>
                    <a:srgbClr val="00B050"/>
                  </a:solidFill>
                  <a:latin typeface="Times New Roman"/>
                  <a:ea typeface="Times New Roman"/>
                  <a:cs typeface="Times New Roman"/>
                  <a:sym typeface="Times New Roman"/>
                </a:defRPr>
              </a:lvl1pPr>
            </a:lstStyle>
            <a:p>
              <a:r>
                <a:t>2. =  0</a:t>
              </a:r>
            </a:p>
          </p:txBody>
        </p:sp>
      </p:grpSp>
      <p:grpSp>
        <p:nvGrpSpPr>
          <p:cNvPr id="916" name="Group 165"/>
          <p:cNvGrpSpPr/>
          <p:nvPr/>
        </p:nvGrpSpPr>
        <p:grpSpPr>
          <a:xfrm>
            <a:off x="5003276" y="2061390"/>
            <a:ext cx="1128036" cy="337971"/>
            <a:chOff x="0" y="0"/>
            <a:chExt cx="1128035" cy="337970"/>
          </a:xfrm>
        </p:grpSpPr>
        <p:sp>
          <p:nvSpPr>
            <p:cNvPr id="914" name="Rectangle 166"/>
            <p:cNvSpPr/>
            <p:nvPr/>
          </p:nvSpPr>
          <p:spPr>
            <a:xfrm>
              <a:off x="0" y="10541"/>
              <a:ext cx="1026616" cy="327429"/>
            </a:xfrm>
            <a:prstGeom prst="rect">
              <a:avLst/>
            </a:prstGeom>
            <a:solidFill>
              <a:srgbClr val="FFFFFF"/>
            </a:solidFill>
            <a:ln w="12700" cap="flat">
              <a:solidFill>
                <a:srgbClr val="C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15" name="TextBox 167"/>
            <p:cNvSpPr txBox="1"/>
            <p:nvPr/>
          </p:nvSpPr>
          <p:spPr>
            <a:xfrm>
              <a:off x="36964" y="0"/>
              <a:ext cx="1091072"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solidFill>
                    <a:srgbClr val="C00000"/>
                  </a:solidFill>
                  <a:latin typeface="Times New Roman"/>
                  <a:ea typeface="Times New Roman"/>
                  <a:cs typeface="Times New Roman"/>
                  <a:sym typeface="Times New Roman"/>
                </a:defRPr>
              </a:lvl1pPr>
            </a:lstStyle>
            <a:p>
              <a:r>
                <a:t>4. =  .5 lb</a:t>
              </a:r>
            </a:p>
          </p:txBody>
        </p:sp>
      </p:grpSp>
      <p:grpSp>
        <p:nvGrpSpPr>
          <p:cNvPr id="919" name="Group 168"/>
          <p:cNvGrpSpPr/>
          <p:nvPr/>
        </p:nvGrpSpPr>
        <p:grpSpPr>
          <a:xfrm>
            <a:off x="3612543" y="2578226"/>
            <a:ext cx="1517338" cy="332992"/>
            <a:chOff x="0" y="0"/>
            <a:chExt cx="1517336" cy="332991"/>
          </a:xfrm>
        </p:grpSpPr>
        <p:sp>
          <p:nvSpPr>
            <p:cNvPr id="917" name="Rectangle 169"/>
            <p:cNvSpPr/>
            <p:nvPr/>
          </p:nvSpPr>
          <p:spPr>
            <a:xfrm>
              <a:off x="0" y="5562"/>
              <a:ext cx="1415567" cy="327429"/>
            </a:xfrm>
            <a:prstGeom prst="rect">
              <a:avLst/>
            </a:prstGeom>
            <a:solidFill>
              <a:srgbClr val="FFFFFF"/>
            </a:solidFill>
            <a:ln w="12700" cap="flat">
              <a:solidFill>
                <a:srgbClr val="0070C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18" name="TextBox 170"/>
            <p:cNvSpPr txBox="1"/>
            <p:nvPr/>
          </p:nvSpPr>
          <p:spPr>
            <a:xfrm>
              <a:off x="26556" y="0"/>
              <a:ext cx="1490781"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solidFill>
                    <a:srgbClr val="0070C0"/>
                  </a:solidFill>
                  <a:latin typeface="Times New Roman"/>
                  <a:ea typeface="Times New Roman"/>
                  <a:cs typeface="Times New Roman"/>
                  <a:sym typeface="Times New Roman"/>
                </a:defRPr>
              </a:lvl1pPr>
            </a:lstStyle>
            <a:p>
              <a:r>
                <a:t>3. = - 1.414 lb</a:t>
              </a:r>
            </a:p>
          </p:txBody>
        </p:sp>
      </p:grpSp>
      <p:sp>
        <p:nvSpPr>
          <p:cNvPr id="920" name="TextBox 79"/>
          <p:cNvSpPr txBox="1"/>
          <p:nvPr/>
        </p:nvSpPr>
        <p:spPr>
          <a:xfrm>
            <a:off x="1922395" y="4627085"/>
            <a:ext cx="35046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B050"/>
                </a:solidFill>
                <a:latin typeface="Times New Roman"/>
                <a:ea typeface="Times New Roman"/>
                <a:cs typeface="Times New Roman"/>
                <a:sym typeface="Times New Roman"/>
              </a:defRPr>
            </a:lvl1pPr>
          </a:lstStyle>
          <a:p>
            <a:r>
              <a:t>2.  </a:t>
            </a:r>
          </a:p>
        </p:txBody>
      </p:sp>
      <mc:AlternateContent xmlns:mc="http://schemas.openxmlformats.org/markup-compatibility/2006" xmlns:a14="http://schemas.microsoft.com/office/drawing/2010/main">
        <mc:Choice Requires="a14">
          <p:sp>
            <p:nvSpPr>
              <p:cNvPr id="921" name="TextBox 112"/>
              <p:cNvSpPr txBox="1"/>
              <p:nvPr/>
            </p:nvSpPr>
            <p:spPr>
              <a:xfrm>
                <a:off x="2935259" y="4652562"/>
                <a:ext cx="320326"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B050"/>
                              </a:solidFill>
                              <a:latin typeface="Cambria Math" panose="02040503050406030204" pitchFamily="18" charset="0"/>
                            </a:rPr>
                          </m:ctrlPr>
                        </m:radPr>
                        <m:deg/>
                        <m:e>
                          <m:r>
                            <a:rPr sz="1800" i="1">
                              <a:solidFill>
                                <a:srgbClr val="00B050"/>
                              </a:solidFill>
                              <a:latin typeface="Cambria Math" panose="02040503050406030204" pitchFamily="18" charset="0"/>
                            </a:rPr>
                            <m:t>2</m:t>
                          </m:r>
                        </m:e>
                      </m:rad>
                    </m:oMath>
                  </m:oMathPara>
                </a14:m>
                <a:endParaRPr>
                  <a:solidFill>
                    <a:srgbClr val="00B050"/>
                  </a:solidFill>
                </a:endParaRPr>
              </a:p>
            </p:txBody>
          </p:sp>
        </mc:Choice>
        <mc:Fallback xmlns="">
          <p:sp>
            <p:nvSpPr>
              <p:cNvPr id="921" name="TextBox 112"/>
              <p:cNvSpPr txBox="1">
                <a:spLocks noRot="1" noChangeAspect="1" noMove="1" noResize="1" noEditPoints="1" noAdjustHandles="1" noChangeArrowheads="1" noChangeShapeType="1" noTextEdit="1"/>
              </p:cNvSpPr>
              <p:nvPr/>
            </p:nvSpPr>
            <p:spPr>
              <a:xfrm>
                <a:off x="2935259" y="4652562"/>
                <a:ext cx="320326" cy="281636"/>
              </a:xfrm>
              <a:prstGeom prst="rect">
                <a:avLst/>
              </a:prstGeom>
              <a:blipFill>
                <a:blip r:embed="rId3"/>
                <a:stretch>
                  <a:fillRect r="-19231" b="-19565"/>
                </a:stretch>
              </a:blipFill>
              <a:ln w="12700">
                <a:miter lim="400000"/>
              </a:ln>
            </p:spPr>
            <p:txBody>
              <a:bodyPr/>
              <a:lstStyle/>
              <a:p>
                <a:r>
                  <a:rPr lang="en-US">
                    <a:noFill/>
                  </a:rPr>
                  <a:t> </a:t>
                </a:r>
              </a:p>
            </p:txBody>
          </p:sp>
        </mc:Fallback>
      </mc:AlternateContent>
      <p:sp>
        <p:nvSpPr>
          <p:cNvPr id="924" name="TextBox 170"/>
          <p:cNvSpPr txBox="1"/>
          <p:nvPr/>
        </p:nvSpPr>
        <p:spPr>
          <a:xfrm>
            <a:off x="1916241" y="4978612"/>
            <a:ext cx="32081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3. </a:t>
            </a:r>
          </a:p>
        </p:txBody>
      </p:sp>
      <mc:AlternateContent xmlns:mc="http://schemas.openxmlformats.org/markup-compatibility/2006" xmlns:a14="http://schemas.microsoft.com/office/drawing/2010/main">
        <mc:Choice Requires="a14">
          <p:sp>
            <p:nvSpPr>
              <p:cNvPr id="925" name="TextBox 161"/>
              <p:cNvSpPr txBox="1"/>
              <p:nvPr/>
            </p:nvSpPr>
            <p:spPr>
              <a:xfrm>
                <a:off x="5505384" y="5029298"/>
                <a:ext cx="320326"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70C0"/>
                              </a:solidFill>
                              <a:latin typeface="Cambria Math" panose="02040503050406030204" pitchFamily="18" charset="0"/>
                            </a:rPr>
                          </m:ctrlPr>
                        </m:radPr>
                        <m:deg/>
                        <m:e>
                          <m:r>
                            <a:rPr sz="1800" i="1">
                              <a:solidFill>
                                <a:srgbClr val="0070C0"/>
                              </a:solidFill>
                              <a:latin typeface="Cambria Math" panose="02040503050406030204" pitchFamily="18" charset="0"/>
                            </a:rPr>
                            <m:t>2</m:t>
                          </m:r>
                        </m:e>
                      </m:rad>
                    </m:oMath>
                  </m:oMathPara>
                </a14:m>
                <a:endParaRPr>
                  <a:solidFill>
                    <a:srgbClr val="0070C0"/>
                  </a:solidFill>
                </a:endParaRPr>
              </a:p>
            </p:txBody>
          </p:sp>
        </mc:Choice>
        <mc:Fallback xmlns="">
          <p:sp>
            <p:nvSpPr>
              <p:cNvPr id="925" name="TextBox 161"/>
              <p:cNvSpPr txBox="1">
                <a:spLocks noRot="1" noChangeAspect="1" noMove="1" noResize="1" noEditPoints="1" noAdjustHandles="1" noChangeArrowheads="1" noChangeShapeType="1" noTextEdit="1"/>
              </p:cNvSpPr>
              <p:nvPr/>
            </p:nvSpPr>
            <p:spPr>
              <a:xfrm>
                <a:off x="5505384" y="5029298"/>
                <a:ext cx="320326" cy="281637"/>
              </a:xfrm>
              <a:prstGeom prst="rect">
                <a:avLst/>
              </a:prstGeom>
              <a:blipFill>
                <a:blip r:embed="rId4"/>
                <a:stretch>
                  <a:fillRect r="-18868"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6" name="TextBox 161"/>
              <p:cNvSpPr txBox="1"/>
              <p:nvPr/>
            </p:nvSpPr>
            <p:spPr>
              <a:xfrm>
                <a:off x="4302038" y="5029298"/>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70C0"/>
                              </a:solidFill>
                              <a:latin typeface="Cambria Math" panose="02040503050406030204" pitchFamily="18" charset="0"/>
                            </a:rPr>
                          </m:ctrlPr>
                        </m:radPr>
                        <m:deg/>
                        <m:e>
                          <m:r>
                            <a:rPr sz="1800" i="1">
                              <a:solidFill>
                                <a:srgbClr val="0070C0"/>
                              </a:solidFill>
                              <a:latin typeface="Cambria Math" panose="02040503050406030204" pitchFamily="18" charset="0"/>
                            </a:rPr>
                            <m:t>2</m:t>
                          </m:r>
                        </m:e>
                      </m:rad>
                    </m:oMath>
                  </m:oMathPara>
                </a14:m>
                <a:endParaRPr>
                  <a:solidFill>
                    <a:srgbClr val="0070C0"/>
                  </a:solidFill>
                </a:endParaRPr>
              </a:p>
            </p:txBody>
          </p:sp>
        </mc:Choice>
        <mc:Fallback xmlns="">
          <p:sp>
            <p:nvSpPr>
              <p:cNvPr id="926" name="TextBox 161"/>
              <p:cNvSpPr txBox="1">
                <a:spLocks noRot="1" noChangeAspect="1" noMove="1" noResize="1" noEditPoints="1" noAdjustHandles="1" noChangeArrowheads="1" noChangeShapeType="1" noTextEdit="1"/>
              </p:cNvSpPr>
              <p:nvPr/>
            </p:nvSpPr>
            <p:spPr>
              <a:xfrm>
                <a:off x="4302038" y="5029298"/>
                <a:ext cx="320327" cy="281637"/>
              </a:xfrm>
              <a:prstGeom prst="rect">
                <a:avLst/>
              </a:prstGeom>
              <a:blipFill>
                <a:blip r:embed="rId5"/>
                <a:stretch>
                  <a:fillRect r="-19231" b="-19565"/>
                </a:stretch>
              </a:blipFill>
              <a:ln w="12700">
                <a:miter lim="400000"/>
              </a:ln>
            </p:spPr>
            <p:txBody>
              <a:bodyPr/>
              <a:lstStyle/>
              <a:p>
                <a:r>
                  <a:rPr lang="en-US">
                    <a:noFill/>
                  </a:rPr>
                  <a:t> </a:t>
                </a:r>
              </a:p>
            </p:txBody>
          </p:sp>
        </mc:Fallback>
      </mc:AlternateContent>
      <p:sp>
        <p:nvSpPr>
          <p:cNvPr id="927" name="TextBox 170"/>
          <p:cNvSpPr txBox="1"/>
          <p:nvPr/>
        </p:nvSpPr>
        <p:spPr>
          <a:xfrm>
            <a:off x="5237434" y="4950883"/>
            <a:ext cx="401553" cy="372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rgbClr val="0070C0"/>
                </a:solidFill>
                <a:latin typeface="Times New Roman"/>
                <a:ea typeface="Times New Roman"/>
                <a:cs typeface="Times New Roman"/>
                <a:sym typeface="Times New Roman"/>
              </a:defRPr>
            </a:lvl1pPr>
          </a:lstStyle>
          <a:p>
            <a:r>
              <a:t>-  </a:t>
            </a:r>
          </a:p>
        </p:txBody>
      </p:sp>
      <p:sp>
        <p:nvSpPr>
          <p:cNvPr id="928" name="TextBox 79"/>
          <p:cNvSpPr txBox="1"/>
          <p:nvPr/>
        </p:nvSpPr>
        <p:spPr>
          <a:xfrm>
            <a:off x="4239171" y="4606518"/>
            <a:ext cx="35046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B050"/>
                </a:solidFill>
                <a:latin typeface="Times New Roman"/>
                <a:ea typeface="Times New Roman"/>
                <a:cs typeface="Times New Roman"/>
                <a:sym typeface="Times New Roman"/>
              </a:defRPr>
            </a:lvl1pPr>
          </a:lstStyle>
          <a:p>
            <a:r>
              <a:t>0   </a:t>
            </a:r>
          </a:p>
        </p:txBody>
      </p:sp>
      <p:sp>
        <p:nvSpPr>
          <p:cNvPr id="929" name="TextBox 79"/>
          <p:cNvSpPr txBox="1"/>
          <p:nvPr/>
        </p:nvSpPr>
        <p:spPr>
          <a:xfrm>
            <a:off x="5475250" y="4601612"/>
            <a:ext cx="350460"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B050"/>
                </a:solidFill>
                <a:latin typeface="Times New Roman"/>
                <a:ea typeface="Times New Roman"/>
                <a:cs typeface="Times New Roman"/>
                <a:sym typeface="Times New Roman"/>
              </a:defRPr>
            </a:lvl1pPr>
          </a:lstStyle>
          <a:p>
            <a:r>
              <a:t>0   </a:t>
            </a:r>
          </a:p>
        </p:txBody>
      </p:sp>
      <p:sp>
        <p:nvSpPr>
          <p:cNvPr id="930" name="TextBox 79"/>
          <p:cNvSpPr txBox="1"/>
          <p:nvPr/>
        </p:nvSpPr>
        <p:spPr>
          <a:xfrm>
            <a:off x="6783350" y="4601612"/>
            <a:ext cx="350460"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B050"/>
                </a:solidFill>
                <a:latin typeface="Times New Roman"/>
                <a:ea typeface="Times New Roman"/>
                <a:cs typeface="Times New Roman"/>
                <a:sym typeface="Times New Roman"/>
              </a:defRPr>
            </a:lvl1pPr>
          </a:lstStyle>
          <a:p>
            <a:r>
              <a:t>0   </a:t>
            </a:r>
          </a:p>
        </p:txBody>
      </p:sp>
      <p:sp>
        <p:nvSpPr>
          <p:cNvPr id="931" name="TextBox 170"/>
          <p:cNvSpPr txBox="1"/>
          <p:nvPr/>
        </p:nvSpPr>
        <p:spPr>
          <a:xfrm>
            <a:off x="4004193" y="4950883"/>
            <a:ext cx="401553" cy="372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932" name="TextBox 161"/>
              <p:cNvSpPr txBox="1"/>
              <p:nvPr/>
            </p:nvSpPr>
            <p:spPr>
              <a:xfrm>
                <a:off x="6857492" y="502416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70C0"/>
                              </a:solidFill>
                              <a:latin typeface="Cambria Math" panose="02040503050406030204" pitchFamily="18" charset="0"/>
                            </a:rPr>
                          </m:ctrlPr>
                        </m:radPr>
                        <m:deg/>
                        <m:e>
                          <m:r>
                            <a:rPr sz="1800" i="1">
                              <a:solidFill>
                                <a:srgbClr val="0070C0"/>
                              </a:solidFill>
                              <a:latin typeface="Cambria Math" panose="02040503050406030204" pitchFamily="18" charset="0"/>
                            </a:rPr>
                            <m:t>2</m:t>
                          </m:r>
                        </m:e>
                      </m:rad>
                    </m:oMath>
                  </m:oMathPara>
                </a14:m>
                <a:endParaRPr>
                  <a:solidFill>
                    <a:srgbClr val="0070C0"/>
                  </a:solidFill>
                </a:endParaRPr>
              </a:p>
            </p:txBody>
          </p:sp>
        </mc:Choice>
        <mc:Fallback xmlns="">
          <p:sp>
            <p:nvSpPr>
              <p:cNvPr id="932" name="TextBox 161"/>
              <p:cNvSpPr txBox="1">
                <a:spLocks noRot="1" noChangeAspect="1" noMove="1" noResize="1" noEditPoints="1" noAdjustHandles="1" noChangeArrowheads="1" noChangeShapeType="1" noTextEdit="1"/>
              </p:cNvSpPr>
              <p:nvPr/>
            </p:nvSpPr>
            <p:spPr>
              <a:xfrm>
                <a:off x="6857492" y="5024169"/>
                <a:ext cx="320327" cy="281636"/>
              </a:xfrm>
              <a:prstGeom prst="rect">
                <a:avLst/>
              </a:prstGeom>
              <a:blipFill>
                <a:blip r:embed="rId6"/>
                <a:stretch>
                  <a:fillRect r="-19231" b="-19565"/>
                </a:stretch>
              </a:blipFill>
              <a:ln w="12700">
                <a:miter lim="400000"/>
              </a:ln>
            </p:spPr>
            <p:txBody>
              <a:bodyPr/>
              <a:lstStyle/>
              <a:p>
                <a:r>
                  <a:rPr lang="en-US">
                    <a:noFill/>
                  </a:rPr>
                  <a:t> </a:t>
                </a:r>
              </a:p>
            </p:txBody>
          </p:sp>
        </mc:Fallback>
      </mc:AlternateContent>
      <p:sp>
        <p:nvSpPr>
          <p:cNvPr id="933" name="TextBox 170"/>
          <p:cNvSpPr txBox="1"/>
          <p:nvPr/>
        </p:nvSpPr>
        <p:spPr>
          <a:xfrm>
            <a:off x="6646872" y="4979373"/>
            <a:ext cx="401553" cy="372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rgbClr val="0070C0"/>
                </a:solidFill>
                <a:latin typeface="Times New Roman"/>
                <a:ea typeface="Times New Roman"/>
                <a:cs typeface="Times New Roman"/>
                <a:sym typeface="Times New Roman"/>
              </a:defRPr>
            </a:lvl1pPr>
          </a:lstStyle>
          <a:p>
            <a:r>
              <a:t>2 </a:t>
            </a:r>
          </a:p>
        </p:txBody>
      </p:sp>
      <mc:AlternateContent xmlns:mc="http://schemas.openxmlformats.org/markup-compatibility/2006" xmlns:a14="http://schemas.microsoft.com/office/drawing/2010/main">
        <mc:Choice Requires="a14">
          <p:sp>
            <p:nvSpPr>
              <p:cNvPr id="934" name="TextBox 161"/>
              <p:cNvSpPr txBox="1"/>
              <p:nvPr/>
            </p:nvSpPr>
            <p:spPr>
              <a:xfrm>
                <a:off x="2948519" y="5022684"/>
                <a:ext cx="320326"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70C0"/>
                              </a:solidFill>
                              <a:latin typeface="Cambria Math" panose="02040503050406030204" pitchFamily="18" charset="0"/>
                            </a:rPr>
                          </m:ctrlPr>
                        </m:radPr>
                        <m:deg/>
                        <m:e>
                          <m:r>
                            <a:rPr sz="1800" i="1">
                              <a:solidFill>
                                <a:srgbClr val="0070C0"/>
                              </a:solidFill>
                              <a:latin typeface="Cambria Math" panose="02040503050406030204" pitchFamily="18" charset="0"/>
                            </a:rPr>
                            <m:t>2</m:t>
                          </m:r>
                        </m:e>
                      </m:rad>
                    </m:oMath>
                  </m:oMathPara>
                </a14:m>
                <a:endParaRPr>
                  <a:solidFill>
                    <a:srgbClr val="0070C0"/>
                  </a:solidFill>
                </a:endParaRPr>
              </a:p>
            </p:txBody>
          </p:sp>
        </mc:Choice>
        <mc:Fallback xmlns="">
          <p:sp>
            <p:nvSpPr>
              <p:cNvPr id="934" name="TextBox 161"/>
              <p:cNvSpPr txBox="1">
                <a:spLocks noRot="1" noChangeAspect="1" noMove="1" noResize="1" noEditPoints="1" noAdjustHandles="1" noChangeArrowheads="1" noChangeShapeType="1" noTextEdit="1"/>
              </p:cNvSpPr>
              <p:nvPr/>
            </p:nvSpPr>
            <p:spPr>
              <a:xfrm>
                <a:off x="2948519" y="5022684"/>
                <a:ext cx="320326" cy="281637"/>
              </a:xfrm>
              <a:prstGeom prst="rect">
                <a:avLst/>
              </a:prstGeom>
              <a:blipFill>
                <a:blip r:embed="rId7"/>
                <a:stretch>
                  <a:fillRect r="-19231" b="-17391"/>
                </a:stretch>
              </a:blipFill>
              <a:ln w="12700">
                <a:miter lim="400000"/>
              </a:ln>
            </p:spPr>
            <p:txBody>
              <a:bodyPr/>
              <a:lstStyle/>
              <a:p>
                <a:r>
                  <a:rPr lang="en-US">
                    <a:noFill/>
                  </a:rPr>
                  <a:t> </a:t>
                </a:r>
              </a:p>
            </p:txBody>
          </p:sp>
        </mc:Fallback>
      </mc:AlternateContent>
      <p:sp>
        <p:nvSpPr>
          <p:cNvPr id="935" name="TextBox 237"/>
          <p:cNvSpPr txBox="1"/>
          <p:nvPr/>
        </p:nvSpPr>
        <p:spPr>
          <a:xfrm>
            <a:off x="1909053" y="5363548"/>
            <a:ext cx="31300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C00000"/>
                </a:solidFill>
                <a:latin typeface="Times New Roman"/>
                <a:ea typeface="Times New Roman"/>
                <a:cs typeface="Times New Roman"/>
                <a:sym typeface="Times New Roman"/>
              </a:defRPr>
            </a:lvl1pPr>
          </a:lstStyle>
          <a:p>
            <a:r>
              <a:t>4. </a:t>
            </a:r>
          </a:p>
        </p:txBody>
      </p:sp>
      <p:sp>
        <p:nvSpPr>
          <p:cNvPr id="936" name="TextBox 55"/>
          <p:cNvSpPr txBox="1"/>
          <p:nvPr/>
        </p:nvSpPr>
        <p:spPr>
          <a:xfrm>
            <a:off x="6681393" y="5334801"/>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941100"/>
                </a:solidFill>
                <a:latin typeface="Times New Roman"/>
                <a:ea typeface="Times New Roman"/>
                <a:cs typeface="Times New Roman"/>
                <a:sym typeface="Times New Roman"/>
              </a:defRPr>
            </a:lvl1pPr>
          </a:lstStyle>
          <a:p>
            <a:r>
              <a:rPr dirty="0"/>
              <a:t>1  </a:t>
            </a:r>
          </a:p>
        </p:txBody>
      </p:sp>
      <p:sp>
        <p:nvSpPr>
          <p:cNvPr id="937" name="Straight Connector 56"/>
          <p:cNvSpPr/>
          <p:nvPr/>
        </p:nvSpPr>
        <p:spPr>
          <a:xfrm flipV="1">
            <a:off x="6823737" y="5482657"/>
            <a:ext cx="141060" cy="169278"/>
          </a:xfrm>
          <a:prstGeom prst="line">
            <a:avLst/>
          </a:prstGeom>
          <a:ln w="12700">
            <a:solidFill>
              <a:srgbClr val="941100"/>
            </a:solidFill>
            <a:miter/>
          </a:ln>
        </p:spPr>
        <p:txBody>
          <a:bodyPr lIns="45719" rIns="45719"/>
          <a:lstStyle/>
          <a:p>
            <a:endParaRPr/>
          </a:p>
        </p:txBody>
      </p:sp>
      <p:sp>
        <p:nvSpPr>
          <p:cNvPr id="938" name="TextBox 57"/>
          <p:cNvSpPr txBox="1"/>
          <p:nvPr/>
        </p:nvSpPr>
        <p:spPr>
          <a:xfrm>
            <a:off x="6912014" y="5445366"/>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941100"/>
                </a:solidFill>
                <a:latin typeface="Times New Roman"/>
                <a:ea typeface="Times New Roman"/>
                <a:cs typeface="Times New Roman"/>
                <a:sym typeface="Times New Roman"/>
              </a:defRPr>
            </a:lvl1pPr>
          </a:lstStyle>
          <a:p>
            <a:r>
              <a:rPr dirty="0"/>
              <a:t>4  </a:t>
            </a:r>
          </a:p>
        </p:txBody>
      </p:sp>
      <p:grpSp>
        <p:nvGrpSpPr>
          <p:cNvPr id="942" name="Group"/>
          <p:cNvGrpSpPr/>
          <p:nvPr/>
        </p:nvGrpSpPr>
        <p:grpSpPr>
          <a:xfrm>
            <a:off x="5354696" y="5335532"/>
            <a:ext cx="532196" cy="428459"/>
            <a:chOff x="45395" y="0"/>
            <a:chExt cx="532194" cy="428458"/>
          </a:xfrm>
        </p:grpSpPr>
        <p:sp>
          <p:nvSpPr>
            <p:cNvPr id="939" name="TextBox 55"/>
            <p:cNvSpPr txBox="1"/>
            <p:nvPr/>
          </p:nvSpPr>
          <p:spPr>
            <a:xfrm>
              <a:off x="45395" y="0"/>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solidFill>
                    <a:srgbClr val="941100"/>
                  </a:solidFill>
                  <a:latin typeface="Times New Roman"/>
                  <a:ea typeface="Times New Roman"/>
                  <a:cs typeface="Times New Roman"/>
                  <a:sym typeface="Times New Roman"/>
                </a:defRPr>
              </a:lvl1pPr>
            </a:lstStyle>
            <a:p>
              <a:r>
                <a:rPr dirty="0"/>
                <a:t>1  </a:t>
              </a:r>
            </a:p>
          </p:txBody>
        </p:sp>
        <p:sp>
          <p:nvSpPr>
            <p:cNvPr id="940" name="Straight Connector 56"/>
            <p:cNvSpPr/>
            <p:nvPr/>
          </p:nvSpPr>
          <p:spPr>
            <a:xfrm flipV="1">
              <a:off x="174768" y="147855"/>
              <a:ext cx="141060" cy="169278"/>
            </a:xfrm>
            <a:prstGeom prst="line">
              <a:avLst/>
            </a:prstGeom>
            <a:noFill/>
            <a:ln w="12700" cap="flat">
              <a:solidFill>
                <a:srgbClr val="941100"/>
              </a:solidFill>
              <a:prstDash val="solid"/>
              <a:miter lim="800000"/>
            </a:ln>
            <a:effectLst/>
          </p:spPr>
          <p:txBody>
            <a:bodyPr wrap="square" lIns="45719" tIns="45719" rIns="45719" bIns="45719" numCol="1" anchor="t">
              <a:noAutofit/>
            </a:bodyPr>
            <a:lstStyle/>
            <a:p>
              <a:endParaRPr/>
            </a:p>
          </p:txBody>
        </p:sp>
        <p:sp>
          <p:nvSpPr>
            <p:cNvPr id="941" name="TextBox 57"/>
            <p:cNvSpPr txBox="1"/>
            <p:nvPr/>
          </p:nvSpPr>
          <p:spPr>
            <a:xfrm>
              <a:off x="295471" y="117049"/>
              <a:ext cx="282118" cy="311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solidFill>
                    <a:srgbClr val="941100"/>
                  </a:solidFill>
                  <a:latin typeface="Times New Roman"/>
                  <a:ea typeface="Times New Roman"/>
                  <a:cs typeface="Times New Roman"/>
                  <a:sym typeface="Times New Roman"/>
                </a:defRPr>
              </a:lvl1pPr>
            </a:lstStyle>
            <a:p>
              <a:r>
                <a:rPr dirty="0"/>
                <a:t>2  </a:t>
              </a:r>
            </a:p>
          </p:txBody>
        </p:sp>
      </p:grpSp>
      <p:grpSp>
        <p:nvGrpSpPr>
          <p:cNvPr id="946" name="Group"/>
          <p:cNvGrpSpPr/>
          <p:nvPr/>
        </p:nvGrpSpPr>
        <p:grpSpPr>
          <a:xfrm>
            <a:off x="4192465" y="5329748"/>
            <a:ext cx="564618" cy="402522"/>
            <a:chOff x="38910" y="6485"/>
            <a:chExt cx="564617" cy="402520"/>
          </a:xfrm>
        </p:grpSpPr>
        <p:sp>
          <p:nvSpPr>
            <p:cNvPr id="943" name="TextBox 55"/>
            <p:cNvSpPr txBox="1"/>
            <p:nvPr/>
          </p:nvSpPr>
          <p:spPr>
            <a:xfrm>
              <a:off x="38910" y="6485"/>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solidFill>
                    <a:srgbClr val="941100"/>
                  </a:solidFill>
                  <a:latin typeface="Times New Roman"/>
                  <a:ea typeface="Times New Roman"/>
                  <a:cs typeface="Times New Roman"/>
                  <a:sym typeface="Times New Roman"/>
                </a:defRPr>
              </a:lvl1pPr>
            </a:lstStyle>
            <a:p>
              <a:r>
                <a:rPr dirty="0"/>
                <a:t>1  </a:t>
              </a:r>
            </a:p>
          </p:txBody>
        </p:sp>
        <p:sp>
          <p:nvSpPr>
            <p:cNvPr id="944" name="Straight Connector 56"/>
            <p:cNvSpPr/>
            <p:nvPr/>
          </p:nvSpPr>
          <p:spPr>
            <a:xfrm flipV="1">
              <a:off x="174768" y="147855"/>
              <a:ext cx="141060" cy="169278"/>
            </a:xfrm>
            <a:prstGeom prst="line">
              <a:avLst/>
            </a:prstGeom>
            <a:noFill/>
            <a:ln w="12700" cap="flat">
              <a:solidFill>
                <a:srgbClr val="941100"/>
              </a:solidFill>
              <a:prstDash val="solid"/>
              <a:miter lim="800000"/>
            </a:ln>
            <a:effectLst/>
          </p:spPr>
          <p:txBody>
            <a:bodyPr wrap="square" lIns="45719" tIns="45719" rIns="45719" bIns="45719" numCol="1" anchor="t">
              <a:noAutofit/>
            </a:bodyPr>
            <a:lstStyle/>
            <a:p>
              <a:endParaRPr/>
            </a:p>
          </p:txBody>
        </p:sp>
        <p:sp>
          <p:nvSpPr>
            <p:cNvPr id="945" name="TextBox 57"/>
            <p:cNvSpPr txBox="1"/>
            <p:nvPr/>
          </p:nvSpPr>
          <p:spPr>
            <a:xfrm>
              <a:off x="321409" y="97596"/>
              <a:ext cx="282118" cy="311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solidFill>
                    <a:srgbClr val="941100"/>
                  </a:solidFill>
                  <a:latin typeface="Times New Roman"/>
                  <a:ea typeface="Times New Roman"/>
                  <a:cs typeface="Times New Roman"/>
                  <a:sym typeface="Times New Roman"/>
                </a:defRPr>
              </a:lvl1pPr>
            </a:lstStyle>
            <a:p>
              <a:r>
                <a:rPr dirty="0"/>
                <a:t>2  </a:t>
              </a:r>
            </a:p>
          </p:txBody>
        </p:sp>
      </p:grpSp>
      <p:sp>
        <p:nvSpPr>
          <p:cNvPr id="947" name="TextBox 237"/>
          <p:cNvSpPr txBox="1"/>
          <p:nvPr/>
        </p:nvSpPr>
        <p:spPr>
          <a:xfrm>
            <a:off x="3035533" y="5372775"/>
            <a:ext cx="31300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C00000"/>
                </a:solidFill>
                <a:latin typeface="Times New Roman"/>
                <a:ea typeface="Times New Roman"/>
                <a:cs typeface="Times New Roman"/>
                <a:sym typeface="Times New Roman"/>
              </a:defRPr>
            </a:lvl1pPr>
          </a:lstStyle>
          <a:p>
            <a:r>
              <a:t>1  </a:t>
            </a:r>
          </a:p>
        </p:txBody>
      </p:sp>
      <p:grpSp>
        <p:nvGrpSpPr>
          <p:cNvPr id="105" name="Group 104">
            <a:extLst>
              <a:ext uri="{FF2B5EF4-FFF2-40B4-BE49-F238E27FC236}">
                <a16:creationId xmlns:a16="http://schemas.microsoft.com/office/drawing/2014/main" id="{69891013-3691-C34A-95B3-523C298CBBC3}"/>
              </a:ext>
            </a:extLst>
          </p:cNvPr>
          <p:cNvGrpSpPr/>
          <p:nvPr/>
        </p:nvGrpSpPr>
        <p:grpSpPr>
          <a:xfrm>
            <a:off x="347174" y="6080722"/>
            <a:ext cx="1678033" cy="481586"/>
            <a:chOff x="1032936" y="5890542"/>
            <a:chExt cx="1678033" cy="481586"/>
          </a:xfrm>
        </p:grpSpPr>
        <p:sp>
          <p:nvSpPr>
            <p:cNvPr id="106" name="TextBox 105">
              <a:extLst>
                <a:ext uri="{FF2B5EF4-FFF2-40B4-BE49-F238E27FC236}">
                  <a16:creationId xmlns:a16="http://schemas.microsoft.com/office/drawing/2014/main" id="{D4E787B7-063F-AE47-87A1-B7ADB413179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07" name="TextBox 106">
              <a:extLst>
                <a:ext uri="{FF2B5EF4-FFF2-40B4-BE49-F238E27FC236}">
                  <a16:creationId xmlns:a16="http://schemas.microsoft.com/office/drawing/2014/main" id="{6D88C890-7144-1944-8350-2FB71BBACFFE}"/>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606739541"/>
      </p:ext>
    </p:extLst>
  </p:cSld>
  <p:clrMapOvr>
    <a:masterClrMapping/>
  </p:clrMapOvr>
  <mc:AlternateContent xmlns:mc="http://schemas.openxmlformats.org/markup-compatibility/2006" xmlns:p14="http://schemas.microsoft.com/office/powerpoint/2010/main">
    <mc:Choice Requires="p14">
      <p:transition spd="slow" p14:dur="1400" advClick="0" advTm="11000">
        <p14:doors dir="vert"/>
      </p:transition>
    </mc:Choice>
    <mc:Fallback xmlns="">
      <p:transition spd="slow" advClick="0" advTm="1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6" name="Straight Connector 179"/>
          <p:cNvCxnSpPr>
            <a:stCxn id="994" idx="0"/>
            <a:endCxn id="995" idx="0"/>
          </p:cNvCxnSpPr>
          <p:nvPr/>
        </p:nvCxnSpPr>
        <p:spPr>
          <a:xfrm flipH="1">
            <a:off x="5498010" y="1396110"/>
            <a:ext cx="5353" cy="965139"/>
          </a:xfrm>
          <a:prstGeom prst="straightConnector1">
            <a:avLst/>
          </a:prstGeom>
          <a:ln w="12700">
            <a:solidFill>
              <a:srgbClr val="C00000"/>
            </a:solidFill>
            <a:miter/>
          </a:ln>
        </p:spPr>
      </p:cxnSp>
      <p:sp>
        <p:nvSpPr>
          <p:cNvPr id="949" name="Straight Connector 132"/>
          <p:cNvSpPr/>
          <p:nvPr/>
        </p:nvSpPr>
        <p:spPr>
          <a:xfrm flipH="1" flipV="1">
            <a:off x="3548941" y="1395478"/>
            <a:ext cx="975294" cy="975294"/>
          </a:xfrm>
          <a:prstGeom prst="line">
            <a:avLst/>
          </a:prstGeom>
          <a:ln w="12700">
            <a:solidFill>
              <a:srgbClr val="00B050"/>
            </a:solidFill>
            <a:miter/>
          </a:ln>
        </p:spPr>
        <p:txBody>
          <a:bodyPr lIns="45719" rIns="45719"/>
          <a:lstStyle/>
          <a:p>
            <a:endParaRPr/>
          </a:p>
        </p:txBody>
      </p:sp>
      <p:sp>
        <p:nvSpPr>
          <p:cNvPr id="950" name="Straight Connector 133"/>
          <p:cNvSpPr/>
          <p:nvPr/>
        </p:nvSpPr>
        <p:spPr>
          <a:xfrm flipH="1" flipV="1">
            <a:off x="4525391" y="1395478"/>
            <a:ext cx="975294" cy="975294"/>
          </a:xfrm>
          <a:prstGeom prst="line">
            <a:avLst/>
          </a:prstGeom>
          <a:ln w="12700">
            <a:solidFill>
              <a:srgbClr val="00B050"/>
            </a:solidFill>
            <a:miter/>
          </a:ln>
        </p:spPr>
        <p:txBody>
          <a:bodyPr lIns="45719" rIns="45719"/>
          <a:lstStyle/>
          <a:p>
            <a:endParaRPr/>
          </a:p>
        </p:txBody>
      </p:sp>
      <p:sp>
        <p:nvSpPr>
          <p:cNvPr id="951"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952" name="Straight Connector 5"/>
          <p:cNvSpPr/>
          <p:nvPr/>
        </p:nvSpPr>
        <p:spPr>
          <a:xfrm>
            <a:off x="277471" y="821476"/>
            <a:ext cx="8563831" cy="1"/>
          </a:xfrm>
          <a:prstGeom prst="line">
            <a:avLst/>
          </a:prstGeom>
          <a:ln w="28575">
            <a:solidFill>
              <a:srgbClr val="000000"/>
            </a:solidFill>
            <a:miter/>
          </a:ln>
        </p:spPr>
        <p:txBody>
          <a:bodyPr lIns="45719" rIns="45719"/>
          <a:lstStyle/>
          <a:p>
            <a:endParaRPr/>
          </a:p>
        </p:txBody>
      </p:sp>
      <p:sp>
        <p:nvSpPr>
          <p:cNvPr id="953" name="Rectangle 43"/>
          <p:cNvSpPr/>
          <p:nvPr/>
        </p:nvSpPr>
        <p:spPr>
          <a:xfrm>
            <a:off x="1615588" y="2723012"/>
            <a:ext cx="6073121" cy="3070397"/>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954" name="Straight Connector 44"/>
          <p:cNvSpPr/>
          <p:nvPr/>
        </p:nvSpPr>
        <p:spPr>
          <a:xfrm>
            <a:off x="1615589" y="3271985"/>
            <a:ext cx="6073120" cy="1"/>
          </a:xfrm>
          <a:prstGeom prst="line">
            <a:avLst/>
          </a:prstGeom>
          <a:ln w="12700">
            <a:solidFill>
              <a:srgbClr val="000000"/>
            </a:solidFill>
            <a:miter/>
          </a:ln>
        </p:spPr>
        <p:txBody>
          <a:bodyPr lIns="45719" rIns="45719"/>
          <a:lstStyle/>
          <a:p>
            <a:endParaRPr/>
          </a:p>
        </p:txBody>
      </p:sp>
      <p:sp>
        <p:nvSpPr>
          <p:cNvPr id="955" name="Straight Connector 45"/>
          <p:cNvSpPr/>
          <p:nvPr/>
        </p:nvSpPr>
        <p:spPr>
          <a:xfrm flipH="1">
            <a:off x="3841765" y="2723863"/>
            <a:ext cx="1" cy="3069545"/>
          </a:xfrm>
          <a:prstGeom prst="line">
            <a:avLst/>
          </a:prstGeom>
          <a:ln w="12700">
            <a:solidFill>
              <a:srgbClr val="000000"/>
            </a:solidFill>
            <a:miter/>
          </a:ln>
        </p:spPr>
        <p:txBody>
          <a:bodyPr lIns="45719" rIns="45719"/>
          <a:lstStyle/>
          <a:p>
            <a:endParaRPr/>
          </a:p>
        </p:txBody>
      </p:sp>
      <p:sp>
        <p:nvSpPr>
          <p:cNvPr id="956" name="TextBox 46"/>
          <p:cNvSpPr txBox="1"/>
          <p:nvPr/>
        </p:nvSpPr>
        <p:spPr>
          <a:xfrm>
            <a:off x="2749580" y="2723399"/>
            <a:ext cx="100014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Length, in.</a:t>
            </a:r>
          </a:p>
        </p:txBody>
      </p:sp>
      <p:sp>
        <p:nvSpPr>
          <p:cNvPr id="957" name="TextBox 47"/>
          <p:cNvSpPr txBox="1"/>
          <p:nvPr/>
        </p:nvSpPr>
        <p:spPr>
          <a:xfrm>
            <a:off x="4015509" y="2705374"/>
            <a:ext cx="907939"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Internal force, </a:t>
            </a:r>
            <a:r>
              <a:rPr dirty="0" err="1"/>
              <a:t>lb</a:t>
            </a:r>
            <a:r>
              <a:rPr dirty="0"/>
              <a:t> </a:t>
            </a:r>
          </a:p>
        </p:txBody>
      </p:sp>
      <p:sp>
        <p:nvSpPr>
          <p:cNvPr id="958" name="Straight Connector 48"/>
          <p:cNvSpPr/>
          <p:nvPr/>
        </p:nvSpPr>
        <p:spPr>
          <a:xfrm flipH="1">
            <a:off x="2644093" y="2723862"/>
            <a:ext cx="1" cy="3069546"/>
          </a:xfrm>
          <a:prstGeom prst="line">
            <a:avLst/>
          </a:prstGeom>
          <a:ln w="12700">
            <a:solidFill>
              <a:srgbClr val="000000"/>
            </a:solidFill>
            <a:miter/>
          </a:ln>
        </p:spPr>
        <p:txBody>
          <a:bodyPr lIns="45719" rIns="45719"/>
          <a:lstStyle/>
          <a:p>
            <a:endParaRPr/>
          </a:p>
        </p:txBody>
      </p:sp>
      <p:sp>
        <p:nvSpPr>
          <p:cNvPr id="959" name="TextBox 49"/>
          <p:cNvSpPr txBox="1"/>
          <p:nvPr/>
        </p:nvSpPr>
        <p:spPr>
          <a:xfrm>
            <a:off x="1716830" y="2833170"/>
            <a:ext cx="937431"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rPr dirty="0"/>
              <a:t>Member </a:t>
            </a:r>
          </a:p>
        </p:txBody>
      </p:sp>
      <p:sp>
        <p:nvSpPr>
          <p:cNvPr id="960" name="TextBox 50"/>
          <p:cNvSpPr txBox="1"/>
          <p:nvPr/>
        </p:nvSpPr>
        <p:spPr>
          <a:xfrm>
            <a:off x="1967718" y="3253092"/>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961" name="Straight Connector 56"/>
          <p:cNvSpPr/>
          <p:nvPr/>
        </p:nvSpPr>
        <p:spPr>
          <a:xfrm>
            <a:off x="1615589" y="3593222"/>
            <a:ext cx="6073120" cy="1"/>
          </a:xfrm>
          <a:prstGeom prst="line">
            <a:avLst/>
          </a:prstGeom>
          <a:ln w="12700">
            <a:solidFill>
              <a:srgbClr val="000000"/>
            </a:solidFill>
            <a:miter/>
          </a:ln>
        </p:spPr>
        <p:txBody>
          <a:bodyPr lIns="45719" rIns="45719"/>
          <a:lstStyle/>
          <a:p>
            <a:endParaRPr/>
          </a:p>
        </p:txBody>
      </p:sp>
      <p:sp>
        <p:nvSpPr>
          <p:cNvPr id="962" name="Straight Connector 57"/>
          <p:cNvSpPr/>
          <p:nvPr/>
        </p:nvSpPr>
        <p:spPr>
          <a:xfrm>
            <a:off x="1619916" y="3910110"/>
            <a:ext cx="6068793" cy="1"/>
          </a:xfrm>
          <a:prstGeom prst="line">
            <a:avLst/>
          </a:prstGeom>
          <a:ln w="12700">
            <a:solidFill>
              <a:srgbClr val="000000"/>
            </a:solidFill>
            <a:miter/>
          </a:ln>
        </p:spPr>
        <p:txBody>
          <a:bodyPr lIns="45719" rIns="45719"/>
          <a:lstStyle/>
          <a:p>
            <a:endParaRPr/>
          </a:p>
        </p:txBody>
      </p:sp>
      <p:sp>
        <p:nvSpPr>
          <p:cNvPr id="963" name="Straight Connector 58"/>
          <p:cNvSpPr/>
          <p:nvPr/>
        </p:nvSpPr>
        <p:spPr>
          <a:xfrm>
            <a:off x="1619916" y="4232924"/>
            <a:ext cx="6068793" cy="1"/>
          </a:xfrm>
          <a:prstGeom prst="line">
            <a:avLst/>
          </a:prstGeom>
          <a:ln w="12700">
            <a:solidFill>
              <a:srgbClr val="000000"/>
            </a:solidFill>
            <a:miter/>
          </a:ln>
        </p:spPr>
        <p:txBody>
          <a:bodyPr lIns="45719" rIns="45719"/>
          <a:lstStyle/>
          <a:p>
            <a:endParaRPr/>
          </a:p>
        </p:txBody>
      </p:sp>
      <p:sp>
        <p:nvSpPr>
          <p:cNvPr id="964" name="TextBox 59"/>
          <p:cNvSpPr txBox="1"/>
          <p:nvPr/>
        </p:nvSpPr>
        <p:spPr>
          <a:xfrm>
            <a:off x="4282630" y="3248911"/>
            <a:ext cx="33999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965" name="TextBox 63"/>
          <p:cNvSpPr txBox="1"/>
          <p:nvPr/>
        </p:nvSpPr>
        <p:spPr>
          <a:xfrm>
            <a:off x="3097939" y="3253475"/>
            <a:ext cx="3560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966" name="Straight Connector 66"/>
          <p:cNvSpPr/>
          <p:nvPr/>
        </p:nvSpPr>
        <p:spPr>
          <a:xfrm flipH="1">
            <a:off x="4964710" y="2720852"/>
            <a:ext cx="1" cy="3072557"/>
          </a:xfrm>
          <a:prstGeom prst="line">
            <a:avLst/>
          </a:prstGeom>
          <a:ln w="12700">
            <a:solidFill>
              <a:srgbClr val="000000"/>
            </a:solidFill>
            <a:miter/>
          </a:ln>
        </p:spPr>
        <p:txBody>
          <a:bodyPr lIns="45719" rIns="45719"/>
          <a:lstStyle/>
          <a:p>
            <a:endParaRPr/>
          </a:p>
        </p:txBody>
      </p:sp>
      <p:sp>
        <p:nvSpPr>
          <p:cNvPr id="967" name="Straight Connector 67"/>
          <p:cNvSpPr/>
          <p:nvPr/>
        </p:nvSpPr>
        <p:spPr>
          <a:xfrm flipH="1">
            <a:off x="6080931" y="2717842"/>
            <a:ext cx="1" cy="3075567"/>
          </a:xfrm>
          <a:prstGeom prst="line">
            <a:avLst/>
          </a:prstGeom>
          <a:ln w="12700">
            <a:solidFill>
              <a:srgbClr val="000000"/>
            </a:solidFill>
            <a:miter/>
          </a:ln>
        </p:spPr>
        <p:txBody>
          <a:bodyPr lIns="45719" rIns="45719"/>
          <a:lstStyle/>
          <a:p>
            <a:endParaRPr/>
          </a:p>
        </p:txBody>
      </p:sp>
      <p:sp>
        <p:nvSpPr>
          <p:cNvPr id="968" name="TextBox 68"/>
          <p:cNvSpPr txBox="1"/>
          <p:nvPr/>
        </p:nvSpPr>
        <p:spPr>
          <a:xfrm>
            <a:off x="5203902" y="2724361"/>
            <a:ext cx="821260" cy="5400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t>Virtual   </a:t>
            </a:r>
          </a:p>
          <a:p>
            <a:pPr>
              <a:defRPr sz="1600">
                <a:latin typeface="Times New Roman"/>
                <a:ea typeface="Times New Roman"/>
                <a:cs typeface="Times New Roman"/>
                <a:sym typeface="Times New Roman"/>
              </a:defRPr>
            </a:pPr>
            <a:r>
              <a:t> force   </a:t>
            </a:r>
          </a:p>
        </p:txBody>
      </p:sp>
      <p:sp>
        <p:nvSpPr>
          <p:cNvPr id="969" name="TextBox 74"/>
          <p:cNvSpPr txBox="1"/>
          <p:nvPr/>
        </p:nvSpPr>
        <p:spPr>
          <a:xfrm>
            <a:off x="4984148" y="6142339"/>
            <a:ext cx="596475" cy="391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r>
              <a:t>∑</a:t>
            </a:r>
            <a:r>
              <a:rPr baseline="-25000"/>
              <a:t>1-8</a:t>
            </a:r>
          </a:p>
        </p:txBody>
      </p:sp>
      <p:sp>
        <p:nvSpPr>
          <p:cNvPr id="970" name="TextBox 116"/>
          <p:cNvSpPr txBox="1"/>
          <p:nvPr/>
        </p:nvSpPr>
        <p:spPr>
          <a:xfrm>
            <a:off x="1986905" y="4521317"/>
            <a:ext cx="4015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971" name="Straight Connector 120"/>
          <p:cNvSpPr/>
          <p:nvPr/>
        </p:nvSpPr>
        <p:spPr>
          <a:xfrm>
            <a:off x="1608118" y="4857908"/>
            <a:ext cx="6080591" cy="1"/>
          </a:xfrm>
          <a:prstGeom prst="line">
            <a:avLst/>
          </a:prstGeom>
          <a:ln w="12700">
            <a:solidFill>
              <a:srgbClr val="000000"/>
            </a:solidFill>
            <a:miter/>
          </a:ln>
        </p:spPr>
        <p:txBody>
          <a:bodyPr lIns="45719" rIns="45719"/>
          <a:lstStyle/>
          <a:p>
            <a:endParaRPr/>
          </a:p>
        </p:txBody>
      </p:sp>
      <p:sp>
        <p:nvSpPr>
          <p:cNvPr id="972" name="Straight Connector 121"/>
          <p:cNvSpPr/>
          <p:nvPr/>
        </p:nvSpPr>
        <p:spPr>
          <a:xfrm>
            <a:off x="1623657" y="5174708"/>
            <a:ext cx="6065051" cy="1"/>
          </a:xfrm>
          <a:prstGeom prst="line">
            <a:avLst/>
          </a:prstGeom>
          <a:ln w="12700">
            <a:solidFill>
              <a:srgbClr val="000000"/>
            </a:solidFill>
            <a:miter/>
          </a:ln>
        </p:spPr>
        <p:txBody>
          <a:bodyPr lIns="45719" rIns="45719"/>
          <a:lstStyle/>
          <a:p>
            <a:endParaRPr/>
          </a:p>
        </p:txBody>
      </p:sp>
      <p:sp>
        <p:nvSpPr>
          <p:cNvPr id="973" name="Straight Connector 122"/>
          <p:cNvSpPr/>
          <p:nvPr/>
        </p:nvSpPr>
        <p:spPr>
          <a:xfrm>
            <a:off x="1608117" y="5487277"/>
            <a:ext cx="6083653" cy="1"/>
          </a:xfrm>
          <a:prstGeom prst="line">
            <a:avLst/>
          </a:prstGeom>
          <a:ln w="12700">
            <a:solidFill>
              <a:srgbClr val="000000"/>
            </a:solidFill>
            <a:miter/>
          </a:ln>
        </p:spPr>
        <p:txBody>
          <a:bodyPr lIns="45719" rIns="45719"/>
          <a:lstStyle/>
          <a:p>
            <a:endParaRPr/>
          </a:p>
        </p:txBody>
      </p:sp>
      <p:sp>
        <p:nvSpPr>
          <p:cNvPr id="974" name="TextBox 123"/>
          <p:cNvSpPr txBox="1"/>
          <p:nvPr/>
        </p:nvSpPr>
        <p:spPr>
          <a:xfrm>
            <a:off x="4324260" y="4533065"/>
            <a:ext cx="43511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975" name="TextBox 127"/>
          <p:cNvSpPr txBox="1"/>
          <p:nvPr/>
        </p:nvSpPr>
        <p:spPr>
          <a:xfrm>
            <a:off x="3109088" y="4533929"/>
            <a:ext cx="35601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976" name="Straight Connector 150"/>
          <p:cNvSpPr/>
          <p:nvPr/>
        </p:nvSpPr>
        <p:spPr>
          <a:xfrm>
            <a:off x="1608118" y="4547715"/>
            <a:ext cx="6080591" cy="1"/>
          </a:xfrm>
          <a:prstGeom prst="line">
            <a:avLst/>
          </a:prstGeom>
          <a:ln w="12700">
            <a:solidFill>
              <a:srgbClr val="000000"/>
            </a:solidFill>
            <a:miter/>
          </a:ln>
        </p:spPr>
        <p:txBody>
          <a:bodyPr lIns="45719" rIns="45719"/>
          <a:lstStyle/>
          <a:p>
            <a:endParaRPr/>
          </a:p>
        </p:txBody>
      </p:sp>
      <p:sp>
        <p:nvSpPr>
          <p:cNvPr id="977" name="Straight Arrow Connector 153"/>
          <p:cNvSpPr/>
          <p:nvPr/>
        </p:nvSpPr>
        <p:spPr>
          <a:xfrm>
            <a:off x="5741552" y="1234843"/>
            <a:ext cx="1" cy="145068"/>
          </a:xfrm>
          <a:prstGeom prst="line">
            <a:avLst/>
          </a:prstGeom>
          <a:ln w="25400">
            <a:solidFill>
              <a:srgbClr val="FF0000"/>
            </a:solidFill>
            <a:miter/>
            <a:tailEnd type="triangle"/>
          </a:ln>
        </p:spPr>
        <p:txBody>
          <a:bodyPr lIns="45719" rIns="45719"/>
          <a:lstStyle/>
          <a:p>
            <a:endParaRPr/>
          </a:p>
        </p:txBody>
      </p:sp>
      <p:sp>
        <p:nvSpPr>
          <p:cNvPr id="978" name="Straight Arrow Connector 154"/>
          <p:cNvSpPr/>
          <p:nvPr/>
        </p:nvSpPr>
        <p:spPr>
          <a:xfrm>
            <a:off x="5750262" y="2360488"/>
            <a:ext cx="1" cy="175241"/>
          </a:xfrm>
          <a:prstGeom prst="line">
            <a:avLst/>
          </a:prstGeom>
          <a:ln w="25400">
            <a:solidFill>
              <a:srgbClr val="FF0000"/>
            </a:solidFill>
            <a:miter/>
            <a:tailEnd type="triangle"/>
          </a:ln>
        </p:spPr>
        <p:txBody>
          <a:bodyPr lIns="45719" rIns="45719"/>
          <a:lstStyle/>
          <a:p>
            <a:endParaRPr/>
          </a:p>
        </p:txBody>
      </p:sp>
      <p:sp>
        <p:nvSpPr>
          <p:cNvPr id="979" name="Straight Connector 160"/>
          <p:cNvSpPr/>
          <p:nvPr/>
        </p:nvSpPr>
        <p:spPr>
          <a:xfrm flipV="1">
            <a:off x="3552268" y="1392202"/>
            <a:ext cx="984051" cy="3979"/>
          </a:xfrm>
          <a:prstGeom prst="line">
            <a:avLst/>
          </a:prstGeom>
          <a:ln w="12700">
            <a:solidFill>
              <a:srgbClr val="000000"/>
            </a:solidFill>
            <a:miter/>
          </a:ln>
        </p:spPr>
        <p:txBody>
          <a:bodyPr lIns="45719" rIns="45719"/>
          <a:lstStyle/>
          <a:p>
            <a:endParaRPr/>
          </a:p>
        </p:txBody>
      </p:sp>
      <p:sp>
        <p:nvSpPr>
          <p:cNvPr id="980" name="Oval 162"/>
          <p:cNvSpPr/>
          <p:nvPr/>
        </p:nvSpPr>
        <p:spPr>
          <a:xfrm>
            <a:off x="3492796" y="1332485"/>
            <a:ext cx="121913" cy="121912"/>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81" name="Straight Connector 163"/>
          <p:cNvSpPr/>
          <p:nvPr/>
        </p:nvSpPr>
        <p:spPr>
          <a:xfrm flipV="1">
            <a:off x="3548942" y="1393974"/>
            <a:ext cx="975294" cy="975294"/>
          </a:xfrm>
          <a:prstGeom prst="line">
            <a:avLst/>
          </a:prstGeom>
          <a:ln w="12700">
            <a:solidFill>
              <a:srgbClr val="0070C0"/>
            </a:solidFill>
            <a:miter/>
          </a:ln>
        </p:spPr>
        <p:txBody>
          <a:bodyPr lIns="45719" rIns="45719"/>
          <a:lstStyle/>
          <a:p>
            <a:endParaRPr/>
          </a:p>
        </p:txBody>
      </p:sp>
      <p:sp>
        <p:nvSpPr>
          <p:cNvPr id="982" name="Oval 164"/>
          <p:cNvSpPr/>
          <p:nvPr/>
        </p:nvSpPr>
        <p:spPr>
          <a:xfrm>
            <a:off x="3487446" y="2297622"/>
            <a:ext cx="121913" cy="12191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83" name="Straight Connector 165"/>
          <p:cNvSpPr/>
          <p:nvPr/>
        </p:nvSpPr>
        <p:spPr>
          <a:xfrm flipV="1">
            <a:off x="3485309" y="1259616"/>
            <a:ext cx="2" cy="243824"/>
          </a:xfrm>
          <a:prstGeom prst="line">
            <a:avLst/>
          </a:prstGeom>
          <a:ln w="12700">
            <a:solidFill>
              <a:srgbClr val="000000"/>
            </a:solidFill>
            <a:miter/>
          </a:ln>
        </p:spPr>
        <p:txBody>
          <a:bodyPr lIns="45719" rIns="45719"/>
          <a:lstStyle/>
          <a:p>
            <a:endParaRPr/>
          </a:p>
        </p:txBody>
      </p:sp>
      <p:sp>
        <p:nvSpPr>
          <p:cNvPr id="984" name="Straight Connector 166"/>
          <p:cNvSpPr/>
          <p:nvPr/>
        </p:nvSpPr>
        <p:spPr>
          <a:xfrm>
            <a:off x="3361240" y="1259615"/>
            <a:ext cx="126792" cy="1"/>
          </a:xfrm>
          <a:prstGeom prst="line">
            <a:avLst/>
          </a:prstGeom>
          <a:ln w="12700">
            <a:solidFill>
              <a:srgbClr val="000000"/>
            </a:solidFill>
            <a:miter/>
          </a:ln>
        </p:spPr>
        <p:txBody>
          <a:bodyPr lIns="45719" rIns="45719"/>
          <a:lstStyle/>
          <a:p>
            <a:endParaRPr/>
          </a:p>
        </p:txBody>
      </p:sp>
      <p:sp>
        <p:nvSpPr>
          <p:cNvPr id="985" name="Straight Connector 167"/>
          <p:cNvSpPr/>
          <p:nvPr/>
        </p:nvSpPr>
        <p:spPr>
          <a:xfrm>
            <a:off x="3366006" y="1384644"/>
            <a:ext cx="119364" cy="2"/>
          </a:xfrm>
          <a:prstGeom prst="line">
            <a:avLst/>
          </a:prstGeom>
          <a:ln w="12700">
            <a:solidFill>
              <a:srgbClr val="000000"/>
            </a:solidFill>
            <a:miter/>
          </a:ln>
        </p:spPr>
        <p:txBody>
          <a:bodyPr lIns="45719" rIns="45719"/>
          <a:lstStyle/>
          <a:p>
            <a:endParaRPr/>
          </a:p>
        </p:txBody>
      </p:sp>
      <p:sp>
        <p:nvSpPr>
          <p:cNvPr id="986" name="Straight Connector 168"/>
          <p:cNvSpPr/>
          <p:nvPr/>
        </p:nvSpPr>
        <p:spPr>
          <a:xfrm flipV="1">
            <a:off x="3370819" y="1500860"/>
            <a:ext cx="117100" cy="2502"/>
          </a:xfrm>
          <a:prstGeom prst="line">
            <a:avLst/>
          </a:prstGeom>
          <a:ln w="12700">
            <a:solidFill>
              <a:srgbClr val="000000"/>
            </a:solidFill>
            <a:miter/>
          </a:ln>
        </p:spPr>
        <p:txBody>
          <a:bodyPr lIns="45719" rIns="45719"/>
          <a:lstStyle/>
          <a:p>
            <a:endParaRPr/>
          </a:p>
        </p:txBody>
      </p:sp>
      <p:sp>
        <p:nvSpPr>
          <p:cNvPr id="987" name="Straight Connector 169"/>
          <p:cNvSpPr/>
          <p:nvPr/>
        </p:nvSpPr>
        <p:spPr>
          <a:xfrm flipV="1">
            <a:off x="3482056" y="2231359"/>
            <a:ext cx="2" cy="243824"/>
          </a:xfrm>
          <a:prstGeom prst="line">
            <a:avLst/>
          </a:prstGeom>
          <a:ln w="12700">
            <a:solidFill>
              <a:srgbClr val="000000"/>
            </a:solidFill>
            <a:miter/>
          </a:ln>
        </p:spPr>
        <p:txBody>
          <a:bodyPr lIns="45719" rIns="45719"/>
          <a:lstStyle/>
          <a:p>
            <a:endParaRPr/>
          </a:p>
        </p:txBody>
      </p:sp>
      <p:sp>
        <p:nvSpPr>
          <p:cNvPr id="988" name="Straight Connector 170"/>
          <p:cNvSpPr/>
          <p:nvPr/>
        </p:nvSpPr>
        <p:spPr>
          <a:xfrm>
            <a:off x="3359513" y="2228547"/>
            <a:ext cx="121912" cy="2735"/>
          </a:xfrm>
          <a:prstGeom prst="line">
            <a:avLst/>
          </a:prstGeom>
          <a:ln w="12700">
            <a:solidFill>
              <a:srgbClr val="000000"/>
            </a:solidFill>
            <a:miter/>
          </a:ln>
        </p:spPr>
        <p:txBody>
          <a:bodyPr lIns="45719" rIns="45719"/>
          <a:lstStyle/>
          <a:p>
            <a:endParaRPr/>
          </a:p>
        </p:txBody>
      </p:sp>
      <p:sp>
        <p:nvSpPr>
          <p:cNvPr id="989" name="Straight Connector 171"/>
          <p:cNvSpPr/>
          <p:nvPr/>
        </p:nvSpPr>
        <p:spPr>
          <a:xfrm>
            <a:off x="3355438" y="2348306"/>
            <a:ext cx="121912" cy="2735"/>
          </a:xfrm>
          <a:prstGeom prst="line">
            <a:avLst/>
          </a:prstGeom>
          <a:ln w="12700">
            <a:solidFill>
              <a:srgbClr val="000000"/>
            </a:solidFill>
            <a:miter/>
          </a:ln>
        </p:spPr>
        <p:txBody>
          <a:bodyPr lIns="45719" rIns="45719"/>
          <a:lstStyle/>
          <a:p>
            <a:endParaRPr/>
          </a:p>
        </p:txBody>
      </p:sp>
      <p:sp>
        <p:nvSpPr>
          <p:cNvPr id="990" name="Straight Connector 172"/>
          <p:cNvSpPr/>
          <p:nvPr/>
        </p:nvSpPr>
        <p:spPr>
          <a:xfrm>
            <a:off x="3362752" y="2469869"/>
            <a:ext cx="121912" cy="2735"/>
          </a:xfrm>
          <a:prstGeom prst="line">
            <a:avLst/>
          </a:prstGeom>
          <a:ln w="12700">
            <a:solidFill>
              <a:srgbClr val="000000"/>
            </a:solidFill>
            <a:miter/>
          </a:ln>
        </p:spPr>
        <p:txBody>
          <a:bodyPr lIns="45719" rIns="45719"/>
          <a:lstStyle/>
          <a:p>
            <a:endParaRPr/>
          </a:p>
        </p:txBody>
      </p:sp>
      <p:cxnSp>
        <p:nvCxnSpPr>
          <p:cNvPr id="991" name="Straight Connector 173"/>
          <p:cNvCxnSpPr>
            <a:stCxn id="997" idx="0"/>
            <a:endCxn id="998" idx="0"/>
          </p:cNvCxnSpPr>
          <p:nvPr/>
        </p:nvCxnSpPr>
        <p:spPr>
          <a:xfrm flipH="1">
            <a:off x="4521560" y="1396110"/>
            <a:ext cx="5351" cy="965139"/>
          </a:xfrm>
          <a:prstGeom prst="straightConnector1">
            <a:avLst/>
          </a:prstGeom>
          <a:ln w="12700">
            <a:solidFill>
              <a:srgbClr val="C00000"/>
            </a:solidFill>
            <a:miter/>
          </a:ln>
        </p:spPr>
      </p:cxnSp>
      <p:sp>
        <p:nvSpPr>
          <p:cNvPr id="992" name="Straight Connector 174"/>
          <p:cNvSpPr/>
          <p:nvPr/>
        </p:nvSpPr>
        <p:spPr>
          <a:xfrm flipV="1">
            <a:off x="4528719" y="1392202"/>
            <a:ext cx="984051" cy="3979"/>
          </a:xfrm>
          <a:prstGeom prst="line">
            <a:avLst/>
          </a:prstGeom>
          <a:ln w="12700">
            <a:solidFill>
              <a:srgbClr val="000000"/>
            </a:solidFill>
            <a:miter/>
          </a:ln>
        </p:spPr>
        <p:txBody>
          <a:bodyPr lIns="45719" rIns="45719"/>
          <a:lstStyle/>
          <a:p>
            <a:endParaRPr/>
          </a:p>
        </p:txBody>
      </p:sp>
      <p:sp>
        <p:nvSpPr>
          <p:cNvPr id="993" name="Straight Connector 176"/>
          <p:cNvSpPr/>
          <p:nvPr/>
        </p:nvSpPr>
        <p:spPr>
          <a:xfrm flipV="1">
            <a:off x="4525392" y="1393974"/>
            <a:ext cx="975294" cy="975294"/>
          </a:xfrm>
          <a:prstGeom prst="line">
            <a:avLst/>
          </a:prstGeom>
          <a:ln w="12700">
            <a:solidFill>
              <a:srgbClr val="0070C0"/>
            </a:solidFill>
            <a:miter/>
          </a:ln>
        </p:spPr>
        <p:txBody>
          <a:bodyPr lIns="45719" rIns="45719"/>
          <a:lstStyle/>
          <a:p>
            <a:endParaRPr/>
          </a:p>
        </p:txBody>
      </p:sp>
      <p:sp>
        <p:nvSpPr>
          <p:cNvPr id="994" name="Oval 177"/>
          <p:cNvSpPr/>
          <p:nvPr/>
        </p:nvSpPr>
        <p:spPr>
          <a:xfrm>
            <a:off x="5442406" y="1335154"/>
            <a:ext cx="121913" cy="12191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95" name="Oval 178"/>
          <p:cNvSpPr/>
          <p:nvPr/>
        </p:nvSpPr>
        <p:spPr>
          <a:xfrm>
            <a:off x="5437054" y="2300292"/>
            <a:ext cx="121913" cy="12191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97" name="Oval 180"/>
          <p:cNvSpPr/>
          <p:nvPr/>
        </p:nvSpPr>
        <p:spPr>
          <a:xfrm>
            <a:off x="4465954" y="1335154"/>
            <a:ext cx="121913" cy="12191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98" name="Oval 181"/>
          <p:cNvSpPr/>
          <p:nvPr/>
        </p:nvSpPr>
        <p:spPr>
          <a:xfrm>
            <a:off x="4460604" y="2300292"/>
            <a:ext cx="121913" cy="12191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999" name="TextBox 186"/>
          <p:cNvSpPr txBox="1"/>
          <p:nvPr/>
        </p:nvSpPr>
        <p:spPr>
          <a:xfrm>
            <a:off x="1772442" y="284567"/>
            <a:ext cx="5873158" cy="482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t>End Deflection of Two Truss Units    </a:t>
            </a:r>
          </a:p>
        </p:txBody>
      </p:sp>
      <p:sp>
        <p:nvSpPr>
          <p:cNvPr id="1000" name="Straight Connector 131"/>
          <p:cNvSpPr/>
          <p:nvPr/>
        </p:nvSpPr>
        <p:spPr>
          <a:xfrm flipH="1">
            <a:off x="6115075" y="2715505"/>
            <a:ext cx="1" cy="3077904"/>
          </a:xfrm>
          <a:prstGeom prst="line">
            <a:avLst/>
          </a:prstGeom>
          <a:ln w="12700">
            <a:solidFill>
              <a:srgbClr val="000000"/>
            </a:solidFill>
            <a:miter/>
          </a:ln>
        </p:spPr>
        <p:txBody>
          <a:bodyPr lIns="45719" rIns="45719"/>
          <a:lstStyle/>
          <a:p>
            <a:endParaRPr/>
          </a:p>
        </p:txBody>
      </p:sp>
      <p:sp>
        <p:nvSpPr>
          <p:cNvPr id="1001" name="Rectangle 134"/>
          <p:cNvSpPr/>
          <p:nvPr/>
        </p:nvSpPr>
        <p:spPr>
          <a:xfrm>
            <a:off x="2628692" y="6138476"/>
            <a:ext cx="5063391" cy="402925"/>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1002" name="Straight Connector 135"/>
          <p:cNvSpPr/>
          <p:nvPr/>
        </p:nvSpPr>
        <p:spPr>
          <a:xfrm>
            <a:off x="4230234" y="6138476"/>
            <a:ext cx="1" cy="402925"/>
          </a:xfrm>
          <a:prstGeom prst="line">
            <a:avLst/>
          </a:prstGeom>
          <a:ln w="12700">
            <a:solidFill>
              <a:srgbClr val="000000"/>
            </a:solidFill>
            <a:miter/>
          </a:ln>
        </p:spPr>
        <p:txBody>
          <a:bodyPr lIns="45719" rIns="45719"/>
          <a:lstStyle/>
          <a:p>
            <a:endParaRPr/>
          </a:p>
        </p:txBody>
      </p:sp>
      <p:sp>
        <p:nvSpPr>
          <p:cNvPr id="1003" name="Straight Connector 136"/>
          <p:cNvSpPr/>
          <p:nvPr/>
        </p:nvSpPr>
        <p:spPr>
          <a:xfrm>
            <a:off x="4266032" y="6135008"/>
            <a:ext cx="1" cy="406393"/>
          </a:xfrm>
          <a:prstGeom prst="line">
            <a:avLst/>
          </a:prstGeom>
          <a:ln w="12700">
            <a:solidFill>
              <a:srgbClr val="000000"/>
            </a:solidFill>
            <a:miter/>
          </a:ln>
        </p:spPr>
        <p:txBody>
          <a:bodyPr lIns="45719" rIns="45719"/>
          <a:lstStyle/>
          <a:p>
            <a:endParaRPr/>
          </a:p>
        </p:txBody>
      </p:sp>
      <p:sp>
        <p:nvSpPr>
          <p:cNvPr id="1004" name="TextBox 137"/>
          <p:cNvSpPr txBox="1"/>
          <p:nvPr/>
        </p:nvSpPr>
        <p:spPr>
          <a:xfrm>
            <a:off x="4370073" y="6157466"/>
            <a:ext cx="448941" cy="391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r>
              <a:t>Y</a:t>
            </a:r>
            <a:r>
              <a:rPr baseline="-25000"/>
              <a:t>2</a:t>
            </a:r>
            <a:r>
              <a:t>   </a:t>
            </a:r>
          </a:p>
        </p:txBody>
      </p:sp>
      <p:sp>
        <p:nvSpPr>
          <p:cNvPr id="1005" name="TextBox 188"/>
          <p:cNvSpPr txBox="1"/>
          <p:nvPr/>
        </p:nvSpPr>
        <p:spPr>
          <a:xfrm>
            <a:off x="5679845" y="6162942"/>
            <a:ext cx="44597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14</a:t>
            </a:r>
          </a:p>
        </p:txBody>
      </p:sp>
      <mc:AlternateContent xmlns:mc="http://schemas.openxmlformats.org/markup-compatibility/2006" xmlns:a14="http://schemas.microsoft.com/office/drawing/2010/main">
        <mc:Choice Requires="a14">
          <p:sp>
            <p:nvSpPr>
              <p:cNvPr id="1006" name="TextBox 189"/>
              <p:cNvSpPr txBox="1"/>
              <p:nvPr/>
            </p:nvSpPr>
            <p:spPr>
              <a:xfrm>
                <a:off x="6248038" y="6204013"/>
                <a:ext cx="523552"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12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006" name="TextBox 189"/>
              <p:cNvSpPr txBox="1">
                <a:spLocks noRot="1" noChangeAspect="1" noMove="1" noResize="1" noEditPoints="1" noAdjustHandles="1" noChangeArrowheads="1" noChangeShapeType="1" noTextEdit="1"/>
              </p:cNvSpPr>
              <p:nvPr/>
            </p:nvSpPr>
            <p:spPr>
              <a:xfrm>
                <a:off x="6248038" y="6204013"/>
                <a:ext cx="523552" cy="281636"/>
              </a:xfrm>
              <a:prstGeom prst="rect">
                <a:avLst/>
              </a:prstGeom>
              <a:blipFill>
                <a:blip r:embed="rId2"/>
                <a:stretch>
                  <a:fillRect l="-16279" r="-17442" b="-17391"/>
                </a:stretch>
              </a:blipFill>
              <a:ln w="12700">
                <a:miter lim="400000"/>
              </a:ln>
            </p:spPr>
            <p:txBody>
              <a:bodyPr/>
              <a:lstStyle/>
              <a:p>
                <a:r>
                  <a:rPr lang="en-US">
                    <a:noFill/>
                  </a:rPr>
                  <a:t> </a:t>
                </a:r>
              </a:p>
            </p:txBody>
          </p:sp>
        </mc:Fallback>
      </mc:AlternateContent>
      <p:sp>
        <p:nvSpPr>
          <p:cNvPr id="1007" name="TextBox 190"/>
          <p:cNvSpPr txBox="1"/>
          <p:nvPr/>
        </p:nvSpPr>
        <p:spPr>
          <a:xfrm>
            <a:off x="5961369" y="6156283"/>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1008" name="TextBox 191"/>
          <p:cNvSpPr txBox="1"/>
          <p:nvPr/>
        </p:nvSpPr>
        <p:spPr>
          <a:xfrm>
            <a:off x="6778960" y="6152305"/>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1009" name="TextBox 196"/>
          <p:cNvSpPr txBox="1"/>
          <p:nvPr/>
        </p:nvSpPr>
        <p:spPr>
          <a:xfrm>
            <a:off x="5427929" y="6155483"/>
            <a:ext cx="320817"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1010" name="TextBox 197"/>
          <p:cNvSpPr txBox="1"/>
          <p:nvPr/>
        </p:nvSpPr>
        <p:spPr>
          <a:xfrm>
            <a:off x="4704438" y="6160865"/>
            <a:ext cx="320817"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1011" name="Down Arrow 198"/>
          <p:cNvSpPr/>
          <p:nvPr/>
        </p:nvSpPr>
        <p:spPr>
          <a:xfrm>
            <a:off x="6778298" y="5872188"/>
            <a:ext cx="222838" cy="19147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7634" y="10800"/>
                </a:lnTo>
                <a:lnTo>
                  <a:pt x="7634" y="0"/>
                </a:lnTo>
                <a:lnTo>
                  <a:pt x="13966" y="0"/>
                </a:lnTo>
                <a:lnTo>
                  <a:pt x="13966" y="10800"/>
                </a:lnTo>
                <a:lnTo>
                  <a:pt x="21600" y="10800"/>
                </a:lnTo>
                <a:lnTo>
                  <a:pt x="10800" y="21600"/>
                </a:lnTo>
                <a:close/>
              </a:path>
            </a:pathLst>
          </a:custGeom>
          <a:ln w="12700">
            <a:solidFill>
              <a:srgbClr val="000000"/>
            </a:solidFill>
            <a:miter/>
          </a:ln>
        </p:spPr>
        <p:txBody>
          <a:bodyPr lIns="45719" rIns="45719" anchor="ctr"/>
          <a:lstStyle/>
          <a:p>
            <a:pPr algn="ctr">
              <a:defRPr>
                <a:solidFill>
                  <a:srgbClr val="FFFFFF"/>
                </a:solidFill>
              </a:defRPr>
            </a:pPr>
            <a:endParaRPr/>
          </a:p>
        </p:txBody>
      </p:sp>
      <p:sp>
        <p:nvSpPr>
          <p:cNvPr id="1012" name="TextBox 200"/>
          <p:cNvSpPr txBox="1"/>
          <p:nvPr/>
        </p:nvSpPr>
        <p:spPr>
          <a:xfrm>
            <a:off x="2714830" y="6164259"/>
            <a:ext cx="1522865"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Deflection, in.</a:t>
            </a:r>
          </a:p>
        </p:txBody>
      </p:sp>
      <p:sp>
        <p:nvSpPr>
          <p:cNvPr id="1013" name="TextBox 201"/>
          <p:cNvSpPr txBox="1"/>
          <p:nvPr/>
        </p:nvSpPr>
        <p:spPr>
          <a:xfrm>
            <a:off x="5790281" y="1165523"/>
            <a:ext cx="564229"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FF0000"/>
                </a:solidFill>
                <a:latin typeface="Times New Roman"/>
                <a:ea typeface="Times New Roman"/>
                <a:cs typeface="Times New Roman"/>
                <a:sym typeface="Times New Roman"/>
              </a:defRPr>
            </a:lvl1pPr>
          </a:lstStyle>
          <a:p>
            <a:r>
              <a:t> .5 lb</a:t>
            </a:r>
          </a:p>
        </p:txBody>
      </p:sp>
      <p:sp>
        <p:nvSpPr>
          <p:cNvPr id="1014" name="TextBox 202"/>
          <p:cNvSpPr txBox="1"/>
          <p:nvPr/>
        </p:nvSpPr>
        <p:spPr>
          <a:xfrm>
            <a:off x="5801000" y="2270761"/>
            <a:ext cx="554858"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FF0000"/>
                </a:solidFill>
                <a:latin typeface="Times New Roman"/>
                <a:ea typeface="Times New Roman"/>
                <a:cs typeface="Times New Roman"/>
                <a:sym typeface="Times New Roman"/>
              </a:defRPr>
            </a:lvl1pPr>
          </a:lstStyle>
          <a:p>
            <a:r>
              <a:t> .5 lb </a:t>
            </a:r>
          </a:p>
        </p:txBody>
      </p:sp>
      <p:sp>
        <p:nvSpPr>
          <p:cNvPr id="1015" name="TextBox 203"/>
          <p:cNvSpPr txBox="1"/>
          <p:nvPr/>
        </p:nvSpPr>
        <p:spPr>
          <a:xfrm>
            <a:off x="5381940" y="3255362"/>
            <a:ext cx="33999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016" name="TextBox 205"/>
          <p:cNvSpPr txBox="1"/>
          <p:nvPr/>
        </p:nvSpPr>
        <p:spPr>
          <a:xfrm>
            <a:off x="5422615" y="4536147"/>
            <a:ext cx="38837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17" name="TextBox 231"/>
          <p:cNvSpPr txBox="1"/>
          <p:nvPr/>
        </p:nvSpPr>
        <p:spPr>
          <a:xfrm>
            <a:off x="6775654" y="3251992"/>
            <a:ext cx="33999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1018" name="TextBox 233"/>
          <p:cNvSpPr txBox="1"/>
          <p:nvPr/>
        </p:nvSpPr>
        <p:spPr>
          <a:xfrm>
            <a:off x="6771801" y="4532776"/>
            <a:ext cx="35535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19" name="TextBox 246"/>
          <p:cNvSpPr txBox="1"/>
          <p:nvPr/>
        </p:nvSpPr>
        <p:spPr>
          <a:xfrm>
            <a:off x="6295659" y="2732138"/>
            <a:ext cx="1410341"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t>Displacement, </a:t>
            </a:r>
          </a:p>
          <a:p>
            <a:pPr>
              <a:defRPr sz="1600">
                <a:latin typeface="Times New Roman"/>
                <a:ea typeface="Times New Roman"/>
                <a:cs typeface="Times New Roman"/>
                <a:sym typeface="Times New Roman"/>
              </a:defRPr>
            </a:pPr>
            <a:r>
              <a:t>          in.</a:t>
            </a:r>
          </a:p>
        </p:txBody>
      </p:sp>
      <p:sp>
        <p:nvSpPr>
          <p:cNvPr id="1020" name="Straight Connector 247"/>
          <p:cNvSpPr/>
          <p:nvPr/>
        </p:nvSpPr>
        <p:spPr>
          <a:xfrm>
            <a:off x="2780255" y="3017443"/>
            <a:ext cx="891702" cy="1"/>
          </a:xfrm>
          <a:prstGeom prst="line">
            <a:avLst/>
          </a:prstGeom>
          <a:ln w="12700">
            <a:solidFill>
              <a:srgbClr val="000000"/>
            </a:solidFill>
            <a:miter/>
          </a:ln>
        </p:spPr>
        <p:txBody>
          <a:bodyPr lIns="45719" rIns="45719"/>
          <a:lstStyle/>
          <a:p>
            <a:endParaRPr/>
          </a:p>
        </p:txBody>
      </p:sp>
      <p:sp>
        <p:nvSpPr>
          <p:cNvPr id="1021" name="TextBox 248"/>
          <p:cNvSpPr txBox="1"/>
          <p:nvPr/>
        </p:nvSpPr>
        <p:spPr>
          <a:xfrm>
            <a:off x="3045529" y="2972816"/>
            <a:ext cx="40824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EA </a:t>
            </a:r>
          </a:p>
        </p:txBody>
      </p:sp>
      <p:sp>
        <p:nvSpPr>
          <p:cNvPr id="1022" name="TextBox 250"/>
          <p:cNvSpPr txBox="1"/>
          <p:nvPr/>
        </p:nvSpPr>
        <p:spPr>
          <a:xfrm>
            <a:off x="7100052" y="6133241"/>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1</a:t>
            </a:r>
            <a:r>
              <a:rPr sz="1600"/>
              <a:t>  </a:t>
            </a:r>
          </a:p>
        </p:txBody>
      </p:sp>
      <p:sp>
        <p:nvSpPr>
          <p:cNvPr id="1023" name="Straight Connector 251"/>
          <p:cNvSpPr/>
          <p:nvPr/>
        </p:nvSpPr>
        <p:spPr>
          <a:xfrm flipV="1">
            <a:off x="7267090" y="6267845"/>
            <a:ext cx="141060" cy="169278"/>
          </a:xfrm>
          <a:prstGeom prst="line">
            <a:avLst/>
          </a:prstGeom>
          <a:ln w="12700">
            <a:solidFill>
              <a:srgbClr val="000000"/>
            </a:solidFill>
            <a:miter/>
          </a:ln>
        </p:spPr>
        <p:txBody>
          <a:bodyPr lIns="45719" rIns="45719"/>
          <a:lstStyle/>
          <a:p>
            <a:endParaRPr/>
          </a:p>
        </p:txBody>
      </p:sp>
      <p:sp>
        <p:nvSpPr>
          <p:cNvPr id="1024" name="TextBox 252"/>
          <p:cNvSpPr txBox="1"/>
          <p:nvPr/>
        </p:nvSpPr>
        <p:spPr>
          <a:xfrm>
            <a:off x="7391838" y="6231517"/>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4</a:t>
            </a:r>
            <a:r>
              <a:rPr sz="1600"/>
              <a:t>  </a:t>
            </a:r>
          </a:p>
        </p:txBody>
      </p:sp>
      <p:grpSp>
        <p:nvGrpSpPr>
          <p:cNvPr id="1027" name="Group 146"/>
          <p:cNvGrpSpPr/>
          <p:nvPr/>
        </p:nvGrpSpPr>
        <p:grpSpPr>
          <a:xfrm>
            <a:off x="3257827" y="1499752"/>
            <a:ext cx="1157673" cy="275466"/>
            <a:chOff x="0" y="0"/>
            <a:chExt cx="1157672" cy="275465"/>
          </a:xfrm>
        </p:grpSpPr>
        <p:sp>
          <p:nvSpPr>
            <p:cNvPr id="1025" name="Rectangle 147"/>
            <p:cNvSpPr/>
            <p:nvPr/>
          </p:nvSpPr>
          <p:spPr>
            <a:xfrm>
              <a:off x="0" y="29155"/>
              <a:ext cx="1028194" cy="214401"/>
            </a:xfrm>
            <a:prstGeom prst="rect">
              <a:avLst/>
            </a:prstGeom>
            <a:solidFill>
              <a:srgbClr val="FFFFFF"/>
            </a:solidFill>
            <a:ln w="12700" cap="flat">
              <a:solidFill>
                <a:srgbClr val="00B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26" name="TextBox 148"/>
            <p:cNvSpPr txBox="1"/>
            <p:nvPr/>
          </p:nvSpPr>
          <p:spPr>
            <a:xfrm>
              <a:off x="20161" y="0"/>
              <a:ext cx="1137512"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B050"/>
                  </a:solidFill>
                  <a:latin typeface="Times New Roman"/>
                  <a:ea typeface="Times New Roman"/>
                  <a:cs typeface="Times New Roman"/>
                  <a:sym typeface="Times New Roman"/>
                </a:defRPr>
              </a:lvl1pPr>
            </a:lstStyle>
            <a:p>
              <a:r>
                <a:t>2. = -1.414 lb </a:t>
              </a:r>
            </a:p>
          </p:txBody>
        </p:sp>
      </p:grpSp>
      <p:grpSp>
        <p:nvGrpSpPr>
          <p:cNvPr id="1030" name="Group 149"/>
          <p:cNvGrpSpPr/>
          <p:nvPr/>
        </p:nvGrpSpPr>
        <p:grpSpPr>
          <a:xfrm>
            <a:off x="3440548" y="1762514"/>
            <a:ext cx="1143135" cy="275467"/>
            <a:chOff x="0" y="0"/>
            <a:chExt cx="1143134" cy="275465"/>
          </a:xfrm>
        </p:grpSpPr>
        <p:sp>
          <p:nvSpPr>
            <p:cNvPr id="1028" name="Rectangle 151"/>
            <p:cNvSpPr/>
            <p:nvPr/>
          </p:nvSpPr>
          <p:spPr>
            <a:xfrm>
              <a:off x="0" y="29499"/>
              <a:ext cx="1028194" cy="214401"/>
            </a:xfrm>
            <a:prstGeom prst="rect">
              <a:avLst/>
            </a:prstGeom>
            <a:solidFill>
              <a:srgbClr val="FFFFFF"/>
            </a:solidFill>
            <a:ln w="12700" cap="flat">
              <a:solidFill>
                <a:srgbClr val="0070C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29" name="TextBox 152"/>
            <p:cNvSpPr txBox="1"/>
            <p:nvPr/>
          </p:nvSpPr>
          <p:spPr>
            <a:xfrm>
              <a:off x="5623" y="0"/>
              <a:ext cx="1137512"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70C0"/>
                  </a:solidFill>
                  <a:latin typeface="Times New Roman"/>
                  <a:ea typeface="Times New Roman"/>
                  <a:cs typeface="Times New Roman"/>
                  <a:sym typeface="Times New Roman"/>
                </a:defRPr>
              </a:lvl1pPr>
            </a:lstStyle>
            <a:p>
              <a:r>
                <a:t>3. = -2.828 lb </a:t>
              </a:r>
            </a:p>
          </p:txBody>
        </p:sp>
      </p:grpSp>
      <p:grpSp>
        <p:nvGrpSpPr>
          <p:cNvPr id="1033" name="Group 159"/>
          <p:cNvGrpSpPr/>
          <p:nvPr/>
        </p:nvGrpSpPr>
        <p:grpSpPr>
          <a:xfrm>
            <a:off x="4605866" y="1768521"/>
            <a:ext cx="1109042" cy="263752"/>
            <a:chOff x="0" y="0"/>
            <a:chExt cx="1109040" cy="263751"/>
          </a:xfrm>
        </p:grpSpPr>
        <p:sp>
          <p:nvSpPr>
            <p:cNvPr id="1031" name="Rectangle 161"/>
            <p:cNvSpPr/>
            <p:nvPr/>
          </p:nvSpPr>
          <p:spPr>
            <a:xfrm>
              <a:off x="0" y="33892"/>
              <a:ext cx="984468" cy="205283"/>
            </a:xfrm>
            <a:prstGeom prst="rect">
              <a:avLst/>
            </a:prstGeom>
            <a:solidFill>
              <a:srgbClr val="FFFFFF"/>
            </a:solidFill>
            <a:ln w="12700" cap="flat">
              <a:solidFill>
                <a:srgbClr val="0070C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32" name="TextBox 175"/>
            <p:cNvSpPr txBox="1"/>
            <p:nvPr/>
          </p:nvSpPr>
          <p:spPr>
            <a:xfrm>
              <a:off x="6086" y="0"/>
              <a:ext cx="1102955" cy="2637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defRPr sz="1200">
                  <a:solidFill>
                    <a:srgbClr val="0070C0"/>
                  </a:solidFill>
                  <a:latin typeface="Times New Roman"/>
                  <a:ea typeface="Times New Roman"/>
                  <a:cs typeface="Times New Roman"/>
                  <a:sym typeface="Times New Roman"/>
                </a:defRPr>
              </a:lvl1pPr>
            </a:lstStyle>
            <a:p>
              <a:r>
                <a:t>7. = -1.414 lb </a:t>
              </a:r>
            </a:p>
          </p:txBody>
        </p:sp>
      </p:grpSp>
      <p:sp>
        <p:nvSpPr>
          <p:cNvPr id="1034" name="Rectangle 192"/>
          <p:cNvSpPr/>
          <p:nvPr/>
        </p:nvSpPr>
        <p:spPr>
          <a:xfrm>
            <a:off x="4691322" y="1108169"/>
            <a:ext cx="646545" cy="214401"/>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35" name="TextBox 193"/>
          <p:cNvSpPr txBox="1"/>
          <p:nvPr/>
        </p:nvSpPr>
        <p:spPr>
          <a:xfrm>
            <a:off x="4704034" y="1064010"/>
            <a:ext cx="659245"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t>5. = 1 lb </a:t>
            </a:r>
          </a:p>
        </p:txBody>
      </p:sp>
      <p:sp>
        <p:nvSpPr>
          <p:cNvPr id="1036" name="Rectangle 195"/>
          <p:cNvSpPr/>
          <p:nvPr/>
        </p:nvSpPr>
        <p:spPr>
          <a:xfrm>
            <a:off x="3676696" y="1107422"/>
            <a:ext cx="769468" cy="214401"/>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37" name="TextBox 199"/>
          <p:cNvSpPr txBox="1"/>
          <p:nvPr/>
        </p:nvSpPr>
        <p:spPr>
          <a:xfrm>
            <a:off x="3721725" y="1072462"/>
            <a:ext cx="751540"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t>1. =  3 lb</a:t>
            </a:r>
          </a:p>
        </p:txBody>
      </p:sp>
      <p:sp>
        <p:nvSpPr>
          <p:cNvPr id="1038" name="Rectangle 208"/>
          <p:cNvSpPr/>
          <p:nvPr/>
        </p:nvSpPr>
        <p:spPr>
          <a:xfrm>
            <a:off x="4608998" y="1501944"/>
            <a:ext cx="459604" cy="214401"/>
          </a:xfrm>
          <a:prstGeom prst="rect">
            <a:avLst/>
          </a:prstGeom>
          <a:solidFill>
            <a:srgbClr val="FFFFFF"/>
          </a:solidFill>
          <a:ln w="12700">
            <a:solidFill>
              <a:srgbClr val="00B050"/>
            </a:solidFill>
            <a:miter/>
          </a:ln>
        </p:spPr>
        <p:txBody>
          <a:bodyPr lIns="45719" rIns="45719" anchor="ctr"/>
          <a:lstStyle/>
          <a:p>
            <a:pPr algn="ctr">
              <a:defRPr>
                <a:solidFill>
                  <a:srgbClr val="FFFFFF"/>
                </a:solidFill>
              </a:defRPr>
            </a:pPr>
            <a:endParaRPr/>
          </a:p>
        </p:txBody>
      </p:sp>
      <p:sp>
        <p:nvSpPr>
          <p:cNvPr id="1039" name="TextBox 209"/>
          <p:cNvSpPr txBox="1"/>
          <p:nvPr/>
        </p:nvSpPr>
        <p:spPr>
          <a:xfrm>
            <a:off x="4611253" y="1469543"/>
            <a:ext cx="472304"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00B050"/>
                </a:solidFill>
                <a:latin typeface="Times New Roman"/>
                <a:ea typeface="Times New Roman"/>
                <a:cs typeface="Times New Roman"/>
                <a:sym typeface="Times New Roman"/>
              </a:defRPr>
            </a:lvl1pPr>
          </a:lstStyle>
          <a:p>
            <a:r>
              <a:t>6. = 0 </a:t>
            </a:r>
          </a:p>
        </p:txBody>
      </p:sp>
      <p:grpSp>
        <p:nvGrpSpPr>
          <p:cNvPr id="1042" name="Group 210"/>
          <p:cNvGrpSpPr/>
          <p:nvPr/>
        </p:nvGrpSpPr>
        <p:grpSpPr>
          <a:xfrm>
            <a:off x="5228092" y="2033407"/>
            <a:ext cx="844325" cy="275467"/>
            <a:chOff x="0" y="0"/>
            <a:chExt cx="844324" cy="275465"/>
          </a:xfrm>
        </p:grpSpPr>
        <p:sp>
          <p:nvSpPr>
            <p:cNvPr id="1040" name="Rectangle 211"/>
            <p:cNvSpPr/>
            <p:nvPr/>
          </p:nvSpPr>
          <p:spPr>
            <a:xfrm>
              <a:off x="0" y="30391"/>
              <a:ext cx="738149" cy="214401"/>
            </a:xfrm>
            <a:prstGeom prst="rect">
              <a:avLst/>
            </a:prstGeom>
            <a:solidFill>
              <a:srgbClr val="FFFFFF"/>
            </a:solidFill>
            <a:ln w="12700" cap="flat">
              <a:solidFill>
                <a:srgbClr val="C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41" name="TextBox 212"/>
            <p:cNvSpPr txBox="1"/>
            <p:nvPr/>
          </p:nvSpPr>
          <p:spPr>
            <a:xfrm>
              <a:off x="6115" y="0"/>
              <a:ext cx="838210"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C00000"/>
                  </a:solidFill>
                  <a:latin typeface="Times New Roman"/>
                  <a:ea typeface="Times New Roman"/>
                  <a:cs typeface="Times New Roman"/>
                  <a:sym typeface="Times New Roman"/>
                </a:defRPr>
              </a:lvl1pPr>
            </a:lstStyle>
            <a:p>
              <a:r>
                <a:t>8. = .5 lb </a:t>
              </a:r>
            </a:p>
          </p:txBody>
        </p:sp>
      </p:grpSp>
      <p:grpSp>
        <p:nvGrpSpPr>
          <p:cNvPr id="1045" name="Group 213"/>
          <p:cNvGrpSpPr/>
          <p:nvPr/>
        </p:nvGrpSpPr>
        <p:grpSpPr>
          <a:xfrm>
            <a:off x="4133320" y="2031614"/>
            <a:ext cx="790796" cy="275467"/>
            <a:chOff x="0" y="0"/>
            <a:chExt cx="790794" cy="275465"/>
          </a:xfrm>
        </p:grpSpPr>
        <p:sp>
          <p:nvSpPr>
            <p:cNvPr id="1043" name="Rectangle 214"/>
            <p:cNvSpPr/>
            <p:nvPr/>
          </p:nvSpPr>
          <p:spPr>
            <a:xfrm>
              <a:off x="0" y="33936"/>
              <a:ext cx="769467" cy="214401"/>
            </a:xfrm>
            <a:prstGeom prst="rect">
              <a:avLst/>
            </a:prstGeom>
            <a:solidFill>
              <a:srgbClr val="FFFFFF"/>
            </a:solidFill>
            <a:ln w="12700" cap="flat">
              <a:solidFill>
                <a:srgbClr val="C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44" name="TextBox 215"/>
            <p:cNvSpPr txBox="1"/>
            <p:nvPr/>
          </p:nvSpPr>
          <p:spPr>
            <a:xfrm>
              <a:off x="39255" y="0"/>
              <a:ext cx="751540"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C00000"/>
                  </a:solidFill>
                  <a:latin typeface="Times New Roman"/>
                  <a:ea typeface="Times New Roman"/>
                  <a:cs typeface="Times New Roman"/>
                  <a:sym typeface="Times New Roman"/>
                </a:defRPr>
              </a:lvl1pPr>
            </a:lstStyle>
            <a:p>
              <a:r>
                <a:t>4. =  2 lb</a:t>
              </a:r>
            </a:p>
          </p:txBody>
        </p:sp>
      </p:grpSp>
      <p:sp>
        <p:nvSpPr>
          <p:cNvPr id="1046" name="TextBox 79"/>
          <p:cNvSpPr txBox="1"/>
          <p:nvPr/>
        </p:nvSpPr>
        <p:spPr>
          <a:xfrm>
            <a:off x="6612936" y="3599781"/>
            <a:ext cx="350461"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2  </a:t>
            </a:r>
          </a:p>
        </p:txBody>
      </p:sp>
      <mc:AlternateContent xmlns:mc="http://schemas.openxmlformats.org/markup-compatibility/2006" xmlns:a14="http://schemas.microsoft.com/office/drawing/2010/main">
        <mc:Choice Requires="a14">
          <p:sp>
            <p:nvSpPr>
              <p:cNvPr id="1047" name="TextBox 112"/>
              <p:cNvSpPr txBox="1"/>
              <p:nvPr/>
            </p:nvSpPr>
            <p:spPr>
              <a:xfrm>
                <a:off x="6813433" y="3630989"/>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047" name="TextBox 112"/>
              <p:cNvSpPr txBox="1">
                <a:spLocks noRot="1" noChangeAspect="1" noMove="1" noResize="1" noEditPoints="1" noAdjustHandles="1" noChangeArrowheads="1" noChangeShapeType="1" noTextEdit="1"/>
              </p:cNvSpPr>
              <p:nvPr/>
            </p:nvSpPr>
            <p:spPr>
              <a:xfrm>
                <a:off x="6813433" y="3630989"/>
                <a:ext cx="284735" cy="250344"/>
              </a:xfrm>
              <a:prstGeom prst="rect">
                <a:avLst/>
              </a:prstGeom>
              <a:blipFill>
                <a:blip r:embed="rId3"/>
                <a:stretch>
                  <a:fillRect r="-17391" b="-14634"/>
                </a:stretch>
              </a:blipFill>
              <a:ln w="12700">
                <a:miter lim="400000"/>
              </a:ln>
            </p:spPr>
            <p:txBody>
              <a:bodyPr/>
              <a:lstStyle/>
              <a:p>
                <a:r>
                  <a:rPr lang="en-US">
                    <a:noFill/>
                  </a:rPr>
                  <a:t> </a:t>
                </a:r>
              </a:p>
            </p:txBody>
          </p:sp>
        </mc:Fallback>
      </mc:AlternateContent>
      <p:sp>
        <p:nvSpPr>
          <p:cNvPr id="1048" name="TextBox 134"/>
          <p:cNvSpPr txBox="1"/>
          <p:nvPr/>
        </p:nvSpPr>
        <p:spPr>
          <a:xfrm>
            <a:off x="5112881" y="3588418"/>
            <a:ext cx="36006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049" name="TextBox 112"/>
              <p:cNvSpPr txBox="1"/>
              <p:nvPr/>
            </p:nvSpPr>
            <p:spPr>
              <a:xfrm>
                <a:off x="5383265" y="3631651"/>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049" name="TextBox 112"/>
              <p:cNvSpPr txBox="1">
                <a:spLocks noRot="1" noChangeAspect="1" noMove="1" noResize="1" noEditPoints="1" noAdjustHandles="1" noChangeArrowheads="1" noChangeShapeType="1" noTextEdit="1"/>
              </p:cNvSpPr>
              <p:nvPr/>
            </p:nvSpPr>
            <p:spPr>
              <a:xfrm>
                <a:off x="5383265" y="3631651"/>
                <a:ext cx="284735" cy="250343"/>
              </a:xfrm>
              <a:prstGeom prst="rect">
                <a:avLst/>
              </a:prstGeom>
              <a:blipFill>
                <a:blip r:embed="rId4"/>
                <a:stretch>
                  <a:fillRect r="-17021" b="-14634"/>
                </a:stretch>
              </a:blipFill>
              <a:ln w="12700">
                <a:miter lim="400000"/>
              </a:ln>
            </p:spPr>
            <p:txBody>
              <a:bodyPr/>
              <a:lstStyle/>
              <a:p>
                <a:r>
                  <a:rPr lang="en-US">
                    <a:noFill/>
                  </a:rPr>
                  <a:t> </a:t>
                </a:r>
              </a:p>
            </p:txBody>
          </p:sp>
        </mc:Fallback>
      </mc:AlternateContent>
      <p:sp>
        <p:nvSpPr>
          <p:cNvPr id="1050" name="TextBox 79"/>
          <p:cNvSpPr txBox="1"/>
          <p:nvPr/>
        </p:nvSpPr>
        <p:spPr>
          <a:xfrm>
            <a:off x="1980564" y="3581322"/>
            <a:ext cx="350460"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B050"/>
                </a:solidFill>
                <a:latin typeface="Times New Roman"/>
                <a:ea typeface="Times New Roman"/>
                <a:cs typeface="Times New Roman"/>
                <a:sym typeface="Times New Roman"/>
              </a:defRPr>
            </a:lvl1pPr>
          </a:lstStyle>
          <a:p>
            <a:r>
              <a:t>2.  </a:t>
            </a:r>
          </a:p>
        </p:txBody>
      </p:sp>
      <mc:AlternateContent xmlns:mc="http://schemas.openxmlformats.org/markup-compatibility/2006" xmlns:a14="http://schemas.microsoft.com/office/drawing/2010/main">
        <mc:Choice Requires="a14">
          <p:sp>
            <p:nvSpPr>
              <p:cNvPr id="1051" name="TextBox 112"/>
              <p:cNvSpPr txBox="1"/>
              <p:nvPr/>
            </p:nvSpPr>
            <p:spPr>
              <a:xfrm>
                <a:off x="3087563" y="3633642"/>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051" name="TextBox 112"/>
              <p:cNvSpPr txBox="1">
                <a:spLocks noRot="1" noChangeAspect="1" noMove="1" noResize="1" noEditPoints="1" noAdjustHandles="1" noChangeArrowheads="1" noChangeShapeType="1" noTextEdit="1"/>
              </p:cNvSpPr>
              <p:nvPr/>
            </p:nvSpPr>
            <p:spPr>
              <a:xfrm>
                <a:off x="3087563" y="3633642"/>
                <a:ext cx="284735" cy="250344"/>
              </a:xfrm>
              <a:prstGeom prst="rect">
                <a:avLst/>
              </a:prstGeom>
              <a:blipFill>
                <a:blip r:embed="rId5"/>
                <a:stretch>
                  <a:fillRect r="-17021" b="-17073"/>
                </a:stretch>
              </a:blipFill>
              <a:ln w="12700">
                <a:miter lim="400000"/>
              </a:ln>
            </p:spPr>
            <p:txBody>
              <a:bodyPr/>
              <a:lstStyle/>
              <a:p>
                <a:r>
                  <a:rPr lang="en-US">
                    <a:noFill/>
                  </a:rPr>
                  <a:t> </a:t>
                </a:r>
              </a:p>
            </p:txBody>
          </p:sp>
        </mc:Fallback>
      </mc:AlternateContent>
      <p:sp>
        <p:nvSpPr>
          <p:cNvPr id="1052" name="TextBox 134"/>
          <p:cNvSpPr txBox="1"/>
          <p:nvPr/>
        </p:nvSpPr>
        <p:spPr>
          <a:xfrm>
            <a:off x="4033811" y="3574432"/>
            <a:ext cx="36006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053" name="TextBox 112"/>
              <p:cNvSpPr txBox="1"/>
              <p:nvPr/>
            </p:nvSpPr>
            <p:spPr>
              <a:xfrm>
                <a:off x="4340733" y="3630989"/>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053" name="TextBox 112"/>
              <p:cNvSpPr txBox="1">
                <a:spLocks noRot="1" noChangeAspect="1" noMove="1" noResize="1" noEditPoints="1" noAdjustHandles="1" noChangeArrowheads="1" noChangeShapeType="1" noTextEdit="1"/>
              </p:cNvSpPr>
              <p:nvPr/>
            </p:nvSpPr>
            <p:spPr>
              <a:xfrm>
                <a:off x="4340733" y="3630989"/>
                <a:ext cx="284735" cy="250344"/>
              </a:xfrm>
              <a:prstGeom prst="rect">
                <a:avLst/>
              </a:prstGeom>
              <a:blipFill>
                <a:blip r:embed="rId6"/>
                <a:stretch>
                  <a:fillRect r="-17021" b="-1463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4" name="TextBox 112"/>
              <p:cNvSpPr txBox="1"/>
              <p:nvPr/>
            </p:nvSpPr>
            <p:spPr>
              <a:xfrm>
                <a:off x="3057393" y="4891528"/>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054" name="TextBox 112"/>
              <p:cNvSpPr txBox="1">
                <a:spLocks noRot="1" noChangeAspect="1" noMove="1" noResize="1" noEditPoints="1" noAdjustHandles="1" noChangeArrowheads="1" noChangeShapeType="1" noTextEdit="1"/>
              </p:cNvSpPr>
              <p:nvPr/>
            </p:nvSpPr>
            <p:spPr>
              <a:xfrm>
                <a:off x="3057393" y="4891528"/>
                <a:ext cx="284735" cy="250344"/>
              </a:xfrm>
              <a:prstGeom prst="rect">
                <a:avLst/>
              </a:prstGeom>
              <a:blipFill>
                <a:blip r:embed="rId7"/>
                <a:stretch>
                  <a:fillRect r="-17391"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5" name="TextBox 161"/>
              <p:cNvSpPr txBox="1"/>
              <p:nvPr/>
            </p:nvSpPr>
            <p:spPr>
              <a:xfrm>
                <a:off x="3077014" y="3956528"/>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055" name="TextBox 161"/>
              <p:cNvSpPr txBox="1">
                <a:spLocks noRot="1" noChangeAspect="1" noMove="1" noResize="1" noEditPoints="1" noAdjustHandles="1" noChangeArrowheads="1" noChangeShapeType="1" noTextEdit="1"/>
              </p:cNvSpPr>
              <p:nvPr/>
            </p:nvSpPr>
            <p:spPr>
              <a:xfrm>
                <a:off x="3077014" y="3956528"/>
                <a:ext cx="284735" cy="250343"/>
              </a:xfrm>
              <a:prstGeom prst="rect">
                <a:avLst/>
              </a:prstGeom>
              <a:blipFill>
                <a:blip r:embed="rId8"/>
                <a:stretch>
                  <a:fillRect r="-17391" b="-17073"/>
                </a:stretch>
              </a:blipFill>
              <a:ln w="12700">
                <a:miter lim="400000"/>
              </a:ln>
            </p:spPr>
            <p:txBody>
              <a:bodyPr/>
              <a:lstStyle/>
              <a:p>
                <a:r>
                  <a:rPr lang="en-US">
                    <a:noFill/>
                  </a:rPr>
                  <a:t> </a:t>
                </a:r>
              </a:p>
            </p:txBody>
          </p:sp>
        </mc:Fallback>
      </mc:AlternateContent>
      <p:sp>
        <p:nvSpPr>
          <p:cNvPr id="1056" name="TextBox 79"/>
          <p:cNvSpPr txBox="1"/>
          <p:nvPr/>
        </p:nvSpPr>
        <p:spPr>
          <a:xfrm>
            <a:off x="1993264" y="4840596"/>
            <a:ext cx="350460"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B050"/>
                </a:solidFill>
                <a:latin typeface="Times New Roman"/>
                <a:ea typeface="Times New Roman"/>
                <a:cs typeface="Times New Roman"/>
                <a:sym typeface="Times New Roman"/>
              </a:defRPr>
            </a:lvl1pPr>
          </a:lstStyle>
          <a:p>
            <a:r>
              <a:t>6.  </a:t>
            </a:r>
          </a:p>
        </p:txBody>
      </p:sp>
      <p:sp>
        <p:nvSpPr>
          <p:cNvPr id="1057" name="TextBox 79"/>
          <p:cNvSpPr txBox="1"/>
          <p:nvPr/>
        </p:nvSpPr>
        <p:spPr>
          <a:xfrm>
            <a:off x="6777462" y="4853296"/>
            <a:ext cx="350460"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B050"/>
                </a:solidFill>
                <a:latin typeface="Times New Roman"/>
                <a:ea typeface="Times New Roman"/>
                <a:cs typeface="Times New Roman"/>
                <a:sym typeface="Times New Roman"/>
              </a:defRPr>
            </a:lvl1pPr>
          </a:lstStyle>
          <a:p>
            <a:r>
              <a:t>0   </a:t>
            </a:r>
          </a:p>
        </p:txBody>
      </p:sp>
      <p:sp>
        <p:nvSpPr>
          <p:cNvPr id="1058" name="TextBox 170"/>
          <p:cNvSpPr txBox="1"/>
          <p:nvPr/>
        </p:nvSpPr>
        <p:spPr>
          <a:xfrm>
            <a:off x="1990058" y="3909929"/>
            <a:ext cx="273920"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3. </a:t>
            </a:r>
          </a:p>
        </p:txBody>
      </p:sp>
      <p:sp>
        <p:nvSpPr>
          <p:cNvPr id="1059" name="TextBox 170"/>
          <p:cNvSpPr txBox="1"/>
          <p:nvPr/>
        </p:nvSpPr>
        <p:spPr>
          <a:xfrm>
            <a:off x="1996530" y="5149893"/>
            <a:ext cx="317152"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7. </a:t>
            </a:r>
          </a:p>
        </p:txBody>
      </p:sp>
      <p:sp>
        <p:nvSpPr>
          <p:cNvPr id="1060" name="TextBox 79"/>
          <p:cNvSpPr txBox="1"/>
          <p:nvPr/>
        </p:nvSpPr>
        <p:spPr>
          <a:xfrm>
            <a:off x="5428839" y="4835683"/>
            <a:ext cx="350460"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B050"/>
                </a:solidFill>
                <a:latin typeface="Times New Roman"/>
                <a:ea typeface="Times New Roman"/>
                <a:cs typeface="Times New Roman"/>
                <a:sym typeface="Times New Roman"/>
              </a:defRPr>
            </a:lvl1pPr>
          </a:lstStyle>
          <a:p>
            <a:r>
              <a:t>0   </a:t>
            </a:r>
          </a:p>
        </p:txBody>
      </p:sp>
      <p:sp>
        <p:nvSpPr>
          <p:cNvPr id="1061" name="TextBox 79"/>
          <p:cNvSpPr txBox="1"/>
          <p:nvPr/>
        </p:nvSpPr>
        <p:spPr>
          <a:xfrm>
            <a:off x="4340597" y="4840596"/>
            <a:ext cx="35046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B050"/>
                </a:solidFill>
                <a:latin typeface="Times New Roman"/>
                <a:ea typeface="Times New Roman"/>
                <a:cs typeface="Times New Roman"/>
                <a:sym typeface="Times New Roman"/>
              </a:defRPr>
            </a:lvl1pPr>
          </a:lstStyle>
          <a:p>
            <a:r>
              <a:t>0   </a:t>
            </a:r>
          </a:p>
        </p:txBody>
      </p:sp>
      <mc:AlternateContent xmlns:mc="http://schemas.openxmlformats.org/markup-compatibility/2006" xmlns:a14="http://schemas.microsoft.com/office/drawing/2010/main">
        <mc:Choice Requires="a14">
          <p:sp>
            <p:nvSpPr>
              <p:cNvPr id="1062" name="TextBox 161"/>
              <p:cNvSpPr txBox="1"/>
              <p:nvPr/>
            </p:nvSpPr>
            <p:spPr>
              <a:xfrm>
                <a:off x="3077014" y="5210331"/>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062" name="TextBox 161"/>
              <p:cNvSpPr txBox="1">
                <a:spLocks noRot="1" noChangeAspect="1" noMove="1" noResize="1" noEditPoints="1" noAdjustHandles="1" noChangeArrowheads="1" noChangeShapeType="1" noTextEdit="1"/>
              </p:cNvSpPr>
              <p:nvPr/>
            </p:nvSpPr>
            <p:spPr>
              <a:xfrm>
                <a:off x="3077014" y="5210331"/>
                <a:ext cx="284735" cy="250343"/>
              </a:xfrm>
              <a:prstGeom prst="rect">
                <a:avLst/>
              </a:prstGeom>
              <a:blipFill>
                <a:blip r:embed="rId9"/>
                <a:stretch>
                  <a:fillRect r="-17391" b="-1463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3" name="TextBox 161"/>
              <p:cNvSpPr txBox="1"/>
              <p:nvPr/>
            </p:nvSpPr>
            <p:spPr>
              <a:xfrm>
                <a:off x="4350631" y="3951132"/>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063" name="TextBox 161"/>
              <p:cNvSpPr txBox="1">
                <a:spLocks noRot="1" noChangeAspect="1" noMove="1" noResize="1" noEditPoints="1" noAdjustHandles="1" noChangeArrowheads="1" noChangeShapeType="1" noTextEdit="1"/>
              </p:cNvSpPr>
              <p:nvPr/>
            </p:nvSpPr>
            <p:spPr>
              <a:xfrm>
                <a:off x="4350631" y="3951132"/>
                <a:ext cx="284735" cy="250343"/>
              </a:xfrm>
              <a:prstGeom prst="rect">
                <a:avLst/>
              </a:prstGeom>
              <a:blipFill>
                <a:blip r:embed="rId10"/>
                <a:stretch>
                  <a:fillRect r="-17391" b="-17073"/>
                </a:stretch>
              </a:blipFill>
              <a:ln w="12700">
                <a:miter lim="400000"/>
              </a:ln>
            </p:spPr>
            <p:txBody>
              <a:bodyPr/>
              <a:lstStyle/>
              <a:p>
                <a:r>
                  <a:rPr lang="en-US">
                    <a:noFill/>
                  </a:rPr>
                  <a:t> </a:t>
                </a:r>
              </a:p>
            </p:txBody>
          </p:sp>
        </mc:Fallback>
      </mc:AlternateContent>
      <p:sp>
        <p:nvSpPr>
          <p:cNvPr id="1064" name="TextBox 170"/>
          <p:cNvSpPr txBox="1"/>
          <p:nvPr/>
        </p:nvSpPr>
        <p:spPr>
          <a:xfrm>
            <a:off x="5156111" y="5124612"/>
            <a:ext cx="209563" cy="372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rgbClr val="0070C0"/>
                </a:solidFill>
                <a:latin typeface="Times New Roman"/>
                <a:ea typeface="Times New Roman"/>
                <a:cs typeface="Times New Roman"/>
                <a:sym typeface="Times New Roman"/>
              </a:defRPr>
            </a:lvl1pPr>
          </a:lstStyle>
          <a:p>
            <a:r>
              <a:t>-  </a:t>
            </a:r>
          </a:p>
        </p:txBody>
      </p:sp>
      <p:sp>
        <p:nvSpPr>
          <p:cNvPr id="1065" name="TextBox 170"/>
          <p:cNvSpPr txBox="1"/>
          <p:nvPr/>
        </p:nvSpPr>
        <p:spPr>
          <a:xfrm>
            <a:off x="4128949" y="5124612"/>
            <a:ext cx="209562" cy="372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066" name="TextBox 161"/>
              <p:cNvSpPr txBox="1"/>
              <p:nvPr/>
            </p:nvSpPr>
            <p:spPr>
              <a:xfrm>
                <a:off x="5394515" y="5210331"/>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066" name="TextBox 161"/>
              <p:cNvSpPr txBox="1">
                <a:spLocks noRot="1" noChangeAspect="1" noMove="1" noResize="1" noEditPoints="1" noAdjustHandles="1" noChangeArrowheads="1" noChangeShapeType="1" noTextEdit="1"/>
              </p:cNvSpPr>
              <p:nvPr/>
            </p:nvSpPr>
            <p:spPr>
              <a:xfrm>
                <a:off x="5394515" y="5210331"/>
                <a:ext cx="284735" cy="250343"/>
              </a:xfrm>
              <a:prstGeom prst="rect">
                <a:avLst/>
              </a:prstGeom>
              <a:blipFill>
                <a:blip r:embed="rId11"/>
                <a:stretch>
                  <a:fillRect r="-14894" b="-1463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7" name="TextBox 161"/>
              <p:cNvSpPr txBox="1"/>
              <p:nvPr/>
            </p:nvSpPr>
            <p:spPr>
              <a:xfrm>
                <a:off x="4396915" y="5210331"/>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067" name="TextBox 161"/>
              <p:cNvSpPr txBox="1">
                <a:spLocks noRot="1" noChangeAspect="1" noMove="1" noResize="1" noEditPoints="1" noAdjustHandles="1" noChangeArrowheads="1" noChangeShapeType="1" noTextEdit="1"/>
              </p:cNvSpPr>
              <p:nvPr/>
            </p:nvSpPr>
            <p:spPr>
              <a:xfrm>
                <a:off x="4396915" y="5210331"/>
                <a:ext cx="284735" cy="250343"/>
              </a:xfrm>
              <a:prstGeom prst="rect">
                <a:avLst/>
              </a:prstGeom>
              <a:blipFill>
                <a:blip r:embed="rId12"/>
                <a:stretch>
                  <a:fillRect r="-17021" b="-14634"/>
                </a:stretch>
              </a:blipFill>
              <a:ln w="12700">
                <a:miter lim="400000"/>
              </a:ln>
            </p:spPr>
            <p:txBody>
              <a:bodyPr/>
              <a:lstStyle/>
              <a:p>
                <a:r>
                  <a:rPr lang="en-US">
                    <a:noFill/>
                  </a:rPr>
                  <a:t> </a:t>
                </a:r>
              </a:p>
            </p:txBody>
          </p:sp>
        </mc:Fallback>
      </mc:AlternateContent>
      <p:sp>
        <p:nvSpPr>
          <p:cNvPr id="1068" name="TextBox 170"/>
          <p:cNvSpPr txBox="1"/>
          <p:nvPr/>
        </p:nvSpPr>
        <p:spPr>
          <a:xfrm>
            <a:off x="4129877" y="3920184"/>
            <a:ext cx="200715"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2  </a:t>
            </a:r>
          </a:p>
        </p:txBody>
      </p:sp>
      <p:sp>
        <p:nvSpPr>
          <p:cNvPr id="1069" name="TextBox 170"/>
          <p:cNvSpPr txBox="1"/>
          <p:nvPr/>
        </p:nvSpPr>
        <p:spPr>
          <a:xfrm>
            <a:off x="3994592" y="3898658"/>
            <a:ext cx="20956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070" name="TextBox 161"/>
              <p:cNvSpPr txBox="1"/>
              <p:nvPr/>
            </p:nvSpPr>
            <p:spPr>
              <a:xfrm>
                <a:off x="5503726" y="3952464"/>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070" name="TextBox 161"/>
              <p:cNvSpPr txBox="1">
                <a:spLocks noRot="1" noChangeAspect="1" noMove="1" noResize="1" noEditPoints="1" noAdjustHandles="1" noChangeArrowheads="1" noChangeShapeType="1" noTextEdit="1"/>
              </p:cNvSpPr>
              <p:nvPr/>
            </p:nvSpPr>
            <p:spPr>
              <a:xfrm>
                <a:off x="5503726" y="3952464"/>
                <a:ext cx="284735" cy="250343"/>
              </a:xfrm>
              <a:prstGeom prst="rect">
                <a:avLst/>
              </a:prstGeom>
              <a:blipFill>
                <a:blip r:embed="rId13"/>
                <a:stretch>
                  <a:fillRect r="-14894" b="-17073"/>
                </a:stretch>
              </a:blipFill>
              <a:ln w="12700">
                <a:miter lim="400000"/>
              </a:ln>
            </p:spPr>
            <p:txBody>
              <a:bodyPr/>
              <a:lstStyle/>
              <a:p>
                <a:r>
                  <a:rPr lang="en-US">
                    <a:noFill/>
                  </a:rPr>
                  <a:t> </a:t>
                </a:r>
              </a:p>
            </p:txBody>
          </p:sp>
        </mc:Fallback>
      </mc:AlternateContent>
      <p:sp>
        <p:nvSpPr>
          <p:cNvPr id="1071" name="TextBox 170"/>
          <p:cNvSpPr txBox="1"/>
          <p:nvPr/>
        </p:nvSpPr>
        <p:spPr>
          <a:xfrm>
            <a:off x="5282972" y="3921516"/>
            <a:ext cx="200715"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2  </a:t>
            </a:r>
          </a:p>
        </p:txBody>
      </p:sp>
      <p:sp>
        <p:nvSpPr>
          <p:cNvPr id="1072" name="TextBox 170"/>
          <p:cNvSpPr txBox="1"/>
          <p:nvPr/>
        </p:nvSpPr>
        <p:spPr>
          <a:xfrm>
            <a:off x="5147687" y="3899990"/>
            <a:ext cx="20956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073" name="TextBox 161"/>
              <p:cNvSpPr txBox="1"/>
              <p:nvPr/>
            </p:nvSpPr>
            <p:spPr>
              <a:xfrm>
                <a:off x="6820011" y="3957449"/>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073" name="TextBox 161"/>
              <p:cNvSpPr txBox="1">
                <a:spLocks noRot="1" noChangeAspect="1" noMove="1" noResize="1" noEditPoints="1" noAdjustHandles="1" noChangeArrowheads="1" noChangeShapeType="1" noTextEdit="1"/>
              </p:cNvSpPr>
              <p:nvPr/>
            </p:nvSpPr>
            <p:spPr>
              <a:xfrm>
                <a:off x="6820011" y="3957449"/>
                <a:ext cx="284735" cy="250344"/>
              </a:xfrm>
              <a:prstGeom prst="rect">
                <a:avLst/>
              </a:prstGeom>
              <a:blipFill>
                <a:blip r:embed="rId14"/>
                <a:stretch>
                  <a:fillRect r="-17391" b="-17073"/>
                </a:stretch>
              </a:blipFill>
              <a:ln w="12700">
                <a:miter lim="400000"/>
              </a:ln>
            </p:spPr>
            <p:txBody>
              <a:bodyPr/>
              <a:lstStyle/>
              <a:p>
                <a:r>
                  <a:rPr lang="en-US">
                    <a:noFill/>
                  </a:rPr>
                  <a:t> </a:t>
                </a:r>
              </a:p>
            </p:txBody>
          </p:sp>
        </mc:Fallback>
      </mc:AlternateContent>
      <p:sp>
        <p:nvSpPr>
          <p:cNvPr id="1074" name="TextBox 170"/>
          <p:cNvSpPr txBox="1"/>
          <p:nvPr/>
        </p:nvSpPr>
        <p:spPr>
          <a:xfrm>
            <a:off x="6599258" y="3926502"/>
            <a:ext cx="200715"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8  </a:t>
            </a:r>
          </a:p>
        </p:txBody>
      </p:sp>
      <mc:AlternateContent xmlns:mc="http://schemas.openxmlformats.org/markup-compatibility/2006" xmlns:a14="http://schemas.microsoft.com/office/drawing/2010/main">
        <mc:Choice Requires="a14">
          <p:sp>
            <p:nvSpPr>
              <p:cNvPr id="1075" name="TextBox 161"/>
              <p:cNvSpPr txBox="1"/>
              <p:nvPr/>
            </p:nvSpPr>
            <p:spPr>
              <a:xfrm>
                <a:off x="6825684" y="5214481"/>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075" name="TextBox 161"/>
              <p:cNvSpPr txBox="1">
                <a:spLocks noRot="1" noChangeAspect="1" noMove="1" noResize="1" noEditPoints="1" noAdjustHandles="1" noChangeArrowheads="1" noChangeShapeType="1" noTextEdit="1"/>
              </p:cNvSpPr>
              <p:nvPr/>
            </p:nvSpPr>
            <p:spPr>
              <a:xfrm>
                <a:off x="6825684" y="5214481"/>
                <a:ext cx="284735" cy="250344"/>
              </a:xfrm>
              <a:prstGeom prst="rect">
                <a:avLst/>
              </a:prstGeom>
              <a:blipFill>
                <a:blip r:embed="rId15"/>
                <a:stretch>
                  <a:fillRect r="-17391" b="-17073"/>
                </a:stretch>
              </a:blipFill>
              <a:ln w="12700">
                <a:miter lim="400000"/>
              </a:ln>
            </p:spPr>
            <p:txBody>
              <a:bodyPr/>
              <a:lstStyle/>
              <a:p>
                <a:r>
                  <a:rPr lang="en-US">
                    <a:noFill/>
                  </a:rPr>
                  <a:t> </a:t>
                </a:r>
              </a:p>
            </p:txBody>
          </p:sp>
        </mc:Fallback>
      </mc:AlternateContent>
      <p:sp>
        <p:nvSpPr>
          <p:cNvPr id="1076" name="TextBox 170"/>
          <p:cNvSpPr txBox="1"/>
          <p:nvPr/>
        </p:nvSpPr>
        <p:spPr>
          <a:xfrm>
            <a:off x="6630330" y="5183534"/>
            <a:ext cx="200715"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2  </a:t>
            </a:r>
          </a:p>
        </p:txBody>
      </p:sp>
      <p:sp>
        <p:nvSpPr>
          <p:cNvPr id="1077" name="TextBox 237"/>
          <p:cNvSpPr txBox="1"/>
          <p:nvPr/>
        </p:nvSpPr>
        <p:spPr>
          <a:xfrm>
            <a:off x="2017844" y="5461912"/>
            <a:ext cx="31300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C00000"/>
                </a:solidFill>
                <a:latin typeface="Times New Roman"/>
                <a:ea typeface="Times New Roman"/>
                <a:cs typeface="Times New Roman"/>
                <a:sym typeface="Times New Roman"/>
              </a:defRPr>
            </a:lvl1pPr>
          </a:lstStyle>
          <a:p>
            <a:r>
              <a:t>8. </a:t>
            </a:r>
          </a:p>
        </p:txBody>
      </p:sp>
      <p:sp>
        <p:nvSpPr>
          <p:cNvPr id="1078" name="TextBox 55"/>
          <p:cNvSpPr txBox="1"/>
          <p:nvPr/>
        </p:nvSpPr>
        <p:spPr>
          <a:xfrm>
            <a:off x="6701554" y="5471266"/>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1  </a:t>
            </a:r>
          </a:p>
        </p:txBody>
      </p:sp>
      <p:sp>
        <p:nvSpPr>
          <p:cNvPr id="1079" name="Straight Connector 56"/>
          <p:cNvSpPr/>
          <p:nvPr/>
        </p:nvSpPr>
        <p:spPr>
          <a:xfrm flipV="1">
            <a:off x="6838223" y="5555621"/>
            <a:ext cx="141060" cy="169278"/>
          </a:xfrm>
          <a:prstGeom prst="line">
            <a:avLst/>
          </a:prstGeom>
          <a:ln w="12700">
            <a:solidFill>
              <a:srgbClr val="941100"/>
            </a:solidFill>
            <a:miter/>
          </a:ln>
        </p:spPr>
        <p:txBody>
          <a:bodyPr lIns="45719" rIns="45719"/>
          <a:lstStyle/>
          <a:p>
            <a:endParaRPr/>
          </a:p>
        </p:txBody>
      </p:sp>
      <p:sp>
        <p:nvSpPr>
          <p:cNvPr id="1080" name="TextBox 57"/>
          <p:cNvSpPr txBox="1"/>
          <p:nvPr/>
        </p:nvSpPr>
        <p:spPr>
          <a:xfrm>
            <a:off x="6940281" y="5524815"/>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4  </a:t>
            </a:r>
          </a:p>
        </p:txBody>
      </p:sp>
      <p:sp>
        <p:nvSpPr>
          <p:cNvPr id="1081" name="TextBox 55"/>
          <p:cNvSpPr txBox="1"/>
          <p:nvPr/>
        </p:nvSpPr>
        <p:spPr>
          <a:xfrm>
            <a:off x="4268832" y="5472698"/>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1  </a:t>
            </a:r>
          </a:p>
        </p:txBody>
      </p:sp>
      <p:sp>
        <p:nvSpPr>
          <p:cNvPr id="1082" name="Straight Connector 56"/>
          <p:cNvSpPr/>
          <p:nvPr/>
        </p:nvSpPr>
        <p:spPr>
          <a:xfrm flipV="1">
            <a:off x="4392800" y="5569753"/>
            <a:ext cx="141060" cy="169278"/>
          </a:xfrm>
          <a:prstGeom prst="line">
            <a:avLst/>
          </a:prstGeom>
          <a:ln w="12700">
            <a:solidFill>
              <a:srgbClr val="941100"/>
            </a:solidFill>
            <a:miter/>
          </a:ln>
        </p:spPr>
        <p:txBody>
          <a:bodyPr lIns="45719" rIns="45719"/>
          <a:lstStyle/>
          <a:p>
            <a:endParaRPr/>
          </a:p>
        </p:txBody>
      </p:sp>
      <p:sp>
        <p:nvSpPr>
          <p:cNvPr id="1083" name="TextBox 57"/>
          <p:cNvSpPr txBox="1"/>
          <p:nvPr/>
        </p:nvSpPr>
        <p:spPr>
          <a:xfrm>
            <a:off x="4507558" y="5526247"/>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2  </a:t>
            </a:r>
          </a:p>
        </p:txBody>
      </p:sp>
      <p:sp>
        <p:nvSpPr>
          <p:cNvPr id="1084" name="TextBox 237"/>
          <p:cNvSpPr txBox="1"/>
          <p:nvPr/>
        </p:nvSpPr>
        <p:spPr>
          <a:xfrm>
            <a:off x="3144324" y="5471140"/>
            <a:ext cx="31300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C00000"/>
                </a:solidFill>
                <a:latin typeface="Times New Roman"/>
                <a:ea typeface="Times New Roman"/>
                <a:cs typeface="Times New Roman"/>
                <a:sym typeface="Times New Roman"/>
              </a:defRPr>
            </a:lvl1pPr>
          </a:lstStyle>
          <a:p>
            <a:r>
              <a:t>1  </a:t>
            </a:r>
          </a:p>
        </p:txBody>
      </p:sp>
      <p:sp>
        <p:nvSpPr>
          <p:cNvPr id="1085" name="TextBox 55"/>
          <p:cNvSpPr txBox="1"/>
          <p:nvPr/>
        </p:nvSpPr>
        <p:spPr>
          <a:xfrm>
            <a:off x="5310232" y="5472698"/>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1  </a:t>
            </a:r>
          </a:p>
        </p:txBody>
      </p:sp>
      <p:sp>
        <p:nvSpPr>
          <p:cNvPr id="1086" name="Straight Connector 56"/>
          <p:cNvSpPr/>
          <p:nvPr/>
        </p:nvSpPr>
        <p:spPr>
          <a:xfrm flipV="1">
            <a:off x="5434200" y="5569753"/>
            <a:ext cx="141060" cy="169278"/>
          </a:xfrm>
          <a:prstGeom prst="line">
            <a:avLst/>
          </a:prstGeom>
          <a:ln w="12700">
            <a:solidFill>
              <a:srgbClr val="941100"/>
            </a:solidFill>
            <a:miter/>
          </a:ln>
        </p:spPr>
        <p:txBody>
          <a:bodyPr lIns="45719" rIns="45719"/>
          <a:lstStyle/>
          <a:p>
            <a:endParaRPr/>
          </a:p>
        </p:txBody>
      </p:sp>
      <p:sp>
        <p:nvSpPr>
          <p:cNvPr id="1087" name="TextBox 57"/>
          <p:cNvSpPr txBox="1"/>
          <p:nvPr/>
        </p:nvSpPr>
        <p:spPr>
          <a:xfrm>
            <a:off x="5548958" y="5526247"/>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2  </a:t>
            </a:r>
          </a:p>
        </p:txBody>
      </p:sp>
      <p:sp>
        <p:nvSpPr>
          <p:cNvPr id="1088" name="TextBox 237"/>
          <p:cNvSpPr txBox="1"/>
          <p:nvPr/>
        </p:nvSpPr>
        <p:spPr>
          <a:xfrm>
            <a:off x="1992538" y="4210066"/>
            <a:ext cx="31300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C00000"/>
                </a:solidFill>
                <a:latin typeface="Times New Roman"/>
                <a:ea typeface="Times New Roman"/>
                <a:cs typeface="Times New Roman"/>
                <a:sym typeface="Times New Roman"/>
              </a:defRPr>
            </a:lvl1pPr>
          </a:lstStyle>
          <a:p>
            <a:r>
              <a:t>4. </a:t>
            </a:r>
          </a:p>
        </p:txBody>
      </p:sp>
      <p:sp>
        <p:nvSpPr>
          <p:cNvPr id="1089" name="TextBox 237"/>
          <p:cNvSpPr txBox="1"/>
          <p:nvPr/>
        </p:nvSpPr>
        <p:spPr>
          <a:xfrm>
            <a:off x="3119018" y="4219294"/>
            <a:ext cx="313003"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C00000"/>
                </a:solidFill>
                <a:latin typeface="Times New Roman"/>
                <a:ea typeface="Times New Roman"/>
                <a:cs typeface="Times New Roman"/>
                <a:sym typeface="Times New Roman"/>
              </a:defRPr>
            </a:lvl1pPr>
          </a:lstStyle>
          <a:p>
            <a:r>
              <a:t>1  </a:t>
            </a:r>
          </a:p>
        </p:txBody>
      </p:sp>
      <p:sp>
        <p:nvSpPr>
          <p:cNvPr id="1090" name="TextBox 237"/>
          <p:cNvSpPr txBox="1"/>
          <p:nvPr/>
        </p:nvSpPr>
        <p:spPr>
          <a:xfrm>
            <a:off x="4306253" y="4232924"/>
            <a:ext cx="31300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C00000"/>
                </a:solidFill>
                <a:latin typeface="Times New Roman"/>
                <a:ea typeface="Times New Roman"/>
                <a:cs typeface="Times New Roman"/>
                <a:sym typeface="Times New Roman"/>
              </a:defRPr>
            </a:lvl1pPr>
          </a:lstStyle>
          <a:p>
            <a:r>
              <a:t>2  </a:t>
            </a:r>
          </a:p>
        </p:txBody>
      </p:sp>
      <p:sp>
        <p:nvSpPr>
          <p:cNvPr id="1091" name="TextBox 237"/>
          <p:cNvSpPr txBox="1"/>
          <p:nvPr/>
        </p:nvSpPr>
        <p:spPr>
          <a:xfrm>
            <a:off x="5419985" y="4219294"/>
            <a:ext cx="313002"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C00000"/>
                </a:solidFill>
                <a:latin typeface="Times New Roman"/>
                <a:ea typeface="Times New Roman"/>
                <a:cs typeface="Times New Roman"/>
                <a:sym typeface="Times New Roman"/>
              </a:defRPr>
            </a:lvl1pPr>
          </a:lstStyle>
          <a:p>
            <a:r>
              <a:t>2  </a:t>
            </a:r>
          </a:p>
        </p:txBody>
      </p:sp>
      <p:sp>
        <p:nvSpPr>
          <p:cNvPr id="1092" name="TextBox 237"/>
          <p:cNvSpPr txBox="1"/>
          <p:nvPr/>
        </p:nvSpPr>
        <p:spPr>
          <a:xfrm>
            <a:off x="6777462" y="4210066"/>
            <a:ext cx="31300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C00000"/>
                </a:solidFill>
                <a:latin typeface="Times New Roman"/>
                <a:ea typeface="Times New Roman"/>
                <a:cs typeface="Times New Roman"/>
                <a:sym typeface="Times New Roman"/>
              </a:defRPr>
            </a:lvl1pPr>
          </a:lstStyle>
          <a:p>
            <a:r>
              <a:t>4  </a:t>
            </a:r>
          </a:p>
        </p:txBody>
      </p:sp>
      <p:grpSp>
        <p:nvGrpSpPr>
          <p:cNvPr id="149" name="Group 148">
            <a:extLst>
              <a:ext uri="{FF2B5EF4-FFF2-40B4-BE49-F238E27FC236}">
                <a16:creationId xmlns:a16="http://schemas.microsoft.com/office/drawing/2014/main" id="{A19D82E9-4CD3-B14A-B8C7-6F43531466A5}"/>
              </a:ext>
            </a:extLst>
          </p:cNvPr>
          <p:cNvGrpSpPr/>
          <p:nvPr/>
        </p:nvGrpSpPr>
        <p:grpSpPr>
          <a:xfrm>
            <a:off x="347174" y="6087756"/>
            <a:ext cx="1678033" cy="481586"/>
            <a:chOff x="1032936" y="5890542"/>
            <a:chExt cx="1678033" cy="481586"/>
          </a:xfrm>
        </p:grpSpPr>
        <p:sp>
          <p:nvSpPr>
            <p:cNvPr id="150" name="TextBox 149">
              <a:extLst>
                <a:ext uri="{FF2B5EF4-FFF2-40B4-BE49-F238E27FC236}">
                  <a16:creationId xmlns:a16="http://schemas.microsoft.com/office/drawing/2014/main" id="{037ADCAF-6F06-7D48-83A5-96DB85A4DCD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1" name="TextBox 150">
              <a:extLst>
                <a:ext uri="{FF2B5EF4-FFF2-40B4-BE49-F238E27FC236}">
                  <a16:creationId xmlns:a16="http://schemas.microsoft.com/office/drawing/2014/main" id="{1B549488-D730-8A48-A676-B5859657207D}"/>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326145121"/>
      </p:ext>
    </p:extLst>
  </p:cSld>
  <p:clrMapOvr>
    <a:masterClrMapping/>
  </p:clrMapOvr>
  <mc:AlternateContent xmlns:mc="http://schemas.openxmlformats.org/markup-compatibility/2006" xmlns:p14="http://schemas.microsoft.com/office/powerpoint/2010/main">
    <mc:Choice Requires="p14">
      <p:transition spd="slow" p14:dur="1400" advClick="0" advTm="11000">
        <p14:doors dir="vert"/>
      </p:transition>
    </mc:Choice>
    <mc:Fallback xmlns="">
      <p:transition spd="slow" advClick="0" advTm="1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1095" name="Straight Connector 5"/>
          <p:cNvSpPr/>
          <p:nvPr/>
        </p:nvSpPr>
        <p:spPr>
          <a:xfrm>
            <a:off x="277471" y="798487"/>
            <a:ext cx="8563831" cy="1"/>
          </a:xfrm>
          <a:prstGeom prst="line">
            <a:avLst/>
          </a:prstGeom>
          <a:ln w="28575">
            <a:solidFill>
              <a:srgbClr val="000000"/>
            </a:solidFill>
            <a:miter/>
          </a:ln>
        </p:spPr>
        <p:txBody>
          <a:bodyPr lIns="45719" rIns="45719"/>
          <a:lstStyle/>
          <a:p>
            <a:endParaRPr/>
          </a:p>
        </p:txBody>
      </p:sp>
      <p:sp>
        <p:nvSpPr>
          <p:cNvPr id="1096" name="TextBox 76"/>
          <p:cNvSpPr txBox="1"/>
          <p:nvPr/>
        </p:nvSpPr>
        <p:spPr>
          <a:xfrm>
            <a:off x="1788399" y="282854"/>
            <a:ext cx="5873158" cy="482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t>End Deflection of Three Truss Units    </a:t>
            </a:r>
          </a:p>
        </p:txBody>
      </p:sp>
      <p:sp>
        <p:nvSpPr>
          <p:cNvPr id="1097" name="Rectangle 142"/>
          <p:cNvSpPr/>
          <p:nvPr/>
        </p:nvSpPr>
        <p:spPr>
          <a:xfrm>
            <a:off x="409655" y="3129963"/>
            <a:ext cx="4058644" cy="3419155"/>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1098" name="Straight Connector 143"/>
          <p:cNvSpPr/>
          <p:nvPr/>
        </p:nvSpPr>
        <p:spPr>
          <a:xfrm>
            <a:off x="409655" y="3555553"/>
            <a:ext cx="4058644" cy="1"/>
          </a:xfrm>
          <a:prstGeom prst="line">
            <a:avLst/>
          </a:prstGeom>
          <a:ln w="12700">
            <a:solidFill>
              <a:srgbClr val="000000"/>
            </a:solidFill>
            <a:miter/>
          </a:ln>
        </p:spPr>
        <p:txBody>
          <a:bodyPr lIns="45719" rIns="45719"/>
          <a:lstStyle/>
          <a:p>
            <a:endParaRPr/>
          </a:p>
        </p:txBody>
      </p:sp>
      <p:sp>
        <p:nvSpPr>
          <p:cNvPr id="1099" name="Straight Connector 144"/>
          <p:cNvSpPr/>
          <p:nvPr/>
        </p:nvSpPr>
        <p:spPr>
          <a:xfrm flipH="1">
            <a:off x="1808197" y="3129962"/>
            <a:ext cx="1" cy="3419155"/>
          </a:xfrm>
          <a:prstGeom prst="line">
            <a:avLst/>
          </a:prstGeom>
          <a:ln w="12700">
            <a:solidFill>
              <a:srgbClr val="000000"/>
            </a:solidFill>
            <a:miter/>
          </a:ln>
        </p:spPr>
        <p:txBody>
          <a:bodyPr lIns="45719" rIns="45719"/>
          <a:lstStyle/>
          <a:p>
            <a:endParaRPr/>
          </a:p>
        </p:txBody>
      </p:sp>
      <p:sp>
        <p:nvSpPr>
          <p:cNvPr id="1100" name="TextBox 145"/>
          <p:cNvSpPr txBox="1"/>
          <p:nvPr/>
        </p:nvSpPr>
        <p:spPr>
          <a:xfrm>
            <a:off x="1118662" y="3109555"/>
            <a:ext cx="752293"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1101" name="TextBox 146"/>
          <p:cNvSpPr txBox="1"/>
          <p:nvPr/>
        </p:nvSpPr>
        <p:spPr>
          <a:xfrm>
            <a:off x="1859655" y="3079571"/>
            <a:ext cx="846033"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Times New Roman"/>
                <a:ea typeface="Times New Roman"/>
                <a:cs typeface="Times New Roman"/>
                <a:sym typeface="Times New Roman"/>
              </a:defRPr>
            </a:lvl1pPr>
          </a:lstStyle>
          <a:p>
            <a:r>
              <a:rPr dirty="0"/>
              <a:t>Internal force, </a:t>
            </a:r>
            <a:r>
              <a:rPr dirty="0" err="1"/>
              <a:t>lb</a:t>
            </a:r>
            <a:r>
              <a:rPr dirty="0"/>
              <a:t> </a:t>
            </a:r>
          </a:p>
        </p:txBody>
      </p:sp>
      <p:sp>
        <p:nvSpPr>
          <p:cNvPr id="1102" name="Straight Connector 147"/>
          <p:cNvSpPr/>
          <p:nvPr/>
        </p:nvSpPr>
        <p:spPr>
          <a:xfrm flipH="1">
            <a:off x="1116757" y="3129962"/>
            <a:ext cx="1" cy="3419155"/>
          </a:xfrm>
          <a:prstGeom prst="line">
            <a:avLst/>
          </a:prstGeom>
          <a:ln w="12700">
            <a:solidFill>
              <a:srgbClr val="000000"/>
            </a:solidFill>
            <a:miter/>
          </a:ln>
        </p:spPr>
        <p:txBody>
          <a:bodyPr lIns="45719" rIns="45719"/>
          <a:lstStyle/>
          <a:p>
            <a:endParaRPr/>
          </a:p>
        </p:txBody>
      </p:sp>
      <p:sp>
        <p:nvSpPr>
          <p:cNvPr id="1103" name="TextBox 148"/>
          <p:cNvSpPr txBox="1"/>
          <p:nvPr/>
        </p:nvSpPr>
        <p:spPr>
          <a:xfrm>
            <a:off x="420334" y="3181373"/>
            <a:ext cx="83290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Times New Roman"/>
                <a:ea typeface="Times New Roman"/>
                <a:cs typeface="Times New Roman"/>
                <a:sym typeface="Times New Roman"/>
              </a:defRPr>
            </a:lvl1pPr>
          </a:lstStyle>
          <a:p>
            <a:r>
              <a:rPr dirty="0"/>
              <a:t>Member </a:t>
            </a:r>
          </a:p>
        </p:txBody>
      </p:sp>
      <p:sp>
        <p:nvSpPr>
          <p:cNvPr id="1104" name="TextBox 149"/>
          <p:cNvSpPr txBox="1"/>
          <p:nvPr/>
        </p:nvSpPr>
        <p:spPr>
          <a:xfrm>
            <a:off x="629440" y="3575403"/>
            <a:ext cx="28413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105" name="Straight Connector 153"/>
          <p:cNvSpPr/>
          <p:nvPr/>
        </p:nvSpPr>
        <p:spPr>
          <a:xfrm>
            <a:off x="409655" y="3923407"/>
            <a:ext cx="4058644" cy="1"/>
          </a:xfrm>
          <a:prstGeom prst="line">
            <a:avLst/>
          </a:prstGeom>
          <a:ln w="12700">
            <a:solidFill>
              <a:srgbClr val="000000"/>
            </a:solidFill>
            <a:miter/>
          </a:ln>
        </p:spPr>
        <p:txBody>
          <a:bodyPr lIns="45719" rIns="45719"/>
          <a:lstStyle/>
          <a:p>
            <a:endParaRPr/>
          </a:p>
        </p:txBody>
      </p:sp>
      <p:sp>
        <p:nvSpPr>
          <p:cNvPr id="1106" name="Straight Connector 154"/>
          <p:cNvSpPr/>
          <p:nvPr/>
        </p:nvSpPr>
        <p:spPr>
          <a:xfrm>
            <a:off x="417723" y="4313694"/>
            <a:ext cx="4050576" cy="1"/>
          </a:xfrm>
          <a:prstGeom prst="line">
            <a:avLst/>
          </a:prstGeom>
          <a:ln w="12700">
            <a:solidFill>
              <a:srgbClr val="000000"/>
            </a:solidFill>
            <a:miter/>
          </a:ln>
        </p:spPr>
        <p:txBody>
          <a:bodyPr lIns="45719" rIns="45719"/>
          <a:lstStyle/>
          <a:p>
            <a:endParaRPr/>
          </a:p>
        </p:txBody>
      </p:sp>
      <p:sp>
        <p:nvSpPr>
          <p:cNvPr id="1107" name="Straight Connector 155"/>
          <p:cNvSpPr/>
          <p:nvPr/>
        </p:nvSpPr>
        <p:spPr>
          <a:xfrm>
            <a:off x="405925" y="4699713"/>
            <a:ext cx="4062374" cy="1"/>
          </a:xfrm>
          <a:prstGeom prst="line">
            <a:avLst/>
          </a:prstGeom>
          <a:ln w="12700">
            <a:solidFill>
              <a:srgbClr val="000000"/>
            </a:solidFill>
            <a:miter/>
          </a:ln>
        </p:spPr>
        <p:txBody>
          <a:bodyPr lIns="45719" rIns="45719"/>
          <a:lstStyle/>
          <a:p>
            <a:endParaRPr/>
          </a:p>
        </p:txBody>
      </p:sp>
      <p:sp>
        <p:nvSpPr>
          <p:cNvPr id="1108" name="TextBox 156"/>
          <p:cNvSpPr txBox="1"/>
          <p:nvPr/>
        </p:nvSpPr>
        <p:spPr>
          <a:xfrm>
            <a:off x="2086405" y="3574258"/>
            <a:ext cx="37357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t>5</a:t>
            </a:r>
            <a:r>
              <a:rPr sz="1400"/>
              <a:t> </a:t>
            </a:r>
          </a:p>
        </p:txBody>
      </p:sp>
      <p:sp>
        <p:nvSpPr>
          <p:cNvPr id="1109" name="TextBox 160"/>
          <p:cNvSpPr txBox="1"/>
          <p:nvPr/>
        </p:nvSpPr>
        <p:spPr>
          <a:xfrm>
            <a:off x="1340106" y="3582647"/>
            <a:ext cx="35601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110" name="Straight Connector 163"/>
          <p:cNvSpPr/>
          <p:nvPr/>
        </p:nvSpPr>
        <p:spPr>
          <a:xfrm flipH="1">
            <a:off x="2585595" y="3129962"/>
            <a:ext cx="1" cy="3419155"/>
          </a:xfrm>
          <a:prstGeom prst="line">
            <a:avLst/>
          </a:prstGeom>
          <a:ln w="12700">
            <a:solidFill>
              <a:srgbClr val="000000"/>
            </a:solidFill>
            <a:miter/>
          </a:ln>
        </p:spPr>
        <p:txBody>
          <a:bodyPr lIns="45719" rIns="45719"/>
          <a:lstStyle/>
          <a:p>
            <a:endParaRPr/>
          </a:p>
        </p:txBody>
      </p:sp>
      <p:sp>
        <p:nvSpPr>
          <p:cNvPr id="1111" name="Straight Connector 164"/>
          <p:cNvSpPr/>
          <p:nvPr/>
        </p:nvSpPr>
        <p:spPr>
          <a:xfrm flipH="1">
            <a:off x="3304971" y="3129962"/>
            <a:ext cx="1" cy="3419155"/>
          </a:xfrm>
          <a:prstGeom prst="line">
            <a:avLst/>
          </a:prstGeom>
          <a:ln w="12700">
            <a:solidFill>
              <a:srgbClr val="000000"/>
            </a:solidFill>
            <a:miter/>
          </a:ln>
        </p:spPr>
        <p:txBody>
          <a:bodyPr lIns="45719" rIns="45719"/>
          <a:lstStyle/>
          <a:p>
            <a:endParaRPr/>
          </a:p>
        </p:txBody>
      </p:sp>
      <p:sp>
        <p:nvSpPr>
          <p:cNvPr id="1112" name="TextBox 165"/>
          <p:cNvSpPr txBox="1"/>
          <p:nvPr/>
        </p:nvSpPr>
        <p:spPr>
          <a:xfrm>
            <a:off x="2641700" y="3102355"/>
            <a:ext cx="710834"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Virtual     </a:t>
            </a:r>
          </a:p>
          <a:p>
            <a:pPr>
              <a:defRPr sz="1400">
                <a:latin typeface="Times New Roman"/>
                <a:ea typeface="Times New Roman"/>
                <a:cs typeface="Times New Roman"/>
                <a:sym typeface="Times New Roman"/>
              </a:defRPr>
            </a:pPr>
            <a:r>
              <a:t> force  </a:t>
            </a:r>
          </a:p>
        </p:txBody>
      </p:sp>
      <p:sp>
        <p:nvSpPr>
          <p:cNvPr id="1113" name="TextBox 179"/>
          <p:cNvSpPr txBox="1"/>
          <p:nvPr/>
        </p:nvSpPr>
        <p:spPr>
          <a:xfrm>
            <a:off x="629440" y="5072991"/>
            <a:ext cx="28413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5. </a:t>
            </a:r>
          </a:p>
        </p:txBody>
      </p:sp>
      <p:sp>
        <p:nvSpPr>
          <p:cNvPr id="1114" name="Straight Connector 183"/>
          <p:cNvSpPr/>
          <p:nvPr/>
        </p:nvSpPr>
        <p:spPr>
          <a:xfrm>
            <a:off x="409655" y="5439405"/>
            <a:ext cx="4058644" cy="1"/>
          </a:xfrm>
          <a:prstGeom prst="line">
            <a:avLst/>
          </a:prstGeom>
          <a:ln w="12700">
            <a:solidFill>
              <a:srgbClr val="000000"/>
            </a:solidFill>
            <a:miter/>
          </a:ln>
        </p:spPr>
        <p:txBody>
          <a:bodyPr lIns="45719" rIns="45719"/>
          <a:lstStyle/>
          <a:p>
            <a:endParaRPr/>
          </a:p>
        </p:txBody>
      </p:sp>
      <p:sp>
        <p:nvSpPr>
          <p:cNvPr id="1115" name="Straight Connector 184"/>
          <p:cNvSpPr/>
          <p:nvPr/>
        </p:nvSpPr>
        <p:spPr>
          <a:xfrm>
            <a:off x="417723" y="5791768"/>
            <a:ext cx="4050576" cy="1"/>
          </a:xfrm>
          <a:prstGeom prst="line">
            <a:avLst/>
          </a:prstGeom>
          <a:ln w="12700">
            <a:solidFill>
              <a:srgbClr val="000000"/>
            </a:solidFill>
            <a:miter/>
          </a:ln>
        </p:spPr>
        <p:txBody>
          <a:bodyPr lIns="45719" rIns="45719"/>
          <a:lstStyle/>
          <a:p>
            <a:endParaRPr/>
          </a:p>
        </p:txBody>
      </p:sp>
      <p:sp>
        <p:nvSpPr>
          <p:cNvPr id="1116" name="Straight Connector 185"/>
          <p:cNvSpPr/>
          <p:nvPr/>
        </p:nvSpPr>
        <p:spPr>
          <a:xfrm>
            <a:off x="405925" y="6172470"/>
            <a:ext cx="4062374" cy="1"/>
          </a:xfrm>
          <a:prstGeom prst="line">
            <a:avLst/>
          </a:prstGeom>
          <a:ln w="12700">
            <a:solidFill>
              <a:srgbClr val="000000"/>
            </a:solidFill>
            <a:miter/>
          </a:ln>
        </p:spPr>
        <p:txBody>
          <a:bodyPr lIns="45719" rIns="45719"/>
          <a:lstStyle/>
          <a:p>
            <a:endParaRPr/>
          </a:p>
        </p:txBody>
      </p:sp>
      <p:sp>
        <p:nvSpPr>
          <p:cNvPr id="1117" name="TextBox 186"/>
          <p:cNvSpPr txBox="1"/>
          <p:nvPr/>
        </p:nvSpPr>
        <p:spPr>
          <a:xfrm>
            <a:off x="2073057" y="5078560"/>
            <a:ext cx="33372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3 </a:t>
            </a:r>
          </a:p>
        </p:txBody>
      </p:sp>
      <p:sp>
        <p:nvSpPr>
          <p:cNvPr id="1118" name="TextBox 188"/>
          <p:cNvSpPr txBox="1"/>
          <p:nvPr/>
        </p:nvSpPr>
        <p:spPr>
          <a:xfrm>
            <a:off x="2437015" y="5820685"/>
            <a:ext cx="629138" cy="313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Arial"/>
                <a:ea typeface="Arial"/>
                <a:cs typeface="Arial"/>
                <a:sym typeface="Arial"/>
              </a:defRPr>
            </a:lvl1pPr>
          </a:lstStyle>
          <a:p>
            <a:r>
              <a:t>  </a:t>
            </a:r>
          </a:p>
        </p:txBody>
      </p:sp>
      <p:sp>
        <p:nvSpPr>
          <p:cNvPr id="1119" name="TextBox 190"/>
          <p:cNvSpPr txBox="1"/>
          <p:nvPr/>
        </p:nvSpPr>
        <p:spPr>
          <a:xfrm>
            <a:off x="1384281" y="5085772"/>
            <a:ext cx="35601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120" name="Straight Connector 205"/>
          <p:cNvSpPr/>
          <p:nvPr/>
        </p:nvSpPr>
        <p:spPr>
          <a:xfrm>
            <a:off x="405925" y="5064366"/>
            <a:ext cx="4062374" cy="1"/>
          </a:xfrm>
          <a:prstGeom prst="line">
            <a:avLst/>
          </a:prstGeom>
          <a:ln w="12700">
            <a:solidFill>
              <a:srgbClr val="000000"/>
            </a:solidFill>
            <a:miter/>
          </a:ln>
        </p:spPr>
        <p:txBody>
          <a:bodyPr lIns="45719" rIns="45719"/>
          <a:lstStyle/>
          <a:p>
            <a:endParaRPr/>
          </a:p>
        </p:txBody>
      </p:sp>
      <p:sp>
        <p:nvSpPr>
          <p:cNvPr id="1121" name="Rectangle 206"/>
          <p:cNvSpPr/>
          <p:nvPr/>
        </p:nvSpPr>
        <p:spPr>
          <a:xfrm>
            <a:off x="4660801" y="3129962"/>
            <a:ext cx="4058643" cy="1955812"/>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1122" name="Straight Connector 207"/>
          <p:cNvSpPr/>
          <p:nvPr/>
        </p:nvSpPr>
        <p:spPr>
          <a:xfrm>
            <a:off x="4660801" y="3558682"/>
            <a:ext cx="4058643" cy="1"/>
          </a:xfrm>
          <a:prstGeom prst="line">
            <a:avLst/>
          </a:prstGeom>
          <a:ln w="12700">
            <a:solidFill>
              <a:srgbClr val="000000"/>
            </a:solidFill>
            <a:miter/>
          </a:ln>
        </p:spPr>
        <p:txBody>
          <a:bodyPr lIns="45719" rIns="45719"/>
          <a:lstStyle/>
          <a:p>
            <a:endParaRPr/>
          </a:p>
        </p:txBody>
      </p:sp>
      <p:sp>
        <p:nvSpPr>
          <p:cNvPr id="1123" name="Straight Connector 208"/>
          <p:cNvSpPr/>
          <p:nvPr/>
        </p:nvSpPr>
        <p:spPr>
          <a:xfrm>
            <a:off x="6116410" y="3129961"/>
            <a:ext cx="1" cy="1955813"/>
          </a:xfrm>
          <a:prstGeom prst="line">
            <a:avLst/>
          </a:prstGeom>
          <a:ln w="12700">
            <a:solidFill>
              <a:srgbClr val="000000"/>
            </a:solidFill>
            <a:miter/>
          </a:ln>
        </p:spPr>
        <p:txBody>
          <a:bodyPr lIns="45719" rIns="45719"/>
          <a:lstStyle/>
          <a:p>
            <a:endParaRPr/>
          </a:p>
        </p:txBody>
      </p:sp>
      <p:sp>
        <p:nvSpPr>
          <p:cNvPr id="1124" name="TextBox 209"/>
          <p:cNvSpPr txBox="1"/>
          <p:nvPr/>
        </p:nvSpPr>
        <p:spPr>
          <a:xfrm>
            <a:off x="5409834" y="3131459"/>
            <a:ext cx="793287"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1125" name="TextBox 210"/>
          <p:cNvSpPr txBox="1"/>
          <p:nvPr/>
        </p:nvSpPr>
        <p:spPr>
          <a:xfrm>
            <a:off x="6158812" y="3075980"/>
            <a:ext cx="752572"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Times New Roman"/>
                <a:ea typeface="Times New Roman"/>
                <a:cs typeface="Times New Roman"/>
                <a:sym typeface="Times New Roman"/>
              </a:defRPr>
            </a:lvl1pPr>
          </a:lstStyle>
          <a:p>
            <a:r>
              <a:rPr dirty="0"/>
              <a:t>Internal force, </a:t>
            </a:r>
            <a:r>
              <a:rPr dirty="0" err="1"/>
              <a:t>lb</a:t>
            </a:r>
            <a:endParaRPr dirty="0"/>
          </a:p>
        </p:txBody>
      </p:sp>
      <p:sp>
        <p:nvSpPr>
          <p:cNvPr id="1126" name="Straight Connector 211"/>
          <p:cNvSpPr/>
          <p:nvPr/>
        </p:nvSpPr>
        <p:spPr>
          <a:xfrm>
            <a:off x="5394407" y="3129961"/>
            <a:ext cx="1" cy="1955813"/>
          </a:xfrm>
          <a:prstGeom prst="line">
            <a:avLst/>
          </a:prstGeom>
          <a:ln w="12700">
            <a:solidFill>
              <a:srgbClr val="000000"/>
            </a:solidFill>
            <a:miter/>
          </a:ln>
        </p:spPr>
        <p:txBody>
          <a:bodyPr lIns="45719" rIns="45719"/>
          <a:lstStyle/>
          <a:p>
            <a:endParaRPr/>
          </a:p>
        </p:txBody>
      </p:sp>
      <p:sp>
        <p:nvSpPr>
          <p:cNvPr id="1127" name="TextBox 212"/>
          <p:cNvSpPr txBox="1"/>
          <p:nvPr/>
        </p:nvSpPr>
        <p:spPr>
          <a:xfrm>
            <a:off x="4684047" y="3186047"/>
            <a:ext cx="878507" cy="287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Times New Roman"/>
                <a:ea typeface="Times New Roman"/>
                <a:cs typeface="Times New Roman"/>
                <a:sym typeface="Times New Roman"/>
              </a:defRPr>
            </a:lvl1pPr>
          </a:lstStyle>
          <a:p>
            <a:r>
              <a:rPr dirty="0"/>
              <a:t>Member </a:t>
            </a:r>
          </a:p>
        </p:txBody>
      </p:sp>
      <p:sp>
        <p:nvSpPr>
          <p:cNvPr id="1128" name="TextBox 213"/>
          <p:cNvSpPr txBox="1"/>
          <p:nvPr/>
        </p:nvSpPr>
        <p:spPr>
          <a:xfrm>
            <a:off x="4864637" y="3591785"/>
            <a:ext cx="401553"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9. </a:t>
            </a:r>
          </a:p>
        </p:txBody>
      </p:sp>
      <p:sp>
        <p:nvSpPr>
          <p:cNvPr id="1129" name="Straight Connector 217"/>
          <p:cNvSpPr/>
          <p:nvPr/>
        </p:nvSpPr>
        <p:spPr>
          <a:xfrm>
            <a:off x="4660801" y="3926535"/>
            <a:ext cx="4058643" cy="1"/>
          </a:xfrm>
          <a:prstGeom prst="line">
            <a:avLst/>
          </a:prstGeom>
          <a:ln w="12700">
            <a:solidFill>
              <a:srgbClr val="000000"/>
            </a:solidFill>
            <a:miter/>
          </a:ln>
        </p:spPr>
        <p:txBody>
          <a:bodyPr lIns="45719" rIns="45719"/>
          <a:lstStyle/>
          <a:p>
            <a:endParaRPr/>
          </a:p>
        </p:txBody>
      </p:sp>
      <p:sp>
        <p:nvSpPr>
          <p:cNvPr id="1130" name="Straight Connector 218"/>
          <p:cNvSpPr/>
          <p:nvPr/>
        </p:nvSpPr>
        <p:spPr>
          <a:xfrm>
            <a:off x="4668868" y="4316824"/>
            <a:ext cx="4050575" cy="1"/>
          </a:xfrm>
          <a:prstGeom prst="line">
            <a:avLst/>
          </a:prstGeom>
          <a:ln w="12700">
            <a:solidFill>
              <a:srgbClr val="000000"/>
            </a:solidFill>
            <a:miter/>
          </a:ln>
        </p:spPr>
        <p:txBody>
          <a:bodyPr lIns="45719" rIns="45719"/>
          <a:lstStyle/>
          <a:p>
            <a:endParaRPr/>
          </a:p>
        </p:txBody>
      </p:sp>
      <p:sp>
        <p:nvSpPr>
          <p:cNvPr id="1131" name="Straight Connector 219"/>
          <p:cNvSpPr/>
          <p:nvPr/>
        </p:nvSpPr>
        <p:spPr>
          <a:xfrm>
            <a:off x="4657071" y="4697526"/>
            <a:ext cx="4062373" cy="1"/>
          </a:xfrm>
          <a:prstGeom prst="line">
            <a:avLst/>
          </a:prstGeom>
          <a:ln w="12700">
            <a:solidFill>
              <a:srgbClr val="000000"/>
            </a:solidFill>
            <a:miter/>
          </a:ln>
        </p:spPr>
        <p:txBody>
          <a:bodyPr lIns="45719" rIns="45719"/>
          <a:lstStyle/>
          <a:p>
            <a:endParaRPr/>
          </a:p>
        </p:txBody>
      </p:sp>
      <p:sp>
        <p:nvSpPr>
          <p:cNvPr id="1132" name="TextBox 220"/>
          <p:cNvSpPr txBox="1"/>
          <p:nvPr/>
        </p:nvSpPr>
        <p:spPr>
          <a:xfrm>
            <a:off x="6361774" y="3584013"/>
            <a:ext cx="350621"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133" name="TextBox 222"/>
          <p:cNvSpPr txBox="1"/>
          <p:nvPr/>
        </p:nvSpPr>
        <p:spPr>
          <a:xfrm>
            <a:off x="6688160" y="4345740"/>
            <a:ext cx="629138" cy="31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Arial"/>
                <a:ea typeface="Arial"/>
                <a:cs typeface="Arial"/>
                <a:sym typeface="Arial"/>
              </a:defRPr>
            </a:lvl1pPr>
          </a:lstStyle>
          <a:p>
            <a:r>
              <a:t>  </a:t>
            </a:r>
          </a:p>
        </p:txBody>
      </p:sp>
      <p:sp>
        <p:nvSpPr>
          <p:cNvPr id="1134" name="TextBox 224"/>
          <p:cNvSpPr txBox="1"/>
          <p:nvPr/>
        </p:nvSpPr>
        <p:spPr>
          <a:xfrm>
            <a:off x="5644260" y="3585776"/>
            <a:ext cx="35601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135" name="Straight Connector 227"/>
          <p:cNvSpPr/>
          <p:nvPr/>
        </p:nvSpPr>
        <p:spPr>
          <a:xfrm>
            <a:off x="6875430" y="3129961"/>
            <a:ext cx="1" cy="1955813"/>
          </a:xfrm>
          <a:prstGeom prst="line">
            <a:avLst/>
          </a:prstGeom>
          <a:ln w="12700">
            <a:solidFill>
              <a:srgbClr val="000000"/>
            </a:solidFill>
            <a:miter/>
          </a:ln>
        </p:spPr>
        <p:txBody>
          <a:bodyPr lIns="45719" rIns="45719"/>
          <a:lstStyle/>
          <a:p>
            <a:endParaRPr/>
          </a:p>
        </p:txBody>
      </p:sp>
      <p:sp>
        <p:nvSpPr>
          <p:cNvPr id="1136" name="Straight Connector 228"/>
          <p:cNvSpPr/>
          <p:nvPr/>
        </p:nvSpPr>
        <p:spPr>
          <a:xfrm>
            <a:off x="7587549" y="3129961"/>
            <a:ext cx="1" cy="1955813"/>
          </a:xfrm>
          <a:prstGeom prst="line">
            <a:avLst/>
          </a:prstGeom>
          <a:ln w="12700">
            <a:solidFill>
              <a:srgbClr val="000000"/>
            </a:solidFill>
            <a:miter/>
          </a:ln>
        </p:spPr>
        <p:txBody>
          <a:bodyPr lIns="45719" rIns="45719"/>
          <a:lstStyle/>
          <a:p>
            <a:endParaRPr/>
          </a:p>
        </p:txBody>
      </p:sp>
      <p:sp>
        <p:nvSpPr>
          <p:cNvPr id="1137" name="TextBox 229"/>
          <p:cNvSpPr txBox="1"/>
          <p:nvPr/>
        </p:nvSpPr>
        <p:spPr>
          <a:xfrm>
            <a:off x="6919859" y="3086158"/>
            <a:ext cx="648138"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Virtual  </a:t>
            </a:r>
          </a:p>
          <a:p>
            <a:pPr>
              <a:defRPr sz="1400">
                <a:latin typeface="Times New Roman"/>
                <a:ea typeface="Times New Roman"/>
                <a:cs typeface="Times New Roman"/>
                <a:sym typeface="Times New Roman"/>
              </a:defRPr>
            </a:pPr>
            <a:r>
              <a:t> force </a:t>
            </a:r>
          </a:p>
        </p:txBody>
      </p:sp>
      <p:sp>
        <p:nvSpPr>
          <p:cNvPr id="1138" name="Rectangle 270"/>
          <p:cNvSpPr/>
          <p:nvPr/>
        </p:nvSpPr>
        <p:spPr>
          <a:xfrm>
            <a:off x="4660801" y="5528721"/>
            <a:ext cx="4058643" cy="551146"/>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1139" name="TextBox 255"/>
          <p:cNvSpPr txBox="1"/>
          <p:nvPr/>
        </p:nvSpPr>
        <p:spPr>
          <a:xfrm>
            <a:off x="2814447" y="3573178"/>
            <a:ext cx="373578"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t>5</a:t>
            </a:r>
            <a:r>
              <a:rPr sz="1400"/>
              <a:t> </a:t>
            </a:r>
          </a:p>
        </p:txBody>
      </p:sp>
      <p:sp>
        <p:nvSpPr>
          <p:cNvPr id="1140" name="TextBox 257"/>
          <p:cNvSpPr txBox="1"/>
          <p:nvPr/>
        </p:nvSpPr>
        <p:spPr>
          <a:xfrm>
            <a:off x="3726726" y="3572097"/>
            <a:ext cx="492210"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t>25</a:t>
            </a:r>
            <a:r>
              <a:rPr sz="1400"/>
              <a:t> </a:t>
            </a:r>
          </a:p>
        </p:txBody>
      </p:sp>
      <p:sp>
        <p:nvSpPr>
          <p:cNvPr id="1141" name="TextBox 267"/>
          <p:cNvSpPr txBox="1"/>
          <p:nvPr/>
        </p:nvSpPr>
        <p:spPr>
          <a:xfrm>
            <a:off x="6053949" y="1336610"/>
            <a:ext cx="564229"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FF0000"/>
                </a:solidFill>
                <a:latin typeface="Times New Roman"/>
                <a:ea typeface="Times New Roman"/>
                <a:cs typeface="Times New Roman"/>
                <a:sym typeface="Times New Roman"/>
              </a:defRPr>
            </a:lvl1pPr>
          </a:lstStyle>
          <a:p>
            <a:r>
              <a:t> .5 lb</a:t>
            </a:r>
          </a:p>
        </p:txBody>
      </p:sp>
      <p:sp>
        <p:nvSpPr>
          <p:cNvPr id="1142" name="TextBox 268"/>
          <p:cNvSpPr txBox="1"/>
          <p:nvPr/>
        </p:nvSpPr>
        <p:spPr>
          <a:xfrm>
            <a:off x="6123056" y="2434919"/>
            <a:ext cx="554858"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FF0000"/>
                </a:solidFill>
                <a:latin typeface="Times New Roman"/>
                <a:ea typeface="Times New Roman"/>
                <a:cs typeface="Times New Roman"/>
                <a:sym typeface="Times New Roman"/>
              </a:defRPr>
            </a:lvl1pPr>
          </a:lstStyle>
          <a:p>
            <a:r>
              <a:t> .5 lb </a:t>
            </a:r>
          </a:p>
        </p:txBody>
      </p:sp>
      <p:sp>
        <p:nvSpPr>
          <p:cNvPr id="1143" name="TextBox 301"/>
          <p:cNvSpPr txBox="1"/>
          <p:nvPr/>
        </p:nvSpPr>
        <p:spPr>
          <a:xfrm>
            <a:off x="6178505" y="5601546"/>
            <a:ext cx="650622" cy="394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t>∑</a:t>
            </a:r>
            <a:r>
              <a:rPr baseline="-25000"/>
              <a:t>1-12</a:t>
            </a:r>
          </a:p>
        </p:txBody>
      </p:sp>
      <p:sp>
        <p:nvSpPr>
          <p:cNvPr id="1144" name="Straight Connector 302"/>
          <p:cNvSpPr/>
          <p:nvPr/>
        </p:nvSpPr>
        <p:spPr>
          <a:xfrm>
            <a:off x="5687195" y="5534783"/>
            <a:ext cx="1" cy="555575"/>
          </a:xfrm>
          <a:prstGeom prst="line">
            <a:avLst/>
          </a:prstGeom>
          <a:ln w="12700">
            <a:solidFill>
              <a:srgbClr val="000000"/>
            </a:solidFill>
            <a:miter/>
          </a:ln>
        </p:spPr>
        <p:txBody>
          <a:bodyPr lIns="45719" rIns="45719"/>
          <a:lstStyle/>
          <a:p>
            <a:endParaRPr/>
          </a:p>
        </p:txBody>
      </p:sp>
      <p:sp>
        <p:nvSpPr>
          <p:cNvPr id="1145" name="Straight Connector 303"/>
          <p:cNvSpPr/>
          <p:nvPr/>
        </p:nvSpPr>
        <p:spPr>
          <a:xfrm>
            <a:off x="5722370" y="5528050"/>
            <a:ext cx="1" cy="562308"/>
          </a:xfrm>
          <a:prstGeom prst="line">
            <a:avLst/>
          </a:prstGeom>
          <a:ln w="12700">
            <a:solidFill>
              <a:srgbClr val="000000"/>
            </a:solidFill>
            <a:miter/>
          </a:ln>
        </p:spPr>
        <p:txBody>
          <a:bodyPr lIns="45719" rIns="45719"/>
          <a:lstStyle/>
          <a:p>
            <a:endParaRPr/>
          </a:p>
        </p:txBody>
      </p:sp>
      <p:sp>
        <p:nvSpPr>
          <p:cNvPr id="1146" name="TextBox 306"/>
          <p:cNvSpPr txBox="1"/>
          <p:nvPr/>
        </p:nvSpPr>
        <p:spPr>
          <a:xfrm>
            <a:off x="5712047" y="5623300"/>
            <a:ext cx="418059" cy="426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Cambria Math"/>
                <a:ea typeface="Cambria Math"/>
                <a:cs typeface="Cambria Math"/>
                <a:sym typeface="Cambria Math"/>
              </a:defRPr>
            </a:pPr>
            <a:r>
              <a:t>Y</a:t>
            </a:r>
            <a:r>
              <a:rPr baseline="-25000"/>
              <a:t>3</a:t>
            </a:r>
            <a:r>
              <a:t>   </a:t>
            </a:r>
          </a:p>
        </p:txBody>
      </p:sp>
      <p:sp>
        <p:nvSpPr>
          <p:cNvPr id="1147" name="TextBox 307"/>
          <p:cNvSpPr txBox="1"/>
          <p:nvPr/>
        </p:nvSpPr>
        <p:spPr>
          <a:xfrm>
            <a:off x="6895624" y="5629488"/>
            <a:ext cx="486088"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Cambria Math"/>
                <a:ea typeface="Cambria Math"/>
                <a:cs typeface="Cambria Math"/>
                <a:sym typeface="Cambria Math"/>
              </a:defRPr>
            </a:lvl1pPr>
          </a:lstStyle>
          <a:p>
            <a:r>
              <a:t>55</a:t>
            </a:r>
          </a:p>
        </p:txBody>
      </p:sp>
      <mc:AlternateContent xmlns:mc="http://schemas.openxmlformats.org/markup-compatibility/2006" xmlns:a14="http://schemas.microsoft.com/office/drawing/2010/main">
        <mc:Choice Requires="a14">
          <p:sp>
            <p:nvSpPr>
              <p:cNvPr id="1148" name="TextBox 308"/>
              <p:cNvSpPr txBox="1"/>
              <p:nvPr/>
            </p:nvSpPr>
            <p:spPr>
              <a:xfrm>
                <a:off x="7490138" y="5635671"/>
                <a:ext cx="539555"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38</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48" name="TextBox 308"/>
              <p:cNvSpPr txBox="1">
                <a:spLocks noRot="1" noChangeAspect="1" noMove="1" noResize="1" noEditPoints="1" noAdjustHandles="1" noChangeArrowheads="1" noChangeShapeType="1" noTextEdit="1"/>
              </p:cNvSpPr>
              <p:nvPr/>
            </p:nvSpPr>
            <p:spPr>
              <a:xfrm>
                <a:off x="7490138" y="5635671"/>
                <a:ext cx="539555" cy="281637"/>
              </a:xfrm>
              <a:prstGeom prst="rect">
                <a:avLst/>
              </a:prstGeom>
              <a:blipFill>
                <a:blip r:embed="rId2"/>
                <a:stretch>
                  <a:fillRect l="-13953" r="-11628" b="-13636"/>
                </a:stretch>
              </a:blipFill>
              <a:ln w="12700">
                <a:miter lim="400000"/>
              </a:ln>
            </p:spPr>
            <p:txBody>
              <a:bodyPr/>
              <a:lstStyle/>
              <a:p>
                <a:r>
                  <a:rPr lang="en-US">
                    <a:noFill/>
                  </a:rPr>
                  <a:t> </a:t>
                </a:r>
              </a:p>
            </p:txBody>
          </p:sp>
        </mc:Fallback>
      </mc:AlternateContent>
      <p:sp>
        <p:nvSpPr>
          <p:cNvPr id="1149" name="TextBox 309"/>
          <p:cNvSpPr txBox="1"/>
          <p:nvPr/>
        </p:nvSpPr>
        <p:spPr>
          <a:xfrm>
            <a:off x="7176151" y="5647154"/>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1150" name="TextBox 310"/>
          <p:cNvSpPr txBox="1"/>
          <p:nvPr/>
        </p:nvSpPr>
        <p:spPr>
          <a:xfrm>
            <a:off x="8052321" y="5583965"/>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1151" name="TextBox 315"/>
          <p:cNvSpPr txBox="1"/>
          <p:nvPr/>
        </p:nvSpPr>
        <p:spPr>
          <a:xfrm>
            <a:off x="6698981" y="5634016"/>
            <a:ext cx="320817"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1152" name="TextBox 316"/>
          <p:cNvSpPr txBox="1"/>
          <p:nvPr/>
        </p:nvSpPr>
        <p:spPr>
          <a:xfrm>
            <a:off x="5995840" y="5626699"/>
            <a:ext cx="320818"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1153" name="TextBox 317"/>
          <p:cNvSpPr txBox="1"/>
          <p:nvPr/>
        </p:nvSpPr>
        <p:spPr>
          <a:xfrm>
            <a:off x="4661229" y="5505582"/>
            <a:ext cx="1130630" cy="540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r>
              <a:t>Deflection, </a:t>
            </a:r>
          </a:p>
          <a:p>
            <a:pPr>
              <a:defRPr sz="1600">
                <a:latin typeface="Times New Roman"/>
                <a:ea typeface="Times New Roman"/>
                <a:cs typeface="Times New Roman"/>
                <a:sym typeface="Times New Roman"/>
              </a:defRPr>
            </a:pPr>
            <a:r>
              <a:t>       in.</a:t>
            </a:r>
          </a:p>
        </p:txBody>
      </p:sp>
      <p:sp>
        <p:nvSpPr>
          <p:cNvPr id="1154" name="Down Arrow 319"/>
          <p:cNvSpPr/>
          <p:nvPr/>
        </p:nvSpPr>
        <p:spPr>
          <a:xfrm>
            <a:off x="8067536" y="5230009"/>
            <a:ext cx="222838" cy="19147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7634" y="10800"/>
                </a:lnTo>
                <a:lnTo>
                  <a:pt x="7634" y="0"/>
                </a:lnTo>
                <a:lnTo>
                  <a:pt x="13966" y="0"/>
                </a:lnTo>
                <a:lnTo>
                  <a:pt x="13966" y="10800"/>
                </a:lnTo>
                <a:lnTo>
                  <a:pt x="21600" y="10800"/>
                </a:lnTo>
                <a:lnTo>
                  <a:pt x="10800" y="21600"/>
                </a:lnTo>
                <a:close/>
              </a:path>
            </a:pathLst>
          </a:custGeom>
          <a:ln w="12700">
            <a:solidFill>
              <a:srgbClr val="000000"/>
            </a:solidFill>
            <a:miter/>
          </a:ln>
        </p:spPr>
        <p:txBody>
          <a:bodyPr lIns="45719" rIns="45719" anchor="ctr"/>
          <a:lstStyle/>
          <a:p>
            <a:pPr algn="ctr">
              <a:defRPr>
                <a:solidFill>
                  <a:srgbClr val="FFFFFF"/>
                </a:solidFill>
              </a:defRPr>
            </a:pPr>
            <a:endParaRPr/>
          </a:p>
        </p:txBody>
      </p:sp>
      <p:sp>
        <p:nvSpPr>
          <p:cNvPr id="1155" name="TextBox 320"/>
          <p:cNvSpPr txBox="1"/>
          <p:nvPr/>
        </p:nvSpPr>
        <p:spPr>
          <a:xfrm>
            <a:off x="3323401" y="3092194"/>
            <a:ext cx="1229153"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Displacement, </a:t>
            </a:r>
          </a:p>
          <a:p>
            <a:pPr>
              <a:defRPr sz="1400">
                <a:latin typeface="Times New Roman"/>
                <a:ea typeface="Times New Roman"/>
                <a:cs typeface="Times New Roman"/>
                <a:sym typeface="Times New Roman"/>
              </a:defRPr>
            </a:pPr>
            <a:r>
              <a:t>          in.</a:t>
            </a:r>
          </a:p>
        </p:txBody>
      </p:sp>
      <p:sp>
        <p:nvSpPr>
          <p:cNvPr id="1156" name="TextBox 325"/>
          <p:cNvSpPr txBox="1"/>
          <p:nvPr/>
        </p:nvSpPr>
        <p:spPr>
          <a:xfrm>
            <a:off x="7589995" y="3097814"/>
            <a:ext cx="1229153"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Displacement, </a:t>
            </a:r>
          </a:p>
          <a:p>
            <a:pPr>
              <a:defRPr sz="1400">
                <a:latin typeface="Times New Roman"/>
                <a:ea typeface="Times New Roman"/>
                <a:cs typeface="Times New Roman"/>
                <a:sym typeface="Times New Roman"/>
              </a:defRPr>
            </a:pPr>
            <a:r>
              <a:t>          in.</a:t>
            </a:r>
          </a:p>
        </p:txBody>
      </p:sp>
      <p:sp>
        <p:nvSpPr>
          <p:cNvPr id="1157" name="TextBox 329"/>
          <p:cNvSpPr txBox="1"/>
          <p:nvPr/>
        </p:nvSpPr>
        <p:spPr>
          <a:xfrm>
            <a:off x="2849122" y="5072986"/>
            <a:ext cx="33372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3 </a:t>
            </a:r>
          </a:p>
        </p:txBody>
      </p:sp>
      <p:sp>
        <p:nvSpPr>
          <p:cNvPr id="1158" name="TextBox 330"/>
          <p:cNvSpPr txBox="1"/>
          <p:nvPr/>
        </p:nvSpPr>
        <p:spPr>
          <a:xfrm>
            <a:off x="3791439" y="5081699"/>
            <a:ext cx="33372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9 </a:t>
            </a:r>
          </a:p>
        </p:txBody>
      </p:sp>
      <p:sp>
        <p:nvSpPr>
          <p:cNvPr id="1159" name="TextBox 337"/>
          <p:cNvSpPr txBox="1"/>
          <p:nvPr/>
        </p:nvSpPr>
        <p:spPr>
          <a:xfrm>
            <a:off x="7135425" y="3575496"/>
            <a:ext cx="33372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160" name="TextBox 338"/>
          <p:cNvSpPr txBox="1"/>
          <p:nvPr/>
        </p:nvSpPr>
        <p:spPr>
          <a:xfrm>
            <a:off x="8053934" y="3579664"/>
            <a:ext cx="33372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161" name="Straight Arrow Connector 349"/>
          <p:cNvSpPr/>
          <p:nvPr/>
        </p:nvSpPr>
        <p:spPr>
          <a:xfrm>
            <a:off x="6031879" y="1432347"/>
            <a:ext cx="1" cy="145068"/>
          </a:xfrm>
          <a:prstGeom prst="line">
            <a:avLst/>
          </a:prstGeom>
          <a:ln w="25400">
            <a:solidFill>
              <a:srgbClr val="FF0000"/>
            </a:solidFill>
            <a:miter/>
            <a:tailEnd type="triangle"/>
          </a:ln>
        </p:spPr>
        <p:txBody>
          <a:bodyPr lIns="45719" rIns="45719"/>
          <a:lstStyle/>
          <a:p>
            <a:endParaRPr/>
          </a:p>
        </p:txBody>
      </p:sp>
      <p:sp>
        <p:nvSpPr>
          <p:cNvPr id="1162" name="Straight Arrow Connector 350"/>
          <p:cNvSpPr/>
          <p:nvPr/>
        </p:nvSpPr>
        <p:spPr>
          <a:xfrm>
            <a:off x="6050075" y="2510556"/>
            <a:ext cx="1" cy="175241"/>
          </a:xfrm>
          <a:prstGeom prst="line">
            <a:avLst/>
          </a:prstGeom>
          <a:ln w="25400">
            <a:solidFill>
              <a:srgbClr val="FF0000"/>
            </a:solidFill>
            <a:miter/>
            <a:tailEnd type="triangle"/>
          </a:ln>
        </p:spPr>
        <p:txBody>
          <a:bodyPr lIns="45719" rIns="45719"/>
          <a:lstStyle/>
          <a:p>
            <a:endParaRPr/>
          </a:p>
        </p:txBody>
      </p:sp>
      <p:sp>
        <p:nvSpPr>
          <p:cNvPr id="1163" name="Straight Connector 351"/>
          <p:cNvSpPr/>
          <p:nvPr/>
        </p:nvSpPr>
        <p:spPr>
          <a:xfrm>
            <a:off x="1207151" y="3345041"/>
            <a:ext cx="511879" cy="1"/>
          </a:xfrm>
          <a:prstGeom prst="line">
            <a:avLst/>
          </a:prstGeom>
          <a:ln w="12700">
            <a:solidFill>
              <a:srgbClr val="000000"/>
            </a:solidFill>
            <a:miter/>
          </a:ln>
        </p:spPr>
        <p:txBody>
          <a:bodyPr lIns="45719" rIns="45719"/>
          <a:lstStyle/>
          <a:p>
            <a:endParaRPr/>
          </a:p>
        </p:txBody>
      </p:sp>
      <p:sp>
        <p:nvSpPr>
          <p:cNvPr id="1164" name="TextBox 352"/>
          <p:cNvSpPr txBox="1"/>
          <p:nvPr/>
        </p:nvSpPr>
        <p:spPr>
          <a:xfrm>
            <a:off x="1313364" y="3270791"/>
            <a:ext cx="347190"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100">
                <a:latin typeface="Times New Roman"/>
                <a:ea typeface="Times New Roman"/>
                <a:cs typeface="Times New Roman"/>
                <a:sym typeface="Times New Roman"/>
              </a:defRPr>
            </a:pPr>
            <a:r>
              <a:t>EA</a:t>
            </a:r>
            <a:r>
              <a:rPr sz="1600"/>
              <a:t> </a:t>
            </a:r>
          </a:p>
        </p:txBody>
      </p:sp>
      <p:sp>
        <p:nvSpPr>
          <p:cNvPr id="1165" name="Straight Connector 353"/>
          <p:cNvSpPr/>
          <p:nvPr/>
        </p:nvSpPr>
        <p:spPr>
          <a:xfrm>
            <a:off x="5495613" y="3353706"/>
            <a:ext cx="511879" cy="1"/>
          </a:xfrm>
          <a:prstGeom prst="line">
            <a:avLst/>
          </a:prstGeom>
          <a:ln w="12700">
            <a:solidFill>
              <a:srgbClr val="000000"/>
            </a:solidFill>
            <a:miter/>
          </a:ln>
        </p:spPr>
        <p:txBody>
          <a:bodyPr lIns="45719" rIns="45719"/>
          <a:lstStyle/>
          <a:p>
            <a:endParaRPr/>
          </a:p>
        </p:txBody>
      </p:sp>
      <p:sp>
        <p:nvSpPr>
          <p:cNvPr id="1166" name="TextBox 354"/>
          <p:cNvSpPr txBox="1"/>
          <p:nvPr/>
        </p:nvSpPr>
        <p:spPr>
          <a:xfrm>
            <a:off x="5613803" y="3279456"/>
            <a:ext cx="348327"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100">
                <a:latin typeface="Times New Roman"/>
                <a:ea typeface="Times New Roman"/>
                <a:cs typeface="Times New Roman"/>
                <a:sym typeface="Times New Roman"/>
              </a:defRPr>
            </a:pPr>
            <a:r>
              <a:t>EA</a:t>
            </a:r>
            <a:r>
              <a:rPr sz="1600"/>
              <a:t> </a:t>
            </a:r>
          </a:p>
        </p:txBody>
      </p:sp>
      <p:sp>
        <p:nvSpPr>
          <p:cNvPr id="1167" name="TextBox 356"/>
          <p:cNvSpPr txBox="1"/>
          <p:nvPr/>
        </p:nvSpPr>
        <p:spPr>
          <a:xfrm>
            <a:off x="8264584" y="5566511"/>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1</a:t>
            </a:r>
            <a:r>
              <a:rPr sz="1600"/>
              <a:t>  </a:t>
            </a:r>
          </a:p>
        </p:txBody>
      </p:sp>
      <p:sp>
        <p:nvSpPr>
          <p:cNvPr id="1168" name="Straight Connector 357"/>
          <p:cNvSpPr/>
          <p:nvPr/>
        </p:nvSpPr>
        <p:spPr>
          <a:xfrm flipV="1">
            <a:off x="8406222" y="5701115"/>
            <a:ext cx="141060" cy="169278"/>
          </a:xfrm>
          <a:prstGeom prst="line">
            <a:avLst/>
          </a:prstGeom>
          <a:ln w="12700">
            <a:solidFill>
              <a:srgbClr val="000000"/>
            </a:solidFill>
            <a:miter/>
          </a:ln>
        </p:spPr>
        <p:txBody>
          <a:bodyPr lIns="45719" rIns="45719"/>
          <a:lstStyle/>
          <a:p>
            <a:endParaRPr/>
          </a:p>
        </p:txBody>
      </p:sp>
      <p:sp>
        <p:nvSpPr>
          <p:cNvPr id="1169" name="TextBox 358"/>
          <p:cNvSpPr txBox="1"/>
          <p:nvPr/>
        </p:nvSpPr>
        <p:spPr>
          <a:xfrm>
            <a:off x="8454770" y="5702887"/>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4</a:t>
            </a:r>
            <a:r>
              <a:rPr sz="1600"/>
              <a:t>  </a:t>
            </a:r>
          </a:p>
        </p:txBody>
      </p:sp>
      <p:grpSp>
        <p:nvGrpSpPr>
          <p:cNvPr id="1198" name="Group 1"/>
          <p:cNvGrpSpPr/>
          <p:nvPr/>
        </p:nvGrpSpPr>
        <p:grpSpPr>
          <a:xfrm>
            <a:off x="2947391" y="1480729"/>
            <a:ext cx="2949338" cy="1126993"/>
            <a:chOff x="0" y="0"/>
            <a:chExt cx="2949337" cy="1126992"/>
          </a:xfrm>
        </p:grpSpPr>
        <p:sp>
          <p:nvSpPr>
            <p:cNvPr id="1170" name="Straight Connector 272"/>
            <p:cNvSpPr/>
            <p:nvPr/>
          </p:nvSpPr>
          <p:spPr>
            <a:xfrm flipV="1">
              <a:off x="1989199" y="120750"/>
              <a:ext cx="912346" cy="36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71" name="Straight Connector 274"/>
            <p:cNvSpPr/>
            <p:nvPr/>
          </p:nvSpPr>
          <p:spPr>
            <a:xfrm flipV="1">
              <a:off x="1986116" y="122395"/>
              <a:ext cx="904228" cy="904228"/>
            </a:xfrm>
            <a:prstGeom prst="line">
              <a:avLst/>
            </a:prstGeom>
            <a:noFill/>
            <a:ln w="12700" cap="flat">
              <a:solidFill>
                <a:srgbClr val="0070C0"/>
              </a:solidFill>
              <a:prstDash val="solid"/>
              <a:miter lim="800000"/>
            </a:ln>
            <a:effectLst/>
          </p:spPr>
          <p:txBody>
            <a:bodyPr wrap="square" lIns="45719" tIns="45719" rIns="45719" bIns="45719" numCol="1" anchor="t">
              <a:noAutofit/>
            </a:bodyPr>
            <a:lstStyle/>
            <a:p>
              <a:endParaRPr/>
            </a:p>
          </p:txBody>
        </p:sp>
        <p:sp>
          <p:nvSpPr>
            <p:cNvPr id="1172" name="Straight Connector 275"/>
            <p:cNvSpPr/>
            <p:nvPr/>
          </p:nvSpPr>
          <p:spPr>
            <a:xfrm flipH="1">
              <a:off x="2887862" y="180889"/>
              <a:ext cx="4963" cy="781784"/>
            </a:xfrm>
            <a:prstGeom prst="line">
              <a:avLst/>
            </a:prstGeom>
            <a:noFill/>
            <a:ln w="12700" cap="flat">
              <a:solidFill>
                <a:srgbClr val="C00000"/>
              </a:solidFill>
              <a:prstDash val="solid"/>
              <a:miter lim="800000"/>
            </a:ln>
            <a:effectLst/>
          </p:spPr>
          <p:txBody>
            <a:bodyPr wrap="square" lIns="45719" tIns="45719" rIns="45719" bIns="45719" numCol="1" anchor="t">
              <a:noAutofit/>
            </a:bodyPr>
            <a:lstStyle/>
            <a:p>
              <a:endParaRPr/>
            </a:p>
          </p:txBody>
        </p:sp>
        <p:sp>
          <p:nvSpPr>
            <p:cNvPr id="1173" name="Straight Connector 276"/>
            <p:cNvSpPr/>
            <p:nvPr/>
          </p:nvSpPr>
          <p:spPr>
            <a:xfrm flipV="1">
              <a:off x="182487" y="122923"/>
              <a:ext cx="912346" cy="36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74" name="Straight Connector 279"/>
            <p:cNvSpPr/>
            <p:nvPr/>
          </p:nvSpPr>
          <p:spPr>
            <a:xfrm flipV="1">
              <a:off x="179403" y="124568"/>
              <a:ext cx="904228" cy="904228"/>
            </a:xfrm>
            <a:prstGeom prst="line">
              <a:avLst/>
            </a:prstGeom>
            <a:noFill/>
            <a:ln w="12700" cap="flat">
              <a:solidFill>
                <a:srgbClr val="0070C0"/>
              </a:solidFill>
              <a:prstDash val="solid"/>
              <a:miter lim="800000"/>
            </a:ln>
            <a:effectLst/>
          </p:spPr>
          <p:txBody>
            <a:bodyPr wrap="square" lIns="45719" tIns="45719" rIns="45719" bIns="45719" numCol="1" anchor="t">
              <a:noAutofit/>
            </a:bodyPr>
            <a:lstStyle/>
            <a:p>
              <a:endParaRPr/>
            </a:p>
          </p:txBody>
        </p:sp>
        <p:sp>
          <p:nvSpPr>
            <p:cNvPr id="1175" name="Oval 280"/>
            <p:cNvSpPr/>
            <p:nvPr/>
          </p:nvSpPr>
          <p:spPr>
            <a:xfrm>
              <a:off x="122389" y="962371"/>
              <a:ext cx="113029" cy="113029"/>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76" name="Straight Connector 285"/>
            <p:cNvSpPr/>
            <p:nvPr/>
          </p:nvSpPr>
          <p:spPr>
            <a:xfrm flipV="1">
              <a:off x="117391" y="900935"/>
              <a:ext cx="2" cy="22605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77" name="Straight Connector 286"/>
            <p:cNvSpPr/>
            <p:nvPr/>
          </p:nvSpPr>
          <p:spPr>
            <a:xfrm>
              <a:off x="4676" y="903357"/>
              <a:ext cx="113029" cy="253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78" name="Straight Connector 287"/>
            <p:cNvSpPr/>
            <p:nvPr/>
          </p:nvSpPr>
          <p:spPr>
            <a:xfrm>
              <a:off x="-1" y="1009361"/>
              <a:ext cx="113029" cy="253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79" name="Straight Connector 288"/>
            <p:cNvSpPr/>
            <p:nvPr/>
          </p:nvSpPr>
          <p:spPr>
            <a:xfrm>
              <a:off x="6780" y="1122067"/>
              <a:ext cx="113029" cy="253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80" name="Straight Connector 289"/>
            <p:cNvSpPr/>
            <p:nvPr/>
          </p:nvSpPr>
          <p:spPr>
            <a:xfrm flipH="1">
              <a:off x="1081149" y="183063"/>
              <a:ext cx="4963" cy="781784"/>
            </a:xfrm>
            <a:prstGeom prst="line">
              <a:avLst/>
            </a:prstGeom>
            <a:noFill/>
            <a:ln w="12700" cap="flat">
              <a:solidFill>
                <a:srgbClr val="C00000"/>
              </a:solidFill>
              <a:prstDash val="solid"/>
              <a:miter lim="800000"/>
            </a:ln>
            <a:effectLst/>
          </p:spPr>
          <p:txBody>
            <a:bodyPr wrap="square" lIns="45719" tIns="45719" rIns="45719" bIns="45719" numCol="1" anchor="t">
              <a:noAutofit/>
            </a:bodyPr>
            <a:lstStyle/>
            <a:p>
              <a:endParaRPr/>
            </a:p>
          </p:txBody>
        </p:sp>
        <p:sp>
          <p:nvSpPr>
            <p:cNvPr id="1181" name="Straight Connector 290"/>
            <p:cNvSpPr/>
            <p:nvPr/>
          </p:nvSpPr>
          <p:spPr>
            <a:xfrm flipV="1">
              <a:off x="1087787" y="122923"/>
              <a:ext cx="912346" cy="36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82" name="Straight Connector 292"/>
            <p:cNvSpPr/>
            <p:nvPr/>
          </p:nvSpPr>
          <p:spPr>
            <a:xfrm flipV="1">
              <a:off x="1084703" y="124568"/>
              <a:ext cx="904228" cy="904228"/>
            </a:xfrm>
            <a:prstGeom prst="line">
              <a:avLst/>
            </a:prstGeom>
            <a:noFill/>
            <a:ln w="12700" cap="flat">
              <a:solidFill>
                <a:srgbClr val="0070C0"/>
              </a:solidFill>
              <a:prstDash val="solid"/>
              <a:miter lim="800000"/>
            </a:ln>
            <a:effectLst/>
          </p:spPr>
          <p:txBody>
            <a:bodyPr wrap="square" lIns="45719" tIns="45719" rIns="45719" bIns="45719" numCol="1" anchor="t">
              <a:noAutofit/>
            </a:bodyPr>
            <a:lstStyle/>
            <a:p>
              <a:endParaRPr/>
            </a:p>
          </p:txBody>
        </p:sp>
        <p:sp>
          <p:nvSpPr>
            <p:cNvPr id="1183" name="Straight Connector 295"/>
            <p:cNvSpPr/>
            <p:nvPr/>
          </p:nvSpPr>
          <p:spPr>
            <a:xfrm flipH="1">
              <a:off x="1986449" y="183063"/>
              <a:ext cx="4963" cy="781784"/>
            </a:xfrm>
            <a:prstGeom prst="line">
              <a:avLst/>
            </a:prstGeom>
            <a:noFill/>
            <a:ln w="12700" cap="flat">
              <a:solidFill>
                <a:srgbClr val="C00000"/>
              </a:solidFill>
              <a:prstDash val="solid"/>
              <a:miter lim="800000"/>
            </a:ln>
            <a:effectLst/>
          </p:spPr>
          <p:txBody>
            <a:bodyPr wrap="square" lIns="45719" tIns="45719" rIns="45719" bIns="45719" numCol="1" anchor="t">
              <a:noAutofit/>
            </a:bodyPr>
            <a:lstStyle/>
            <a:p>
              <a:endParaRPr/>
            </a:p>
          </p:txBody>
        </p:sp>
        <p:sp>
          <p:nvSpPr>
            <p:cNvPr id="1184" name="Oval 304"/>
            <p:cNvSpPr/>
            <p:nvPr/>
          </p:nvSpPr>
          <p:spPr>
            <a:xfrm>
              <a:off x="2836309" y="67861"/>
              <a:ext cx="113029" cy="113029"/>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85" name="Straight Connector 192"/>
            <p:cNvSpPr/>
            <p:nvPr/>
          </p:nvSpPr>
          <p:spPr>
            <a:xfrm flipH="1" flipV="1">
              <a:off x="1992198" y="118348"/>
              <a:ext cx="904228" cy="904228"/>
            </a:xfrm>
            <a:prstGeom prst="line">
              <a:avLst/>
            </a:prstGeom>
            <a:noFill/>
            <a:ln w="12700" cap="flat">
              <a:solidFill>
                <a:srgbClr val="00B050"/>
              </a:solidFill>
              <a:prstDash val="solid"/>
              <a:miter lim="800000"/>
            </a:ln>
            <a:effectLst/>
          </p:spPr>
          <p:txBody>
            <a:bodyPr wrap="square" lIns="45719" tIns="45719" rIns="45719" bIns="45719" numCol="1" anchor="t">
              <a:noAutofit/>
            </a:bodyPr>
            <a:lstStyle/>
            <a:p>
              <a:endParaRPr/>
            </a:p>
          </p:txBody>
        </p:sp>
        <p:sp>
          <p:nvSpPr>
            <p:cNvPr id="1186" name="Straight Connector 193"/>
            <p:cNvSpPr/>
            <p:nvPr/>
          </p:nvSpPr>
          <p:spPr>
            <a:xfrm flipH="1" flipV="1">
              <a:off x="185484" y="120521"/>
              <a:ext cx="904228" cy="904228"/>
            </a:xfrm>
            <a:prstGeom prst="line">
              <a:avLst/>
            </a:prstGeom>
            <a:noFill/>
            <a:ln w="12700" cap="flat">
              <a:solidFill>
                <a:srgbClr val="00B050"/>
              </a:solidFill>
              <a:prstDash val="solid"/>
              <a:miter lim="800000"/>
            </a:ln>
            <a:effectLst/>
          </p:spPr>
          <p:txBody>
            <a:bodyPr wrap="square" lIns="45719" tIns="45719" rIns="45719" bIns="45719" numCol="1" anchor="t">
              <a:noAutofit/>
            </a:bodyPr>
            <a:lstStyle/>
            <a:p>
              <a:endParaRPr/>
            </a:p>
          </p:txBody>
        </p:sp>
        <p:sp>
          <p:nvSpPr>
            <p:cNvPr id="1187" name="Straight Connector 194"/>
            <p:cNvSpPr/>
            <p:nvPr/>
          </p:nvSpPr>
          <p:spPr>
            <a:xfrm flipH="1" flipV="1">
              <a:off x="1090785" y="120521"/>
              <a:ext cx="904228" cy="904228"/>
            </a:xfrm>
            <a:prstGeom prst="line">
              <a:avLst/>
            </a:prstGeom>
            <a:noFill/>
            <a:ln w="12700" cap="flat">
              <a:solidFill>
                <a:srgbClr val="00B050"/>
              </a:solidFill>
              <a:prstDash val="solid"/>
              <a:miter lim="800000"/>
            </a:ln>
            <a:effectLst/>
          </p:spPr>
          <p:txBody>
            <a:bodyPr wrap="square" lIns="45719" tIns="45719" rIns="45719" bIns="45719" numCol="1" anchor="t">
              <a:noAutofit/>
            </a:bodyPr>
            <a:lstStyle/>
            <a:p>
              <a:endParaRPr/>
            </a:p>
          </p:txBody>
        </p:sp>
        <p:sp>
          <p:nvSpPr>
            <p:cNvPr id="1188" name="Oval 294"/>
            <p:cNvSpPr/>
            <p:nvPr/>
          </p:nvSpPr>
          <p:spPr>
            <a:xfrm>
              <a:off x="1929936" y="964844"/>
              <a:ext cx="113029" cy="113029"/>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89" name="Oval 297"/>
            <p:cNvSpPr/>
            <p:nvPr/>
          </p:nvSpPr>
          <p:spPr>
            <a:xfrm>
              <a:off x="1024636" y="964844"/>
              <a:ext cx="113029" cy="113029"/>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90" name="Oval 305"/>
            <p:cNvSpPr/>
            <p:nvPr/>
          </p:nvSpPr>
          <p:spPr>
            <a:xfrm>
              <a:off x="2831349" y="962673"/>
              <a:ext cx="113029" cy="113029"/>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91" name="Oval 293"/>
            <p:cNvSpPr/>
            <p:nvPr/>
          </p:nvSpPr>
          <p:spPr>
            <a:xfrm>
              <a:off x="1934896" y="70033"/>
              <a:ext cx="113029" cy="113029"/>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92" name="Oval 296"/>
            <p:cNvSpPr/>
            <p:nvPr/>
          </p:nvSpPr>
          <p:spPr>
            <a:xfrm>
              <a:off x="1029597" y="70033"/>
              <a:ext cx="113029" cy="113029"/>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93" name="Oval 278"/>
            <p:cNvSpPr/>
            <p:nvPr/>
          </p:nvSpPr>
          <p:spPr>
            <a:xfrm>
              <a:off x="127350" y="67559"/>
              <a:ext cx="113028" cy="113029"/>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194" name="Straight Connector 281"/>
            <p:cNvSpPr/>
            <p:nvPr/>
          </p:nvSpPr>
          <p:spPr>
            <a:xfrm flipV="1">
              <a:off x="120406" y="-1"/>
              <a:ext cx="2" cy="22605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95" name="Straight Connector 282"/>
            <p:cNvSpPr/>
            <p:nvPr/>
          </p:nvSpPr>
          <p:spPr>
            <a:xfrm>
              <a:off x="5377" y="-1"/>
              <a:ext cx="117553"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96" name="Straight Connector 283"/>
            <p:cNvSpPr/>
            <p:nvPr/>
          </p:nvSpPr>
          <p:spPr>
            <a:xfrm>
              <a:off x="9796" y="115917"/>
              <a:ext cx="110667" cy="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97" name="Straight Connector 284"/>
            <p:cNvSpPr/>
            <p:nvPr/>
          </p:nvSpPr>
          <p:spPr>
            <a:xfrm flipV="1">
              <a:off x="14258" y="223665"/>
              <a:ext cx="108567" cy="231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1201" name="Group 381"/>
          <p:cNvGrpSpPr/>
          <p:nvPr/>
        </p:nvGrpSpPr>
        <p:grpSpPr>
          <a:xfrm>
            <a:off x="2613914" y="1697736"/>
            <a:ext cx="1128560" cy="275468"/>
            <a:chOff x="0" y="6626"/>
            <a:chExt cx="1128559" cy="275466"/>
          </a:xfrm>
        </p:grpSpPr>
        <p:sp>
          <p:nvSpPr>
            <p:cNvPr id="1199" name="Rectangle 382"/>
            <p:cNvSpPr/>
            <p:nvPr/>
          </p:nvSpPr>
          <p:spPr>
            <a:xfrm>
              <a:off x="0" y="35054"/>
              <a:ext cx="1028194" cy="214401"/>
            </a:xfrm>
            <a:prstGeom prst="rect">
              <a:avLst/>
            </a:prstGeom>
            <a:solidFill>
              <a:srgbClr val="FFFFFF"/>
            </a:solidFill>
            <a:ln w="12700" cap="flat">
              <a:solidFill>
                <a:srgbClr val="00B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00" name="TextBox 383"/>
            <p:cNvSpPr txBox="1"/>
            <p:nvPr/>
          </p:nvSpPr>
          <p:spPr>
            <a:xfrm>
              <a:off x="66524" y="6626"/>
              <a:ext cx="1062035"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B050"/>
                  </a:solidFill>
                  <a:latin typeface="Times New Roman"/>
                  <a:ea typeface="Times New Roman"/>
                  <a:cs typeface="Times New Roman"/>
                  <a:sym typeface="Times New Roman"/>
                </a:defRPr>
              </a:lvl1pPr>
            </a:lstStyle>
            <a:p>
              <a:r>
                <a:rPr dirty="0"/>
                <a:t>2. = -2.828 </a:t>
              </a:r>
              <a:r>
                <a:rPr dirty="0" err="1"/>
                <a:t>lb</a:t>
              </a:r>
              <a:r>
                <a:rPr dirty="0"/>
                <a:t> </a:t>
              </a:r>
            </a:p>
          </p:txBody>
        </p:sp>
      </p:grpSp>
      <p:sp>
        <p:nvSpPr>
          <p:cNvPr id="1202" name="Rectangle 385"/>
          <p:cNvSpPr/>
          <p:nvPr/>
        </p:nvSpPr>
        <p:spPr>
          <a:xfrm>
            <a:off x="3788802" y="1692904"/>
            <a:ext cx="1028194" cy="214401"/>
          </a:xfrm>
          <a:prstGeom prst="rect">
            <a:avLst/>
          </a:prstGeom>
          <a:solidFill>
            <a:srgbClr val="FFFFFF"/>
          </a:solidFill>
          <a:ln w="12700">
            <a:solidFill>
              <a:srgbClr val="00B050"/>
            </a:solidFill>
            <a:miter/>
          </a:ln>
        </p:spPr>
        <p:txBody>
          <a:bodyPr lIns="45719" rIns="45719" anchor="ctr"/>
          <a:lstStyle/>
          <a:p>
            <a:pPr algn="ctr">
              <a:defRPr>
                <a:solidFill>
                  <a:srgbClr val="FFFFFF"/>
                </a:solidFill>
              </a:defRPr>
            </a:pPr>
            <a:endParaRPr/>
          </a:p>
        </p:txBody>
      </p:sp>
      <p:sp>
        <p:nvSpPr>
          <p:cNvPr id="1203" name="TextBox 386"/>
          <p:cNvSpPr txBox="1"/>
          <p:nvPr/>
        </p:nvSpPr>
        <p:spPr>
          <a:xfrm>
            <a:off x="3840712" y="1667614"/>
            <a:ext cx="97277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00B050"/>
                </a:solidFill>
                <a:latin typeface="Times New Roman"/>
                <a:ea typeface="Times New Roman"/>
                <a:cs typeface="Times New Roman"/>
                <a:sym typeface="Times New Roman"/>
              </a:defRPr>
            </a:lvl1pPr>
          </a:lstStyle>
          <a:p>
            <a:r>
              <a:rPr dirty="0"/>
              <a:t>6. = -1.414 </a:t>
            </a:r>
            <a:r>
              <a:rPr dirty="0" err="1"/>
              <a:t>lb</a:t>
            </a:r>
            <a:r>
              <a:rPr dirty="0"/>
              <a:t> </a:t>
            </a:r>
          </a:p>
        </p:txBody>
      </p:sp>
      <p:sp>
        <p:nvSpPr>
          <p:cNvPr id="1204" name="Rectangle 388"/>
          <p:cNvSpPr/>
          <p:nvPr/>
        </p:nvSpPr>
        <p:spPr>
          <a:xfrm>
            <a:off x="2822350" y="1972443"/>
            <a:ext cx="989712" cy="214401"/>
          </a:xfrm>
          <a:prstGeom prst="rect">
            <a:avLst/>
          </a:prstGeom>
          <a:solidFill>
            <a:srgbClr val="FFFFFF"/>
          </a:solidFill>
          <a:ln w="12700">
            <a:solidFill>
              <a:srgbClr val="0070C0"/>
            </a:solidFill>
            <a:miter/>
          </a:ln>
        </p:spPr>
        <p:txBody>
          <a:bodyPr lIns="45719" rIns="45719" anchor="ctr"/>
          <a:lstStyle/>
          <a:p>
            <a:pPr algn="ctr">
              <a:defRPr>
                <a:solidFill>
                  <a:srgbClr val="FFFFFF"/>
                </a:solidFill>
              </a:defRPr>
            </a:pPr>
            <a:endParaRPr/>
          </a:p>
        </p:txBody>
      </p:sp>
      <p:sp>
        <p:nvSpPr>
          <p:cNvPr id="1205" name="TextBox 389"/>
          <p:cNvSpPr txBox="1"/>
          <p:nvPr/>
        </p:nvSpPr>
        <p:spPr>
          <a:xfrm>
            <a:off x="2856218" y="1940989"/>
            <a:ext cx="97277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0070C0"/>
                </a:solidFill>
                <a:latin typeface="Times New Roman"/>
                <a:ea typeface="Times New Roman"/>
                <a:cs typeface="Times New Roman"/>
                <a:sym typeface="Times New Roman"/>
              </a:defRPr>
            </a:lvl1pPr>
          </a:lstStyle>
          <a:p>
            <a:r>
              <a:t>3. = -4.242 lb </a:t>
            </a:r>
          </a:p>
        </p:txBody>
      </p:sp>
      <p:sp>
        <p:nvSpPr>
          <p:cNvPr id="1206" name="Rectangle 391"/>
          <p:cNvSpPr/>
          <p:nvPr/>
        </p:nvSpPr>
        <p:spPr>
          <a:xfrm>
            <a:off x="3970095" y="1969421"/>
            <a:ext cx="960078" cy="214401"/>
          </a:xfrm>
          <a:prstGeom prst="rect">
            <a:avLst/>
          </a:prstGeom>
          <a:solidFill>
            <a:srgbClr val="FFFFFF"/>
          </a:solidFill>
          <a:ln w="12700">
            <a:solidFill>
              <a:srgbClr val="0070C0"/>
            </a:solidFill>
            <a:miter/>
          </a:ln>
        </p:spPr>
        <p:txBody>
          <a:bodyPr lIns="45719" rIns="45719" anchor="ctr"/>
          <a:lstStyle/>
          <a:p>
            <a:pPr algn="ctr">
              <a:defRPr>
                <a:solidFill>
                  <a:srgbClr val="FFFFFF"/>
                </a:solidFill>
              </a:defRPr>
            </a:pPr>
            <a:endParaRPr/>
          </a:p>
        </p:txBody>
      </p:sp>
      <p:sp>
        <p:nvSpPr>
          <p:cNvPr id="1207" name="TextBox 392"/>
          <p:cNvSpPr txBox="1"/>
          <p:nvPr/>
        </p:nvSpPr>
        <p:spPr>
          <a:xfrm>
            <a:off x="3990418" y="1937161"/>
            <a:ext cx="956626"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0070C0"/>
                </a:solidFill>
                <a:latin typeface="Times New Roman"/>
                <a:ea typeface="Times New Roman"/>
                <a:cs typeface="Times New Roman"/>
                <a:sym typeface="Times New Roman"/>
              </a:defRPr>
            </a:lvl1pPr>
          </a:lstStyle>
          <a:p>
            <a:r>
              <a:rPr dirty="0"/>
              <a:t>7. = -2.828 </a:t>
            </a:r>
            <a:r>
              <a:rPr dirty="0" err="1"/>
              <a:t>lb</a:t>
            </a:r>
            <a:r>
              <a:rPr dirty="0"/>
              <a:t> </a:t>
            </a:r>
          </a:p>
        </p:txBody>
      </p:sp>
      <p:sp>
        <p:nvSpPr>
          <p:cNvPr id="1208" name="Rectangle 394"/>
          <p:cNvSpPr/>
          <p:nvPr/>
        </p:nvSpPr>
        <p:spPr>
          <a:xfrm>
            <a:off x="5139149" y="1958790"/>
            <a:ext cx="1028194" cy="214401"/>
          </a:xfrm>
          <a:prstGeom prst="rect">
            <a:avLst/>
          </a:prstGeom>
          <a:solidFill>
            <a:srgbClr val="FFFFFF"/>
          </a:solidFill>
          <a:ln w="12700">
            <a:solidFill>
              <a:srgbClr val="0070C0"/>
            </a:solidFill>
            <a:miter/>
          </a:ln>
        </p:spPr>
        <p:txBody>
          <a:bodyPr lIns="45719" rIns="45719" anchor="ctr"/>
          <a:lstStyle/>
          <a:p>
            <a:pPr algn="ctr">
              <a:defRPr>
                <a:solidFill>
                  <a:srgbClr val="FFFFFF"/>
                </a:solidFill>
              </a:defRPr>
            </a:pPr>
            <a:endParaRPr/>
          </a:p>
        </p:txBody>
      </p:sp>
      <p:sp>
        <p:nvSpPr>
          <p:cNvPr id="1209" name="TextBox 395"/>
          <p:cNvSpPr txBox="1"/>
          <p:nvPr/>
        </p:nvSpPr>
        <p:spPr>
          <a:xfrm>
            <a:off x="5160068" y="1930018"/>
            <a:ext cx="999607"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0070C0"/>
                </a:solidFill>
                <a:latin typeface="Times New Roman"/>
                <a:ea typeface="Times New Roman"/>
                <a:cs typeface="Times New Roman"/>
                <a:sym typeface="Times New Roman"/>
              </a:defRPr>
            </a:lvl1pPr>
          </a:lstStyle>
          <a:p>
            <a:r>
              <a:rPr dirty="0"/>
              <a:t>11. = -1.414 </a:t>
            </a:r>
            <a:r>
              <a:rPr dirty="0" err="1"/>
              <a:t>lb</a:t>
            </a:r>
            <a:r>
              <a:rPr dirty="0"/>
              <a:t> </a:t>
            </a:r>
          </a:p>
        </p:txBody>
      </p:sp>
      <p:sp>
        <p:nvSpPr>
          <p:cNvPr id="1210" name="Rectangle 397"/>
          <p:cNvSpPr/>
          <p:nvPr/>
        </p:nvSpPr>
        <p:spPr>
          <a:xfrm>
            <a:off x="3209744" y="1302214"/>
            <a:ext cx="769467" cy="214401"/>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211" name="TextBox 398"/>
          <p:cNvSpPr txBox="1"/>
          <p:nvPr/>
        </p:nvSpPr>
        <p:spPr>
          <a:xfrm>
            <a:off x="3273311" y="1273031"/>
            <a:ext cx="751540"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rPr dirty="0"/>
              <a:t>1. =  5 </a:t>
            </a:r>
            <a:r>
              <a:rPr dirty="0" err="1"/>
              <a:t>lb</a:t>
            </a:r>
            <a:endParaRPr dirty="0"/>
          </a:p>
        </p:txBody>
      </p:sp>
      <p:sp>
        <p:nvSpPr>
          <p:cNvPr id="1212" name="Rectangle 400"/>
          <p:cNvSpPr/>
          <p:nvPr/>
        </p:nvSpPr>
        <p:spPr>
          <a:xfrm>
            <a:off x="5077735" y="1300795"/>
            <a:ext cx="646545" cy="214401"/>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213" name="TextBox 401"/>
          <p:cNvSpPr txBox="1"/>
          <p:nvPr/>
        </p:nvSpPr>
        <p:spPr>
          <a:xfrm>
            <a:off x="5100751" y="1266161"/>
            <a:ext cx="838209"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t>9. = 1 lb </a:t>
            </a:r>
          </a:p>
        </p:txBody>
      </p:sp>
      <p:sp>
        <p:nvSpPr>
          <p:cNvPr id="1214" name="Rectangle 403"/>
          <p:cNvSpPr/>
          <p:nvPr/>
        </p:nvSpPr>
        <p:spPr>
          <a:xfrm>
            <a:off x="4104466" y="1301650"/>
            <a:ext cx="769468" cy="214401"/>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215" name="TextBox 404"/>
          <p:cNvSpPr txBox="1"/>
          <p:nvPr/>
        </p:nvSpPr>
        <p:spPr>
          <a:xfrm>
            <a:off x="4174895" y="1274640"/>
            <a:ext cx="751540"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atin typeface="Times New Roman"/>
                <a:ea typeface="Times New Roman"/>
                <a:cs typeface="Times New Roman"/>
                <a:sym typeface="Times New Roman"/>
              </a:defRPr>
            </a:lvl1pPr>
          </a:lstStyle>
          <a:p>
            <a:r>
              <a:t>5. =  3 lb</a:t>
            </a:r>
          </a:p>
        </p:txBody>
      </p:sp>
      <p:sp>
        <p:nvSpPr>
          <p:cNvPr id="1216" name="Rectangle 406"/>
          <p:cNvSpPr/>
          <p:nvPr/>
        </p:nvSpPr>
        <p:spPr>
          <a:xfrm>
            <a:off x="5139978" y="1696170"/>
            <a:ext cx="544063" cy="214401"/>
          </a:xfrm>
          <a:prstGeom prst="rect">
            <a:avLst/>
          </a:prstGeom>
          <a:solidFill>
            <a:srgbClr val="FFFFFF"/>
          </a:solidFill>
          <a:ln w="12700">
            <a:solidFill>
              <a:srgbClr val="00B050"/>
            </a:solidFill>
            <a:miter/>
          </a:ln>
        </p:spPr>
        <p:txBody>
          <a:bodyPr lIns="45719" rIns="45719" anchor="ctr"/>
          <a:lstStyle/>
          <a:p>
            <a:pPr algn="ctr">
              <a:defRPr>
                <a:solidFill>
                  <a:srgbClr val="FFFFFF"/>
                </a:solidFill>
              </a:defRPr>
            </a:pPr>
            <a:endParaRPr/>
          </a:p>
        </p:txBody>
      </p:sp>
      <p:sp>
        <p:nvSpPr>
          <p:cNvPr id="1217" name="TextBox 407"/>
          <p:cNvSpPr txBox="1"/>
          <p:nvPr/>
        </p:nvSpPr>
        <p:spPr>
          <a:xfrm>
            <a:off x="5142233" y="1663770"/>
            <a:ext cx="539554"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00B050"/>
                </a:solidFill>
                <a:latin typeface="Times New Roman"/>
                <a:ea typeface="Times New Roman"/>
                <a:cs typeface="Times New Roman"/>
                <a:sym typeface="Times New Roman"/>
              </a:defRPr>
            </a:lvl1pPr>
          </a:lstStyle>
          <a:p>
            <a:r>
              <a:t>10. = 0 </a:t>
            </a:r>
          </a:p>
        </p:txBody>
      </p:sp>
      <p:grpSp>
        <p:nvGrpSpPr>
          <p:cNvPr id="1220" name="Group 408"/>
          <p:cNvGrpSpPr/>
          <p:nvPr/>
        </p:nvGrpSpPr>
        <p:grpSpPr>
          <a:xfrm>
            <a:off x="3620151" y="2185649"/>
            <a:ext cx="823390" cy="275468"/>
            <a:chOff x="0" y="0"/>
            <a:chExt cx="823388" cy="275466"/>
          </a:xfrm>
        </p:grpSpPr>
        <p:sp>
          <p:nvSpPr>
            <p:cNvPr id="1218" name="Rectangle 409"/>
            <p:cNvSpPr/>
            <p:nvPr/>
          </p:nvSpPr>
          <p:spPr>
            <a:xfrm>
              <a:off x="0" y="29735"/>
              <a:ext cx="769467" cy="214401"/>
            </a:xfrm>
            <a:prstGeom prst="rect">
              <a:avLst/>
            </a:prstGeom>
            <a:solidFill>
              <a:srgbClr val="FFFFFF"/>
            </a:solidFill>
            <a:ln w="12700" cap="flat">
              <a:solidFill>
                <a:srgbClr val="C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19" name="TextBox 410"/>
            <p:cNvSpPr txBox="1"/>
            <p:nvPr/>
          </p:nvSpPr>
          <p:spPr>
            <a:xfrm>
              <a:off x="71848" y="0"/>
              <a:ext cx="751540"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C00000"/>
                  </a:solidFill>
                  <a:latin typeface="Times New Roman"/>
                  <a:ea typeface="Times New Roman"/>
                  <a:cs typeface="Times New Roman"/>
                  <a:sym typeface="Times New Roman"/>
                </a:defRPr>
              </a:lvl1pPr>
            </a:lstStyle>
            <a:p>
              <a:r>
                <a:rPr dirty="0"/>
                <a:t>4. =  4 </a:t>
              </a:r>
              <a:r>
                <a:rPr dirty="0" err="1"/>
                <a:t>lb</a:t>
              </a:r>
              <a:endParaRPr dirty="0"/>
            </a:p>
          </p:txBody>
        </p:sp>
      </p:grpSp>
      <p:grpSp>
        <p:nvGrpSpPr>
          <p:cNvPr id="1223" name="Group 411"/>
          <p:cNvGrpSpPr/>
          <p:nvPr/>
        </p:nvGrpSpPr>
        <p:grpSpPr>
          <a:xfrm>
            <a:off x="5471337" y="2173753"/>
            <a:ext cx="850639" cy="275468"/>
            <a:chOff x="43892" y="3313"/>
            <a:chExt cx="850638" cy="275466"/>
          </a:xfrm>
        </p:grpSpPr>
        <p:sp>
          <p:nvSpPr>
            <p:cNvPr id="1221" name="Rectangle 412"/>
            <p:cNvSpPr/>
            <p:nvPr/>
          </p:nvSpPr>
          <p:spPr>
            <a:xfrm>
              <a:off x="43892" y="30391"/>
              <a:ext cx="738149" cy="214401"/>
            </a:xfrm>
            <a:prstGeom prst="rect">
              <a:avLst/>
            </a:prstGeom>
            <a:solidFill>
              <a:srgbClr val="FFFFFF"/>
            </a:solidFill>
            <a:ln w="12700" cap="flat">
              <a:solidFill>
                <a:srgbClr val="C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22" name="TextBox 413"/>
            <p:cNvSpPr txBox="1"/>
            <p:nvPr/>
          </p:nvSpPr>
          <p:spPr>
            <a:xfrm>
              <a:off x="56321" y="3313"/>
              <a:ext cx="838209"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C00000"/>
                  </a:solidFill>
                  <a:latin typeface="Times New Roman"/>
                  <a:ea typeface="Times New Roman"/>
                  <a:cs typeface="Times New Roman"/>
                  <a:sym typeface="Times New Roman"/>
                </a:defRPr>
              </a:lvl1pPr>
            </a:lstStyle>
            <a:p>
              <a:r>
                <a:rPr dirty="0"/>
                <a:t>12. = .5 </a:t>
              </a:r>
              <a:r>
                <a:rPr dirty="0" err="1"/>
                <a:t>lb</a:t>
              </a:r>
              <a:r>
                <a:rPr dirty="0"/>
                <a:t> </a:t>
              </a:r>
            </a:p>
          </p:txBody>
        </p:sp>
      </p:grpSp>
      <p:grpSp>
        <p:nvGrpSpPr>
          <p:cNvPr id="1226" name="Group 414"/>
          <p:cNvGrpSpPr/>
          <p:nvPr/>
        </p:nvGrpSpPr>
        <p:grpSpPr>
          <a:xfrm>
            <a:off x="4554128" y="2181501"/>
            <a:ext cx="820614" cy="275468"/>
            <a:chOff x="0" y="6626"/>
            <a:chExt cx="820612" cy="275466"/>
          </a:xfrm>
        </p:grpSpPr>
        <p:sp>
          <p:nvSpPr>
            <p:cNvPr id="1224" name="Rectangle 415"/>
            <p:cNvSpPr/>
            <p:nvPr/>
          </p:nvSpPr>
          <p:spPr>
            <a:xfrm>
              <a:off x="0" y="33936"/>
              <a:ext cx="769467" cy="214401"/>
            </a:xfrm>
            <a:prstGeom prst="rect">
              <a:avLst/>
            </a:prstGeom>
            <a:solidFill>
              <a:srgbClr val="FFFFFF"/>
            </a:solidFill>
            <a:ln w="12700" cap="flat">
              <a:solidFill>
                <a:srgbClr val="C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225" name="TextBox 416"/>
            <p:cNvSpPr txBox="1"/>
            <p:nvPr/>
          </p:nvSpPr>
          <p:spPr>
            <a:xfrm>
              <a:off x="69072" y="6626"/>
              <a:ext cx="751540"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C00000"/>
                  </a:solidFill>
                  <a:latin typeface="Times New Roman"/>
                  <a:ea typeface="Times New Roman"/>
                  <a:cs typeface="Times New Roman"/>
                  <a:sym typeface="Times New Roman"/>
                </a:defRPr>
              </a:lvl1pPr>
            </a:lstStyle>
            <a:p>
              <a:r>
                <a:rPr dirty="0"/>
                <a:t>8. =  2 </a:t>
              </a:r>
              <a:r>
                <a:rPr dirty="0" err="1"/>
                <a:t>lb</a:t>
              </a:r>
              <a:endParaRPr dirty="0"/>
            </a:p>
          </p:txBody>
        </p:sp>
      </p:grpSp>
      <p:sp>
        <p:nvSpPr>
          <p:cNvPr id="1227" name="TextBox 170"/>
          <p:cNvSpPr txBox="1"/>
          <p:nvPr/>
        </p:nvSpPr>
        <p:spPr>
          <a:xfrm>
            <a:off x="633076" y="4363437"/>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3. </a:t>
            </a:r>
          </a:p>
        </p:txBody>
      </p:sp>
      <mc:AlternateContent xmlns:mc="http://schemas.openxmlformats.org/markup-compatibility/2006" xmlns:a14="http://schemas.microsoft.com/office/drawing/2010/main">
        <mc:Choice Requires="a14">
          <p:sp>
            <p:nvSpPr>
              <p:cNvPr id="1228" name="TextBox 161"/>
              <p:cNvSpPr txBox="1"/>
              <p:nvPr/>
            </p:nvSpPr>
            <p:spPr>
              <a:xfrm>
                <a:off x="1306255" y="4396891"/>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28" name="TextBox 161"/>
              <p:cNvSpPr txBox="1">
                <a:spLocks noRot="1" noChangeAspect="1" noMove="1" noResize="1" noEditPoints="1" noAdjustHandles="1" noChangeArrowheads="1" noChangeShapeType="1" noTextEdit="1"/>
              </p:cNvSpPr>
              <p:nvPr/>
            </p:nvSpPr>
            <p:spPr>
              <a:xfrm>
                <a:off x="1306255" y="4396891"/>
                <a:ext cx="284735" cy="250343"/>
              </a:xfrm>
              <a:prstGeom prst="rect">
                <a:avLst/>
              </a:prstGeom>
              <a:blipFill>
                <a:blip r:embed="rId3"/>
                <a:stretch>
                  <a:fillRect r="-17021" b="-17073"/>
                </a:stretch>
              </a:blipFill>
              <a:ln w="12700">
                <a:miter lim="400000"/>
              </a:ln>
            </p:spPr>
            <p:txBody>
              <a:bodyPr/>
              <a:lstStyle/>
              <a:p>
                <a:r>
                  <a:rPr lang="en-US">
                    <a:noFill/>
                  </a:rPr>
                  <a:t> </a:t>
                </a:r>
              </a:p>
            </p:txBody>
          </p:sp>
        </mc:Fallback>
      </mc:AlternateContent>
      <p:sp>
        <p:nvSpPr>
          <p:cNvPr id="1229" name="TextBox 170"/>
          <p:cNvSpPr txBox="1"/>
          <p:nvPr/>
        </p:nvSpPr>
        <p:spPr>
          <a:xfrm>
            <a:off x="1877495" y="4306939"/>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p:sp>
        <p:nvSpPr>
          <p:cNvPr id="1230" name="TextBox 79"/>
          <p:cNvSpPr txBox="1"/>
          <p:nvPr/>
        </p:nvSpPr>
        <p:spPr>
          <a:xfrm>
            <a:off x="644961" y="3972018"/>
            <a:ext cx="284136"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2.  </a:t>
            </a:r>
          </a:p>
        </p:txBody>
      </p:sp>
      <mc:AlternateContent xmlns:mc="http://schemas.openxmlformats.org/markup-compatibility/2006" xmlns:a14="http://schemas.microsoft.com/office/drawing/2010/main">
        <mc:Choice Requires="a14">
          <p:sp>
            <p:nvSpPr>
              <p:cNvPr id="1231" name="TextBox 112"/>
              <p:cNvSpPr txBox="1"/>
              <p:nvPr/>
            </p:nvSpPr>
            <p:spPr>
              <a:xfrm>
                <a:off x="1293268" y="3990475"/>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231" name="TextBox 112"/>
              <p:cNvSpPr txBox="1">
                <a:spLocks noRot="1" noChangeAspect="1" noMove="1" noResize="1" noEditPoints="1" noAdjustHandles="1" noChangeArrowheads="1" noChangeShapeType="1" noTextEdit="1"/>
              </p:cNvSpPr>
              <p:nvPr/>
            </p:nvSpPr>
            <p:spPr>
              <a:xfrm>
                <a:off x="1293268" y="3990475"/>
                <a:ext cx="284735" cy="250344"/>
              </a:xfrm>
              <a:prstGeom prst="rect">
                <a:avLst/>
              </a:prstGeom>
              <a:blipFill>
                <a:blip r:embed="rId4"/>
                <a:stretch>
                  <a:fillRect r="-17021" b="-1463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2" name="TextBox 112"/>
              <p:cNvSpPr txBox="1"/>
              <p:nvPr/>
            </p:nvSpPr>
            <p:spPr>
              <a:xfrm>
                <a:off x="2176109" y="4000936"/>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232" name="TextBox 112"/>
              <p:cNvSpPr txBox="1">
                <a:spLocks noRot="1" noChangeAspect="1" noMove="1" noResize="1" noEditPoints="1" noAdjustHandles="1" noChangeArrowheads="1" noChangeShapeType="1" noTextEdit="1"/>
              </p:cNvSpPr>
              <p:nvPr/>
            </p:nvSpPr>
            <p:spPr>
              <a:xfrm>
                <a:off x="2176109" y="4000936"/>
                <a:ext cx="284735" cy="250344"/>
              </a:xfrm>
              <a:prstGeom prst="rect">
                <a:avLst/>
              </a:prstGeom>
              <a:blipFill>
                <a:blip r:embed="rId5"/>
                <a:stretch>
                  <a:fillRect r="-14894" b="-17073"/>
                </a:stretch>
              </a:blipFill>
              <a:ln w="12700">
                <a:miter lim="400000"/>
              </a:ln>
            </p:spPr>
            <p:txBody>
              <a:bodyPr/>
              <a:lstStyle/>
              <a:p>
                <a:r>
                  <a:rPr lang="en-US">
                    <a:noFill/>
                  </a:rPr>
                  <a:t> </a:t>
                </a:r>
              </a:p>
            </p:txBody>
          </p:sp>
        </mc:Fallback>
      </mc:AlternateContent>
      <p:sp>
        <p:nvSpPr>
          <p:cNvPr id="1233" name="TextBox 79"/>
          <p:cNvSpPr txBox="1"/>
          <p:nvPr/>
        </p:nvSpPr>
        <p:spPr>
          <a:xfrm>
            <a:off x="2012207" y="3971750"/>
            <a:ext cx="23473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2  </a:t>
            </a:r>
          </a:p>
        </p:txBody>
      </p:sp>
      <p:sp>
        <p:nvSpPr>
          <p:cNvPr id="1234" name="TextBox 134"/>
          <p:cNvSpPr txBox="1"/>
          <p:nvPr/>
        </p:nvSpPr>
        <p:spPr>
          <a:xfrm>
            <a:off x="1838156" y="3959318"/>
            <a:ext cx="257106"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236" name="TextBox 112"/>
              <p:cNvSpPr txBox="1"/>
              <p:nvPr/>
            </p:nvSpPr>
            <p:spPr>
              <a:xfrm>
                <a:off x="2912709" y="4000936"/>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236" name="TextBox 112"/>
              <p:cNvSpPr txBox="1">
                <a:spLocks noRot="1" noChangeAspect="1" noMove="1" noResize="1" noEditPoints="1" noAdjustHandles="1" noChangeArrowheads="1" noChangeShapeType="1" noTextEdit="1"/>
              </p:cNvSpPr>
              <p:nvPr/>
            </p:nvSpPr>
            <p:spPr>
              <a:xfrm>
                <a:off x="2912709" y="4000936"/>
                <a:ext cx="284735" cy="250344"/>
              </a:xfrm>
              <a:prstGeom prst="rect">
                <a:avLst/>
              </a:prstGeom>
              <a:blipFill>
                <a:blip r:embed="rId6"/>
                <a:stretch>
                  <a:fillRect r="-14894" b="-17073"/>
                </a:stretch>
              </a:blipFill>
              <a:ln w="12700">
                <a:miter lim="400000"/>
              </a:ln>
            </p:spPr>
            <p:txBody>
              <a:bodyPr/>
              <a:lstStyle/>
              <a:p>
                <a:r>
                  <a:rPr lang="en-US">
                    <a:noFill/>
                  </a:rPr>
                  <a:t> </a:t>
                </a:r>
              </a:p>
            </p:txBody>
          </p:sp>
        </mc:Fallback>
      </mc:AlternateContent>
      <p:sp>
        <p:nvSpPr>
          <p:cNvPr id="1237" name="TextBox 79"/>
          <p:cNvSpPr txBox="1"/>
          <p:nvPr/>
        </p:nvSpPr>
        <p:spPr>
          <a:xfrm>
            <a:off x="2748807" y="3971750"/>
            <a:ext cx="23473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2  </a:t>
            </a:r>
          </a:p>
        </p:txBody>
      </p:sp>
      <p:sp>
        <p:nvSpPr>
          <p:cNvPr id="1238" name="TextBox 134"/>
          <p:cNvSpPr txBox="1"/>
          <p:nvPr/>
        </p:nvSpPr>
        <p:spPr>
          <a:xfrm>
            <a:off x="2574756" y="3959318"/>
            <a:ext cx="257106"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239" name="TextBox 112"/>
              <p:cNvSpPr txBox="1"/>
              <p:nvPr/>
            </p:nvSpPr>
            <p:spPr>
              <a:xfrm>
                <a:off x="3776309" y="4000936"/>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239" name="TextBox 112"/>
              <p:cNvSpPr txBox="1">
                <a:spLocks noRot="1" noChangeAspect="1" noMove="1" noResize="1" noEditPoints="1" noAdjustHandles="1" noChangeArrowheads="1" noChangeShapeType="1" noTextEdit="1"/>
              </p:cNvSpPr>
              <p:nvPr/>
            </p:nvSpPr>
            <p:spPr>
              <a:xfrm>
                <a:off x="3776309" y="4000936"/>
                <a:ext cx="284735" cy="250344"/>
              </a:xfrm>
              <a:prstGeom prst="rect">
                <a:avLst/>
              </a:prstGeom>
              <a:blipFill>
                <a:blip r:embed="rId7"/>
                <a:stretch>
                  <a:fillRect r="-17021" b="-17073"/>
                </a:stretch>
              </a:blipFill>
              <a:ln w="12700">
                <a:miter lim="400000"/>
              </a:ln>
            </p:spPr>
            <p:txBody>
              <a:bodyPr/>
              <a:lstStyle/>
              <a:p>
                <a:r>
                  <a:rPr lang="en-US">
                    <a:noFill/>
                  </a:rPr>
                  <a:t> </a:t>
                </a:r>
              </a:p>
            </p:txBody>
          </p:sp>
        </mc:Fallback>
      </mc:AlternateContent>
      <p:sp>
        <p:nvSpPr>
          <p:cNvPr id="1240" name="TextBox 79"/>
          <p:cNvSpPr txBox="1"/>
          <p:nvPr/>
        </p:nvSpPr>
        <p:spPr>
          <a:xfrm>
            <a:off x="3612407" y="3971750"/>
            <a:ext cx="23473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8  </a:t>
            </a:r>
          </a:p>
        </p:txBody>
      </p:sp>
      <mc:AlternateContent xmlns:mc="http://schemas.openxmlformats.org/markup-compatibility/2006" xmlns:a14="http://schemas.microsoft.com/office/drawing/2010/main">
        <mc:Choice Requires="a14">
          <p:sp>
            <p:nvSpPr>
              <p:cNvPr id="1242" name="TextBox 161"/>
              <p:cNvSpPr txBox="1"/>
              <p:nvPr/>
            </p:nvSpPr>
            <p:spPr>
              <a:xfrm>
                <a:off x="3843193" y="4389903"/>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42" name="TextBox 161"/>
              <p:cNvSpPr txBox="1">
                <a:spLocks noRot="1" noChangeAspect="1" noMove="1" noResize="1" noEditPoints="1" noAdjustHandles="1" noChangeArrowheads="1" noChangeShapeType="1" noTextEdit="1"/>
              </p:cNvSpPr>
              <p:nvPr/>
            </p:nvSpPr>
            <p:spPr>
              <a:xfrm>
                <a:off x="3843193" y="4389903"/>
                <a:ext cx="284735" cy="250344"/>
              </a:xfrm>
              <a:prstGeom prst="rect">
                <a:avLst/>
              </a:prstGeom>
              <a:blipFill>
                <a:blip r:embed="rId8"/>
                <a:stretch>
                  <a:fillRect r="-17021"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3" name="TextBox 161"/>
              <p:cNvSpPr txBox="1"/>
              <p:nvPr/>
            </p:nvSpPr>
            <p:spPr>
              <a:xfrm>
                <a:off x="1293268" y="5871714"/>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43" name="TextBox 161"/>
              <p:cNvSpPr txBox="1">
                <a:spLocks noRot="1" noChangeAspect="1" noMove="1" noResize="1" noEditPoints="1" noAdjustHandles="1" noChangeArrowheads="1" noChangeShapeType="1" noTextEdit="1"/>
              </p:cNvSpPr>
              <p:nvPr/>
            </p:nvSpPr>
            <p:spPr>
              <a:xfrm>
                <a:off x="1293268" y="5871714"/>
                <a:ext cx="284735" cy="250343"/>
              </a:xfrm>
              <a:prstGeom prst="rect">
                <a:avLst/>
              </a:prstGeom>
              <a:blipFill>
                <a:blip r:embed="rId9"/>
                <a:stretch>
                  <a:fillRect r="-17021"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4" name="TextBox 161"/>
              <p:cNvSpPr txBox="1"/>
              <p:nvPr/>
            </p:nvSpPr>
            <p:spPr>
              <a:xfrm>
                <a:off x="2196630" y="4389903"/>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44" name="TextBox 161"/>
              <p:cNvSpPr txBox="1">
                <a:spLocks noRot="1" noChangeAspect="1" noMove="1" noResize="1" noEditPoints="1" noAdjustHandles="1" noChangeArrowheads="1" noChangeShapeType="1" noTextEdit="1"/>
              </p:cNvSpPr>
              <p:nvPr/>
            </p:nvSpPr>
            <p:spPr>
              <a:xfrm>
                <a:off x="2196630" y="4389903"/>
                <a:ext cx="284735" cy="250344"/>
              </a:xfrm>
              <a:prstGeom prst="rect">
                <a:avLst/>
              </a:prstGeom>
              <a:blipFill>
                <a:blip r:embed="rId10"/>
                <a:stretch>
                  <a:fillRect r="-17021" b="-17073"/>
                </a:stretch>
              </a:blipFill>
              <a:ln w="12700">
                <a:miter lim="400000"/>
              </a:ln>
            </p:spPr>
            <p:txBody>
              <a:bodyPr/>
              <a:lstStyle/>
              <a:p>
                <a:r>
                  <a:rPr lang="en-US">
                    <a:noFill/>
                  </a:rPr>
                  <a:t> </a:t>
                </a:r>
              </a:p>
            </p:txBody>
          </p:sp>
        </mc:Fallback>
      </mc:AlternateContent>
      <p:sp>
        <p:nvSpPr>
          <p:cNvPr id="1246" name="TextBox 170"/>
          <p:cNvSpPr txBox="1"/>
          <p:nvPr/>
        </p:nvSpPr>
        <p:spPr>
          <a:xfrm>
            <a:off x="2622917" y="5788833"/>
            <a:ext cx="17842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p:sp>
        <p:nvSpPr>
          <p:cNvPr id="1247" name="TextBox 170"/>
          <p:cNvSpPr txBox="1"/>
          <p:nvPr/>
        </p:nvSpPr>
        <p:spPr>
          <a:xfrm>
            <a:off x="1854530" y="5789978"/>
            <a:ext cx="17842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p:sp>
        <p:nvSpPr>
          <p:cNvPr id="1248" name="TextBox 170"/>
          <p:cNvSpPr txBox="1"/>
          <p:nvPr/>
        </p:nvSpPr>
        <p:spPr>
          <a:xfrm>
            <a:off x="2628826" y="4303339"/>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rPr dirty="0"/>
              <a:t>-  </a:t>
            </a:r>
          </a:p>
        </p:txBody>
      </p:sp>
      <p:sp>
        <p:nvSpPr>
          <p:cNvPr id="1251" name="TextBox 170"/>
          <p:cNvSpPr txBox="1"/>
          <p:nvPr/>
        </p:nvSpPr>
        <p:spPr>
          <a:xfrm>
            <a:off x="642956" y="5842277"/>
            <a:ext cx="257105"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7. </a:t>
            </a:r>
          </a:p>
        </p:txBody>
      </p:sp>
      <p:sp>
        <p:nvSpPr>
          <p:cNvPr id="1252" name="TextBox 79"/>
          <p:cNvSpPr txBox="1"/>
          <p:nvPr/>
        </p:nvSpPr>
        <p:spPr>
          <a:xfrm>
            <a:off x="629440" y="5450857"/>
            <a:ext cx="28413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6.  </a:t>
            </a:r>
          </a:p>
        </p:txBody>
      </p:sp>
      <p:sp>
        <p:nvSpPr>
          <p:cNvPr id="1254" name="TextBox 170"/>
          <p:cNvSpPr txBox="1"/>
          <p:nvPr/>
        </p:nvSpPr>
        <p:spPr>
          <a:xfrm>
            <a:off x="2009001" y="4358468"/>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3 </a:t>
            </a:r>
          </a:p>
        </p:txBody>
      </p:sp>
      <mc:AlternateContent xmlns:mc="http://schemas.openxmlformats.org/markup-compatibility/2006" xmlns:a14="http://schemas.microsoft.com/office/drawing/2010/main">
        <mc:Choice Requires="a14">
          <p:sp>
            <p:nvSpPr>
              <p:cNvPr id="1256" name="TextBox 161"/>
              <p:cNvSpPr txBox="1"/>
              <p:nvPr/>
            </p:nvSpPr>
            <p:spPr>
              <a:xfrm>
                <a:off x="2952683" y="4389903"/>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56" name="TextBox 161"/>
              <p:cNvSpPr txBox="1">
                <a:spLocks noRot="1" noChangeAspect="1" noMove="1" noResize="1" noEditPoints="1" noAdjustHandles="1" noChangeArrowheads="1" noChangeShapeType="1" noTextEdit="1"/>
              </p:cNvSpPr>
              <p:nvPr/>
            </p:nvSpPr>
            <p:spPr>
              <a:xfrm>
                <a:off x="2952683" y="4389903"/>
                <a:ext cx="284735" cy="250344"/>
              </a:xfrm>
              <a:prstGeom prst="rect">
                <a:avLst/>
              </a:prstGeom>
              <a:blipFill>
                <a:blip r:embed="rId11"/>
                <a:stretch>
                  <a:fillRect r="-17021" b="-17073"/>
                </a:stretch>
              </a:blipFill>
              <a:ln w="12700">
                <a:miter lim="400000"/>
              </a:ln>
            </p:spPr>
            <p:txBody>
              <a:bodyPr/>
              <a:lstStyle/>
              <a:p>
                <a:r>
                  <a:rPr lang="en-US">
                    <a:noFill/>
                  </a:rPr>
                  <a:t> </a:t>
                </a:r>
              </a:p>
            </p:txBody>
          </p:sp>
        </mc:Fallback>
      </mc:AlternateContent>
      <p:sp>
        <p:nvSpPr>
          <p:cNvPr id="1257" name="TextBox 170"/>
          <p:cNvSpPr txBox="1"/>
          <p:nvPr/>
        </p:nvSpPr>
        <p:spPr>
          <a:xfrm>
            <a:off x="2765053" y="4358468"/>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3 </a:t>
            </a:r>
          </a:p>
        </p:txBody>
      </p:sp>
      <p:sp>
        <p:nvSpPr>
          <p:cNvPr id="1258" name="TextBox 170"/>
          <p:cNvSpPr txBox="1"/>
          <p:nvPr/>
        </p:nvSpPr>
        <p:spPr>
          <a:xfrm>
            <a:off x="3557535" y="4369827"/>
            <a:ext cx="38044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18 </a:t>
            </a:r>
          </a:p>
        </p:txBody>
      </p:sp>
      <mc:AlternateContent xmlns:mc="http://schemas.openxmlformats.org/markup-compatibility/2006" xmlns:a14="http://schemas.microsoft.com/office/drawing/2010/main">
        <mc:Choice Requires="a14">
          <p:sp>
            <p:nvSpPr>
              <p:cNvPr id="1259" name="TextBox 112"/>
              <p:cNvSpPr txBox="1"/>
              <p:nvPr/>
            </p:nvSpPr>
            <p:spPr>
              <a:xfrm>
                <a:off x="1295568" y="5499085"/>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259" name="TextBox 112"/>
              <p:cNvSpPr txBox="1">
                <a:spLocks noRot="1" noChangeAspect="1" noMove="1" noResize="1" noEditPoints="1" noAdjustHandles="1" noChangeArrowheads="1" noChangeShapeType="1" noTextEdit="1"/>
              </p:cNvSpPr>
              <p:nvPr/>
            </p:nvSpPr>
            <p:spPr>
              <a:xfrm>
                <a:off x="1295568" y="5499085"/>
                <a:ext cx="284735" cy="250343"/>
              </a:xfrm>
              <a:prstGeom prst="rect">
                <a:avLst/>
              </a:prstGeom>
              <a:blipFill>
                <a:blip r:embed="rId12"/>
                <a:stretch>
                  <a:fillRect r="-17391"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0" name="TextBox 112"/>
              <p:cNvSpPr txBox="1"/>
              <p:nvPr/>
            </p:nvSpPr>
            <p:spPr>
              <a:xfrm>
                <a:off x="2114908" y="5484146"/>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260" name="TextBox 112"/>
              <p:cNvSpPr txBox="1">
                <a:spLocks noRot="1" noChangeAspect="1" noMove="1" noResize="1" noEditPoints="1" noAdjustHandles="1" noChangeArrowheads="1" noChangeShapeType="1" noTextEdit="1"/>
              </p:cNvSpPr>
              <p:nvPr/>
            </p:nvSpPr>
            <p:spPr>
              <a:xfrm>
                <a:off x="2114908" y="5484146"/>
                <a:ext cx="284735" cy="250343"/>
              </a:xfrm>
              <a:prstGeom prst="rect">
                <a:avLst/>
              </a:prstGeom>
              <a:blipFill>
                <a:blip r:embed="rId13"/>
                <a:stretch>
                  <a:fillRect r="-14894" b="-14634"/>
                </a:stretch>
              </a:blipFill>
              <a:ln w="12700">
                <a:miter lim="400000"/>
              </a:ln>
            </p:spPr>
            <p:txBody>
              <a:bodyPr/>
              <a:lstStyle/>
              <a:p>
                <a:r>
                  <a:rPr lang="en-US">
                    <a:noFill/>
                  </a:rPr>
                  <a:t> </a:t>
                </a:r>
              </a:p>
            </p:txBody>
          </p:sp>
        </mc:Fallback>
      </mc:AlternateContent>
      <p:sp>
        <p:nvSpPr>
          <p:cNvPr id="1261" name="TextBox 134"/>
          <p:cNvSpPr txBox="1"/>
          <p:nvPr/>
        </p:nvSpPr>
        <p:spPr>
          <a:xfrm>
            <a:off x="1840455" y="5467927"/>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262" name="TextBox 112"/>
              <p:cNvSpPr txBox="1"/>
              <p:nvPr/>
            </p:nvSpPr>
            <p:spPr>
              <a:xfrm>
                <a:off x="2889608" y="5496846"/>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262" name="TextBox 112"/>
              <p:cNvSpPr txBox="1">
                <a:spLocks noRot="1" noChangeAspect="1" noMove="1" noResize="1" noEditPoints="1" noAdjustHandles="1" noChangeArrowheads="1" noChangeShapeType="1" noTextEdit="1"/>
              </p:cNvSpPr>
              <p:nvPr/>
            </p:nvSpPr>
            <p:spPr>
              <a:xfrm>
                <a:off x="2889608" y="5496846"/>
                <a:ext cx="284735" cy="250343"/>
              </a:xfrm>
              <a:prstGeom prst="rect">
                <a:avLst/>
              </a:prstGeom>
              <a:blipFill>
                <a:blip r:embed="rId14"/>
                <a:stretch>
                  <a:fillRect r="-17021" b="-14634"/>
                </a:stretch>
              </a:blipFill>
              <a:ln w="12700">
                <a:miter lim="400000"/>
              </a:ln>
            </p:spPr>
            <p:txBody>
              <a:bodyPr/>
              <a:lstStyle/>
              <a:p>
                <a:r>
                  <a:rPr lang="en-US">
                    <a:noFill/>
                  </a:rPr>
                  <a:t> </a:t>
                </a:r>
              </a:p>
            </p:txBody>
          </p:sp>
        </mc:Fallback>
      </mc:AlternateContent>
      <p:sp>
        <p:nvSpPr>
          <p:cNvPr id="1263" name="TextBox 134"/>
          <p:cNvSpPr txBox="1"/>
          <p:nvPr/>
        </p:nvSpPr>
        <p:spPr>
          <a:xfrm>
            <a:off x="2615155" y="5442527"/>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264" name="TextBox 112"/>
              <p:cNvSpPr txBox="1"/>
              <p:nvPr/>
            </p:nvSpPr>
            <p:spPr>
              <a:xfrm>
                <a:off x="3778608" y="5496846"/>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264" name="TextBox 112"/>
              <p:cNvSpPr txBox="1">
                <a:spLocks noRot="1" noChangeAspect="1" noMove="1" noResize="1" noEditPoints="1" noAdjustHandles="1" noChangeArrowheads="1" noChangeShapeType="1" noTextEdit="1"/>
              </p:cNvSpPr>
              <p:nvPr/>
            </p:nvSpPr>
            <p:spPr>
              <a:xfrm>
                <a:off x="3778608" y="5496846"/>
                <a:ext cx="284735" cy="250343"/>
              </a:xfrm>
              <a:prstGeom prst="rect">
                <a:avLst/>
              </a:prstGeom>
              <a:blipFill>
                <a:blip r:embed="rId15"/>
                <a:stretch>
                  <a:fillRect r="-14894" b="-14634"/>
                </a:stretch>
              </a:blipFill>
              <a:ln w="12700">
                <a:miter lim="400000"/>
              </a:ln>
            </p:spPr>
            <p:txBody>
              <a:bodyPr/>
              <a:lstStyle/>
              <a:p>
                <a:r>
                  <a:rPr lang="en-US">
                    <a:noFill/>
                  </a:rPr>
                  <a:t> </a:t>
                </a:r>
              </a:p>
            </p:txBody>
          </p:sp>
        </mc:Fallback>
      </mc:AlternateContent>
      <p:sp>
        <p:nvSpPr>
          <p:cNvPr id="1265" name="TextBox 79"/>
          <p:cNvSpPr txBox="1"/>
          <p:nvPr/>
        </p:nvSpPr>
        <p:spPr>
          <a:xfrm>
            <a:off x="3614707" y="5467660"/>
            <a:ext cx="23473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2  </a:t>
            </a:r>
          </a:p>
        </p:txBody>
      </p:sp>
      <p:sp>
        <p:nvSpPr>
          <p:cNvPr id="1266" name="TextBox 170"/>
          <p:cNvSpPr txBox="1"/>
          <p:nvPr/>
        </p:nvSpPr>
        <p:spPr>
          <a:xfrm>
            <a:off x="1988251" y="5838554"/>
            <a:ext cx="257105"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2  </a:t>
            </a:r>
          </a:p>
        </p:txBody>
      </p:sp>
      <mc:AlternateContent xmlns:mc="http://schemas.openxmlformats.org/markup-compatibility/2006" xmlns:a14="http://schemas.microsoft.com/office/drawing/2010/main">
        <mc:Choice Requires="a14">
          <p:sp>
            <p:nvSpPr>
              <p:cNvPr id="1267" name="TextBox 161"/>
              <p:cNvSpPr txBox="1"/>
              <p:nvPr/>
            </p:nvSpPr>
            <p:spPr>
              <a:xfrm>
                <a:off x="2149138" y="5858062"/>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67" name="TextBox 161"/>
              <p:cNvSpPr txBox="1">
                <a:spLocks noRot="1" noChangeAspect="1" noMove="1" noResize="1" noEditPoints="1" noAdjustHandles="1" noChangeArrowheads="1" noChangeShapeType="1" noTextEdit="1"/>
              </p:cNvSpPr>
              <p:nvPr/>
            </p:nvSpPr>
            <p:spPr>
              <a:xfrm>
                <a:off x="2149138" y="5858062"/>
                <a:ext cx="284735" cy="250343"/>
              </a:xfrm>
              <a:prstGeom prst="rect">
                <a:avLst/>
              </a:prstGeom>
              <a:blipFill>
                <a:blip r:embed="rId16"/>
                <a:stretch>
                  <a:fillRect r="-17391" b="-1463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8" name="TextBox 161"/>
              <p:cNvSpPr txBox="1"/>
              <p:nvPr/>
            </p:nvSpPr>
            <p:spPr>
              <a:xfrm>
                <a:off x="2926537" y="5870762"/>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68" name="TextBox 161"/>
              <p:cNvSpPr txBox="1">
                <a:spLocks noRot="1" noChangeAspect="1" noMove="1" noResize="1" noEditPoints="1" noAdjustHandles="1" noChangeArrowheads="1" noChangeShapeType="1" noTextEdit="1"/>
              </p:cNvSpPr>
              <p:nvPr/>
            </p:nvSpPr>
            <p:spPr>
              <a:xfrm>
                <a:off x="2926537" y="5870762"/>
                <a:ext cx="284735" cy="250343"/>
              </a:xfrm>
              <a:prstGeom prst="rect">
                <a:avLst/>
              </a:prstGeom>
              <a:blipFill>
                <a:blip r:embed="rId17"/>
                <a:stretch>
                  <a:fillRect r="-17021" b="-17073"/>
                </a:stretch>
              </a:blipFill>
              <a:ln w="12700">
                <a:miter lim="400000"/>
              </a:ln>
            </p:spPr>
            <p:txBody>
              <a:bodyPr/>
              <a:lstStyle/>
              <a:p>
                <a:r>
                  <a:rPr lang="en-US">
                    <a:noFill/>
                  </a:rPr>
                  <a:t> </a:t>
                </a:r>
              </a:p>
            </p:txBody>
          </p:sp>
        </mc:Fallback>
      </mc:AlternateContent>
      <p:sp>
        <p:nvSpPr>
          <p:cNvPr id="1269" name="TextBox 170"/>
          <p:cNvSpPr txBox="1"/>
          <p:nvPr/>
        </p:nvSpPr>
        <p:spPr>
          <a:xfrm>
            <a:off x="4851699" y="4349965"/>
            <a:ext cx="379081"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11. </a:t>
            </a:r>
          </a:p>
        </p:txBody>
      </p:sp>
      <p:sp>
        <p:nvSpPr>
          <p:cNvPr id="1270" name="TextBox 79"/>
          <p:cNvSpPr txBox="1"/>
          <p:nvPr/>
        </p:nvSpPr>
        <p:spPr>
          <a:xfrm>
            <a:off x="4838184" y="3971245"/>
            <a:ext cx="379081"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10.  </a:t>
            </a:r>
          </a:p>
        </p:txBody>
      </p:sp>
      <p:sp>
        <p:nvSpPr>
          <p:cNvPr id="1271" name="TextBox 170"/>
          <p:cNvSpPr txBox="1"/>
          <p:nvPr/>
        </p:nvSpPr>
        <p:spPr>
          <a:xfrm>
            <a:off x="2765412" y="5841181"/>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2  </a:t>
            </a:r>
          </a:p>
        </p:txBody>
      </p:sp>
      <mc:AlternateContent xmlns:mc="http://schemas.openxmlformats.org/markup-compatibility/2006" xmlns:a14="http://schemas.microsoft.com/office/drawing/2010/main">
        <mc:Choice Requires="a14">
          <p:sp>
            <p:nvSpPr>
              <p:cNvPr id="1272" name="TextBox 161"/>
              <p:cNvSpPr txBox="1"/>
              <p:nvPr/>
            </p:nvSpPr>
            <p:spPr>
              <a:xfrm>
                <a:off x="3790136" y="5870762"/>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72" name="TextBox 161"/>
              <p:cNvSpPr txBox="1">
                <a:spLocks noRot="1" noChangeAspect="1" noMove="1" noResize="1" noEditPoints="1" noAdjustHandles="1" noChangeArrowheads="1" noChangeShapeType="1" noTextEdit="1"/>
              </p:cNvSpPr>
              <p:nvPr/>
            </p:nvSpPr>
            <p:spPr>
              <a:xfrm>
                <a:off x="3790136" y="5870762"/>
                <a:ext cx="284735" cy="250343"/>
              </a:xfrm>
              <a:prstGeom prst="rect">
                <a:avLst/>
              </a:prstGeom>
              <a:blipFill>
                <a:blip r:embed="rId18"/>
                <a:stretch>
                  <a:fillRect r="-17391" b="-17073"/>
                </a:stretch>
              </a:blipFill>
              <a:ln w="12700">
                <a:miter lim="400000"/>
              </a:ln>
            </p:spPr>
            <p:txBody>
              <a:bodyPr/>
              <a:lstStyle/>
              <a:p>
                <a:r>
                  <a:rPr lang="en-US">
                    <a:noFill/>
                  </a:rPr>
                  <a:t> </a:t>
                </a:r>
              </a:p>
            </p:txBody>
          </p:sp>
        </mc:Fallback>
      </mc:AlternateContent>
      <p:sp>
        <p:nvSpPr>
          <p:cNvPr id="1273" name="TextBox 170"/>
          <p:cNvSpPr txBox="1"/>
          <p:nvPr/>
        </p:nvSpPr>
        <p:spPr>
          <a:xfrm>
            <a:off x="3629012" y="5841181"/>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8  </a:t>
            </a:r>
          </a:p>
        </p:txBody>
      </p:sp>
      <mc:AlternateContent xmlns:mc="http://schemas.openxmlformats.org/markup-compatibility/2006" xmlns:a14="http://schemas.microsoft.com/office/drawing/2010/main">
        <mc:Choice Requires="a14">
          <p:sp>
            <p:nvSpPr>
              <p:cNvPr id="1274" name="TextBox 161"/>
              <p:cNvSpPr txBox="1"/>
              <p:nvPr/>
            </p:nvSpPr>
            <p:spPr>
              <a:xfrm>
                <a:off x="5612746" y="4386265"/>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74" name="TextBox 161"/>
              <p:cNvSpPr txBox="1">
                <a:spLocks noRot="1" noChangeAspect="1" noMove="1" noResize="1" noEditPoints="1" noAdjustHandles="1" noChangeArrowheads="1" noChangeShapeType="1" noTextEdit="1"/>
              </p:cNvSpPr>
              <p:nvPr/>
            </p:nvSpPr>
            <p:spPr>
              <a:xfrm>
                <a:off x="5612746" y="4386265"/>
                <a:ext cx="284735" cy="250343"/>
              </a:xfrm>
              <a:prstGeom prst="rect">
                <a:avLst/>
              </a:prstGeom>
              <a:blipFill>
                <a:blip r:embed="rId19"/>
                <a:stretch>
                  <a:fillRect r="-17391" b="-14634"/>
                </a:stretch>
              </a:blipFill>
              <a:ln w="12700">
                <a:miter lim="400000"/>
              </a:ln>
            </p:spPr>
            <p:txBody>
              <a:bodyPr/>
              <a:lstStyle/>
              <a:p>
                <a:r>
                  <a:rPr lang="en-US">
                    <a:noFill/>
                  </a:rPr>
                  <a:t> </a:t>
                </a:r>
              </a:p>
            </p:txBody>
          </p:sp>
        </mc:Fallback>
      </mc:AlternateContent>
      <p:sp>
        <p:nvSpPr>
          <p:cNvPr id="1275" name="TextBox 170"/>
          <p:cNvSpPr txBox="1"/>
          <p:nvPr/>
        </p:nvSpPr>
        <p:spPr>
          <a:xfrm>
            <a:off x="6993194" y="4303385"/>
            <a:ext cx="178427"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p:sp>
        <p:nvSpPr>
          <p:cNvPr id="1276" name="TextBox 170"/>
          <p:cNvSpPr txBox="1"/>
          <p:nvPr/>
        </p:nvSpPr>
        <p:spPr>
          <a:xfrm>
            <a:off x="6212107" y="4304529"/>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277" name="TextBox 112"/>
              <p:cNvSpPr txBox="1"/>
              <p:nvPr/>
            </p:nvSpPr>
            <p:spPr>
              <a:xfrm>
                <a:off x="5615045" y="4000936"/>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277" name="TextBox 112"/>
              <p:cNvSpPr txBox="1">
                <a:spLocks noRot="1" noChangeAspect="1" noMove="1" noResize="1" noEditPoints="1" noAdjustHandles="1" noChangeArrowheads="1" noChangeShapeType="1" noTextEdit="1"/>
              </p:cNvSpPr>
              <p:nvPr/>
            </p:nvSpPr>
            <p:spPr>
              <a:xfrm>
                <a:off x="5615045" y="4000936"/>
                <a:ext cx="284735" cy="250344"/>
              </a:xfrm>
              <a:prstGeom prst="rect">
                <a:avLst/>
              </a:prstGeom>
              <a:blipFill>
                <a:blip r:embed="rId20"/>
                <a:stretch>
                  <a:fillRect r="-17021"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8" name="TextBox 161"/>
              <p:cNvSpPr txBox="1"/>
              <p:nvPr/>
            </p:nvSpPr>
            <p:spPr>
              <a:xfrm>
                <a:off x="6430516" y="4372613"/>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78" name="TextBox 161"/>
              <p:cNvSpPr txBox="1">
                <a:spLocks noRot="1" noChangeAspect="1" noMove="1" noResize="1" noEditPoints="1" noAdjustHandles="1" noChangeArrowheads="1" noChangeShapeType="1" noTextEdit="1"/>
              </p:cNvSpPr>
              <p:nvPr/>
            </p:nvSpPr>
            <p:spPr>
              <a:xfrm>
                <a:off x="6430516" y="4372613"/>
                <a:ext cx="284735" cy="250344"/>
              </a:xfrm>
              <a:prstGeom prst="rect">
                <a:avLst/>
              </a:prstGeom>
              <a:blipFill>
                <a:blip r:embed="rId21"/>
                <a:stretch>
                  <a:fillRect r="-14894"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9" name="TextBox 161"/>
              <p:cNvSpPr txBox="1"/>
              <p:nvPr/>
            </p:nvSpPr>
            <p:spPr>
              <a:xfrm>
                <a:off x="7207914" y="4385313"/>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79" name="TextBox 161"/>
              <p:cNvSpPr txBox="1">
                <a:spLocks noRot="1" noChangeAspect="1" noMove="1" noResize="1" noEditPoints="1" noAdjustHandles="1" noChangeArrowheads="1" noChangeShapeType="1" noTextEdit="1"/>
              </p:cNvSpPr>
              <p:nvPr/>
            </p:nvSpPr>
            <p:spPr>
              <a:xfrm>
                <a:off x="7207914" y="4385313"/>
                <a:ext cx="284735" cy="250344"/>
              </a:xfrm>
              <a:prstGeom prst="rect">
                <a:avLst/>
              </a:prstGeom>
              <a:blipFill>
                <a:blip r:embed="rId22"/>
                <a:stretch>
                  <a:fillRect r="-17021"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0" name="TextBox 161"/>
              <p:cNvSpPr txBox="1"/>
              <p:nvPr/>
            </p:nvSpPr>
            <p:spPr>
              <a:xfrm>
                <a:off x="8071514" y="4385313"/>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280" name="TextBox 161"/>
              <p:cNvSpPr txBox="1">
                <a:spLocks noRot="1" noChangeAspect="1" noMove="1" noResize="1" noEditPoints="1" noAdjustHandles="1" noChangeArrowheads="1" noChangeShapeType="1" noTextEdit="1"/>
              </p:cNvSpPr>
              <p:nvPr/>
            </p:nvSpPr>
            <p:spPr>
              <a:xfrm>
                <a:off x="8071514" y="4385313"/>
                <a:ext cx="284735" cy="250344"/>
              </a:xfrm>
              <a:prstGeom prst="rect">
                <a:avLst/>
              </a:prstGeom>
              <a:blipFill>
                <a:blip r:embed="rId23"/>
                <a:stretch>
                  <a:fillRect r="-17021" b="-17073"/>
                </a:stretch>
              </a:blipFill>
              <a:ln w="12700">
                <a:miter lim="400000"/>
              </a:ln>
            </p:spPr>
            <p:txBody>
              <a:bodyPr/>
              <a:lstStyle/>
              <a:p>
                <a:r>
                  <a:rPr lang="en-US">
                    <a:noFill/>
                  </a:rPr>
                  <a:t> </a:t>
                </a:r>
              </a:p>
            </p:txBody>
          </p:sp>
        </mc:Fallback>
      </mc:AlternateContent>
      <p:sp>
        <p:nvSpPr>
          <p:cNvPr id="1281" name="TextBox 170"/>
          <p:cNvSpPr txBox="1"/>
          <p:nvPr/>
        </p:nvSpPr>
        <p:spPr>
          <a:xfrm>
            <a:off x="7910390" y="4355732"/>
            <a:ext cx="257105"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rPr lang="en-US" dirty="0"/>
              <a:t>2</a:t>
            </a:r>
            <a:r>
              <a:rPr dirty="0"/>
              <a:t>  </a:t>
            </a:r>
          </a:p>
        </p:txBody>
      </p:sp>
      <p:sp>
        <p:nvSpPr>
          <p:cNvPr id="1282" name="TextBox 79"/>
          <p:cNvSpPr txBox="1"/>
          <p:nvPr/>
        </p:nvSpPr>
        <p:spPr>
          <a:xfrm>
            <a:off x="6382745" y="3964863"/>
            <a:ext cx="23473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0  </a:t>
            </a:r>
          </a:p>
        </p:txBody>
      </p:sp>
      <p:sp>
        <p:nvSpPr>
          <p:cNvPr id="1283" name="TextBox 79"/>
          <p:cNvSpPr txBox="1"/>
          <p:nvPr/>
        </p:nvSpPr>
        <p:spPr>
          <a:xfrm>
            <a:off x="7132045" y="3964863"/>
            <a:ext cx="23473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0  </a:t>
            </a:r>
          </a:p>
        </p:txBody>
      </p:sp>
      <p:sp>
        <p:nvSpPr>
          <p:cNvPr id="1284" name="TextBox 79"/>
          <p:cNvSpPr txBox="1"/>
          <p:nvPr/>
        </p:nvSpPr>
        <p:spPr>
          <a:xfrm>
            <a:off x="8021045" y="3964863"/>
            <a:ext cx="23473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0  </a:t>
            </a:r>
          </a:p>
        </p:txBody>
      </p:sp>
      <p:sp>
        <p:nvSpPr>
          <p:cNvPr id="1285" name="TextBox 237"/>
          <p:cNvSpPr txBox="1"/>
          <p:nvPr/>
        </p:nvSpPr>
        <p:spPr>
          <a:xfrm>
            <a:off x="630384" y="4718884"/>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4. </a:t>
            </a:r>
          </a:p>
        </p:txBody>
      </p:sp>
      <p:sp>
        <p:nvSpPr>
          <p:cNvPr id="1286" name="TextBox 237"/>
          <p:cNvSpPr txBox="1"/>
          <p:nvPr/>
        </p:nvSpPr>
        <p:spPr>
          <a:xfrm>
            <a:off x="1386699" y="4736530"/>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rPr dirty="0"/>
              <a:t>1  </a:t>
            </a:r>
          </a:p>
        </p:txBody>
      </p:sp>
      <p:sp>
        <p:nvSpPr>
          <p:cNvPr id="1287" name="TextBox 237"/>
          <p:cNvSpPr txBox="1"/>
          <p:nvPr/>
        </p:nvSpPr>
        <p:spPr>
          <a:xfrm>
            <a:off x="2116803" y="4733079"/>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rPr dirty="0"/>
              <a:t>4  </a:t>
            </a:r>
          </a:p>
        </p:txBody>
      </p:sp>
      <p:sp>
        <p:nvSpPr>
          <p:cNvPr id="1288" name="TextBox 237"/>
          <p:cNvSpPr txBox="1"/>
          <p:nvPr/>
        </p:nvSpPr>
        <p:spPr>
          <a:xfrm>
            <a:off x="2840616" y="4745031"/>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4  </a:t>
            </a:r>
          </a:p>
        </p:txBody>
      </p:sp>
      <p:sp>
        <p:nvSpPr>
          <p:cNvPr id="1289" name="TextBox 237"/>
          <p:cNvSpPr txBox="1"/>
          <p:nvPr/>
        </p:nvSpPr>
        <p:spPr>
          <a:xfrm>
            <a:off x="3722144" y="4731702"/>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16  </a:t>
            </a:r>
          </a:p>
        </p:txBody>
      </p:sp>
      <p:sp>
        <p:nvSpPr>
          <p:cNvPr id="1290" name="TextBox 237"/>
          <p:cNvSpPr txBox="1"/>
          <p:nvPr/>
        </p:nvSpPr>
        <p:spPr>
          <a:xfrm>
            <a:off x="654195" y="6185727"/>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4. </a:t>
            </a:r>
          </a:p>
        </p:txBody>
      </p:sp>
      <p:sp>
        <p:nvSpPr>
          <p:cNvPr id="1291" name="TextBox 237"/>
          <p:cNvSpPr txBox="1"/>
          <p:nvPr/>
        </p:nvSpPr>
        <p:spPr>
          <a:xfrm>
            <a:off x="1401675" y="6203374"/>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  </a:t>
            </a:r>
          </a:p>
        </p:txBody>
      </p:sp>
      <p:sp>
        <p:nvSpPr>
          <p:cNvPr id="1292" name="TextBox 237"/>
          <p:cNvSpPr txBox="1"/>
          <p:nvPr/>
        </p:nvSpPr>
        <p:spPr>
          <a:xfrm>
            <a:off x="2115214" y="6219801"/>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2  </a:t>
            </a:r>
          </a:p>
        </p:txBody>
      </p:sp>
      <p:sp>
        <p:nvSpPr>
          <p:cNvPr id="1293" name="TextBox 237"/>
          <p:cNvSpPr txBox="1"/>
          <p:nvPr/>
        </p:nvSpPr>
        <p:spPr>
          <a:xfrm>
            <a:off x="2839027" y="6211875"/>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2  </a:t>
            </a:r>
          </a:p>
        </p:txBody>
      </p:sp>
      <p:sp>
        <p:nvSpPr>
          <p:cNvPr id="1294" name="TextBox 237"/>
          <p:cNvSpPr txBox="1"/>
          <p:nvPr/>
        </p:nvSpPr>
        <p:spPr>
          <a:xfrm>
            <a:off x="3771355" y="6198546"/>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4  </a:t>
            </a:r>
          </a:p>
        </p:txBody>
      </p:sp>
      <p:sp>
        <p:nvSpPr>
          <p:cNvPr id="1295" name="TextBox 55"/>
          <p:cNvSpPr txBox="1"/>
          <p:nvPr/>
        </p:nvSpPr>
        <p:spPr>
          <a:xfrm>
            <a:off x="7928028" y="4716808"/>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1  </a:t>
            </a:r>
          </a:p>
        </p:txBody>
      </p:sp>
      <p:sp>
        <p:nvSpPr>
          <p:cNvPr id="1296" name="Straight Connector 56"/>
          <p:cNvSpPr/>
          <p:nvPr/>
        </p:nvSpPr>
        <p:spPr>
          <a:xfrm flipV="1">
            <a:off x="8064697" y="4801164"/>
            <a:ext cx="141060" cy="169278"/>
          </a:xfrm>
          <a:prstGeom prst="line">
            <a:avLst/>
          </a:prstGeom>
          <a:ln w="12700">
            <a:solidFill>
              <a:srgbClr val="941100"/>
            </a:solidFill>
            <a:miter/>
          </a:ln>
        </p:spPr>
        <p:txBody>
          <a:bodyPr lIns="45719" rIns="45719"/>
          <a:lstStyle/>
          <a:p>
            <a:endParaRPr/>
          </a:p>
        </p:txBody>
      </p:sp>
      <p:sp>
        <p:nvSpPr>
          <p:cNvPr id="1297" name="TextBox 57"/>
          <p:cNvSpPr txBox="1"/>
          <p:nvPr/>
        </p:nvSpPr>
        <p:spPr>
          <a:xfrm>
            <a:off x="8166754" y="4770358"/>
            <a:ext cx="282119"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4  </a:t>
            </a:r>
          </a:p>
        </p:txBody>
      </p:sp>
      <p:sp>
        <p:nvSpPr>
          <p:cNvPr id="1298" name="TextBox 55"/>
          <p:cNvSpPr txBox="1"/>
          <p:nvPr/>
        </p:nvSpPr>
        <p:spPr>
          <a:xfrm>
            <a:off x="6282706" y="4718240"/>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1  </a:t>
            </a:r>
          </a:p>
        </p:txBody>
      </p:sp>
      <p:sp>
        <p:nvSpPr>
          <p:cNvPr id="1299" name="Straight Connector 56"/>
          <p:cNvSpPr/>
          <p:nvPr/>
        </p:nvSpPr>
        <p:spPr>
          <a:xfrm flipV="1">
            <a:off x="6406674" y="4815296"/>
            <a:ext cx="141060" cy="169278"/>
          </a:xfrm>
          <a:prstGeom prst="line">
            <a:avLst/>
          </a:prstGeom>
          <a:ln w="12700">
            <a:solidFill>
              <a:srgbClr val="941100"/>
            </a:solidFill>
            <a:miter/>
          </a:ln>
        </p:spPr>
        <p:txBody>
          <a:bodyPr lIns="45719" rIns="45719"/>
          <a:lstStyle/>
          <a:p>
            <a:endParaRPr/>
          </a:p>
        </p:txBody>
      </p:sp>
      <p:sp>
        <p:nvSpPr>
          <p:cNvPr id="1300" name="TextBox 57"/>
          <p:cNvSpPr txBox="1"/>
          <p:nvPr/>
        </p:nvSpPr>
        <p:spPr>
          <a:xfrm>
            <a:off x="6521432" y="4771790"/>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2  </a:t>
            </a:r>
          </a:p>
        </p:txBody>
      </p:sp>
      <p:sp>
        <p:nvSpPr>
          <p:cNvPr id="1301" name="TextBox 55"/>
          <p:cNvSpPr txBox="1"/>
          <p:nvPr/>
        </p:nvSpPr>
        <p:spPr>
          <a:xfrm>
            <a:off x="7019306" y="4718240"/>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1  </a:t>
            </a:r>
          </a:p>
        </p:txBody>
      </p:sp>
      <p:sp>
        <p:nvSpPr>
          <p:cNvPr id="1302" name="Straight Connector 56"/>
          <p:cNvSpPr/>
          <p:nvPr/>
        </p:nvSpPr>
        <p:spPr>
          <a:xfrm flipV="1">
            <a:off x="7143274" y="4815296"/>
            <a:ext cx="141060" cy="169278"/>
          </a:xfrm>
          <a:prstGeom prst="line">
            <a:avLst/>
          </a:prstGeom>
          <a:ln w="12700">
            <a:solidFill>
              <a:srgbClr val="941100"/>
            </a:solidFill>
            <a:miter/>
          </a:ln>
        </p:spPr>
        <p:txBody>
          <a:bodyPr lIns="45719" rIns="45719"/>
          <a:lstStyle/>
          <a:p>
            <a:endParaRPr/>
          </a:p>
        </p:txBody>
      </p:sp>
      <p:sp>
        <p:nvSpPr>
          <p:cNvPr id="1303" name="TextBox 57"/>
          <p:cNvSpPr txBox="1"/>
          <p:nvPr/>
        </p:nvSpPr>
        <p:spPr>
          <a:xfrm>
            <a:off x="7258032" y="4771790"/>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2  </a:t>
            </a:r>
          </a:p>
        </p:txBody>
      </p:sp>
      <p:sp>
        <p:nvSpPr>
          <p:cNvPr id="1304" name="TextBox 237"/>
          <p:cNvSpPr txBox="1"/>
          <p:nvPr/>
        </p:nvSpPr>
        <p:spPr>
          <a:xfrm>
            <a:off x="4872699" y="4740407"/>
            <a:ext cx="379725"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12. </a:t>
            </a:r>
          </a:p>
        </p:txBody>
      </p:sp>
      <p:sp>
        <p:nvSpPr>
          <p:cNvPr id="1305" name="TextBox 237"/>
          <p:cNvSpPr txBox="1"/>
          <p:nvPr/>
        </p:nvSpPr>
        <p:spPr>
          <a:xfrm>
            <a:off x="5670979" y="4745353"/>
            <a:ext cx="313002"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  </a:t>
            </a:r>
          </a:p>
        </p:txBody>
      </p:sp>
      <p:grpSp>
        <p:nvGrpSpPr>
          <p:cNvPr id="210" name="Group 209">
            <a:extLst>
              <a:ext uri="{FF2B5EF4-FFF2-40B4-BE49-F238E27FC236}">
                <a16:creationId xmlns:a16="http://schemas.microsoft.com/office/drawing/2014/main" id="{08681357-F24F-0746-96DA-A676F38E728F}"/>
              </a:ext>
            </a:extLst>
          </p:cNvPr>
          <p:cNvGrpSpPr/>
          <p:nvPr/>
        </p:nvGrpSpPr>
        <p:grpSpPr>
          <a:xfrm>
            <a:off x="309867" y="2619987"/>
            <a:ext cx="1678033" cy="481586"/>
            <a:chOff x="1032936" y="5890542"/>
            <a:chExt cx="1678033" cy="481586"/>
          </a:xfrm>
        </p:grpSpPr>
        <p:sp>
          <p:nvSpPr>
            <p:cNvPr id="211" name="TextBox 210">
              <a:extLst>
                <a:ext uri="{FF2B5EF4-FFF2-40B4-BE49-F238E27FC236}">
                  <a16:creationId xmlns:a16="http://schemas.microsoft.com/office/drawing/2014/main" id="{A69E3A86-FD2C-5546-B7E4-BA4705ADFABD}"/>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12" name="TextBox 211">
              <a:extLst>
                <a:ext uri="{FF2B5EF4-FFF2-40B4-BE49-F238E27FC236}">
                  <a16:creationId xmlns:a16="http://schemas.microsoft.com/office/drawing/2014/main" id="{57CC7019-0E8A-4A41-A3A8-2027DA12948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25184540"/>
      </p:ext>
    </p:extLst>
  </p:cSld>
  <p:clrMapOvr>
    <a:masterClrMapping/>
  </p:clrMapOvr>
  <mc:AlternateContent xmlns:mc="http://schemas.openxmlformats.org/markup-compatibility/2006" xmlns:p14="http://schemas.microsoft.com/office/powerpoint/2010/main">
    <mc:Choice Requires="p14">
      <p:transition spd="slow" p14:dur="1400" advClick="0" advTm="11000">
        <p14:doors dir="vert"/>
      </p:transition>
    </mc:Choice>
    <mc:Fallback xmlns="">
      <p:transition spd="slow" advClick="0" advTm="1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84" name="Straight Connector 285"/>
          <p:cNvCxnSpPr>
            <a:stCxn id="1382" idx="0"/>
            <a:endCxn id="1383" idx="0"/>
          </p:cNvCxnSpPr>
          <p:nvPr/>
        </p:nvCxnSpPr>
        <p:spPr>
          <a:xfrm flipH="1">
            <a:off x="4608331" y="1189240"/>
            <a:ext cx="4792" cy="872835"/>
          </a:xfrm>
          <a:prstGeom prst="straightConnector1">
            <a:avLst/>
          </a:prstGeom>
          <a:ln w="12700">
            <a:solidFill>
              <a:srgbClr val="C00000"/>
            </a:solidFill>
            <a:miter/>
          </a:ln>
        </p:spPr>
      </p:cxnSp>
      <p:sp>
        <p:nvSpPr>
          <p:cNvPr id="1307" name="Straight Connector 226"/>
          <p:cNvSpPr/>
          <p:nvPr/>
        </p:nvSpPr>
        <p:spPr>
          <a:xfrm flipH="1" flipV="1">
            <a:off x="4613186" y="1240609"/>
            <a:ext cx="875397" cy="875397"/>
          </a:xfrm>
          <a:prstGeom prst="line">
            <a:avLst/>
          </a:prstGeom>
          <a:ln w="12700">
            <a:solidFill>
              <a:srgbClr val="00B050"/>
            </a:solidFill>
            <a:miter/>
          </a:ln>
        </p:spPr>
        <p:txBody>
          <a:bodyPr lIns="45719" rIns="45719"/>
          <a:lstStyle/>
          <a:p>
            <a:endParaRPr/>
          </a:p>
        </p:txBody>
      </p:sp>
      <p:sp>
        <p:nvSpPr>
          <p:cNvPr id="1308" name="Straight Connector 230"/>
          <p:cNvSpPr/>
          <p:nvPr/>
        </p:nvSpPr>
        <p:spPr>
          <a:xfrm flipH="1" flipV="1">
            <a:off x="2863172" y="1234838"/>
            <a:ext cx="875397" cy="875397"/>
          </a:xfrm>
          <a:prstGeom prst="line">
            <a:avLst/>
          </a:prstGeom>
          <a:ln w="12700">
            <a:solidFill>
              <a:srgbClr val="00B050"/>
            </a:solidFill>
            <a:miter/>
          </a:ln>
        </p:spPr>
        <p:txBody>
          <a:bodyPr lIns="45719" rIns="45719"/>
          <a:lstStyle/>
          <a:p>
            <a:endParaRPr/>
          </a:p>
        </p:txBody>
      </p:sp>
      <p:sp>
        <p:nvSpPr>
          <p:cNvPr id="1309" name="Straight Connector 231"/>
          <p:cNvSpPr/>
          <p:nvPr/>
        </p:nvSpPr>
        <p:spPr>
          <a:xfrm flipH="1" flipV="1">
            <a:off x="3736200" y="1243317"/>
            <a:ext cx="875397" cy="875398"/>
          </a:xfrm>
          <a:prstGeom prst="line">
            <a:avLst/>
          </a:prstGeom>
          <a:ln w="12700">
            <a:solidFill>
              <a:srgbClr val="00B050"/>
            </a:solidFill>
            <a:miter/>
          </a:ln>
        </p:spPr>
        <p:txBody>
          <a:bodyPr lIns="45719" rIns="45719"/>
          <a:lstStyle/>
          <a:p>
            <a:endParaRPr/>
          </a:p>
        </p:txBody>
      </p:sp>
      <p:sp>
        <p:nvSpPr>
          <p:cNvPr id="1310" name="Straight Connector 232"/>
          <p:cNvSpPr/>
          <p:nvPr/>
        </p:nvSpPr>
        <p:spPr>
          <a:xfrm flipH="1" flipV="1">
            <a:off x="5481738" y="1238626"/>
            <a:ext cx="875397" cy="875398"/>
          </a:xfrm>
          <a:prstGeom prst="line">
            <a:avLst/>
          </a:prstGeom>
          <a:ln w="12700">
            <a:solidFill>
              <a:srgbClr val="00B050"/>
            </a:solidFill>
            <a:miter/>
          </a:ln>
        </p:spPr>
        <p:txBody>
          <a:bodyPr lIns="45719" rIns="45719"/>
          <a:lstStyle/>
          <a:p>
            <a:endParaRPr/>
          </a:p>
        </p:txBody>
      </p:sp>
      <p:sp>
        <p:nvSpPr>
          <p:cNvPr id="1311"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sp>
        <p:nvSpPr>
          <p:cNvPr id="1312" name="Straight Connector 5"/>
          <p:cNvSpPr/>
          <p:nvPr/>
        </p:nvSpPr>
        <p:spPr>
          <a:xfrm>
            <a:off x="277471" y="802209"/>
            <a:ext cx="8563831" cy="1"/>
          </a:xfrm>
          <a:prstGeom prst="line">
            <a:avLst/>
          </a:prstGeom>
          <a:ln w="25400">
            <a:solidFill>
              <a:srgbClr val="000000"/>
            </a:solidFill>
            <a:miter/>
          </a:ln>
        </p:spPr>
        <p:txBody>
          <a:bodyPr lIns="45719" rIns="45719"/>
          <a:lstStyle/>
          <a:p>
            <a:endParaRPr/>
          </a:p>
        </p:txBody>
      </p:sp>
      <p:sp>
        <p:nvSpPr>
          <p:cNvPr id="1313" name="TextBox 76"/>
          <p:cNvSpPr txBox="1"/>
          <p:nvPr/>
        </p:nvSpPr>
        <p:spPr>
          <a:xfrm>
            <a:off x="1708942" y="273265"/>
            <a:ext cx="5873158" cy="4827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End Deflection of Four Truss Units    </a:t>
            </a:r>
          </a:p>
        </p:txBody>
      </p:sp>
      <p:sp>
        <p:nvSpPr>
          <p:cNvPr id="1314" name="Rectangle 142"/>
          <p:cNvSpPr/>
          <p:nvPr/>
        </p:nvSpPr>
        <p:spPr>
          <a:xfrm>
            <a:off x="409655" y="2389365"/>
            <a:ext cx="4058644" cy="3404372"/>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1315" name="Straight Connector 143"/>
          <p:cNvSpPr/>
          <p:nvPr/>
        </p:nvSpPr>
        <p:spPr>
          <a:xfrm>
            <a:off x="409655" y="2821437"/>
            <a:ext cx="4058644" cy="1"/>
          </a:xfrm>
          <a:prstGeom prst="line">
            <a:avLst/>
          </a:prstGeom>
          <a:ln w="19050">
            <a:solidFill>
              <a:srgbClr val="000000"/>
            </a:solidFill>
            <a:miter/>
          </a:ln>
        </p:spPr>
        <p:txBody>
          <a:bodyPr lIns="45719" rIns="45719"/>
          <a:lstStyle/>
          <a:p>
            <a:endParaRPr/>
          </a:p>
        </p:txBody>
      </p:sp>
      <p:sp>
        <p:nvSpPr>
          <p:cNvPr id="1316" name="Straight Connector 144"/>
          <p:cNvSpPr/>
          <p:nvPr/>
        </p:nvSpPr>
        <p:spPr>
          <a:xfrm flipH="1">
            <a:off x="1838682" y="2391073"/>
            <a:ext cx="1" cy="3402663"/>
          </a:xfrm>
          <a:prstGeom prst="line">
            <a:avLst/>
          </a:prstGeom>
          <a:ln w="12700">
            <a:solidFill>
              <a:srgbClr val="000000"/>
            </a:solidFill>
            <a:miter/>
          </a:ln>
        </p:spPr>
        <p:txBody>
          <a:bodyPr lIns="45719" rIns="45719"/>
          <a:lstStyle/>
          <a:p>
            <a:endParaRPr/>
          </a:p>
        </p:txBody>
      </p:sp>
      <p:sp>
        <p:nvSpPr>
          <p:cNvPr id="1317" name="TextBox 145"/>
          <p:cNvSpPr txBox="1"/>
          <p:nvPr/>
        </p:nvSpPr>
        <p:spPr>
          <a:xfrm>
            <a:off x="1135948" y="2388086"/>
            <a:ext cx="806961"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1318" name="TextBox 146"/>
          <p:cNvSpPr txBox="1"/>
          <p:nvPr/>
        </p:nvSpPr>
        <p:spPr>
          <a:xfrm>
            <a:off x="1880392" y="2345303"/>
            <a:ext cx="801153"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Times New Roman"/>
                <a:ea typeface="Times New Roman"/>
                <a:cs typeface="Times New Roman"/>
                <a:sym typeface="Times New Roman"/>
              </a:defRPr>
            </a:lvl1pPr>
          </a:lstStyle>
          <a:p>
            <a:r>
              <a:t>Internal force, lb</a:t>
            </a:r>
          </a:p>
        </p:txBody>
      </p:sp>
      <p:sp>
        <p:nvSpPr>
          <p:cNvPr id="1319" name="Straight Connector 147"/>
          <p:cNvSpPr/>
          <p:nvPr/>
        </p:nvSpPr>
        <p:spPr>
          <a:xfrm flipH="1">
            <a:off x="1119112" y="2391073"/>
            <a:ext cx="1" cy="3402663"/>
          </a:xfrm>
          <a:prstGeom prst="line">
            <a:avLst/>
          </a:prstGeom>
          <a:ln w="12700">
            <a:solidFill>
              <a:srgbClr val="000000"/>
            </a:solidFill>
            <a:miter/>
          </a:ln>
        </p:spPr>
        <p:txBody>
          <a:bodyPr lIns="45719" rIns="45719"/>
          <a:lstStyle/>
          <a:p>
            <a:endParaRPr/>
          </a:p>
        </p:txBody>
      </p:sp>
      <p:sp>
        <p:nvSpPr>
          <p:cNvPr id="1320" name="TextBox 148"/>
          <p:cNvSpPr txBox="1"/>
          <p:nvPr/>
        </p:nvSpPr>
        <p:spPr>
          <a:xfrm>
            <a:off x="418246" y="2428768"/>
            <a:ext cx="815412"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Times New Roman"/>
                <a:ea typeface="Times New Roman"/>
                <a:cs typeface="Times New Roman"/>
                <a:sym typeface="Times New Roman"/>
              </a:defRPr>
            </a:lvl1pPr>
          </a:lstStyle>
          <a:p>
            <a:r>
              <a:t>Member </a:t>
            </a:r>
          </a:p>
        </p:txBody>
      </p:sp>
      <p:sp>
        <p:nvSpPr>
          <p:cNvPr id="1321" name="TextBox 149"/>
          <p:cNvSpPr txBox="1"/>
          <p:nvPr/>
        </p:nvSpPr>
        <p:spPr>
          <a:xfrm>
            <a:off x="629440" y="2833276"/>
            <a:ext cx="29648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322" name="Straight Connector 153"/>
          <p:cNvSpPr/>
          <p:nvPr/>
        </p:nvSpPr>
        <p:spPr>
          <a:xfrm>
            <a:off x="409655" y="3168026"/>
            <a:ext cx="4058644" cy="1"/>
          </a:xfrm>
          <a:prstGeom prst="line">
            <a:avLst/>
          </a:prstGeom>
          <a:ln w="12700">
            <a:solidFill>
              <a:srgbClr val="000000"/>
            </a:solidFill>
            <a:miter/>
          </a:ln>
        </p:spPr>
        <p:txBody>
          <a:bodyPr lIns="45719" rIns="45719"/>
          <a:lstStyle/>
          <a:p>
            <a:endParaRPr/>
          </a:p>
        </p:txBody>
      </p:sp>
      <p:sp>
        <p:nvSpPr>
          <p:cNvPr id="1323" name="Straight Connector 154"/>
          <p:cNvSpPr/>
          <p:nvPr/>
        </p:nvSpPr>
        <p:spPr>
          <a:xfrm>
            <a:off x="417723" y="3558314"/>
            <a:ext cx="4050576" cy="1"/>
          </a:xfrm>
          <a:prstGeom prst="line">
            <a:avLst/>
          </a:prstGeom>
          <a:ln w="12700">
            <a:solidFill>
              <a:srgbClr val="000000"/>
            </a:solidFill>
            <a:miter/>
          </a:ln>
        </p:spPr>
        <p:txBody>
          <a:bodyPr lIns="45719" rIns="45719"/>
          <a:lstStyle/>
          <a:p>
            <a:endParaRPr/>
          </a:p>
        </p:txBody>
      </p:sp>
      <p:sp>
        <p:nvSpPr>
          <p:cNvPr id="1324" name="Straight Connector 155"/>
          <p:cNvSpPr/>
          <p:nvPr/>
        </p:nvSpPr>
        <p:spPr>
          <a:xfrm>
            <a:off x="405925" y="3939016"/>
            <a:ext cx="4062374" cy="1"/>
          </a:xfrm>
          <a:prstGeom prst="line">
            <a:avLst/>
          </a:prstGeom>
          <a:ln w="12700">
            <a:solidFill>
              <a:srgbClr val="000000"/>
            </a:solidFill>
            <a:miter/>
          </a:ln>
        </p:spPr>
        <p:txBody>
          <a:bodyPr lIns="45719" rIns="45719"/>
          <a:lstStyle/>
          <a:p>
            <a:endParaRPr/>
          </a:p>
        </p:txBody>
      </p:sp>
      <p:sp>
        <p:nvSpPr>
          <p:cNvPr id="1325" name="TextBox 156"/>
          <p:cNvSpPr txBox="1"/>
          <p:nvPr/>
        </p:nvSpPr>
        <p:spPr>
          <a:xfrm>
            <a:off x="2113057" y="2825504"/>
            <a:ext cx="33997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7 </a:t>
            </a:r>
          </a:p>
        </p:txBody>
      </p:sp>
      <p:sp>
        <p:nvSpPr>
          <p:cNvPr id="1326" name="TextBox 158"/>
          <p:cNvSpPr txBox="1"/>
          <p:nvPr/>
        </p:nvSpPr>
        <p:spPr>
          <a:xfrm>
            <a:off x="2437015" y="3587231"/>
            <a:ext cx="629138" cy="31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Arial"/>
                <a:ea typeface="Arial"/>
                <a:cs typeface="Arial"/>
                <a:sym typeface="Arial"/>
              </a:defRPr>
            </a:lvl1pPr>
          </a:lstStyle>
          <a:p>
            <a:r>
              <a:t>  </a:t>
            </a:r>
          </a:p>
        </p:txBody>
      </p:sp>
      <p:sp>
        <p:nvSpPr>
          <p:cNvPr id="1327" name="TextBox 160"/>
          <p:cNvSpPr txBox="1"/>
          <p:nvPr/>
        </p:nvSpPr>
        <p:spPr>
          <a:xfrm>
            <a:off x="1361217" y="2827267"/>
            <a:ext cx="35601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328" name="Straight Connector 163"/>
          <p:cNvSpPr/>
          <p:nvPr/>
        </p:nvSpPr>
        <p:spPr>
          <a:xfrm flipH="1">
            <a:off x="2616443" y="2391073"/>
            <a:ext cx="1" cy="3402663"/>
          </a:xfrm>
          <a:prstGeom prst="line">
            <a:avLst/>
          </a:prstGeom>
          <a:ln w="12700">
            <a:solidFill>
              <a:srgbClr val="000000"/>
            </a:solidFill>
            <a:miter/>
          </a:ln>
        </p:spPr>
        <p:txBody>
          <a:bodyPr lIns="45719" rIns="45719"/>
          <a:lstStyle/>
          <a:p>
            <a:endParaRPr/>
          </a:p>
        </p:txBody>
      </p:sp>
      <p:sp>
        <p:nvSpPr>
          <p:cNvPr id="1329" name="Straight Connector 164"/>
          <p:cNvSpPr/>
          <p:nvPr/>
        </p:nvSpPr>
        <p:spPr>
          <a:xfrm flipH="1">
            <a:off x="3302081" y="2391073"/>
            <a:ext cx="1" cy="3402663"/>
          </a:xfrm>
          <a:prstGeom prst="line">
            <a:avLst/>
          </a:prstGeom>
          <a:ln w="12700">
            <a:solidFill>
              <a:srgbClr val="000000"/>
            </a:solidFill>
            <a:miter/>
          </a:ln>
        </p:spPr>
        <p:txBody>
          <a:bodyPr lIns="45719" rIns="45719"/>
          <a:lstStyle/>
          <a:p>
            <a:endParaRPr/>
          </a:p>
        </p:txBody>
      </p:sp>
      <p:sp>
        <p:nvSpPr>
          <p:cNvPr id="1330" name="TextBox 165"/>
          <p:cNvSpPr txBox="1"/>
          <p:nvPr/>
        </p:nvSpPr>
        <p:spPr>
          <a:xfrm>
            <a:off x="2657909" y="2360909"/>
            <a:ext cx="711468"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Virtual  </a:t>
            </a:r>
          </a:p>
          <a:p>
            <a:pPr>
              <a:defRPr sz="1400">
                <a:latin typeface="Times New Roman"/>
                <a:ea typeface="Times New Roman"/>
                <a:cs typeface="Times New Roman"/>
                <a:sym typeface="Times New Roman"/>
              </a:defRPr>
            </a:pPr>
            <a:r>
              <a:t> force</a:t>
            </a:r>
          </a:p>
        </p:txBody>
      </p:sp>
      <p:sp>
        <p:nvSpPr>
          <p:cNvPr id="1331" name="TextBox 179"/>
          <p:cNvSpPr txBox="1"/>
          <p:nvPr/>
        </p:nvSpPr>
        <p:spPr>
          <a:xfrm>
            <a:off x="624124" y="4317612"/>
            <a:ext cx="401554"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5. </a:t>
            </a:r>
          </a:p>
        </p:txBody>
      </p:sp>
      <p:sp>
        <p:nvSpPr>
          <p:cNvPr id="1332" name="Straight Connector 183"/>
          <p:cNvSpPr/>
          <p:nvPr/>
        </p:nvSpPr>
        <p:spPr>
          <a:xfrm>
            <a:off x="409655" y="4658626"/>
            <a:ext cx="4058644" cy="1"/>
          </a:xfrm>
          <a:prstGeom prst="line">
            <a:avLst/>
          </a:prstGeom>
          <a:ln w="12700">
            <a:solidFill>
              <a:srgbClr val="000000"/>
            </a:solidFill>
            <a:miter/>
          </a:ln>
        </p:spPr>
        <p:txBody>
          <a:bodyPr lIns="45719" rIns="45719"/>
          <a:lstStyle/>
          <a:p>
            <a:endParaRPr/>
          </a:p>
        </p:txBody>
      </p:sp>
      <p:sp>
        <p:nvSpPr>
          <p:cNvPr id="1333" name="Straight Connector 184"/>
          <p:cNvSpPr/>
          <p:nvPr/>
        </p:nvSpPr>
        <p:spPr>
          <a:xfrm>
            <a:off x="417723" y="5036387"/>
            <a:ext cx="4050576" cy="1"/>
          </a:xfrm>
          <a:prstGeom prst="line">
            <a:avLst/>
          </a:prstGeom>
          <a:ln w="12700">
            <a:solidFill>
              <a:srgbClr val="000000"/>
            </a:solidFill>
            <a:miter/>
          </a:ln>
        </p:spPr>
        <p:txBody>
          <a:bodyPr lIns="45719" rIns="45719"/>
          <a:lstStyle/>
          <a:p>
            <a:endParaRPr/>
          </a:p>
        </p:txBody>
      </p:sp>
      <p:sp>
        <p:nvSpPr>
          <p:cNvPr id="1334" name="Straight Connector 185"/>
          <p:cNvSpPr/>
          <p:nvPr/>
        </p:nvSpPr>
        <p:spPr>
          <a:xfrm>
            <a:off x="405925" y="5417089"/>
            <a:ext cx="4062374" cy="1"/>
          </a:xfrm>
          <a:prstGeom prst="line">
            <a:avLst/>
          </a:prstGeom>
          <a:ln w="12700">
            <a:solidFill>
              <a:srgbClr val="000000"/>
            </a:solidFill>
            <a:miter/>
          </a:ln>
        </p:spPr>
        <p:txBody>
          <a:bodyPr lIns="45719" rIns="45719"/>
          <a:lstStyle/>
          <a:p>
            <a:endParaRPr/>
          </a:p>
        </p:txBody>
      </p:sp>
      <p:sp>
        <p:nvSpPr>
          <p:cNvPr id="1335" name="TextBox 186"/>
          <p:cNvSpPr txBox="1"/>
          <p:nvPr/>
        </p:nvSpPr>
        <p:spPr>
          <a:xfrm>
            <a:off x="2113058" y="4314209"/>
            <a:ext cx="326471"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5 </a:t>
            </a:r>
          </a:p>
        </p:txBody>
      </p:sp>
      <p:sp>
        <p:nvSpPr>
          <p:cNvPr id="1336" name="TextBox 190"/>
          <p:cNvSpPr txBox="1"/>
          <p:nvPr/>
        </p:nvSpPr>
        <p:spPr>
          <a:xfrm>
            <a:off x="1378053" y="4325077"/>
            <a:ext cx="35601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337" name="Straight Connector 205"/>
          <p:cNvSpPr/>
          <p:nvPr/>
        </p:nvSpPr>
        <p:spPr>
          <a:xfrm>
            <a:off x="405925" y="4308985"/>
            <a:ext cx="4062374" cy="1"/>
          </a:xfrm>
          <a:prstGeom prst="line">
            <a:avLst/>
          </a:prstGeom>
          <a:ln w="12700">
            <a:solidFill>
              <a:srgbClr val="000000"/>
            </a:solidFill>
            <a:miter/>
          </a:ln>
        </p:spPr>
        <p:txBody>
          <a:bodyPr lIns="45719" rIns="45719"/>
          <a:lstStyle/>
          <a:p>
            <a:endParaRPr/>
          </a:p>
        </p:txBody>
      </p:sp>
      <p:sp>
        <p:nvSpPr>
          <p:cNvPr id="1338" name="Rectangle 206"/>
          <p:cNvSpPr/>
          <p:nvPr/>
        </p:nvSpPr>
        <p:spPr>
          <a:xfrm>
            <a:off x="4660801" y="2391074"/>
            <a:ext cx="4058643" cy="3405793"/>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1339" name="Straight Connector 207"/>
          <p:cNvSpPr/>
          <p:nvPr/>
        </p:nvSpPr>
        <p:spPr>
          <a:xfrm>
            <a:off x="4660801" y="2819250"/>
            <a:ext cx="4058643" cy="1"/>
          </a:xfrm>
          <a:prstGeom prst="line">
            <a:avLst/>
          </a:prstGeom>
          <a:ln w="19050">
            <a:solidFill>
              <a:srgbClr val="000000"/>
            </a:solidFill>
            <a:miter/>
          </a:ln>
        </p:spPr>
        <p:txBody>
          <a:bodyPr lIns="45719" rIns="45719"/>
          <a:lstStyle/>
          <a:p>
            <a:endParaRPr/>
          </a:p>
        </p:txBody>
      </p:sp>
      <p:sp>
        <p:nvSpPr>
          <p:cNvPr id="1340" name="Straight Connector 208"/>
          <p:cNvSpPr/>
          <p:nvPr/>
        </p:nvSpPr>
        <p:spPr>
          <a:xfrm flipH="1">
            <a:off x="6068564" y="2391073"/>
            <a:ext cx="1" cy="3405793"/>
          </a:xfrm>
          <a:prstGeom prst="line">
            <a:avLst/>
          </a:prstGeom>
          <a:ln w="12700">
            <a:solidFill>
              <a:srgbClr val="000000"/>
            </a:solidFill>
            <a:miter/>
          </a:ln>
        </p:spPr>
        <p:txBody>
          <a:bodyPr lIns="45719" rIns="45719"/>
          <a:lstStyle/>
          <a:p>
            <a:endParaRPr/>
          </a:p>
        </p:txBody>
      </p:sp>
      <p:sp>
        <p:nvSpPr>
          <p:cNvPr id="1341" name="TextBox 209"/>
          <p:cNvSpPr txBox="1"/>
          <p:nvPr/>
        </p:nvSpPr>
        <p:spPr>
          <a:xfrm>
            <a:off x="5381263" y="2384219"/>
            <a:ext cx="825594" cy="237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1342" name="TextBox 210"/>
          <p:cNvSpPr txBox="1"/>
          <p:nvPr/>
        </p:nvSpPr>
        <p:spPr>
          <a:xfrm>
            <a:off x="6120905" y="2345813"/>
            <a:ext cx="852676" cy="490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Times New Roman"/>
                <a:ea typeface="Times New Roman"/>
                <a:cs typeface="Times New Roman"/>
                <a:sym typeface="Times New Roman"/>
              </a:defRPr>
            </a:lvl1pPr>
          </a:lstStyle>
          <a:p>
            <a:r>
              <a:t>Internal force, lb</a:t>
            </a:r>
          </a:p>
        </p:txBody>
      </p:sp>
      <p:sp>
        <p:nvSpPr>
          <p:cNvPr id="1343" name="Straight Connector 211"/>
          <p:cNvSpPr/>
          <p:nvPr/>
        </p:nvSpPr>
        <p:spPr>
          <a:xfrm flipH="1">
            <a:off x="5396836" y="2391073"/>
            <a:ext cx="1" cy="3405793"/>
          </a:xfrm>
          <a:prstGeom prst="line">
            <a:avLst/>
          </a:prstGeom>
          <a:ln w="12700">
            <a:solidFill>
              <a:srgbClr val="000000"/>
            </a:solidFill>
            <a:miter/>
          </a:ln>
        </p:spPr>
        <p:txBody>
          <a:bodyPr lIns="45719" rIns="45719"/>
          <a:lstStyle/>
          <a:p>
            <a:endParaRPr/>
          </a:p>
        </p:txBody>
      </p:sp>
      <p:sp>
        <p:nvSpPr>
          <p:cNvPr id="1344" name="TextBox 212"/>
          <p:cNvSpPr txBox="1"/>
          <p:nvPr/>
        </p:nvSpPr>
        <p:spPr>
          <a:xfrm>
            <a:off x="4684654" y="2447845"/>
            <a:ext cx="815411"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Times New Roman"/>
                <a:ea typeface="Times New Roman"/>
                <a:cs typeface="Times New Roman"/>
                <a:sym typeface="Times New Roman"/>
              </a:defRPr>
            </a:lvl1pPr>
          </a:lstStyle>
          <a:p>
            <a:r>
              <a:rPr dirty="0"/>
              <a:t>Member </a:t>
            </a:r>
          </a:p>
        </p:txBody>
      </p:sp>
      <p:sp>
        <p:nvSpPr>
          <p:cNvPr id="1345" name="TextBox 213"/>
          <p:cNvSpPr txBox="1"/>
          <p:nvPr/>
        </p:nvSpPr>
        <p:spPr>
          <a:xfrm>
            <a:off x="4907165" y="2836404"/>
            <a:ext cx="40155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9. </a:t>
            </a:r>
          </a:p>
        </p:txBody>
      </p:sp>
      <p:sp>
        <p:nvSpPr>
          <p:cNvPr id="1346" name="Straight Connector 217"/>
          <p:cNvSpPr/>
          <p:nvPr/>
        </p:nvSpPr>
        <p:spPr>
          <a:xfrm>
            <a:off x="4660801" y="3171156"/>
            <a:ext cx="4058643" cy="1"/>
          </a:xfrm>
          <a:prstGeom prst="line">
            <a:avLst/>
          </a:prstGeom>
          <a:ln w="12700">
            <a:solidFill>
              <a:srgbClr val="000000"/>
            </a:solidFill>
            <a:miter/>
          </a:ln>
        </p:spPr>
        <p:txBody>
          <a:bodyPr lIns="45719" rIns="45719"/>
          <a:lstStyle/>
          <a:p>
            <a:endParaRPr/>
          </a:p>
        </p:txBody>
      </p:sp>
      <p:sp>
        <p:nvSpPr>
          <p:cNvPr id="1347" name="Straight Connector 218"/>
          <p:cNvSpPr/>
          <p:nvPr/>
        </p:nvSpPr>
        <p:spPr>
          <a:xfrm>
            <a:off x="4668868" y="3561443"/>
            <a:ext cx="4050575" cy="1"/>
          </a:xfrm>
          <a:prstGeom prst="line">
            <a:avLst/>
          </a:prstGeom>
          <a:ln w="12700">
            <a:solidFill>
              <a:srgbClr val="000000"/>
            </a:solidFill>
            <a:miter/>
          </a:ln>
        </p:spPr>
        <p:txBody>
          <a:bodyPr lIns="45719" rIns="45719"/>
          <a:lstStyle/>
          <a:p>
            <a:endParaRPr/>
          </a:p>
        </p:txBody>
      </p:sp>
      <p:sp>
        <p:nvSpPr>
          <p:cNvPr id="1348" name="Straight Connector 219"/>
          <p:cNvSpPr/>
          <p:nvPr/>
        </p:nvSpPr>
        <p:spPr>
          <a:xfrm>
            <a:off x="4657071" y="3942145"/>
            <a:ext cx="4062373" cy="1"/>
          </a:xfrm>
          <a:prstGeom prst="line">
            <a:avLst/>
          </a:prstGeom>
          <a:ln w="12700">
            <a:solidFill>
              <a:srgbClr val="000000"/>
            </a:solidFill>
            <a:miter/>
          </a:ln>
        </p:spPr>
        <p:txBody>
          <a:bodyPr lIns="45719" rIns="45719"/>
          <a:lstStyle/>
          <a:p>
            <a:endParaRPr/>
          </a:p>
        </p:txBody>
      </p:sp>
      <p:sp>
        <p:nvSpPr>
          <p:cNvPr id="1349" name="TextBox 220"/>
          <p:cNvSpPr txBox="1"/>
          <p:nvPr/>
        </p:nvSpPr>
        <p:spPr>
          <a:xfrm>
            <a:off x="6346594" y="2841332"/>
            <a:ext cx="306534"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3 </a:t>
            </a:r>
          </a:p>
        </p:txBody>
      </p:sp>
      <p:sp>
        <p:nvSpPr>
          <p:cNvPr id="1350" name="TextBox 224"/>
          <p:cNvSpPr txBox="1"/>
          <p:nvPr/>
        </p:nvSpPr>
        <p:spPr>
          <a:xfrm>
            <a:off x="5586548" y="2843097"/>
            <a:ext cx="356017"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351" name="Straight Connector 227"/>
          <p:cNvSpPr/>
          <p:nvPr/>
        </p:nvSpPr>
        <p:spPr>
          <a:xfrm>
            <a:off x="6873757" y="2391073"/>
            <a:ext cx="1" cy="3405793"/>
          </a:xfrm>
          <a:prstGeom prst="line">
            <a:avLst/>
          </a:prstGeom>
          <a:ln w="12700">
            <a:solidFill>
              <a:srgbClr val="000000"/>
            </a:solidFill>
            <a:miter/>
          </a:ln>
        </p:spPr>
        <p:txBody>
          <a:bodyPr lIns="45719" rIns="45719"/>
          <a:lstStyle/>
          <a:p>
            <a:endParaRPr/>
          </a:p>
        </p:txBody>
      </p:sp>
      <p:sp>
        <p:nvSpPr>
          <p:cNvPr id="1352" name="Straight Connector 228"/>
          <p:cNvSpPr/>
          <p:nvPr/>
        </p:nvSpPr>
        <p:spPr>
          <a:xfrm>
            <a:off x="7582233" y="2391073"/>
            <a:ext cx="1" cy="3405793"/>
          </a:xfrm>
          <a:prstGeom prst="line">
            <a:avLst/>
          </a:prstGeom>
          <a:ln w="12700">
            <a:solidFill>
              <a:srgbClr val="000000"/>
            </a:solidFill>
            <a:miter/>
          </a:ln>
        </p:spPr>
        <p:txBody>
          <a:bodyPr lIns="45719" rIns="45719"/>
          <a:lstStyle/>
          <a:p>
            <a:endParaRPr/>
          </a:p>
        </p:txBody>
      </p:sp>
      <p:sp>
        <p:nvSpPr>
          <p:cNvPr id="1353" name="TextBox 229"/>
          <p:cNvSpPr txBox="1"/>
          <p:nvPr/>
        </p:nvSpPr>
        <p:spPr>
          <a:xfrm>
            <a:off x="6920900" y="2346574"/>
            <a:ext cx="695960"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Virtual   </a:t>
            </a:r>
          </a:p>
          <a:p>
            <a:pPr>
              <a:defRPr sz="1400">
                <a:latin typeface="Times New Roman"/>
                <a:ea typeface="Times New Roman"/>
                <a:cs typeface="Times New Roman"/>
                <a:sym typeface="Times New Roman"/>
              </a:defRPr>
            </a:pPr>
            <a:r>
              <a:t> force </a:t>
            </a:r>
          </a:p>
        </p:txBody>
      </p:sp>
      <p:sp>
        <p:nvSpPr>
          <p:cNvPr id="1354" name="TextBox 243"/>
          <p:cNvSpPr txBox="1"/>
          <p:nvPr/>
        </p:nvSpPr>
        <p:spPr>
          <a:xfrm>
            <a:off x="4843372" y="4333440"/>
            <a:ext cx="38201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13. </a:t>
            </a:r>
          </a:p>
        </p:txBody>
      </p:sp>
      <p:sp>
        <p:nvSpPr>
          <p:cNvPr id="1355" name="Straight Connector 247"/>
          <p:cNvSpPr/>
          <p:nvPr/>
        </p:nvSpPr>
        <p:spPr>
          <a:xfrm>
            <a:off x="4660801" y="4661754"/>
            <a:ext cx="4058643" cy="1"/>
          </a:xfrm>
          <a:prstGeom prst="line">
            <a:avLst/>
          </a:prstGeom>
          <a:ln w="12700">
            <a:solidFill>
              <a:srgbClr val="000000"/>
            </a:solidFill>
            <a:miter/>
          </a:ln>
        </p:spPr>
        <p:txBody>
          <a:bodyPr lIns="45719" rIns="45719"/>
          <a:lstStyle/>
          <a:p>
            <a:endParaRPr/>
          </a:p>
        </p:txBody>
      </p:sp>
      <p:sp>
        <p:nvSpPr>
          <p:cNvPr id="1356" name="Straight Connector 248"/>
          <p:cNvSpPr/>
          <p:nvPr/>
        </p:nvSpPr>
        <p:spPr>
          <a:xfrm>
            <a:off x="4668868" y="5039516"/>
            <a:ext cx="4050575" cy="1"/>
          </a:xfrm>
          <a:prstGeom prst="line">
            <a:avLst/>
          </a:prstGeom>
          <a:ln w="12700">
            <a:solidFill>
              <a:srgbClr val="000000"/>
            </a:solidFill>
            <a:miter/>
          </a:ln>
        </p:spPr>
        <p:txBody>
          <a:bodyPr lIns="45719" rIns="45719"/>
          <a:lstStyle/>
          <a:p>
            <a:endParaRPr/>
          </a:p>
        </p:txBody>
      </p:sp>
      <p:sp>
        <p:nvSpPr>
          <p:cNvPr id="1357" name="Straight Connector 249"/>
          <p:cNvSpPr/>
          <p:nvPr/>
        </p:nvSpPr>
        <p:spPr>
          <a:xfrm>
            <a:off x="4657071" y="5420219"/>
            <a:ext cx="4062373" cy="1"/>
          </a:xfrm>
          <a:prstGeom prst="line">
            <a:avLst/>
          </a:prstGeom>
          <a:ln w="12700">
            <a:solidFill>
              <a:srgbClr val="000000"/>
            </a:solidFill>
            <a:miter/>
          </a:ln>
        </p:spPr>
        <p:txBody>
          <a:bodyPr lIns="45719" rIns="45719"/>
          <a:lstStyle/>
          <a:p>
            <a:endParaRPr/>
          </a:p>
        </p:txBody>
      </p:sp>
      <p:sp>
        <p:nvSpPr>
          <p:cNvPr id="1358" name="TextBox 250"/>
          <p:cNvSpPr txBox="1"/>
          <p:nvPr/>
        </p:nvSpPr>
        <p:spPr>
          <a:xfrm>
            <a:off x="6367126" y="4322650"/>
            <a:ext cx="34744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359" name="TextBox 254"/>
          <p:cNvSpPr txBox="1"/>
          <p:nvPr/>
        </p:nvSpPr>
        <p:spPr>
          <a:xfrm>
            <a:off x="5629966" y="4333521"/>
            <a:ext cx="35601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360" name="Straight Connector 269"/>
          <p:cNvSpPr/>
          <p:nvPr/>
        </p:nvSpPr>
        <p:spPr>
          <a:xfrm>
            <a:off x="4657071" y="4312115"/>
            <a:ext cx="4062373" cy="1"/>
          </a:xfrm>
          <a:prstGeom prst="line">
            <a:avLst/>
          </a:prstGeom>
          <a:ln w="12700">
            <a:solidFill>
              <a:srgbClr val="000000"/>
            </a:solidFill>
            <a:miter/>
          </a:ln>
        </p:spPr>
        <p:txBody>
          <a:bodyPr lIns="45719" rIns="45719"/>
          <a:lstStyle/>
          <a:p>
            <a:endParaRPr/>
          </a:p>
        </p:txBody>
      </p:sp>
      <p:sp>
        <p:nvSpPr>
          <p:cNvPr id="1361" name="Rectangle 1"/>
          <p:cNvSpPr/>
          <p:nvPr/>
        </p:nvSpPr>
        <p:spPr>
          <a:xfrm>
            <a:off x="3648852" y="6092718"/>
            <a:ext cx="5070590" cy="459532"/>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1362" name="Straight Connector 134"/>
          <p:cNvSpPr/>
          <p:nvPr/>
        </p:nvSpPr>
        <p:spPr>
          <a:xfrm flipV="1">
            <a:off x="4610983" y="1238340"/>
            <a:ext cx="883258" cy="3572"/>
          </a:xfrm>
          <a:prstGeom prst="line">
            <a:avLst/>
          </a:prstGeom>
          <a:ln w="12700">
            <a:solidFill>
              <a:srgbClr val="000000"/>
            </a:solidFill>
            <a:miter/>
          </a:ln>
        </p:spPr>
        <p:txBody>
          <a:bodyPr lIns="45719" rIns="45719"/>
          <a:lstStyle/>
          <a:p>
            <a:endParaRPr/>
          </a:p>
        </p:txBody>
      </p:sp>
      <p:sp>
        <p:nvSpPr>
          <p:cNvPr id="1363" name="Straight Connector 136"/>
          <p:cNvSpPr/>
          <p:nvPr/>
        </p:nvSpPr>
        <p:spPr>
          <a:xfrm flipV="1">
            <a:off x="4607998" y="1239934"/>
            <a:ext cx="875397" cy="875397"/>
          </a:xfrm>
          <a:prstGeom prst="line">
            <a:avLst/>
          </a:prstGeom>
          <a:ln w="12700">
            <a:solidFill>
              <a:srgbClr val="0070C0"/>
            </a:solidFill>
            <a:miter/>
          </a:ln>
        </p:spPr>
        <p:txBody>
          <a:bodyPr lIns="45719" rIns="45719"/>
          <a:lstStyle/>
          <a:p>
            <a:endParaRPr/>
          </a:p>
        </p:txBody>
      </p:sp>
      <p:cxnSp>
        <p:nvCxnSpPr>
          <p:cNvPr id="1364" name="Straight Connector 137"/>
          <p:cNvCxnSpPr>
            <a:stCxn id="1392" idx="0"/>
            <a:endCxn id="1393" idx="0"/>
          </p:cNvCxnSpPr>
          <p:nvPr/>
        </p:nvCxnSpPr>
        <p:spPr>
          <a:xfrm flipH="1">
            <a:off x="5480993" y="1241850"/>
            <a:ext cx="4803" cy="866283"/>
          </a:xfrm>
          <a:prstGeom prst="straightConnector1">
            <a:avLst/>
          </a:prstGeom>
          <a:ln w="12700">
            <a:solidFill>
              <a:srgbClr val="C00000"/>
            </a:solidFill>
            <a:miter/>
          </a:ln>
        </p:spPr>
      </p:cxnSp>
      <p:sp>
        <p:nvSpPr>
          <p:cNvPr id="1365" name="Straight Connector 138"/>
          <p:cNvSpPr/>
          <p:nvPr/>
        </p:nvSpPr>
        <p:spPr>
          <a:xfrm flipV="1">
            <a:off x="2861874" y="1240444"/>
            <a:ext cx="883258" cy="3572"/>
          </a:xfrm>
          <a:prstGeom prst="line">
            <a:avLst/>
          </a:prstGeom>
          <a:ln w="12700">
            <a:solidFill>
              <a:srgbClr val="000000"/>
            </a:solidFill>
            <a:miter/>
          </a:ln>
        </p:spPr>
        <p:txBody>
          <a:bodyPr lIns="45719" rIns="45719"/>
          <a:lstStyle/>
          <a:p>
            <a:endParaRPr/>
          </a:p>
        </p:txBody>
      </p:sp>
      <p:sp>
        <p:nvSpPr>
          <p:cNvPr id="1366" name="Straight Connector 141"/>
          <p:cNvSpPr/>
          <p:nvPr/>
        </p:nvSpPr>
        <p:spPr>
          <a:xfrm flipV="1">
            <a:off x="2858889" y="1242037"/>
            <a:ext cx="875397" cy="875397"/>
          </a:xfrm>
          <a:prstGeom prst="line">
            <a:avLst/>
          </a:prstGeom>
          <a:ln w="12700">
            <a:solidFill>
              <a:srgbClr val="0070C0"/>
            </a:solidFill>
            <a:miter/>
          </a:ln>
        </p:spPr>
        <p:txBody>
          <a:bodyPr lIns="45719" rIns="45719"/>
          <a:lstStyle/>
          <a:p>
            <a:endParaRPr/>
          </a:p>
        </p:txBody>
      </p:sp>
      <p:grpSp>
        <p:nvGrpSpPr>
          <p:cNvPr id="1372" name="Group 4"/>
          <p:cNvGrpSpPr/>
          <p:nvPr/>
        </p:nvGrpSpPr>
        <p:grpSpPr>
          <a:xfrm>
            <a:off x="2690412" y="1121439"/>
            <a:ext cx="227509" cy="218850"/>
            <a:chOff x="0" y="0"/>
            <a:chExt cx="227508" cy="218848"/>
          </a:xfrm>
        </p:grpSpPr>
        <p:sp>
          <p:nvSpPr>
            <p:cNvPr id="1367" name="Oval 140"/>
            <p:cNvSpPr/>
            <p:nvPr/>
          </p:nvSpPr>
          <p:spPr>
            <a:xfrm>
              <a:off x="118082" y="65405"/>
              <a:ext cx="109427" cy="10942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68" name="Straight Connector 271"/>
            <p:cNvSpPr/>
            <p:nvPr/>
          </p:nvSpPr>
          <p:spPr>
            <a:xfrm flipV="1">
              <a:off x="111360" y="0"/>
              <a:ext cx="2" cy="21884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69" name="Straight Connector 272"/>
            <p:cNvSpPr/>
            <p:nvPr/>
          </p:nvSpPr>
          <p:spPr>
            <a:xfrm>
              <a:off x="-1" y="-1"/>
              <a:ext cx="113805"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0" name="Straight Connector 273"/>
            <p:cNvSpPr/>
            <p:nvPr/>
          </p:nvSpPr>
          <p:spPr>
            <a:xfrm>
              <a:off x="4276" y="112221"/>
              <a:ext cx="107138" cy="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1" name="Straight Connector 274"/>
            <p:cNvSpPr/>
            <p:nvPr/>
          </p:nvSpPr>
          <p:spPr>
            <a:xfrm flipV="1">
              <a:off x="8597" y="216534"/>
              <a:ext cx="105107" cy="22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1378" name="Group 2"/>
          <p:cNvGrpSpPr/>
          <p:nvPr/>
        </p:nvGrpSpPr>
        <p:grpSpPr>
          <a:xfrm>
            <a:off x="2685206" y="1993650"/>
            <a:ext cx="227914" cy="218850"/>
            <a:chOff x="0" y="0"/>
            <a:chExt cx="227913" cy="218848"/>
          </a:xfrm>
        </p:grpSpPr>
        <p:sp>
          <p:nvSpPr>
            <p:cNvPr id="1373" name="Oval 270"/>
            <p:cNvSpPr/>
            <p:nvPr/>
          </p:nvSpPr>
          <p:spPr>
            <a:xfrm>
              <a:off x="118487" y="59476"/>
              <a:ext cx="109427" cy="10942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74" name="Straight Connector 275"/>
            <p:cNvSpPr/>
            <p:nvPr/>
          </p:nvSpPr>
          <p:spPr>
            <a:xfrm flipV="1">
              <a:off x="113649" y="0"/>
              <a:ext cx="1" cy="21884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5" name="Straight Connector 276"/>
            <p:cNvSpPr/>
            <p:nvPr/>
          </p:nvSpPr>
          <p:spPr>
            <a:xfrm>
              <a:off x="4527" y="2343"/>
              <a:ext cx="109427" cy="245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6" name="Straight Connector 277"/>
            <p:cNvSpPr/>
            <p:nvPr/>
          </p:nvSpPr>
          <p:spPr>
            <a:xfrm>
              <a:off x="-1" y="104968"/>
              <a:ext cx="109427" cy="245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7" name="Straight Connector 278"/>
            <p:cNvSpPr/>
            <p:nvPr/>
          </p:nvSpPr>
          <p:spPr>
            <a:xfrm>
              <a:off x="6563" y="214080"/>
              <a:ext cx="109427" cy="245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grpSp>
      <p:cxnSp>
        <p:nvCxnSpPr>
          <p:cNvPr id="1379" name="Straight Connector 279"/>
          <p:cNvCxnSpPr>
            <a:stCxn id="1385" idx="0"/>
            <a:endCxn id="1386" idx="0"/>
          </p:cNvCxnSpPr>
          <p:nvPr/>
        </p:nvCxnSpPr>
        <p:spPr>
          <a:xfrm flipH="1">
            <a:off x="3731885" y="1243952"/>
            <a:ext cx="4804" cy="866283"/>
          </a:xfrm>
          <a:prstGeom prst="straightConnector1">
            <a:avLst/>
          </a:prstGeom>
          <a:ln w="12700">
            <a:solidFill>
              <a:srgbClr val="C00000"/>
            </a:solidFill>
            <a:miter/>
          </a:ln>
        </p:spPr>
      </p:cxnSp>
      <p:sp>
        <p:nvSpPr>
          <p:cNvPr id="1380" name="Straight Connector 280"/>
          <p:cNvSpPr/>
          <p:nvPr/>
        </p:nvSpPr>
        <p:spPr>
          <a:xfrm flipV="1">
            <a:off x="3731388" y="1240444"/>
            <a:ext cx="883258" cy="3572"/>
          </a:xfrm>
          <a:prstGeom prst="line">
            <a:avLst/>
          </a:prstGeom>
          <a:ln w="12700">
            <a:solidFill>
              <a:srgbClr val="000000"/>
            </a:solidFill>
            <a:miter/>
          </a:ln>
        </p:spPr>
        <p:txBody>
          <a:bodyPr lIns="45719" rIns="45719"/>
          <a:lstStyle/>
          <a:p>
            <a:endParaRPr/>
          </a:p>
        </p:txBody>
      </p:sp>
      <p:sp>
        <p:nvSpPr>
          <p:cNvPr id="1381" name="Straight Connector 282"/>
          <p:cNvSpPr/>
          <p:nvPr/>
        </p:nvSpPr>
        <p:spPr>
          <a:xfrm flipV="1">
            <a:off x="3735324" y="1242037"/>
            <a:ext cx="875398" cy="875397"/>
          </a:xfrm>
          <a:prstGeom prst="line">
            <a:avLst/>
          </a:prstGeom>
          <a:ln w="12700">
            <a:solidFill>
              <a:srgbClr val="0070C0"/>
            </a:solidFill>
            <a:miter/>
          </a:ln>
        </p:spPr>
        <p:txBody>
          <a:bodyPr lIns="45719" rIns="45719"/>
          <a:lstStyle/>
          <a:p>
            <a:endParaRPr/>
          </a:p>
        </p:txBody>
      </p:sp>
      <p:sp>
        <p:nvSpPr>
          <p:cNvPr id="1382" name="Oval 283"/>
          <p:cNvSpPr/>
          <p:nvPr/>
        </p:nvSpPr>
        <p:spPr>
          <a:xfrm>
            <a:off x="4558410" y="1189240"/>
            <a:ext cx="109425" cy="10942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83" name="Oval 284"/>
          <p:cNvSpPr/>
          <p:nvPr/>
        </p:nvSpPr>
        <p:spPr>
          <a:xfrm>
            <a:off x="4553618" y="2062075"/>
            <a:ext cx="109425" cy="10942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85" name="Oval 286"/>
          <p:cNvSpPr/>
          <p:nvPr/>
        </p:nvSpPr>
        <p:spPr>
          <a:xfrm>
            <a:off x="3681976" y="1189240"/>
            <a:ext cx="109425" cy="10942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86" name="Oval 287"/>
          <p:cNvSpPr/>
          <p:nvPr/>
        </p:nvSpPr>
        <p:spPr>
          <a:xfrm>
            <a:off x="3677173" y="2055522"/>
            <a:ext cx="109426" cy="10942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87" name="Straight Connector 288"/>
          <p:cNvSpPr/>
          <p:nvPr/>
        </p:nvSpPr>
        <p:spPr>
          <a:xfrm flipV="1">
            <a:off x="5476815" y="1228809"/>
            <a:ext cx="883258" cy="3572"/>
          </a:xfrm>
          <a:prstGeom prst="line">
            <a:avLst/>
          </a:prstGeom>
          <a:ln w="12700">
            <a:solidFill>
              <a:srgbClr val="000000"/>
            </a:solidFill>
            <a:miter/>
          </a:ln>
        </p:spPr>
        <p:txBody>
          <a:bodyPr lIns="45719" rIns="45719"/>
          <a:lstStyle/>
          <a:p>
            <a:endParaRPr/>
          </a:p>
        </p:txBody>
      </p:sp>
      <p:sp>
        <p:nvSpPr>
          <p:cNvPr id="1388" name="Straight Connector 290"/>
          <p:cNvSpPr/>
          <p:nvPr/>
        </p:nvSpPr>
        <p:spPr>
          <a:xfrm flipV="1">
            <a:off x="5473829" y="1230403"/>
            <a:ext cx="875397" cy="875397"/>
          </a:xfrm>
          <a:prstGeom prst="line">
            <a:avLst/>
          </a:prstGeom>
          <a:ln w="12700">
            <a:solidFill>
              <a:srgbClr val="0070C0"/>
            </a:solidFill>
            <a:miter/>
          </a:ln>
        </p:spPr>
        <p:txBody>
          <a:bodyPr lIns="45719" rIns="45719"/>
          <a:lstStyle/>
          <a:p>
            <a:endParaRPr/>
          </a:p>
        </p:txBody>
      </p:sp>
      <p:cxnSp>
        <p:nvCxnSpPr>
          <p:cNvPr id="1391" name="Straight Connector 293"/>
          <p:cNvCxnSpPr>
            <a:stCxn id="1389" idx="0"/>
            <a:endCxn id="1390" idx="0"/>
          </p:cNvCxnSpPr>
          <p:nvPr/>
        </p:nvCxnSpPr>
        <p:spPr>
          <a:xfrm flipH="1">
            <a:off x="6346825" y="1232318"/>
            <a:ext cx="4804" cy="866284"/>
          </a:xfrm>
          <a:prstGeom prst="straightConnector1">
            <a:avLst/>
          </a:prstGeom>
          <a:ln w="12700">
            <a:solidFill>
              <a:srgbClr val="C00000"/>
            </a:solidFill>
            <a:miter/>
          </a:ln>
        </p:spPr>
      </p:cxnSp>
      <p:sp>
        <p:nvSpPr>
          <p:cNvPr id="1392" name="Oval 294"/>
          <p:cNvSpPr/>
          <p:nvPr/>
        </p:nvSpPr>
        <p:spPr>
          <a:xfrm>
            <a:off x="5431083" y="1187138"/>
            <a:ext cx="109425" cy="10942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3" name="Oval 295"/>
          <p:cNvSpPr/>
          <p:nvPr/>
        </p:nvSpPr>
        <p:spPr>
          <a:xfrm>
            <a:off x="5426281" y="2053420"/>
            <a:ext cx="109425" cy="10942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4" name="TextBox 304"/>
          <p:cNvSpPr txBox="1"/>
          <p:nvPr/>
        </p:nvSpPr>
        <p:spPr>
          <a:xfrm>
            <a:off x="6567744" y="1010517"/>
            <a:ext cx="564229"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FF0000"/>
                </a:solidFill>
                <a:latin typeface="Times New Roman"/>
                <a:ea typeface="Times New Roman"/>
                <a:cs typeface="Times New Roman"/>
                <a:sym typeface="Times New Roman"/>
              </a:defRPr>
            </a:lvl1pPr>
          </a:lstStyle>
          <a:p>
            <a:r>
              <a:t> .5 lb</a:t>
            </a:r>
          </a:p>
        </p:txBody>
      </p:sp>
      <p:sp>
        <p:nvSpPr>
          <p:cNvPr id="1395" name="TextBox 305"/>
          <p:cNvSpPr txBox="1"/>
          <p:nvPr/>
        </p:nvSpPr>
        <p:spPr>
          <a:xfrm>
            <a:off x="6619840" y="2038968"/>
            <a:ext cx="554858" cy="2754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FF0000"/>
                </a:solidFill>
                <a:latin typeface="Times New Roman"/>
                <a:ea typeface="Times New Roman"/>
                <a:cs typeface="Times New Roman"/>
                <a:sym typeface="Times New Roman"/>
              </a:defRPr>
            </a:lvl1pPr>
          </a:lstStyle>
          <a:p>
            <a:r>
              <a:t> .5 lb </a:t>
            </a:r>
          </a:p>
        </p:txBody>
      </p:sp>
      <p:sp>
        <p:nvSpPr>
          <p:cNvPr id="1396" name="Down Arrow 314"/>
          <p:cNvSpPr/>
          <p:nvPr/>
        </p:nvSpPr>
        <p:spPr>
          <a:xfrm>
            <a:off x="8153550" y="5834302"/>
            <a:ext cx="222838" cy="19147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7634" y="10800"/>
                </a:lnTo>
                <a:lnTo>
                  <a:pt x="7634" y="0"/>
                </a:lnTo>
                <a:lnTo>
                  <a:pt x="13966" y="0"/>
                </a:lnTo>
                <a:lnTo>
                  <a:pt x="13966" y="10800"/>
                </a:lnTo>
                <a:lnTo>
                  <a:pt x="21600" y="10800"/>
                </a:lnTo>
                <a:lnTo>
                  <a:pt x="10800" y="21600"/>
                </a:lnTo>
                <a:close/>
              </a:path>
            </a:pathLst>
          </a:custGeom>
          <a:ln w="12700">
            <a:solidFill>
              <a:srgbClr val="000000"/>
            </a:solidFill>
            <a:miter/>
          </a:ln>
        </p:spPr>
        <p:txBody>
          <a:bodyPr lIns="45719" rIns="45719" anchor="ctr"/>
          <a:lstStyle/>
          <a:p>
            <a:pPr algn="ctr">
              <a:defRPr>
                <a:solidFill>
                  <a:srgbClr val="FFFFFF"/>
                </a:solidFill>
              </a:defRPr>
            </a:pPr>
            <a:endParaRPr/>
          </a:p>
        </p:txBody>
      </p:sp>
      <p:sp>
        <p:nvSpPr>
          <p:cNvPr id="1397" name="TextBox 315"/>
          <p:cNvSpPr txBox="1"/>
          <p:nvPr/>
        </p:nvSpPr>
        <p:spPr>
          <a:xfrm>
            <a:off x="5855322" y="6121001"/>
            <a:ext cx="650622" cy="394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t>∑</a:t>
            </a:r>
            <a:r>
              <a:rPr baseline="-25000"/>
              <a:t>1-16</a:t>
            </a:r>
          </a:p>
        </p:txBody>
      </p:sp>
      <p:sp>
        <p:nvSpPr>
          <p:cNvPr id="1398" name="Straight Connector 317"/>
          <p:cNvSpPr/>
          <p:nvPr/>
        </p:nvSpPr>
        <p:spPr>
          <a:xfrm>
            <a:off x="5214534" y="6092717"/>
            <a:ext cx="1" cy="459532"/>
          </a:xfrm>
          <a:prstGeom prst="line">
            <a:avLst/>
          </a:prstGeom>
          <a:ln w="12700">
            <a:solidFill>
              <a:srgbClr val="000000"/>
            </a:solidFill>
            <a:miter/>
          </a:ln>
        </p:spPr>
        <p:txBody>
          <a:bodyPr lIns="45719" rIns="45719"/>
          <a:lstStyle/>
          <a:p>
            <a:endParaRPr/>
          </a:p>
        </p:txBody>
      </p:sp>
      <p:sp>
        <p:nvSpPr>
          <p:cNvPr id="1399" name="TextBox 318"/>
          <p:cNvSpPr txBox="1"/>
          <p:nvPr/>
        </p:nvSpPr>
        <p:spPr>
          <a:xfrm>
            <a:off x="5331302" y="6142754"/>
            <a:ext cx="479722" cy="3918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r>
              <a:t>Y</a:t>
            </a:r>
            <a:r>
              <a:rPr baseline="-25000"/>
              <a:t>4</a:t>
            </a:r>
            <a:r>
              <a:t>   </a:t>
            </a:r>
          </a:p>
        </p:txBody>
      </p:sp>
      <p:sp>
        <p:nvSpPr>
          <p:cNvPr id="1400" name="TextBox 319"/>
          <p:cNvSpPr txBox="1"/>
          <p:nvPr/>
        </p:nvSpPr>
        <p:spPr>
          <a:xfrm>
            <a:off x="6605916" y="6148230"/>
            <a:ext cx="540816"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140</a:t>
            </a:r>
          </a:p>
        </p:txBody>
      </p:sp>
      <mc:AlternateContent xmlns:mc="http://schemas.openxmlformats.org/markup-compatibility/2006" xmlns:a14="http://schemas.microsoft.com/office/drawing/2010/main">
        <mc:Choice Requires="a14">
          <p:sp>
            <p:nvSpPr>
              <p:cNvPr id="1401" name="TextBox 320"/>
              <p:cNvSpPr txBox="1"/>
              <p:nvPr/>
            </p:nvSpPr>
            <p:spPr>
              <a:xfrm>
                <a:off x="7416490" y="6163900"/>
                <a:ext cx="536125"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88</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401" name="TextBox 320"/>
              <p:cNvSpPr txBox="1">
                <a:spLocks noRot="1" noChangeAspect="1" noMove="1" noResize="1" noEditPoints="1" noAdjustHandles="1" noChangeArrowheads="1" noChangeShapeType="1" noTextEdit="1"/>
              </p:cNvSpPr>
              <p:nvPr/>
            </p:nvSpPr>
            <p:spPr>
              <a:xfrm>
                <a:off x="7416490" y="6163900"/>
                <a:ext cx="536125" cy="281637"/>
              </a:xfrm>
              <a:prstGeom prst="rect">
                <a:avLst/>
              </a:prstGeom>
              <a:blipFill>
                <a:blip r:embed="rId2"/>
                <a:stretch>
                  <a:fillRect l="-15909" r="-14773" b="-19565"/>
                </a:stretch>
              </a:blipFill>
              <a:ln w="12700">
                <a:miter lim="400000"/>
              </a:ln>
            </p:spPr>
            <p:txBody>
              <a:bodyPr/>
              <a:lstStyle/>
              <a:p>
                <a:r>
                  <a:rPr lang="en-US">
                    <a:noFill/>
                  </a:rPr>
                  <a:t> </a:t>
                </a:r>
              </a:p>
            </p:txBody>
          </p:sp>
        </mc:Fallback>
      </mc:AlternateContent>
      <p:sp>
        <p:nvSpPr>
          <p:cNvPr id="1402" name="TextBox 321"/>
          <p:cNvSpPr txBox="1"/>
          <p:nvPr/>
        </p:nvSpPr>
        <p:spPr>
          <a:xfrm>
            <a:off x="7029695" y="6182557"/>
            <a:ext cx="356802"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1403" name="TextBox 322"/>
          <p:cNvSpPr txBox="1"/>
          <p:nvPr/>
        </p:nvSpPr>
        <p:spPr>
          <a:xfrm>
            <a:off x="7879709" y="6185110"/>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1404" name="TextBox 327"/>
          <p:cNvSpPr txBox="1"/>
          <p:nvPr/>
        </p:nvSpPr>
        <p:spPr>
          <a:xfrm>
            <a:off x="6393119" y="6140770"/>
            <a:ext cx="320817"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1405" name="TextBox 328"/>
          <p:cNvSpPr txBox="1"/>
          <p:nvPr/>
        </p:nvSpPr>
        <p:spPr>
          <a:xfrm>
            <a:off x="5635242" y="6146153"/>
            <a:ext cx="320817"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t>
            </a:r>
          </a:p>
        </p:txBody>
      </p:sp>
      <p:sp>
        <p:nvSpPr>
          <p:cNvPr id="1406" name="TextBox 329"/>
          <p:cNvSpPr txBox="1"/>
          <p:nvPr/>
        </p:nvSpPr>
        <p:spPr>
          <a:xfrm>
            <a:off x="3696756" y="6134956"/>
            <a:ext cx="1552095"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Deflection, in.</a:t>
            </a:r>
          </a:p>
        </p:txBody>
      </p:sp>
      <p:sp>
        <p:nvSpPr>
          <p:cNvPr id="1407" name="TextBox 330"/>
          <p:cNvSpPr txBox="1"/>
          <p:nvPr/>
        </p:nvSpPr>
        <p:spPr>
          <a:xfrm>
            <a:off x="3319040" y="2360580"/>
            <a:ext cx="1229153"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Displacement, </a:t>
            </a:r>
          </a:p>
          <a:p>
            <a:pPr>
              <a:defRPr sz="1400">
                <a:latin typeface="Times New Roman"/>
                <a:ea typeface="Times New Roman"/>
                <a:cs typeface="Times New Roman"/>
                <a:sym typeface="Times New Roman"/>
              </a:defRPr>
            </a:pPr>
            <a:r>
              <a:t>          in.</a:t>
            </a:r>
          </a:p>
        </p:txBody>
      </p:sp>
      <p:sp>
        <p:nvSpPr>
          <p:cNvPr id="1408" name="TextBox 331"/>
          <p:cNvSpPr txBox="1"/>
          <p:nvPr/>
        </p:nvSpPr>
        <p:spPr>
          <a:xfrm>
            <a:off x="7575818" y="2354587"/>
            <a:ext cx="1220190" cy="490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Displacement, </a:t>
            </a:r>
          </a:p>
          <a:p>
            <a:pPr>
              <a:defRPr sz="1400">
                <a:latin typeface="Times New Roman"/>
                <a:ea typeface="Times New Roman"/>
                <a:cs typeface="Times New Roman"/>
                <a:sym typeface="Times New Roman"/>
              </a:defRPr>
            </a:pPr>
            <a:r>
              <a:t>          in.</a:t>
            </a:r>
          </a:p>
        </p:txBody>
      </p:sp>
      <p:sp>
        <p:nvSpPr>
          <p:cNvPr id="1409" name="TextBox 338"/>
          <p:cNvSpPr txBox="1"/>
          <p:nvPr/>
        </p:nvSpPr>
        <p:spPr>
          <a:xfrm>
            <a:off x="2850457" y="2826255"/>
            <a:ext cx="339978"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7 </a:t>
            </a:r>
          </a:p>
        </p:txBody>
      </p:sp>
      <p:sp>
        <p:nvSpPr>
          <p:cNvPr id="1410" name="TextBox 341"/>
          <p:cNvSpPr txBox="1"/>
          <p:nvPr/>
        </p:nvSpPr>
        <p:spPr>
          <a:xfrm>
            <a:off x="2847573" y="4314959"/>
            <a:ext cx="326471"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5 </a:t>
            </a:r>
          </a:p>
        </p:txBody>
      </p:sp>
      <p:sp>
        <p:nvSpPr>
          <p:cNvPr id="1411" name="TextBox 344"/>
          <p:cNvSpPr txBox="1"/>
          <p:nvPr/>
        </p:nvSpPr>
        <p:spPr>
          <a:xfrm>
            <a:off x="3681124" y="2827005"/>
            <a:ext cx="432214"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49 </a:t>
            </a:r>
          </a:p>
        </p:txBody>
      </p:sp>
      <p:sp>
        <p:nvSpPr>
          <p:cNvPr id="1412" name="TextBox 347"/>
          <p:cNvSpPr txBox="1"/>
          <p:nvPr/>
        </p:nvSpPr>
        <p:spPr>
          <a:xfrm>
            <a:off x="3703885" y="4310395"/>
            <a:ext cx="46232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25 </a:t>
            </a:r>
          </a:p>
        </p:txBody>
      </p:sp>
      <p:sp>
        <p:nvSpPr>
          <p:cNvPr id="1413" name="TextBox 350"/>
          <p:cNvSpPr txBox="1"/>
          <p:nvPr/>
        </p:nvSpPr>
        <p:spPr>
          <a:xfrm>
            <a:off x="7984618" y="2835956"/>
            <a:ext cx="33997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9 </a:t>
            </a:r>
          </a:p>
        </p:txBody>
      </p:sp>
      <p:sp>
        <p:nvSpPr>
          <p:cNvPr id="1414" name="TextBox 353"/>
          <p:cNvSpPr txBox="1"/>
          <p:nvPr/>
        </p:nvSpPr>
        <p:spPr>
          <a:xfrm>
            <a:off x="8004702" y="4311961"/>
            <a:ext cx="326471"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415" name="TextBox 364"/>
          <p:cNvSpPr txBox="1"/>
          <p:nvPr/>
        </p:nvSpPr>
        <p:spPr>
          <a:xfrm>
            <a:off x="7091311" y="2838204"/>
            <a:ext cx="306534"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3 </a:t>
            </a:r>
          </a:p>
        </p:txBody>
      </p:sp>
      <p:sp>
        <p:nvSpPr>
          <p:cNvPr id="1416" name="TextBox 367"/>
          <p:cNvSpPr txBox="1"/>
          <p:nvPr/>
        </p:nvSpPr>
        <p:spPr>
          <a:xfrm>
            <a:off x="7103791" y="4316205"/>
            <a:ext cx="34744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Times New Roman"/>
                <a:ea typeface="Times New Roman"/>
                <a:cs typeface="Times New Roman"/>
                <a:sym typeface="Times New Roman"/>
              </a:defRPr>
            </a:lvl1pPr>
          </a:lstStyle>
          <a:p>
            <a:r>
              <a:t>1 </a:t>
            </a:r>
          </a:p>
        </p:txBody>
      </p:sp>
      <p:sp>
        <p:nvSpPr>
          <p:cNvPr id="1417" name="Straight Arrow Connector 384"/>
          <p:cNvSpPr/>
          <p:nvPr/>
        </p:nvSpPr>
        <p:spPr>
          <a:xfrm>
            <a:off x="6559584" y="1074767"/>
            <a:ext cx="1" cy="145068"/>
          </a:xfrm>
          <a:prstGeom prst="line">
            <a:avLst/>
          </a:prstGeom>
          <a:ln w="25400">
            <a:solidFill>
              <a:srgbClr val="FF0000"/>
            </a:solidFill>
            <a:miter/>
            <a:tailEnd type="triangle"/>
          </a:ln>
        </p:spPr>
        <p:txBody>
          <a:bodyPr lIns="45719" rIns="45719"/>
          <a:lstStyle/>
          <a:p>
            <a:endParaRPr/>
          </a:p>
        </p:txBody>
      </p:sp>
      <p:sp>
        <p:nvSpPr>
          <p:cNvPr id="1418" name="Straight Arrow Connector 385"/>
          <p:cNvSpPr/>
          <p:nvPr/>
        </p:nvSpPr>
        <p:spPr>
          <a:xfrm>
            <a:off x="6546137" y="2111065"/>
            <a:ext cx="1" cy="175241"/>
          </a:xfrm>
          <a:prstGeom prst="line">
            <a:avLst/>
          </a:prstGeom>
          <a:ln w="25400">
            <a:solidFill>
              <a:srgbClr val="FF0000"/>
            </a:solidFill>
            <a:miter/>
            <a:tailEnd type="triangle"/>
          </a:ln>
        </p:spPr>
        <p:txBody>
          <a:bodyPr lIns="45719" rIns="45719"/>
          <a:lstStyle/>
          <a:p>
            <a:endParaRPr/>
          </a:p>
        </p:txBody>
      </p:sp>
      <p:sp>
        <p:nvSpPr>
          <p:cNvPr id="1419" name="Straight Connector 398"/>
          <p:cNvSpPr/>
          <p:nvPr/>
        </p:nvSpPr>
        <p:spPr>
          <a:xfrm>
            <a:off x="1223859" y="2623493"/>
            <a:ext cx="511879" cy="1"/>
          </a:xfrm>
          <a:prstGeom prst="line">
            <a:avLst/>
          </a:prstGeom>
          <a:ln w="12700">
            <a:solidFill>
              <a:srgbClr val="000000"/>
            </a:solidFill>
            <a:miter/>
          </a:ln>
        </p:spPr>
        <p:txBody>
          <a:bodyPr lIns="45719" rIns="45719"/>
          <a:lstStyle/>
          <a:p>
            <a:endParaRPr/>
          </a:p>
        </p:txBody>
      </p:sp>
      <p:sp>
        <p:nvSpPr>
          <p:cNvPr id="1420" name="TextBox 399"/>
          <p:cNvSpPr txBox="1"/>
          <p:nvPr/>
        </p:nvSpPr>
        <p:spPr>
          <a:xfrm>
            <a:off x="1317372" y="2523844"/>
            <a:ext cx="555949"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100">
                <a:latin typeface="Times New Roman"/>
                <a:ea typeface="Times New Roman"/>
                <a:cs typeface="Times New Roman"/>
                <a:sym typeface="Times New Roman"/>
              </a:defRPr>
            </a:pPr>
            <a:r>
              <a:t>EA</a:t>
            </a:r>
            <a:r>
              <a:rPr sz="1600"/>
              <a:t> </a:t>
            </a:r>
          </a:p>
        </p:txBody>
      </p:sp>
      <p:sp>
        <p:nvSpPr>
          <p:cNvPr id="1421" name="Straight Connector 400"/>
          <p:cNvSpPr/>
          <p:nvPr/>
        </p:nvSpPr>
        <p:spPr>
          <a:xfrm>
            <a:off x="5478677" y="2619304"/>
            <a:ext cx="511880" cy="1"/>
          </a:xfrm>
          <a:prstGeom prst="line">
            <a:avLst/>
          </a:prstGeom>
          <a:ln w="12700">
            <a:solidFill>
              <a:srgbClr val="000000"/>
            </a:solidFill>
            <a:miter/>
          </a:ln>
        </p:spPr>
        <p:txBody>
          <a:bodyPr lIns="45719" rIns="45719"/>
          <a:lstStyle/>
          <a:p>
            <a:endParaRPr/>
          </a:p>
        </p:txBody>
      </p:sp>
      <p:sp>
        <p:nvSpPr>
          <p:cNvPr id="1422" name="TextBox 401"/>
          <p:cNvSpPr txBox="1"/>
          <p:nvPr/>
        </p:nvSpPr>
        <p:spPr>
          <a:xfrm>
            <a:off x="5597592" y="2519653"/>
            <a:ext cx="306534"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100">
                <a:latin typeface="Times New Roman"/>
                <a:ea typeface="Times New Roman"/>
                <a:cs typeface="Times New Roman"/>
                <a:sym typeface="Times New Roman"/>
              </a:defRPr>
            </a:pPr>
            <a:r>
              <a:t>EA</a:t>
            </a:r>
            <a:r>
              <a:rPr sz="1600"/>
              <a:t> </a:t>
            </a:r>
          </a:p>
        </p:txBody>
      </p:sp>
      <p:grpSp>
        <p:nvGrpSpPr>
          <p:cNvPr id="1426" name="Group 402"/>
          <p:cNvGrpSpPr/>
          <p:nvPr/>
        </p:nvGrpSpPr>
        <p:grpSpPr>
          <a:xfrm>
            <a:off x="8130127" y="6121001"/>
            <a:ext cx="548508" cy="401220"/>
            <a:chOff x="0" y="0"/>
            <a:chExt cx="548507" cy="401218"/>
          </a:xfrm>
        </p:grpSpPr>
        <p:sp>
          <p:nvSpPr>
            <p:cNvPr id="1423" name="TextBox 403"/>
            <p:cNvSpPr txBox="1"/>
            <p:nvPr/>
          </p:nvSpPr>
          <p:spPr>
            <a:xfrm>
              <a:off x="0" y="0"/>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t>1</a:t>
              </a:r>
              <a:r>
                <a:rPr sz="1600"/>
                <a:t>  </a:t>
              </a:r>
            </a:p>
          </p:txBody>
        </p:sp>
        <p:sp>
          <p:nvSpPr>
            <p:cNvPr id="1424" name="Straight Connector 404"/>
            <p:cNvSpPr/>
            <p:nvPr/>
          </p:nvSpPr>
          <p:spPr>
            <a:xfrm flipV="1">
              <a:off x="167038" y="134604"/>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25" name="TextBox 405"/>
            <p:cNvSpPr txBox="1"/>
            <p:nvPr/>
          </p:nvSpPr>
          <p:spPr>
            <a:xfrm>
              <a:off x="266389" y="89810"/>
              <a:ext cx="282118" cy="3114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rPr dirty="0"/>
                <a:t>4</a:t>
              </a:r>
              <a:r>
                <a:rPr sz="1600" dirty="0"/>
                <a:t>  </a:t>
              </a:r>
            </a:p>
          </p:txBody>
        </p:sp>
      </p:grpSp>
      <p:sp>
        <p:nvSpPr>
          <p:cNvPr id="1427" name="Straight Connector 222"/>
          <p:cNvSpPr/>
          <p:nvPr/>
        </p:nvSpPr>
        <p:spPr>
          <a:xfrm>
            <a:off x="5244729" y="6092717"/>
            <a:ext cx="1" cy="459532"/>
          </a:xfrm>
          <a:prstGeom prst="line">
            <a:avLst/>
          </a:prstGeom>
          <a:ln w="12700">
            <a:solidFill>
              <a:srgbClr val="000000"/>
            </a:solidFill>
            <a:miter/>
          </a:ln>
        </p:spPr>
        <p:txBody>
          <a:bodyPr lIns="45719" rIns="45719"/>
          <a:lstStyle/>
          <a:p>
            <a:endParaRPr/>
          </a:p>
        </p:txBody>
      </p:sp>
      <p:grpSp>
        <p:nvGrpSpPr>
          <p:cNvPr id="1430" name="Group 238"/>
          <p:cNvGrpSpPr/>
          <p:nvPr/>
        </p:nvGrpSpPr>
        <p:grpSpPr>
          <a:xfrm>
            <a:off x="2588323" y="1273138"/>
            <a:ext cx="1111996" cy="275468"/>
            <a:chOff x="0" y="0"/>
            <a:chExt cx="1111994" cy="275466"/>
          </a:xfrm>
        </p:grpSpPr>
        <p:sp>
          <p:nvSpPr>
            <p:cNvPr id="1428" name="Rectangle 239"/>
            <p:cNvSpPr/>
            <p:nvPr/>
          </p:nvSpPr>
          <p:spPr>
            <a:xfrm>
              <a:off x="0" y="35054"/>
              <a:ext cx="1028194" cy="214401"/>
            </a:xfrm>
            <a:prstGeom prst="rect">
              <a:avLst/>
            </a:prstGeom>
            <a:solidFill>
              <a:srgbClr val="FFFFFF"/>
            </a:solidFill>
            <a:ln w="12700" cap="flat">
              <a:solidFill>
                <a:srgbClr val="00B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29" name="TextBox 240"/>
            <p:cNvSpPr txBox="1"/>
            <p:nvPr/>
          </p:nvSpPr>
          <p:spPr>
            <a:xfrm>
              <a:off x="49959" y="0"/>
              <a:ext cx="1062035"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B050"/>
                  </a:solidFill>
                  <a:latin typeface="Times New Roman"/>
                  <a:ea typeface="Times New Roman"/>
                  <a:cs typeface="Times New Roman"/>
                  <a:sym typeface="Times New Roman"/>
                </a:defRPr>
              </a:lvl1pPr>
            </a:lstStyle>
            <a:p>
              <a:r>
                <a:rPr dirty="0"/>
                <a:t>2. = -4.242 </a:t>
              </a:r>
              <a:r>
                <a:rPr dirty="0" err="1"/>
                <a:t>lb</a:t>
              </a:r>
              <a:r>
                <a:rPr dirty="0"/>
                <a:t> </a:t>
              </a:r>
            </a:p>
          </p:txBody>
        </p:sp>
      </p:grpSp>
      <p:grpSp>
        <p:nvGrpSpPr>
          <p:cNvPr id="1433" name="Group 241"/>
          <p:cNvGrpSpPr/>
          <p:nvPr/>
        </p:nvGrpSpPr>
        <p:grpSpPr>
          <a:xfrm>
            <a:off x="3645356" y="1281411"/>
            <a:ext cx="1128561" cy="275468"/>
            <a:chOff x="0" y="0"/>
            <a:chExt cx="1128559" cy="275466"/>
          </a:xfrm>
        </p:grpSpPr>
        <p:sp>
          <p:nvSpPr>
            <p:cNvPr id="1431" name="Rectangle 242"/>
            <p:cNvSpPr/>
            <p:nvPr/>
          </p:nvSpPr>
          <p:spPr>
            <a:xfrm>
              <a:off x="0" y="35054"/>
              <a:ext cx="1028194" cy="214401"/>
            </a:xfrm>
            <a:prstGeom prst="rect">
              <a:avLst/>
            </a:prstGeom>
            <a:solidFill>
              <a:srgbClr val="FFFFFF"/>
            </a:solidFill>
            <a:ln w="12700" cap="flat">
              <a:solidFill>
                <a:srgbClr val="00B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32" name="TextBox 253"/>
            <p:cNvSpPr txBox="1"/>
            <p:nvPr/>
          </p:nvSpPr>
          <p:spPr>
            <a:xfrm>
              <a:off x="66524" y="0"/>
              <a:ext cx="1062035"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B050"/>
                  </a:solidFill>
                  <a:latin typeface="Times New Roman"/>
                  <a:ea typeface="Times New Roman"/>
                  <a:cs typeface="Times New Roman"/>
                  <a:sym typeface="Times New Roman"/>
                </a:defRPr>
              </a:lvl1pPr>
            </a:lstStyle>
            <a:p>
              <a:r>
                <a:rPr dirty="0"/>
                <a:t>6. = -2.828 </a:t>
              </a:r>
              <a:r>
                <a:rPr dirty="0" err="1"/>
                <a:t>lb</a:t>
              </a:r>
              <a:r>
                <a:rPr dirty="0"/>
                <a:t> </a:t>
              </a:r>
            </a:p>
          </p:txBody>
        </p:sp>
      </p:grpSp>
      <p:grpSp>
        <p:nvGrpSpPr>
          <p:cNvPr id="1436" name="Group 256"/>
          <p:cNvGrpSpPr/>
          <p:nvPr/>
        </p:nvGrpSpPr>
        <p:grpSpPr>
          <a:xfrm>
            <a:off x="4714561" y="1290132"/>
            <a:ext cx="1156844" cy="275468"/>
            <a:chOff x="36990" y="0"/>
            <a:chExt cx="1156842" cy="275466"/>
          </a:xfrm>
        </p:grpSpPr>
        <p:sp>
          <p:nvSpPr>
            <p:cNvPr id="1434" name="Rectangle 257"/>
            <p:cNvSpPr/>
            <p:nvPr/>
          </p:nvSpPr>
          <p:spPr>
            <a:xfrm>
              <a:off x="36990" y="29155"/>
              <a:ext cx="1028194" cy="214401"/>
            </a:xfrm>
            <a:prstGeom prst="rect">
              <a:avLst/>
            </a:prstGeom>
            <a:solidFill>
              <a:srgbClr val="FFFFFF"/>
            </a:solidFill>
            <a:ln w="12700" cap="flat">
              <a:solidFill>
                <a:srgbClr val="00B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35" name="TextBox 258"/>
            <p:cNvSpPr txBox="1"/>
            <p:nvPr/>
          </p:nvSpPr>
          <p:spPr>
            <a:xfrm>
              <a:off x="56321" y="0"/>
              <a:ext cx="1137511"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B050"/>
                  </a:solidFill>
                  <a:latin typeface="Times New Roman"/>
                  <a:ea typeface="Times New Roman"/>
                  <a:cs typeface="Times New Roman"/>
                  <a:sym typeface="Times New Roman"/>
                </a:defRPr>
              </a:lvl1pPr>
            </a:lstStyle>
            <a:p>
              <a:r>
                <a:rPr dirty="0"/>
                <a:t>10. = -1.414 </a:t>
              </a:r>
              <a:r>
                <a:rPr dirty="0" err="1"/>
                <a:t>lb</a:t>
              </a:r>
              <a:r>
                <a:rPr dirty="0"/>
                <a:t> </a:t>
              </a:r>
            </a:p>
          </p:txBody>
        </p:sp>
      </p:grpSp>
      <p:grpSp>
        <p:nvGrpSpPr>
          <p:cNvPr id="1439" name="Group 16"/>
          <p:cNvGrpSpPr/>
          <p:nvPr/>
        </p:nvGrpSpPr>
        <p:grpSpPr>
          <a:xfrm>
            <a:off x="2594712" y="1540598"/>
            <a:ext cx="1124901" cy="275468"/>
            <a:chOff x="0" y="0"/>
            <a:chExt cx="1124899" cy="275466"/>
          </a:xfrm>
        </p:grpSpPr>
        <p:sp>
          <p:nvSpPr>
            <p:cNvPr id="1437" name="Rectangle 263"/>
            <p:cNvSpPr/>
            <p:nvPr/>
          </p:nvSpPr>
          <p:spPr>
            <a:xfrm>
              <a:off x="0" y="29620"/>
              <a:ext cx="1028194" cy="214401"/>
            </a:xfrm>
            <a:prstGeom prst="rect">
              <a:avLst/>
            </a:prstGeom>
            <a:solidFill>
              <a:srgbClr val="FFFFFF"/>
            </a:solidFill>
            <a:ln w="12700" cap="flat">
              <a:solidFill>
                <a:srgbClr val="0070C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38" name="TextBox 264"/>
            <p:cNvSpPr txBox="1"/>
            <p:nvPr/>
          </p:nvSpPr>
          <p:spPr>
            <a:xfrm>
              <a:off x="62864" y="0"/>
              <a:ext cx="1062035"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70C0"/>
                  </a:solidFill>
                  <a:latin typeface="Times New Roman"/>
                  <a:ea typeface="Times New Roman"/>
                  <a:cs typeface="Times New Roman"/>
                  <a:sym typeface="Times New Roman"/>
                </a:defRPr>
              </a:lvl1pPr>
            </a:lstStyle>
            <a:p>
              <a:r>
                <a:rPr dirty="0"/>
                <a:t>3. = -5.656 </a:t>
              </a:r>
              <a:r>
                <a:rPr dirty="0" err="1"/>
                <a:t>lb</a:t>
              </a:r>
              <a:r>
                <a:rPr dirty="0"/>
                <a:t> </a:t>
              </a:r>
            </a:p>
          </p:txBody>
        </p:sp>
      </p:grpSp>
      <p:grpSp>
        <p:nvGrpSpPr>
          <p:cNvPr id="1442" name="Group 15"/>
          <p:cNvGrpSpPr/>
          <p:nvPr/>
        </p:nvGrpSpPr>
        <p:grpSpPr>
          <a:xfrm>
            <a:off x="3648021" y="1538546"/>
            <a:ext cx="1116885" cy="275468"/>
            <a:chOff x="0" y="0"/>
            <a:chExt cx="1116884" cy="275466"/>
          </a:xfrm>
        </p:grpSpPr>
        <p:sp>
          <p:nvSpPr>
            <p:cNvPr id="1440" name="Rectangle 266"/>
            <p:cNvSpPr/>
            <p:nvPr/>
          </p:nvSpPr>
          <p:spPr>
            <a:xfrm>
              <a:off x="0" y="31454"/>
              <a:ext cx="1028194" cy="214401"/>
            </a:xfrm>
            <a:prstGeom prst="rect">
              <a:avLst/>
            </a:prstGeom>
            <a:solidFill>
              <a:srgbClr val="FFFFFF"/>
            </a:solidFill>
            <a:ln w="12700" cap="flat">
              <a:solidFill>
                <a:srgbClr val="0070C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41" name="TextBox 267"/>
            <p:cNvSpPr txBox="1"/>
            <p:nvPr/>
          </p:nvSpPr>
          <p:spPr>
            <a:xfrm>
              <a:off x="54849" y="0"/>
              <a:ext cx="1062035"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70C0"/>
                  </a:solidFill>
                  <a:latin typeface="Times New Roman"/>
                  <a:ea typeface="Times New Roman"/>
                  <a:cs typeface="Times New Roman"/>
                  <a:sym typeface="Times New Roman"/>
                </a:defRPr>
              </a:lvl1pPr>
            </a:lstStyle>
            <a:p>
              <a:r>
                <a:rPr dirty="0"/>
                <a:t>7. = -4.242 </a:t>
              </a:r>
              <a:r>
                <a:rPr dirty="0" err="1"/>
                <a:t>lb</a:t>
              </a:r>
              <a:r>
                <a:rPr dirty="0"/>
                <a:t> </a:t>
              </a:r>
            </a:p>
          </p:txBody>
        </p:sp>
      </p:grpSp>
      <p:grpSp>
        <p:nvGrpSpPr>
          <p:cNvPr id="1445" name="Group 14"/>
          <p:cNvGrpSpPr/>
          <p:nvPr/>
        </p:nvGrpSpPr>
        <p:grpSpPr>
          <a:xfrm>
            <a:off x="4717819" y="1538421"/>
            <a:ext cx="1149968" cy="275467"/>
            <a:chOff x="37240" y="0"/>
            <a:chExt cx="1149966" cy="275466"/>
          </a:xfrm>
        </p:grpSpPr>
        <p:sp>
          <p:nvSpPr>
            <p:cNvPr id="1443" name="Rectangle 281"/>
            <p:cNvSpPr/>
            <p:nvPr/>
          </p:nvSpPr>
          <p:spPr>
            <a:xfrm>
              <a:off x="37240" y="29499"/>
              <a:ext cx="1028194" cy="214401"/>
            </a:xfrm>
            <a:prstGeom prst="rect">
              <a:avLst/>
            </a:prstGeom>
            <a:solidFill>
              <a:srgbClr val="FFFFFF"/>
            </a:solidFill>
            <a:ln w="12700" cap="flat">
              <a:solidFill>
                <a:srgbClr val="0070C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44" name="TextBox 289"/>
            <p:cNvSpPr txBox="1"/>
            <p:nvPr/>
          </p:nvSpPr>
          <p:spPr>
            <a:xfrm>
              <a:off x="49695" y="0"/>
              <a:ext cx="1137511"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70C0"/>
                  </a:solidFill>
                  <a:latin typeface="Times New Roman"/>
                  <a:ea typeface="Times New Roman"/>
                  <a:cs typeface="Times New Roman"/>
                  <a:sym typeface="Times New Roman"/>
                </a:defRPr>
              </a:lvl1pPr>
            </a:lstStyle>
            <a:p>
              <a:r>
                <a:rPr dirty="0"/>
                <a:t>11. = -2.828 </a:t>
              </a:r>
              <a:r>
                <a:rPr dirty="0" err="1"/>
                <a:t>lb</a:t>
              </a:r>
              <a:r>
                <a:rPr dirty="0"/>
                <a:t> </a:t>
              </a:r>
            </a:p>
          </p:txBody>
        </p:sp>
      </p:grpSp>
      <p:grpSp>
        <p:nvGrpSpPr>
          <p:cNvPr id="1448" name="Group 13"/>
          <p:cNvGrpSpPr/>
          <p:nvPr/>
        </p:nvGrpSpPr>
        <p:grpSpPr>
          <a:xfrm>
            <a:off x="5794127" y="1536602"/>
            <a:ext cx="1151944" cy="275468"/>
            <a:chOff x="36443" y="0"/>
            <a:chExt cx="1151942" cy="275466"/>
          </a:xfrm>
        </p:grpSpPr>
        <p:sp>
          <p:nvSpPr>
            <p:cNvPr id="1446" name="Rectangle 323"/>
            <p:cNvSpPr/>
            <p:nvPr/>
          </p:nvSpPr>
          <p:spPr>
            <a:xfrm>
              <a:off x="36506" y="35398"/>
              <a:ext cx="1028194" cy="214401"/>
            </a:xfrm>
            <a:prstGeom prst="rect">
              <a:avLst/>
            </a:prstGeom>
            <a:solidFill>
              <a:srgbClr val="FFFFFF"/>
            </a:solidFill>
            <a:ln w="12700" cap="flat">
              <a:solidFill>
                <a:srgbClr val="0070C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47" name="TextBox 324"/>
            <p:cNvSpPr txBox="1"/>
            <p:nvPr/>
          </p:nvSpPr>
          <p:spPr>
            <a:xfrm>
              <a:off x="36443" y="0"/>
              <a:ext cx="1151942"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70C0"/>
                  </a:solidFill>
                  <a:latin typeface="Times New Roman"/>
                  <a:ea typeface="Times New Roman"/>
                  <a:cs typeface="Times New Roman"/>
                  <a:sym typeface="Times New Roman"/>
                </a:defRPr>
              </a:lvl1pPr>
            </a:lstStyle>
            <a:p>
              <a:r>
                <a:rPr dirty="0"/>
                <a:t>15. = -1.414 </a:t>
              </a:r>
              <a:r>
                <a:rPr dirty="0" err="1"/>
                <a:t>lb</a:t>
              </a:r>
              <a:r>
                <a:rPr dirty="0"/>
                <a:t> </a:t>
              </a:r>
            </a:p>
          </p:txBody>
        </p:sp>
      </p:grpSp>
      <p:grpSp>
        <p:nvGrpSpPr>
          <p:cNvPr id="1451" name="Group 17"/>
          <p:cNvGrpSpPr/>
          <p:nvPr/>
        </p:nvGrpSpPr>
        <p:grpSpPr>
          <a:xfrm>
            <a:off x="3811496" y="890912"/>
            <a:ext cx="813451" cy="275468"/>
            <a:chOff x="0" y="0"/>
            <a:chExt cx="813449" cy="275466"/>
          </a:xfrm>
        </p:grpSpPr>
        <p:sp>
          <p:nvSpPr>
            <p:cNvPr id="1449" name="Rectangle 326"/>
            <p:cNvSpPr/>
            <p:nvPr/>
          </p:nvSpPr>
          <p:spPr>
            <a:xfrm>
              <a:off x="0" y="29735"/>
              <a:ext cx="769467" cy="214401"/>
            </a:xfrm>
            <a:prstGeom prst="rect">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50" name="TextBox 355"/>
            <p:cNvSpPr txBox="1"/>
            <p:nvPr/>
          </p:nvSpPr>
          <p:spPr>
            <a:xfrm>
              <a:off x="61909" y="0"/>
              <a:ext cx="751540"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latin typeface="Times New Roman"/>
                  <a:ea typeface="Times New Roman"/>
                  <a:cs typeface="Times New Roman"/>
                  <a:sym typeface="Times New Roman"/>
                </a:defRPr>
              </a:lvl1pPr>
            </a:lstStyle>
            <a:p>
              <a:r>
                <a:rPr dirty="0"/>
                <a:t>5. =  5 </a:t>
              </a:r>
              <a:r>
                <a:rPr dirty="0" err="1"/>
                <a:t>lb</a:t>
              </a:r>
              <a:endParaRPr dirty="0"/>
            </a:p>
          </p:txBody>
        </p:sp>
      </p:grpSp>
      <p:grpSp>
        <p:nvGrpSpPr>
          <p:cNvPr id="1454" name="Group 18"/>
          <p:cNvGrpSpPr/>
          <p:nvPr/>
        </p:nvGrpSpPr>
        <p:grpSpPr>
          <a:xfrm>
            <a:off x="2928915" y="889323"/>
            <a:ext cx="813450" cy="275468"/>
            <a:chOff x="0" y="0"/>
            <a:chExt cx="813449" cy="275466"/>
          </a:xfrm>
        </p:grpSpPr>
        <p:sp>
          <p:nvSpPr>
            <p:cNvPr id="1452" name="Rectangle 406"/>
            <p:cNvSpPr/>
            <p:nvPr/>
          </p:nvSpPr>
          <p:spPr>
            <a:xfrm>
              <a:off x="0" y="29735"/>
              <a:ext cx="769467" cy="214401"/>
            </a:xfrm>
            <a:prstGeom prst="rect">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53" name="TextBox 407"/>
            <p:cNvSpPr txBox="1"/>
            <p:nvPr/>
          </p:nvSpPr>
          <p:spPr>
            <a:xfrm>
              <a:off x="61909" y="0"/>
              <a:ext cx="751540"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latin typeface="Times New Roman"/>
                  <a:ea typeface="Times New Roman"/>
                  <a:cs typeface="Times New Roman"/>
                  <a:sym typeface="Times New Roman"/>
                </a:defRPr>
              </a:lvl1pPr>
            </a:lstStyle>
            <a:p>
              <a:r>
                <a:rPr dirty="0"/>
                <a:t>1. =  7 </a:t>
              </a:r>
              <a:r>
                <a:rPr dirty="0" err="1"/>
                <a:t>lb</a:t>
              </a:r>
              <a:endParaRPr dirty="0"/>
            </a:p>
          </p:txBody>
        </p:sp>
      </p:grpSp>
      <p:grpSp>
        <p:nvGrpSpPr>
          <p:cNvPr id="1457" name="Group 19"/>
          <p:cNvGrpSpPr/>
          <p:nvPr/>
        </p:nvGrpSpPr>
        <p:grpSpPr>
          <a:xfrm>
            <a:off x="5601576" y="885116"/>
            <a:ext cx="857777" cy="275468"/>
            <a:chOff x="69058" y="3696"/>
            <a:chExt cx="857776" cy="275466"/>
          </a:xfrm>
        </p:grpSpPr>
        <p:sp>
          <p:nvSpPr>
            <p:cNvPr id="1455" name="Rectangle 371"/>
            <p:cNvSpPr/>
            <p:nvPr/>
          </p:nvSpPr>
          <p:spPr>
            <a:xfrm>
              <a:off x="69058" y="31458"/>
              <a:ext cx="745012" cy="214401"/>
            </a:xfrm>
            <a:prstGeom prst="rect">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56" name="TextBox 408"/>
            <p:cNvSpPr txBox="1"/>
            <p:nvPr/>
          </p:nvSpPr>
          <p:spPr>
            <a:xfrm>
              <a:off x="88625" y="3696"/>
              <a:ext cx="838209"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latin typeface="Times New Roman"/>
                  <a:ea typeface="Times New Roman"/>
                  <a:cs typeface="Times New Roman"/>
                  <a:sym typeface="Times New Roman"/>
                </a:defRPr>
              </a:lvl1pPr>
            </a:lstStyle>
            <a:p>
              <a:r>
                <a:rPr dirty="0"/>
                <a:t>13. = 1 </a:t>
              </a:r>
              <a:r>
                <a:rPr dirty="0" err="1"/>
                <a:t>lb</a:t>
              </a:r>
              <a:r>
                <a:rPr dirty="0"/>
                <a:t> </a:t>
              </a:r>
            </a:p>
          </p:txBody>
        </p:sp>
      </p:grpSp>
      <p:grpSp>
        <p:nvGrpSpPr>
          <p:cNvPr id="1460" name="Group 11"/>
          <p:cNvGrpSpPr/>
          <p:nvPr/>
        </p:nvGrpSpPr>
        <p:grpSpPr>
          <a:xfrm>
            <a:off x="4682366" y="893073"/>
            <a:ext cx="817000" cy="275468"/>
            <a:chOff x="0" y="0"/>
            <a:chExt cx="816998" cy="275466"/>
          </a:xfrm>
        </p:grpSpPr>
        <p:sp>
          <p:nvSpPr>
            <p:cNvPr id="1458" name="Rectangle 325"/>
            <p:cNvSpPr/>
            <p:nvPr/>
          </p:nvSpPr>
          <p:spPr>
            <a:xfrm>
              <a:off x="0" y="27009"/>
              <a:ext cx="769467" cy="214401"/>
            </a:xfrm>
            <a:prstGeom prst="rect">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59" name="TextBox 409"/>
            <p:cNvSpPr txBox="1"/>
            <p:nvPr/>
          </p:nvSpPr>
          <p:spPr>
            <a:xfrm>
              <a:off x="65458" y="0"/>
              <a:ext cx="751540"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latin typeface="Times New Roman"/>
                  <a:ea typeface="Times New Roman"/>
                  <a:cs typeface="Times New Roman"/>
                  <a:sym typeface="Times New Roman"/>
                </a:defRPr>
              </a:lvl1pPr>
            </a:lstStyle>
            <a:p>
              <a:r>
                <a:rPr dirty="0"/>
                <a:t>9. =  3 </a:t>
              </a:r>
              <a:r>
                <a:rPr dirty="0" err="1"/>
                <a:t>lb</a:t>
              </a:r>
              <a:endParaRPr dirty="0"/>
            </a:p>
          </p:txBody>
        </p:sp>
      </p:grpSp>
      <p:grpSp>
        <p:nvGrpSpPr>
          <p:cNvPr id="1463" name="Group 12"/>
          <p:cNvGrpSpPr/>
          <p:nvPr/>
        </p:nvGrpSpPr>
        <p:grpSpPr>
          <a:xfrm>
            <a:off x="5790813" y="1282203"/>
            <a:ext cx="739287" cy="275468"/>
            <a:chOff x="0" y="0"/>
            <a:chExt cx="739286" cy="275466"/>
          </a:xfrm>
        </p:grpSpPr>
        <p:sp>
          <p:nvSpPr>
            <p:cNvPr id="1461" name="Rectangle 410"/>
            <p:cNvSpPr/>
            <p:nvPr/>
          </p:nvSpPr>
          <p:spPr>
            <a:xfrm>
              <a:off x="0" y="32400"/>
              <a:ext cx="646545" cy="214401"/>
            </a:xfrm>
            <a:prstGeom prst="rect">
              <a:avLst/>
            </a:prstGeom>
            <a:solidFill>
              <a:srgbClr val="FFFFFF"/>
            </a:solidFill>
            <a:ln w="12700" cap="flat">
              <a:solidFill>
                <a:srgbClr val="00B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62" name="TextBox 411"/>
            <p:cNvSpPr txBox="1"/>
            <p:nvPr/>
          </p:nvSpPr>
          <p:spPr>
            <a:xfrm>
              <a:off x="28757" y="0"/>
              <a:ext cx="710529"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00B050"/>
                  </a:solidFill>
                  <a:latin typeface="Times New Roman"/>
                  <a:ea typeface="Times New Roman"/>
                  <a:cs typeface="Times New Roman"/>
                  <a:sym typeface="Times New Roman"/>
                </a:defRPr>
              </a:lvl1pPr>
            </a:lstStyle>
            <a:p>
              <a:r>
                <a:rPr dirty="0"/>
                <a:t>14. = 0 </a:t>
              </a:r>
            </a:p>
          </p:txBody>
        </p:sp>
      </p:grpSp>
      <p:grpSp>
        <p:nvGrpSpPr>
          <p:cNvPr id="1466" name="Group 8"/>
          <p:cNvGrpSpPr/>
          <p:nvPr/>
        </p:nvGrpSpPr>
        <p:grpSpPr>
          <a:xfrm>
            <a:off x="4195452" y="1786439"/>
            <a:ext cx="826703" cy="275468"/>
            <a:chOff x="0" y="0"/>
            <a:chExt cx="826701" cy="275466"/>
          </a:xfrm>
        </p:grpSpPr>
        <p:sp>
          <p:nvSpPr>
            <p:cNvPr id="1464" name="Rectangle 413"/>
            <p:cNvSpPr/>
            <p:nvPr/>
          </p:nvSpPr>
          <p:spPr>
            <a:xfrm>
              <a:off x="0" y="29735"/>
              <a:ext cx="769467" cy="214401"/>
            </a:xfrm>
            <a:prstGeom prst="rect">
              <a:avLst/>
            </a:prstGeom>
            <a:solidFill>
              <a:srgbClr val="FFFFFF"/>
            </a:solidFill>
            <a:ln w="12700" cap="flat">
              <a:solidFill>
                <a:srgbClr val="C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65" name="TextBox 414"/>
            <p:cNvSpPr txBox="1"/>
            <p:nvPr/>
          </p:nvSpPr>
          <p:spPr>
            <a:xfrm>
              <a:off x="75161" y="0"/>
              <a:ext cx="751540"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C00000"/>
                  </a:solidFill>
                  <a:latin typeface="Times New Roman"/>
                  <a:ea typeface="Times New Roman"/>
                  <a:cs typeface="Times New Roman"/>
                  <a:sym typeface="Times New Roman"/>
                </a:defRPr>
              </a:lvl1pPr>
            </a:lstStyle>
            <a:p>
              <a:r>
                <a:rPr dirty="0"/>
                <a:t>8. =  4 </a:t>
              </a:r>
              <a:r>
                <a:rPr dirty="0" err="1"/>
                <a:t>lb</a:t>
              </a:r>
              <a:endParaRPr dirty="0"/>
            </a:p>
          </p:txBody>
        </p:sp>
      </p:grpSp>
      <p:grpSp>
        <p:nvGrpSpPr>
          <p:cNvPr id="1469" name="Group 9"/>
          <p:cNvGrpSpPr/>
          <p:nvPr/>
        </p:nvGrpSpPr>
        <p:grpSpPr>
          <a:xfrm>
            <a:off x="3330797" y="1788477"/>
            <a:ext cx="813451" cy="275468"/>
            <a:chOff x="0" y="0"/>
            <a:chExt cx="813449" cy="275466"/>
          </a:xfrm>
        </p:grpSpPr>
        <p:sp>
          <p:nvSpPr>
            <p:cNvPr id="1467" name="Rectangle 416"/>
            <p:cNvSpPr/>
            <p:nvPr/>
          </p:nvSpPr>
          <p:spPr>
            <a:xfrm>
              <a:off x="0" y="29735"/>
              <a:ext cx="769467" cy="214401"/>
            </a:xfrm>
            <a:prstGeom prst="rect">
              <a:avLst/>
            </a:prstGeom>
            <a:solidFill>
              <a:srgbClr val="FFFFFF"/>
            </a:solidFill>
            <a:ln w="12700" cap="flat">
              <a:solidFill>
                <a:srgbClr val="C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68" name="TextBox 417"/>
            <p:cNvSpPr txBox="1"/>
            <p:nvPr/>
          </p:nvSpPr>
          <p:spPr>
            <a:xfrm>
              <a:off x="61909" y="0"/>
              <a:ext cx="751540"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C00000"/>
                  </a:solidFill>
                  <a:latin typeface="Times New Roman"/>
                  <a:ea typeface="Times New Roman"/>
                  <a:cs typeface="Times New Roman"/>
                  <a:sym typeface="Times New Roman"/>
                </a:defRPr>
              </a:lvl1pPr>
            </a:lstStyle>
            <a:p>
              <a:r>
                <a:rPr dirty="0"/>
                <a:t>4. =  6 </a:t>
              </a:r>
              <a:r>
                <a:rPr dirty="0" err="1"/>
                <a:t>lb</a:t>
              </a:r>
              <a:endParaRPr dirty="0"/>
            </a:p>
          </p:txBody>
        </p:sp>
      </p:grpSp>
      <p:grpSp>
        <p:nvGrpSpPr>
          <p:cNvPr id="1472" name="Group 10"/>
          <p:cNvGrpSpPr/>
          <p:nvPr/>
        </p:nvGrpSpPr>
        <p:grpSpPr>
          <a:xfrm>
            <a:off x="6004589" y="1779834"/>
            <a:ext cx="840700" cy="275468"/>
            <a:chOff x="43892" y="0"/>
            <a:chExt cx="840699" cy="275466"/>
          </a:xfrm>
        </p:grpSpPr>
        <p:sp>
          <p:nvSpPr>
            <p:cNvPr id="1470" name="Rectangle 415"/>
            <p:cNvSpPr/>
            <p:nvPr/>
          </p:nvSpPr>
          <p:spPr>
            <a:xfrm>
              <a:off x="43892" y="30391"/>
              <a:ext cx="738149" cy="214401"/>
            </a:xfrm>
            <a:prstGeom prst="rect">
              <a:avLst/>
            </a:prstGeom>
            <a:solidFill>
              <a:srgbClr val="FFFFFF"/>
            </a:solidFill>
            <a:ln w="12700" cap="flat">
              <a:solidFill>
                <a:srgbClr val="C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71" name="TextBox 418"/>
            <p:cNvSpPr txBox="1"/>
            <p:nvPr/>
          </p:nvSpPr>
          <p:spPr>
            <a:xfrm>
              <a:off x="46382" y="0"/>
              <a:ext cx="838209"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C00000"/>
                  </a:solidFill>
                  <a:latin typeface="Times New Roman"/>
                  <a:ea typeface="Times New Roman"/>
                  <a:cs typeface="Times New Roman"/>
                  <a:sym typeface="Times New Roman"/>
                </a:defRPr>
              </a:lvl1pPr>
            </a:lstStyle>
            <a:p>
              <a:r>
                <a:rPr dirty="0"/>
                <a:t>16. = .5 </a:t>
              </a:r>
              <a:r>
                <a:rPr dirty="0" err="1"/>
                <a:t>lb</a:t>
              </a:r>
              <a:r>
                <a:rPr dirty="0"/>
                <a:t> </a:t>
              </a:r>
            </a:p>
          </p:txBody>
        </p:sp>
      </p:grpSp>
      <p:grpSp>
        <p:nvGrpSpPr>
          <p:cNvPr id="1475" name="Group 7"/>
          <p:cNvGrpSpPr/>
          <p:nvPr/>
        </p:nvGrpSpPr>
        <p:grpSpPr>
          <a:xfrm>
            <a:off x="5087554" y="1781757"/>
            <a:ext cx="857822" cy="275467"/>
            <a:chOff x="24353" y="9939"/>
            <a:chExt cx="857820" cy="275466"/>
          </a:xfrm>
        </p:grpSpPr>
        <p:sp>
          <p:nvSpPr>
            <p:cNvPr id="1473" name="Rectangle 412"/>
            <p:cNvSpPr/>
            <p:nvPr/>
          </p:nvSpPr>
          <p:spPr>
            <a:xfrm>
              <a:off x="24353" y="41887"/>
              <a:ext cx="769468" cy="214401"/>
            </a:xfrm>
            <a:prstGeom prst="rect">
              <a:avLst/>
            </a:prstGeom>
            <a:solidFill>
              <a:srgbClr val="FFFFFF"/>
            </a:solidFill>
            <a:ln w="12700" cap="flat">
              <a:solidFill>
                <a:srgbClr val="C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74" name="TextBox 419"/>
            <p:cNvSpPr txBox="1"/>
            <p:nvPr/>
          </p:nvSpPr>
          <p:spPr>
            <a:xfrm>
              <a:off x="53008" y="9939"/>
              <a:ext cx="829165" cy="275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a:solidFill>
                    <a:srgbClr val="C00000"/>
                  </a:solidFill>
                  <a:latin typeface="Times New Roman"/>
                  <a:ea typeface="Times New Roman"/>
                  <a:cs typeface="Times New Roman"/>
                  <a:sym typeface="Times New Roman"/>
                </a:defRPr>
              </a:lvl1pPr>
            </a:lstStyle>
            <a:p>
              <a:r>
                <a:rPr dirty="0"/>
                <a:t>12. =  2 </a:t>
              </a:r>
              <a:r>
                <a:rPr dirty="0" err="1"/>
                <a:t>lb</a:t>
              </a:r>
              <a:endParaRPr dirty="0"/>
            </a:p>
          </p:txBody>
        </p:sp>
      </p:grpSp>
      <mc:AlternateContent xmlns:mc="http://schemas.openxmlformats.org/markup-compatibility/2006" xmlns:a14="http://schemas.microsoft.com/office/drawing/2010/main">
        <mc:Choice Requires="a14">
          <p:sp>
            <p:nvSpPr>
              <p:cNvPr id="1476" name="TextBox 112"/>
              <p:cNvSpPr txBox="1"/>
              <p:nvPr/>
            </p:nvSpPr>
            <p:spPr>
              <a:xfrm>
                <a:off x="5571162" y="4741806"/>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476" name="TextBox 112"/>
              <p:cNvSpPr txBox="1">
                <a:spLocks noRot="1" noChangeAspect="1" noMove="1" noResize="1" noEditPoints="1" noAdjustHandles="1" noChangeArrowheads="1" noChangeShapeType="1" noTextEdit="1"/>
              </p:cNvSpPr>
              <p:nvPr/>
            </p:nvSpPr>
            <p:spPr>
              <a:xfrm>
                <a:off x="5571162" y="4741806"/>
                <a:ext cx="284735" cy="250343"/>
              </a:xfrm>
              <a:prstGeom prst="rect">
                <a:avLst/>
              </a:prstGeom>
              <a:blipFill>
                <a:blip r:embed="rId3"/>
                <a:stretch>
                  <a:fillRect r="-14894" b="-14634"/>
                </a:stretch>
              </a:blipFill>
              <a:ln w="12700">
                <a:miter lim="400000"/>
              </a:ln>
            </p:spPr>
            <p:txBody>
              <a:bodyPr/>
              <a:lstStyle/>
              <a:p>
                <a:r>
                  <a:rPr lang="en-US">
                    <a:noFill/>
                  </a:rPr>
                  <a:t> </a:t>
                </a:r>
              </a:p>
            </p:txBody>
          </p:sp>
        </mc:Fallback>
      </mc:AlternateContent>
      <p:sp>
        <p:nvSpPr>
          <p:cNvPr id="1477" name="TextBox 79"/>
          <p:cNvSpPr txBox="1"/>
          <p:nvPr/>
        </p:nvSpPr>
        <p:spPr>
          <a:xfrm>
            <a:off x="619561" y="4708618"/>
            <a:ext cx="284136"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6.  </a:t>
            </a:r>
          </a:p>
        </p:txBody>
      </p:sp>
      <mc:AlternateContent xmlns:mc="http://schemas.openxmlformats.org/markup-compatibility/2006" xmlns:a14="http://schemas.microsoft.com/office/drawing/2010/main">
        <mc:Choice Requires="a14">
          <p:sp>
            <p:nvSpPr>
              <p:cNvPr id="1478" name="TextBox 112"/>
              <p:cNvSpPr txBox="1"/>
              <p:nvPr/>
            </p:nvSpPr>
            <p:spPr>
              <a:xfrm>
                <a:off x="1293268" y="4727075"/>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478" name="TextBox 112"/>
              <p:cNvSpPr txBox="1">
                <a:spLocks noRot="1" noChangeAspect="1" noMove="1" noResize="1" noEditPoints="1" noAdjustHandles="1" noChangeArrowheads="1" noChangeShapeType="1" noTextEdit="1"/>
              </p:cNvSpPr>
              <p:nvPr/>
            </p:nvSpPr>
            <p:spPr>
              <a:xfrm>
                <a:off x="1293268" y="4727075"/>
                <a:ext cx="284735" cy="250344"/>
              </a:xfrm>
              <a:prstGeom prst="rect">
                <a:avLst/>
              </a:prstGeom>
              <a:blipFill>
                <a:blip r:embed="rId4"/>
                <a:stretch>
                  <a:fillRect r="-17021" b="-14286"/>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9" name="TextBox 112"/>
              <p:cNvSpPr txBox="1"/>
              <p:nvPr/>
            </p:nvSpPr>
            <p:spPr>
              <a:xfrm>
                <a:off x="2176109" y="4737536"/>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479" name="TextBox 112"/>
              <p:cNvSpPr txBox="1">
                <a:spLocks noRot="1" noChangeAspect="1" noMove="1" noResize="1" noEditPoints="1" noAdjustHandles="1" noChangeArrowheads="1" noChangeShapeType="1" noTextEdit="1"/>
              </p:cNvSpPr>
              <p:nvPr/>
            </p:nvSpPr>
            <p:spPr>
              <a:xfrm>
                <a:off x="2176109" y="4737536"/>
                <a:ext cx="284735" cy="250344"/>
              </a:xfrm>
              <a:prstGeom prst="rect">
                <a:avLst/>
              </a:prstGeom>
              <a:blipFill>
                <a:blip r:embed="rId5"/>
                <a:stretch>
                  <a:fillRect r="-14894" b="-17073"/>
                </a:stretch>
              </a:blipFill>
              <a:ln w="12700">
                <a:miter lim="400000"/>
              </a:ln>
            </p:spPr>
            <p:txBody>
              <a:bodyPr/>
              <a:lstStyle/>
              <a:p>
                <a:r>
                  <a:rPr lang="en-US">
                    <a:noFill/>
                  </a:rPr>
                  <a:t> </a:t>
                </a:r>
              </a:p>
            </p:txBody>
          </p:sp>
        </mc:Fallback>
      </mc:AlternateContent>
      <p:sp>
        <p:nvSpPr>
          <p:cNvPr id="1480" name="TextBox 79"/>
          <p:cNvSpPr txBox="1"/>
          <p:nvPr/>
        </p:nvSpPr>
        <p:spPr>
          <a:xfrm>
            <a:off x="2012207" y="4708350"/>
            <a:ext cx="23473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2  </a:t>
            </a:r>
          </a:p>
        </p:txBody>
      </p:sp>
      <p:sp>
        <p:nvSpPr>
          <p:cNvPr id="1481" name="TextBox 134"/>
          <p:cNvSpPr txBox="1"/>
          <p:nvPr/>
        </p:nvSpPr>
        <p:spPr>
          <a:xfrm>
            <a:off x="1838156" y="4695918"/>
            <a:ext cx="257106"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482" name="TextBox 112"/>
              <p:cNvSpPr txBox="1"/>
              <p:nvPr/>
            </p:nvSpPr>
            <p:spPr>
              <a:xfrm>
                <a:off x="2912709" y="4737536"/>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482" name="TextBox 112"/>
              <p:cNvSpPr txBox="1">
                <a:spLocks noRot="1" noChangeAspect="1" noMove="1" noResize="1" noEditPoints="1" noAdjustHandles="1" noChangeArrowheads="1" noChangeShapeType="1" noTextEdit="1"/>
              </p:cNvSpPr>
              <p:nvPr/>
            </p:nvSpPr>
            <p:spPr>
              <a:xfrm>
                <a:off x="2912709" y="4737536"/>
                <a:ext cx="284735" cy="250344"/>
              </a:xfrm>
              <a:prstGeom prst="rect">
                <a:avLst/>
              </a:prstGeom>
              <a:blipFill>
                <a:blip r:embed="rId6"/>
                <a:stretch>
                  <a:fillRect r="-14894" b="-17073"/>
                </a:stretch>
              </a:blipFill>
              <a:ln w="12700">
                <a:miter lim="400000"/>
              </a:ln>
            </p:spPr>
            <p:txBody>
              <a:bodyPr/>
              <a:lstStyle/>
              <a:p>
                <a:r>
                  <a:rPr lang="en-US">
                    <a:noFill/>
                  </a:rPr>
                  <a:t> </a:t>
                </a:r>
              </a:p>
            </p:txBody>
          </p:sp>
        </mc:Fallback>
      </mc:AlternateContent>
      <p:sp>
        <p:nvSpPr>
          <p:cNvPr id="1483" name="TextBox 79"/>
          <p:cNvSpPr txBox="1"/>
          <p:nvPr/>
        </p:nvSpPr>
        <p:spPr>
          <a:xfrm>
            <a:off x="2748807" y="4708350"/>
            <a:ext cx="23473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2  </a:t>
            </a:r>
          </a:p>
        </p:txBody>
      </p:sp>
      <p:sp>
        <p:nvSpPr>
          <p:cNvPr id="1484" name="TextBox 134"/>
          <p:cNvSpPr txBox="1"/>
          <p:nvPr/>
        </p:nvSpPr>
        <p:spPr>
          <a:xfrm>
            <a:off x="2574756" y="4695918"/>
            <a:ext cx="257106" cy="311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485" name="TextBox 112"/>
              <p:cNvSpPr txBox="1"/>
              <p:nvPr/>
            </p:nvSpPr>
            <p:spPr>
              <a:xfrm>
                <a:off x="3776309" y="4737536"/>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485" name="TextBox 112"/>
              <p:cNvSpPr txBox="1">
                <a:spLocks noRot="1" noChangeAspect="1" noMove="1" noResize="1" noEditPoints="1" noAdjustHandles="1" noChangeArrowheads="1" noChangeShapeType="1" noTextEdit="1"/>
              </p:cNvSpPr>
              <p:nvPr/>
            </p:nvSpPr>
            <p:spPr>
              <a:xfrm>
                <a:off x="3776309" y="4737536"/>
                <a:ext cx="284735" cy="250344"/>
              </a:xfrm>
              <a:prstGeom prst="rect">
                <a:avLst/>
              </a:prstGeom>
              <a:blipFill>
                <a:blip r:embed="rId7"/>
                <a:stretch>
                  <a:fillRect r="-17021" b="-17073"/>
                </a:stretch>
              </a:blipFill>
              <a:ln w="12700">
                <a:miter lim="400000"/>
              </a:ln>
            </p:spPr>
            <p:txBody>
              <a:bodyPr/>
              <a:lstStyle/>
              <a:p>
                <a:r>
                  <a:rPr lang="en-US">
                    <a:noFill/>
                  </a:rPr>
                  <a:t> </a:t>
                </a:r>
              </a:p>
            </p:txBody>
          </p:sp>
        </mc:Fallback>
      </mc:AlternateContent>
      <p:sp>
        <p:nvSpPr>
          <p:cNvPr id="1486" name="TextBox 79"/>
          <p:cNvSpPr txBox="1"/>
          <p:nvPr/>
        </p:nvSpPr>
        <p:spPr>
          <a:xfrm>
            <a:off x="3612407" y="4708350"/>
            <a:ext cx="23473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8  </a:t>
            </a:r>
          </a:p>
        </p:txBody>
      </p:sp>
      <p:sp>
        <p:nvSpPr>
          <p:cNvPr id="1487" name="TextBox 237"/>
          <p:cNvSpPr txBox="1"/>
          <p:nvPr/>
        </p:nvSpPr>
        <p:spPr>
          <a:xfrm>
            <a:off x="2115214" y="5457801"/>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4  </a:t>
            </a:r>
          </a:p>
        </p:txBody>
      </p:sp>
      <p:sp>
        <p:nvSpPr>
          <p:cNvPr id="1488" name="TextBox 237"/>
          <p:cNvSpPr txBox="1"/>
          <p:nvPr/>
        </p:nvSpPr>
        <p:spPr>
          <a:xfrm>
            <a:off x="2839027" y="5449875"/>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4  </a:t>
            </a:r>
          </a:p>
        </p:txBody>
      </p:sp>
      <p:sp>
        <p:nvSpPr>
          <p:cNvPr id="1489" name="TextBox 237"/>
          <p:cNvSpPr txBox="1"/>
          <p:nvPr/>
        </p:nvSpPr>
        <p:spPr>
          <a:xfrm>
            <a:off x="3733255" y="5436546"/>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16  </a:t>
            </a:r>
          </a:p>
        </p:txBody>
      </p:sp>
      <p:sp>
        <p:nvSpPr>
          <p:cNvPr id="1490" name="TextBox 237"/>
          <p:cNvSpPr txBox="1"/>
          <p:nvPr/>
        </p:nvSpPr>
        <p:spPr>
          <a:xfrm>
            <a:off x="2115214" y="3984601"/>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6  </a:t>
            </a:r>
          </a:p>
        </p:txBody>
      </p:sp>
      <p:sp>
        <p:nvSpPr>
          <p:cNvPr id="1491" name="TextBox 237"/>
          <p:cNvSpPr txBox="1"/>
          <p:nvPr/>
        </p:nvSpPr>
        <p:spPr>
          <a:xfrm>
            <a:off x="2839027" y="3976675"/>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6  </a:t>
            </a:r>
          </a:p>
        </p:txBody>
      </p:sp>
      <p:sp>
        <p:nvSpPr>
          <p:cNvPr id="1492" name="TextBox 237"/>
          <p:cNvSpPr txBox="1"/>
          <p:nvPr/>
        </p:nvSpPr>
        <p:spPr>
          <a:xfrm>
            <a:off x="3695155" y="3976046"/>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36  </a:t>
            </a:r>
          </a:p>
        </p:txBody>
      </p:sp>
      <p:sp>
        <p:nvSpPr>
          <p:cNvPr id="1493" name="TextBox 170"/>
          <p:cNvSpPr txBox="1"/>
          <p:nvPr/>
        </p:nvSpPr>
        <p:spPr>
          <a:xfrm>
            <a:off x="633219" y="3615718"/>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3. </a:t>
            </a:r>
          </a:p>
        </p:txBody>
      </p:sp>
      <p:sp>
        <p:nvSpPr>
          <p:cNvPr id="1494" name="TextBox 79"/>
          <p:cNvSpPr txBox="1"/>
          <p:nvPr/>
        </p:nvSpPr>
        <p:spPr>
          <a:xfrm>
            <a:off x="645104" y="3224299"/>
            <a:ext cx="28413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2.  </a:t>
            </a:r>
          </a:p>
        </p:txBody>
      </p:sp>
      <p:sp>
        <p:nvSpPr>
          <p:cNvPr id="1495" name="TextBox 237"/>
          <p:cNvSpPr txBox="1"/>
          <p:nvPr/>
        </p:nvSpPr>
        <p:spPr>
          <a:xfrm>
            <a:off x="630527" y="3971165"/>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4. </a:t>
            </a:r>
          </a:p>
        </p:txBody>
      </p:sp>
      <p:sp>
        <p:nvSpPr>
          <p:cNvPr id="1496" name="TextBox 170"/>
          <p:cNvSpPr txBox="1"/>
          <p:nvPr/>
        </p:nvSpPr>
        <p:spPr>
          <a:xfrm>
            <a:off x="4836812" y="3608282"/>
            <a:ext cx="379081"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11. </a:t>
            </a:r>
          </a:p>
        </p:txBody>
      </p:sp>
      <p:sp>
        <p:nvSpPr>
          <p:cNvPr id="1497" name="TextBox 79"/>
          <p:cNvSpPr txBox="1"/>
          <p:nvPr/>
        </p:nvSpPr>
        <p:spPr>
          <a:xfrm>
            <a:off x="4835997" y="3216863"/>
            <a:ext cx="38716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10.  </a:t>
            </a:r>
          </a:p>
        </p:txBody>
      </p:sp>
      <p:sp>
        <p:nvSpPr>
          <p:cNvPr id="1498" name="TextBox 237"/>
          <p:cNvSpPr txBox="1"/>
          <p:nvPr/>
        </p:nvSpPr>
        <p:spPr>
          <a:xfrm>
            <a:off x="4834120" y="3989129"/>
            <a:ext cx="38127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12. </a:t>
            </a:r>
          </a:p>
        </p:txBody>
      </p:sp>
      <p:sp>
        <p:nvSpPr>
          <p:cNvPr id="1499" name="TextBox 170"/>
          <p:cNvSpPr txBox="1"/>
          <p:nvPr/>
        </p:nvSpPr>
        <p:spPr>
          <a:xfrm>
            <a:off x="4862212" y="5107845"/>
            <a:ext cx="39421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15. </a:t>
            </a:r>
          </a:p>
        </p:txBody>
      </p:sp>
      <p:sp>
        <p:nvSpPr>
          <p:cNvPr id="1500" name="TextBox 79"/>
          <p:cNvSpPr txBox="1"/>
          <p:nvPr/>
        </p:nvSpPr>
        <p:spPr>
          <a:xfrm>
            <a:off x="4848697" y="4716426"/>
            <a:ext cx="387925"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14.  </a:t>
            </a:r>
          </a:p>
        </p:txBody>
      </p:sp>
      <p:sp>
        <p:nvSpPr>
          <p:cNvPr id="1501" name="TextBox 237"/>
          <p:cNvSpPr txBox="1"/>
          <p:nvPr/>
        </p:nvSpPr>
        <p:spPr>
          <a:xfrm>
            <a:off x="4859520" y="5463292"/>
            <a:ext cx="372400"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16. </a:t>
            </a:r>
          </a:p>
        </p:txBody>
      </p:sp>
      <p:sp>
        <p:nvSpPr>
          <p:cNvPr id="1502" name="TextBox 170"/>
          <p:cNvSpPr txBox="1"/>
          <p:nvPr/>
        </p:nvSpPr>
        <p:spPr>
          <a:xfrm>
            <a:off x="640985" y="5097977"/>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7. </a:t>
            </a:r>
          </a:p>
        </p:txBody>
      </p:sp>
      <p:sp>
        <p:nvSpPr>
          <p:cNvPr id="1503" name="TextBox 237"/>
          <p:cNvSpPr txBox="1"/>
          <p:nvPr/>
        </p:nvSpPr>
        <p:spPr>
          <a:xfrm>
            <a:off x="638293" y="5453424"/>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8. </a:t>
            </a:r>
          </a:p>
        </p:txBody>
      </p:sp>
      <p:sp>
        <p:nvSpPr>
          <p:cNvPr id="1504" name="TextBox 237"/>
          <p:cNvSpPr txBox="1"/>
          <p:nvPr/>
        </p:nvSpPr>
        <p:spPr>
          <a:xfrm>
            <a:off x="1365914" y="5457801"/>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  </a:t>
            </a:r>
          </a:p>
        </p:txBody>
      </p:sp>
      <p:sp>
        <p:nvSpPr>
          <p:cNvPr id="1505" name="TextBox 237"/>
          <p:cNvSpPr txBox="1"/>
          <p:nvPr/>
        </p:nvSpPr>
        <p:spPr>
          <a:xfrm>
            <a:off x="1365914" y="3984601"/>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506" name="TextBox 161"/>
              <p:cNvSpPr txBox="1"/>
              <p:nvPr/>
            </p:nvSpPr>
            <p:spPr>
              <a:xfrm>
                <a:off x="1344355" y="3634891"/>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06" name="TextBox 161"/>
              <p:cNvSpPr txBox="1">
                <a:spLocks noRot="1" noChangeAspect="1" noMove="1" noResize="1" noEditPoints="1" noAdjustHandles="1" noChangeArrowheads="1" noChangeShapeType="1" noTextEdit="1"/>
              </p:cNvSpPr>
              <p:nvPr/>
            </p:nvSpPr>
            <p:spPr>
              <a:xfrm>
                <a:off x="1344355" y="3634891"/>
                <a:ext cx="284735" cy="250343"/>
              </a:xfrm>
              <a:prstGeom prst="rect">
                <a:avLst/>
              </a:prstGeom>
              <a:blipFill>
                <a:blip r:embed="rId8"/>
                <a:stretch>
                  <a:fillRect r="-17391"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7" name="TextBox 112"/>
              <p:cNvSpPr txBox="1"/>
              <p:nvPr/>
            </p:nvSpPr>
            <p:spPr>
              <a:xfrm>
                <a:off x="1331368" y="3241175"/>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507" name="TextBox 112"/>
              <p:cNvSpPr txBox="1">
                <a:spLocks noRot="1" noChangeAspect="1" noMove="1" noResize="1" noEditPoints="1" noAdjustHandles="1" noChangeArrowheads="1" noChangeShapeType="1" noTextEdit="1"/>
              </p:cNvSpPr>
              <p:nvPr/>
            </p:nvSpPr>
            <p:spPr>
              <a:xfrm>
                <a:off x="1331368" y="3241175"/>
                <a:ext cx="284735" cy="250344"/>
              </a:xfrm>
              <a:prstGeom prst="rect">
                <a:avLst/>
              </a:prstGeom>
              <a:blipFill>
                <a:blip r:embed="rId9"/>
                <a:stretch>
                  <a:fillRect r="-17021" b="-14634"/>
                </a:stretch>
              </a:blipFill>
              <a:ln w="12700">
                <a:miter lim="400000"/>
              </a:ln>
            </p:spPr>
            <p:txBody>
              <a:bodyPr/>
              <a:lstStyle/>
              <a:p>
                <a:r>
                  <a:rPr lang="en-US">
                    <a:noFill/>
                  </a:rPr>
                  <a:t> </a:t>
                </a:r>
              </a:p>
            </p:txBody>
          </p:sp>
        </mc:Fallback>
      </mc:AlternateContent>
      <p:sp>
        <p:nvSpPr>
          <p:cNvPr id="1508" name="TextBox 170"/>
          <p:cNvSpPr txBox="1"/>
          <p:nvPr/>
        </p:nvSpPr>
        <p:spPr>
          <a:xfrm>
            <a:off x="1915595" y="5018139"/>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509" name="TextBox 161"/>
              <p:cNvSpPr txBox="1"/>
              <p:nvPr/>
            </p:nvSpPr>
            <p:spPr>
              <a:xfrm>
                <a:off x="2234730" y="5101103"/>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09" name="TextBox 161"/>
              <p:cNvSpPr txBox="1">
                <a:spLocks noRot="1" noChangeAspect="1" noMove="1" noResize="1" noEditPoints="1" noAdjustHandles="1" noChangeArrowheads="1" noChangeShapeType="1" noTextEdit="1"/>
              </p:cNvSpPr>
              <p:nvPr/>
            </p:nvSpPr>
            <p:spPr>
              <a:xfrm>
                <a:off x="2234730" y="5101103"/>
                <a:ext cx="284735" cy="250344"/>
              </a:xfrm>
              <a:prstGeom prst="rect">
                <a:avLst/>
              </a:prstGeom>
              <a:blipFill>
                <a:blip r:embed="rId10"/>
                <a:stretch>
                  <a:fillRect r="-17391" b="-14634"/>
                </a:stretch>
              </a:blipFill>
              <a:ln w="12700">
                <a:miter lim="400000"/>
              </a:ln>
            </p:spPr>
            <p:txBody>
              <a:bodyPr/>
              <a:lstStyle/>
              <a:p>
                <a:r>
                  <a:rPr lang="en-US">
                    <a:noFill/>
                  </a:rPr>
                  <a:t> </a:t>
                </a:r>
              </a:p>
            </p:txBody>
          </p:sp>
        </mc:Fallback>
      </mc:AlternateContent>
      <p:sp>
        <p:nvSpPr>
          <p:cNvPr id="1510" name="TextBox 170"/>
          <p:cNvSpPr txBox="1"/>
          <p:nvPr/>
        </p:nvSpPr>
        <p:spPr>
          <a:xfrm>
            <a:off x="2047101" y="5069668"/>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3 </a:t>
            </a:r>
          </a:p>
        </p:txBody>
      </p:sp>
      <p:sp>
        <p:nvSpPr>
          <p:cNvPr id="1511" name="TextBox 170"/>
          <p:cNvSpPr txBox="1"/>
          <p:nvPr/>
        </p:nvSpPr>
        <p:spPr>
          <a:xfrm>
            <a:off x="2652195" y="5018139"/>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512" name="TextBox 161"/>
              <p:cNvSpPr txBox="1"/>
              <p:nvPr/>
            </p:nvSpPr>
            <p:spPr>
              <a:xfrm>
                <a:off x="2971330" y="5101103"/>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12" name="TextBox 161"/>
              <p:cNvSpPr txBox="1">
                <a:spLocks noRot="1" noChangeAspect="1" noMove="1" noResize="1" noEditPoints="1" noAdjustHandles="1" noChangeArrowheads="1" noChangeShapeType="1" noTextEdit="1"/>
              </p:cNvSpPr>
              <p:nvPr/>
            </p:nvSpPr>
            <p:spPr>
              <a:xfrm>
                <a:off x="2971330" y="5101103"/>
                <a:ext cx="284735" cy="250344"/>
              </a:xfrm>
              <a:prstGeom prst="rect">
                <a:avLst/>
              </a:prstGeom>
              <a:blipFill>
                <a:blip r:embed="rId11"/>
                <a:stretch>
                  <a:fillRect r="-17021" b="-14634"/>
                </a:stretch>
              </a:blipFill>
              <a:ln w="12700">
                <a:miter lim="400000"/>
              </a:ln>
            </p:spPr>
            <p:txBody>
              <a:bodyPr/>
              <a:lstStyle/>
              <a:p>
                <a:r>
                  <a:rPr lang="en-US">
                    <a:noFill/>
                  </a:rPr>
                  <a:t> </a:t>
                </a:r>
              </a:p>
            </p:txBody>
          </p:sp>
        </mc:Fallback>
      </mc:AlternateContent>
      <p:sp>
        <p:nvSpPr>
          <p:cNvPr id="1513" name="TextBox 170"/>
          <p:cNvSpPr txBox="1"/>
          <p:nvPr/>
        </p:nvSpPr>
        <p:spPr>
          <a:xfrm>
            <a:off x="2783701" y="5069668"/>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3 </a:t>
            </a:r>
          </a:p>
        </p:txBody>
      </p:sp>
      <mc:AlternateContent xmlns:mc="http://schemas.openxmlformats.org/markup-compatibility/2006" xmlns:a14="http://schemas.microsoft.com/office/drawing/2010/main">
        <mc:Choice Requires="a14">
          <p:sp>
            <p:nvSpPr>
              <p:cNvPr id="1514" name="TextBox 161"/>
              <p:cNvSpPr txBox="1"/>
              <p:nvPr/>
            </p:nvSpPr>
            <p:spPr>
              <a:xfrm>
                <a:off x="3849894" y="5110529"/>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14" name="TextBox 161"/>
              <p:cNvSpPr txBox="1">
                <a:spLocks noRot="1" noChangeAspect="1" noMove="1" noResize="1" noEditPoints="1" noAdjustHandles="1" noChangeArrowheads="1" noChangeShapeType="1" noTextEdit="1"/>
              </p:cNvSpPr>
              <p:nvPr/>
            </p:nvSpPr>
            <p:spPr>
              <a:xfrm>
                <a:off x="3849894" y="5110529"/>
                <a:ext cx="284735" cy="250343"/>
              </a:xfrm>
              <a:prstGeom prst="rect">
                <a:avLst/>
              </a:prstGeom>
              <a:blipFill>
                <a:blip r:embed="rId12"/>
                <a:stretch>
                  <a:fillRect r="-17391" b="-17073"/>
                </a:stretch>
              </a:blipFill>
              <a:ln w="12700">
                <a:miter lim="400000"/>
              </a:ln>
            </p:spPr>
            <p:txBody>
              <a:bodyPr/>
              <a:lstStyle/>
              <a:p>
                <a:r>
                  <a:rPr lang="en-US">
                    <a:noFill/>
                  </a:rPr>
                  <a:t> </a:t>
                </a:r>
              </a:p>
            </p:txBody>
          </p:sp>
        </mc:Fallback>
      </mc:AlternateContent>
      <p:sp>
        <p:nvSpPr>
          <p:cNvPr id="1515" name="TextBox 170"/>
          <p:cNvSpPr txBox="1"/>
          <p:nvPr/>
        </p:nvSpPr>
        <p:spPr>
          <a:xfrm>
            <a:off x="3553762" y="5079093"/>
            <a:ext cx="34020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18 </a:t>
            </a:r>
          </a:p>
        </p:txBody>
      </p:sp>
      <p:sp>
        <p:nvSpPr>
          <p:cNvPr id="1516" name="TextBox 170"/>
          <p:cNvSpPr txBox="1"/>
          <p:nvPr/>
        </p:nvSpPr>
        <p:spPr>
          <a:xfrm>
            <a:off x="6170095" y="5018139"/>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517" name="TextBox 161"/>
              <p:cNvSpPr txBox="1"/>
              <p:nvPr/>
            </p:nvSpPr>
            <p:spPr>
              <a:xfrm>
                <a:off x="6387906" y="5113678"/>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17" name="TextBox 161"/>
              <p:cNvSpPr txBox="1">
                <a:spLocks noRot="1" noChangeAspect="1" noMove="1" noResize="1" noEditPoints="1" noAdjustHandles="1" noChangeArrowheads="1" noChangeShapeType="1" noTextEdit="1"/>
              </p:cNvSpPr>
              <p:nvPr/>
            </p:nvSpPr>
            <p:spPr>
              <a:xfrm>
                <a:off x="6387906" y="5113678"/>
                <a:ext cx="284735" cy="250343"/>
              </a:xfrm>
              <a:prstGeom prst="rect">
                <a:avLst/>
              </a:prstGeom>
              <a:blipFill>
                <a:blip r:embed="rId13"/>
                <a:stretch>
                  <a:fillRect r="-14894" b="-1463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8" name="TextBox 161"/>
              <p:cNvSpPr txBox="1"/>
              <p:nvPr/>
            </p:nvSpPr>
            <p:spPr>
              <a:xfrm>
                <a:off x="1331655" y="5120791"/>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18" name="TextBox 161"/>
              <p:cNvSpPr txBox="1">
                <a:spLocks noRot="1" noChangeAspect="1" noMove="1" noResize="1" noEditPoints="1" noAdjustHandles="1" noChangeArrowheads="1" noChangeShapeType="1" noTextEdit="1"/>
              </p:cNvSpPr>
              <p:nvPr/>
            </p:nvSpPr>
            <p:spPr>
              <a:xfrm>
                <a:off x="1331655" y="5120791"/>
                <a:ext cx="284735" cy="250343"/>
              </a:xfrm>
              <a:prstGeom prst="rect">
                <a:avLst/>
              </a:prstGeom>
              <a:blipFill>
                <a:blip r:embed="rId14"/>
                <a:stretch>
                  <a:fillRect r="-17021"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9" name="TextBox 112"/>
              <p:cNvSpPr txBox="1"/>
              <p:nvPr/>
            </p:nvSpPr>
            <p:spPr>
              <a:xfrm>
                <a:off x="5571162" y="3257188"/>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519" name="TextBox 112"/>
              <p:cNvSpPr txBox="1">
                <a:spLocks noRot="1" noChangeAspect="1" noMove="1" noResize="1" noEditPoints="1" noAdjustHandles="1" noChangeArrowheads="1" noChangeShapeType="1" noTextEdit="1"/>
              </p:cNvSpPr>
              <p:nvPr/>
            </p:nvSpPr>
            <p:spPr>
              <a:xfrm>
                <a:off x="5571162" y="3257188"/>
                <a:ext cx="284735" cy="250343"/>
              </a:xfrm>
              <a:prstGeom prst="rect">
                <a:avLst/>
              </a:prstGeom>
              <a:blipFill>
                <a:blip r:embed="rId15"/>
                <a:stretch>
                  <a:fillRect r="-14894"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0" name="TextBox 112"/>
              <p:cNvSpPr txBox="1"/>
              <p:nvPr/>
            </p:nvSpPr>
            <p:spPr>
              <a:xfrm>
                <a:off x="6390502" y="3254948"/>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520" name="TextBox 112"/>
              <p:cNvSpPr txBox="1">
                <a:spLocks noRot="1" noChangeAspect="1" noMove="1" noResize="1" noEditPoints="1" noAdjustHandles="1" noChangeArrowheads="1" noChangeShapeType="1" noTextEdit="1"/>
              </p:cNvSpPr>
              <p:nvPr/>
            </p:nvSpPr>
            <p:spPr>
              <a:xfrm>
                <a:off x="6390502" y="3254948"/>
                <a:ext cx="284735" cy="250344"/>
              </a:xfrm>
              <a:prstGeom prst="rect">
                <a:avLst/>
              </a:prstGeom>
              <a:blipFill>
                <a:blip r:embed="rId16"/>
                <a:stretch>
                  <a:fillRect r="-17021" b="-14634"/>
                </a:stretch>
              </a:blipFill>
              <a:ln w="12700">
                <a:miter lim="400000"/>
              </a:ln>
            </p:spPr>
            <p:txBody>
              <a:bodyPr/>
              <a:lstStyle/>
              <a:p>
                <a:r>
                  <a:rPr lang="en-US">
                    <a:noFill/>
                  </a:rPr>
                  <a:t> </a:t>
                </a:r>
              </a:p>
            </p:txBody>
          </p:sp>
        </mc:Fallback>
      </mc:AlternateContent>
      <p:sp>
        <p:nvSpPr>
          <p:cNvPr id="1521" name="TextBox 134"/>
          <p:cNvSpPr txBox="1"/>
          <p:nvPr/>
        </p:nvSpPr>
        <p:spPr>
          <a:xfrm>
            <a:off x="6166850" y="3175230"/>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522" name="TextBox 112"/>
              <p:cNvSpPr txBox="1"/>
              <p:nvPr/>
            </p:nvSpPr>
            <p:spPr>
              <a:xfrm>
                <a:off x="7152502" y="3267648"/>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522" name="TextBox 112"/>
              <p:cNvSpPr txBox="1">
                <a:spLocks noRot="1" noChangeAspect="1" noMove="1" noResize="1" noEditPoints="1" noAdjustHandles="1" noChangeArrowheads="1" noChangeShapeType="1" noTextEdit="1"/>
              </p:cNvSpPr>
              <p:nvPr/>
            </p:nvSpPr>
            <p:spPr>
              <a:xfrm>
                <a:off x="7152502" y="3267648"/>
                <a:ext cx="284735" cy="250344"/>
              </a:xfrm>
              <a:prstGeom prst="rect">
                <a:avLst/>
              </a:prstGeom>
              <a:blipFill>
                <a:blip r:embed="rId17"/>
                <a:stretch>
                  <a:fillRect r="-17021" b="-17073"/>
                </a:stretch>
              </a:blipFill>
              <a:ln w="12700">
                <a:miter lim="400000"/>
              </a:ln>
            </p:spPr>
            <p:txBody>
              <a:bodyPr/>
              <a:lstStyle/>
              <a:p>
                <a:r>
                  <a:rPr lang="en-US">
                    <a:noFill/>
                  </a:rPr>
                  <a:t> </a:t>
                </a:r>
              </a:p>
            </p:txBody>
          </p:sp>
        </mc:Fallback>
      </mc:AlternateContent>
      <p:sp>
        <p:nvSpPr>
          <p:cNvPr id="1523" name="TextBox 134"/>
          <p:cNvSpPr txBox="1"/>
          <p:nvPr/>
        </p:nvSpPr>
        <p:spPr>
          <a:xfrm>
            <a:off x="6941549" y="3162530"/>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524" name="TextBox 112"/>
              <p:cNvSpPr txBox="1"/>
              <p:nvPr/>
            </p:nvSpPr>
            <p:spPr>
              <a:xfrm>
                <a:off x="8016102" y="3254948"/>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524" name="TextBox 112"/>
              <p:cNvSpPr txBox="1">
                <a:spLocks noRot="1" noChangeAspect="1" noMove="1" noResize="1" noEditPoints="1" noAdjustHandles="1" noChangeArrowheads="1" noChangeShapeType="1" noTextEdit="1"/>
              </p:cNvSpPr>
              <p:nvPr/>
            </p:nvSpPr>
            <p:spPr>
              <a:xfrm>
                <a:off x="8016102" y="3254948"/>
                <a:ext cx="284735" cy="250344"/>
              </a:xfrm>
              <a:prstGeom prst="rect">
                <a:avLst/>
              </a:prstGeom>
              <a:blipFill>
                <a:blip r:embed="rId18"/>
                <a:stretch>
                  <a:fillRect r="-14894" b="-14634"/>
                </a:stretch>
              </a:blipFill>
              <a:ln w="12700">
                <a:miter lim="400000"/>
              </a:ln>
            </p:spPr>
            <p:txBody>
              <a:bodyPr/>
              <a:lstStyle/>
              <a:p>
                <a:r>
                  <a:rPr lang="en-US">
                    <a:noFill/>
                  </a:rPr>
                  <a:t> </a:t>
                </a:r>
              </a:p>
            </p:txBody>
          </p:sp>
        </mc:Fallback>
      </mc:AlternateContent>
      <p:sp>
        <p:nvSpPr>
          <p:cNvPr id="1525" name="TextBox 79"/>
          <p:cNvSpPr txBox="1"/>
          <p:nvPr/>
        </p:nvSpPr>
        <p:spPr>
          <a:xfrm>
            <a:off x="7852201" y="3225762"/>
            <a:ext cx="23473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2  </a:t>
            </a:r>
          </a:p>
        </p:txBody>
      </p:sp>
      <mc:AlternateContent xmlns:mc="http://schemas.openxmlformats.org/markup-compatibility/2006" xmlns:a14="http://schemas.microsoft.com/office/drawing/2010/main">
        <mc:Choice Requires="a14">
          <p:sp>
            <p:nvSpPr>
              <p:cNvPr id="1526" name="TextBox 112"/>
              <p:cNvSpPr txBox="1"/>
              <p:nvPr/>
            </p:nvSpPr>
            <p:spPr>
              <a:xfrm>
                <a:off x="2210879" y="3236695"/>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526" name="TextBox 112"/>
              <p:cNvSpPr txBox="1">
                <a:spLocks noRot="1" noChangeAspect="1" noMove="1" noResize="1" noEditPoints="1" noAdjustHandles="1" noChangeArrowheads="1" noChangeShapeType="1" noTextEdit="1"/>
              </p:cNvSpPr>
              <p:nvPr/>
            </p:nvSpPr>
            <p:spPr>
              <a:xfrm>
                <a:off x="2210879" y="3236695"/>
                <a:ext cx="284735" cy="250343"/>
              </a:xfrm>
              <a:prstGeom prst="rect">
                <a:avLst/>
              </a:prstGeom>
              <a:blipFill>
                <a:blip r:embed="rId19"/>
                <a:stretch>
                  <a:fillRect r="-17391" b="-14634"/>
                </a:stretch>
              </a:blipFill>
              <a:ln w="12700">
                <a:miter lim="400000"/>
              </a:ln>
            </p:spPr>
            <p:txBody>
              <a:bodyPr/>
              <a:lstStyle/>
              <a:p>
                <a:r>
                  <a:rPr lang="en-US">
                    <a:noFill/>
                  </a:rPr>
                  <a:t> </a:t>
                </a:r>
              </a:p>
            </p:txBody>
          </p:sp>
        </mc:Fallback>
      </mc:AlternateContent>
      <p:sp>
        <p:nvSpPr>
          <p:cNvPr id="1527" name="TextBox 79"/>
          <p:cNvSpPr txBox="1"/>
          <p:nvPr/>
        </p:nvSpPr>
        <p:spPr>
          <a:xfrm>
            <a:off x="2046978" y="3207509"/>
            <a:ext cx="23473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3  </a:t>
            </a:r>
          </a:p>
        </p:txBody>
      </p:sp>
      <p:sp>
        <p:nvSpPr>
          <p:cNvPr id="1528" name="TextBox 134"/>
          <p:cNvSpPr txBox="1"/>
          <p:nvPr/>
        </p:nvSpPr>
        <p:spPr>
          <a:xfrm>
            <a:off x="1872926" y="3195076"/>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529" name="TextBox 112"/>
              <p:cNvSpPr txBox="1"/>
              <p:nvPr/>
            </p:nvSpPr>
            <p:spPr>
              <a:xfrm>
                <a:off x="2947479" y="3236695"/>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529" name="TextBox 112"/>
              <p:cNvSpPr txBox="1">
                <a:spLocks noRot="1" noChangeAspect="1" noMove="1" noResize="1" noEditPoints="1" noAdjustHandles="1" noChangeArrowheads="1" noChangeShapeType="1" noTextEdit="1"/>
              </p:cNvSpPr>
              <p:nvPr/>
            </p:nvSpPr>
            <p:spPr>
              <a:xfrm>
                <a:off x="2947479" y="3236695"/>
                <a:ext cx="284735" cy="250343"/>
              </a:xfrm>
              <a:prstGeom prst="rect">
                <a:avLst/>
              </a:prstGeom>
              <a:blipFill>
                <a:blip r:embed="rId20"/>
                <a:stretch>
                  <a:fillRect r="-17391" b="-14634"/>
                </a:stretch>
              </a:blipFill>
              <a:ln w="12700">
                <a:miter lim="400000"/>
              </a:ln>
            </p:spPr>
            <p:txBody>
              <a:bodyPr/>
              <a:lstStyle/>
              <a:p>
                <a:r>
                  <a:rPr lang="en-US">
                    <a:noFill/>
                  </a:rPr>
                  <a:t> </a:t>
                </a:r>
              </a:p>
            </p:txBody>
          </p:sp>
        </mc:Fallback>
      </mc:AlternateContent>
      <p:sp>
        <p:nvSpPr>
          <p:cNvPr id="1530" name="TextBox 79"/>
          <p:cNvSpPr txBox="1"/>
          <p:nvPr/>
        </p:nvSpPr>
        <p:spPr>
          <a:xfrm>
            <a:off x="2783578" y="3207509"/>
            <a:ext cx="23473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3  </a:t>
            </a:r>
          </a:p>
        </p:txBody>
      </p:sp>
      <p:sp>
        <p:nvSpPr>
          <p:cNvPr id="1531" name="TextBox 134"/>
          <p:cNvSpPr txBox="1"/>
          <p:nvPr/>
        </p:nvSpPr>
        <p:spPr>
          <a:xfrm>
            <a:off x="2609526" y="3195076"/>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 - </a:t>
            </a:r>
          </a:p>
        </p:txBody>
      </p:sp>
      <mc:AlternateContent xmlns:mc="http://schemas.openxmlformats.org/markup-compatibility/2006" xmlns:a14="http://schemas.microsoft.com/office/drawing/2010/main">
        <mc:Choice Requires="a14">
          <p:sp>
            <p:nvSpPr>
              <p:cNvPr id="1532" name="TextBox 112"/>
              <p:cNvSpPr txBox="1"/>
              <p:nvPr/>
            </p:nvSpPr>
            <p:spPr>
              <a:xfrm>
                <a:off x="3811079" y="3236695"/>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B050"/>
                              </a:solidFill>
                              <a:latin typeface="Cambria Math" panose="02040503050406030204" pitchFamily="18" charset="0"/>
                            </a:rPr>
                          </m:ctrlPr>
                        </m:radPr>
                        <m:deg/>
                        <m:e>
                          <m:r>
                            <a:rPr sz="1600" i="1">
                              <a:solidFill>
                                <a:srgbClr val="00B050"/>
                              </a:solidFill>
                              <a:latin typeface="Cambria Math" panose="02040503050406030204" pitchFamily="18" charset="0"/>
                            </a:rPr>
                            <m:t>2</m:t>
                          </m:r>
                        </m:e>
                      </m:rad>
                    </m:oMath>
                  </m:oMathPara>
                </a14:m>
                <a:endParaRPr sz="1600">
                  <a:solidFill>
                    <a:srgbClr val="00B050"/>
                  </a:solidFill>
                </a:endParaRPr>
              </a:p>
            </p:txBody>
          </p:sp>
        </mc:Choice>
        <mc:Fallback xmlns="">
          <p:sp>
            <p:nvSpPr>
              <p:cNvPr id="1532" name="TextBox 112"/>
              <p:cNvSpPr txBox="1">
                <a:spLocks noRot="1" noChangeAspect="1" noMove="1" noResize="1" noEditPoints="1" noAdjustHandles="1" noChangeArrowheads="1" noChangeShapeType="1" noTextEdit="1"/>
              </p:cNvSpPr>
              <p:nvPr/>
            </p:nvSpPr>
            <p:spPr>
              <a:xfrm>
                <a:off x="3811079" y="3236695"/>
                <a:ext cx="284735" cy="250343"/>
              </a:xfrm>
              <a:prstGeom prst="rect">
                <a:avLst/>
              </a:prstGeom>
              <a:blipFill>
                <a:blip r:embed="rId21"/>
                <a:stretch>
                  <a:fillRect r="-17021" b="-14634"/>
                </a:stretch>
              </a:blipFill>
              <a:ln w="12700">
                <a:miter lim="400000"/>
              </a:ln>
            </p:spPr>
            <p:txBody>
              <a:bodyPr/>
              <a:lstStyle/>
              <a:p>
                <a:r>
                  <a:rPr lang="en-US">
                    <a:noFill/>
                  </a:rPr>
                  <a:t> </a:t>
                </a:r>
              </a:p>
            </p:txBody>
          </p:sp>
        </mc:Fallback>
      </mc:AlternateContent>
      <p:sp>
        <p:nvSpPr>
          <p:cNvPr id="1533" name="TextBox 79"/>
          <p:cNvSpPr txBox="1"/>
          <p:nvPr/>
        </p:nvSpPr>
        <p:spPr>
          <a:xfrm>
            <a:off x="3535309" y="3207509"/>
            <a:ext cx="346607"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18  </a:t>
            </a:r>
          </a:p>
        </p:txBody>
      </p:sp>
      <p:sp>
        <p:nvSpPr>
          <p:cNvPr id="1534" name="TextBox 170"/>
          <p:cNvSpPr txBox="1"/>
          <p:nvPr/>
        </p:nvSpPr>
        <p:spPr>
          <a:xfrm>
            <a:off x="1914268" y="3558314"/>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535" name="TextBox 161"/>
              <p:cNvSpPr txBox="1"/>
              <p:nvPr/>
            </p:nvSpPr>
            <p:spPr>
              <a:xfrm>
                <a:off x="2220703" y="3641279"/>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35" name="TextBox 161"/>
              <p:cNvSpPr txBox="1">
                <a:spLocks noRot="1" noChangeAspect="1" noMove="1" noResize="1" noEditPoints="1" noAdjustHandles="1" noChangeArrowheads="1" noChangeShapeType="1" noTextEdit="1"/>
              </p:cNvSpPr>
              <p:nvPr/>
            </p:nvSpPr>
            <p:spPr>
              <a:xfrm>
                <a:off x="2220703" y="3641279"/>
                <a:ext cx="284735" cy="250343"/>
              </a:xfrm>
              <a:prstGeom prst="rect">
                <a:avLst/>
              </a:prstGeom>
              <a:blipFill>
                <a:blip r:embed="rId22"/>
                <a:stretch>
                  <a:fillRect r="-17021" b="-17073"/>
                </a:stretch>
              </a:blipFill>
              <a:ln w="12700">
                <a:miter lim="400000"/>
              </a:ln>
            </p:spPr>
            <p:txBody>
              <a:bodyPr/>
              <a:lstStyle/>
              <a:p>
                <a:r>
                  <a:rPr lang="en-US">
                    <a:noFill/>
                  </a:rPr>
                  <a:t> </a:t>
                </a:r>
              </a:p>
            </p:txBody>
          </p:sp>
        </mc:Fallback>
      </mc:AlternateContent>
      <p:sp>
        <p:nvSpPr>
          <p:cNvPr id="1536" name="TextBox 170"/>
          <p:cNvSpPr txBox="1"/>
          <p:nvPr/>
        </p:nvSpPr>
        <p:spPr>
          <a:xfrm>
            <a:off x="2045773" y="3609843"/>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4 </a:t>
            </a:r>
          </a:p>
        </p:txBody>
      </p:sp>
      <p:sp>
        <p:nvSpPr>
          <p:cNvPr id="1537" name="TextBox 170"/>
          <p:cNvSpPr txBox="1"/>
          <p:nvPr/>
        </p:nvSpPr>
        <p:spPr>
          <a:xfrm>
            <a:off x="2632474" y="3538675"/>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538" name="TextBox 161"/>
              <p:cNvSpPr txBox="1"/>
              <p:nvPr/>
            </p:nvSpPr>
            <p:spPr>
              <a:xfrm>
                <a:off x="2951609" y="3621639"/>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38" name="TextBox 161"/>
              <p:cNvSpPr txBox="1">
                <a:spLocks noRot="1" noChangeAspect="1" noMove="1" noResize="1" noEditPoints="1" noAdjustHandles="1" noChangeArrowheads="1" noChangeShapeType="1" noTextEdit="1"/>
              </p:cNvSpPr>
              <p:nvPr/>
            </p:nvSpPr>
            <p:spPr>
              <a:xfrm>
                <a:off x="2951609" y="3621639"/>
                <a:ext cx="284735" cy="250344"/>
              </a:xfrm>
              <a:prstGeom prst="rect">
                <a:avLst/>
              </a:prstGeom>
              <a:blipFill>
                <a:blip r:embed="rId23"/>
                <a:stretch>
                  <a:fillRect r="-17021" b="-17073"/>
                </a:stretch>
              </a:blipFill>
              <a:ln w="12700">
                <a:miter lim="400000"/>
              </a:ln>
            </p:spPr>
            <p:txBody>
              <a:bodyPr/>
              <a:lstStyle/>
              <a:p>
                <a:r>
                  <a:rPr lang="en-US">
                    <a:noFill/>
                  </a:rPr>
                  <a:t> </a:t>
                </a:r>
              </a:p>
            </p:txBody>
          </p:sp>
        </mc:Fallback>
      </mc:AlternateContent>
      <p:sp>
        <p:nvSpPr>
          <p:cNvPr id="1539" name="TextBox 170"/>
          <p:cNvSpPr txBox="1"/>
          <p:nvPr/>
        </p:nvSpPr>
        <p:spPr>
          <a:xfrm>
            <a:off x="2763980" y="3590204"/>
            <a:ext cx="257105"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4 </a:t>
            </a:r>
          </a:p>
        </p:txBody>
      </p:sp>
      <mc:AlternateContent xmlns:mc="http://schemas.openxmlformats.org/markup-compatibility/2006" xmlns:a14="http://schemas.microsoft.com/office/drawing/2010/main">
        <mc:Choice Requires="a14">
          <p:sp>
            <p:nvSpPr>
              <p:cNvPr id="1540" name="TextBox 161"/>
              <p:cNvSpPr txBox="1"/>
              <p:nvPr/>
            </p:nvSpPr>
            <p:spPr>
              <a:xfrm>
                <a:off x="3861504" y="3626944"/>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40" name="TextBox 161"/>
              <p:cNvSpPr txBox="1">
                <a:spLocks noRot="1" noChangeAspect="1" noMove="1" noResize="1" noEditPoints="1" noAdjustHandles="1" noChangeArrowheads="1" noChangeShapeType="1" noTextEdit="1"/>
              </p:cNvSpPr>
              <p:nvPr/>
            </p:nvSpPr>
            <p:spPr>
              <a:xfrm>
                <a:off x="3861504" y="3626944"/>
                <a:ext cx="284735" cy="250344"/>
              </a:xfrm>
              <a:prstGeom prst="rect">
                <a:avLst/>
              </a:prstGeom>
              <a:blipFill>
                <a:blip r:embed="rId24"/>
                <a:stretch>
                  <a:fillRect r="-17021" b="-14634"/>
                </a:stretch>
              </a:blipFill>
              <a:ln w="12700">
                <a:miter lim="400000"/>
              </a:ln>
            </p:spPr>
            <p:txBody>
              <a:bodyPr/>
              <a:lstStyle/>
              <a:p>
                <a:r>
                  <a:rPr lang="en-US">
                    <a:noFill/>
                  </a:rPr>
                  <a:t> </a:t>
                </a:r>
              </a:p>
            </p:txBody>
          </p:sp>
        </mc:Fallback>
      </mc:AlternateContent>
      <p:sp>
        <p:nvSpPr>
          <p:cNvPr id="1541" name="TextBox 170"/>
          <p:cNvSpPr txBox="1"/>
          <p:nvPr/>
        </p:nvSpPr>
        <p:spPr>
          <a:xfrm>
            <a:off x="3548962" y="3595509"/>
            <a:ext cx="38201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32 </a:t>
            </a:r>
          </a:p>
        </p:txBody>
      </p:sp>
      <p:sp>
        <p:nvSpPr>
          <p:cNvPr id="1542" name="TextBox 170"/>
          <p:cNvSpPr txBox="1"/>
          <p:nvPr/>
        </p:nvSpPr>
        <p:spPr>
          <a:xfrm>
            <a:off x="6143681" y="3538675"/>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543" name="TextBox 161"/>
              <p:cNvSpPr txBox="1"/>
              <p:nvPr/>
            </p:nvSpPr>
            <p:spPr>
              <a:xfrm>
                <a:off x="6462817" y="3621639"/>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43" name="TextBox 161"/>
              <p:cNvSpPr txBox="1">
                <a:spLocks noRot="1" noChangeAspect="1" noMove="1" noResize="1" noEditPoints="1" noAdjustHandles="1" noChangeArrowheads="1" noChangeShapeType="1" noTextEdit="1"/>
              </p:cNvSpPr>
              <p:nvPr/>
            </p:nvSpPr>
            <p:spPr>
              <a:xfrm>
                <a:off x="6462817" y="3621639"/>
                <a:ext cx="284735" cy="250344"/>
              </a:xfrm>
              <a:prstGeom prst="rect">
                <a:avLst/>
              </a:prstGeom>
              <a:blipFill>
                <a:blip r:embed="rId25"/>
                <a:stretch>
                  <a:fillRect r="-17021" b="-17073"/>
                </a:stretch>
              </a:blipFill>
              <a:ln w="12700">
                <a:miter lim="400000"/>
              </a:ln>
            </p:spPr>
            <p:txBody>
              <a:bodyPr/>
              <a:lstStyle/>
              <a:p>
                <a:r>
                  <a:rPr lang="en-US">
                    <a:noFill/>
                  </a:rPr>
                  <a:t> </a:t>
                </a:r>
              </a:p>
            </p:txBody>
          </p:sp>
        </mc:Fallback>
      </mc:AlternateContent>
      <p:sp>
        <p:nvSpPr>
          <p:cNvPr id="1544" name="TextBox 170"/>
          <p:cNvSpPr txBox="1"/>
          <p:nvPr/>
        </p:nvSpPr>
        <p:spPr>
          <a:xfrm>
            <a:off x="6275187" y="3590204"/>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2 </a:t>
            </a:r>
          </a:p>
        </p:txBody>
      </p:sp>
      <p:sp>
        <p:nvSpPr>
          <p:cNvPr id="1545" name="TextBox 170"/>
          <p:cNvSpPr txBox="1"/>
          <p:nvPr/>
        </p:nvSpPr>
        <p:spPr>
          <a:xfrm>
            <a:off x="6883779" y="3543980"/>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1546" name="TextBox 161"/>
              <p:cNvSpPr txBox="1"/>
              <p:nvPr/>
            </p:nvSpPr>
            <p:spPr>
              <a:xfrm>
                <a:off x="7202914" y="3626944"/>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46" name="TextBox 161"/>
              <p:cNvSpPr txBox="1">
                <a:spLocks noRot="1" noChangeAspect="1" noMove="1" noResize="1" noEditPoints="1" noAdjustHandles="1" noChangeArrowheads="1" noChangeShapeType="1" noTextEdit="1"/>
              </p:cNvSpPr>
              <p:nvPr/>
            </p:nvSpPr>
            <p:spPr>
              <a:xfrm>
                <a:off x="7202914" y="3626944"/>
                <a:ext cx="284735" cy="250344"/>
              </a:xfrm>
              <a:prstGeom prst="rect">
                <a:avLst/>
              </a:prstGeom>
              <a:blipFill>
                <a:blip r:embed="rId26"/>
                <a:stretch>
                  <a:fillRect r="-17391" b="-14634"/>
                </a:stretch>
              </a:blipFill>
              <a:ln w="12700">
                <a:miter lim="400000"/>
              </a:ln>
            </p:spPr>
            <p:txBody>
              <a:bodyPr/>
              <a:lstStyle/>
              <a:p>
                <a:r>
                  <a:rPr lang="en-US">
                    <a:noFill/>
                  </a:rPr>
                  <a:t> </a:t>
                </a:r>
              </a:p>
            </p:txBody>
          </p:sp>
        </mc:Fallback>
      </mc:AlternateContent>
      <p:sp>
        <p:nvSpPr>
          <p:cNvPr id="1547" name="TextBox 170"/>
          <p:cNvSpPr txBox="1"/>
          <p:nvPr/>
        </p:nvSpPr>
        <p:spPr>
          <a:xfrm>
            <a:off x="7015284" y="3595509"/>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2 </a:t>
            </a:r>
          </a:p>
        </p:txBody>
      </p:sp>
      <mc:AlternateContent xmlns:mc="http://schemas.openxmlformats.org/markup-compatibility/2006" xmlns:a14="http://schemas.microsoft.com/office/drawing/2010/main">
        <mc:Choice Requires="a14">
          <p:sp>
            <p:nvSpPr>
              <p:cNvPr id="1548" name="TextBox 161"/>
              <p:cNvSpPr txBox="1"/>
              <p:nvPr/>
            </p:nvSpPr>
            <p:spPr>
              <a:xfrm>
                <a:off x="8066223" y="3645423"/>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48" name="TextBox 161"/>
              <p:cNvSpPr txBox="1">
                <a:spLocks noRot="1" noChangeAspect="1" noMove="1" noResize="1" noEditPoints="1" noAdjustHandles="1" noChangeArrowheads="1" noChangeShapeType="1" noTextEdit="1"/>
              </p:cNvSpPr>
              <p:nvPr/>
            </p:nvSpPr>
            <p:spPr>
              <a:xfrm>
                <a:off x="8066223" y="3645423"/>
                <a:ext cx="284735" cy="250344"/>
              </a:xfrm>
              <a:prstGeom prst="rect">
                <a:avLst/>
              </a:prstGeom>
              <a:blipFill>
                <a:blip r:embed="rId27"/>
                <a:stretch>
                  <a:fillRect r="-17021" b="-17073"/>
                </a:stretch>
              </a:blipFill>
              <a:ln w="12700">
                <a:miter lim="400000"/>
              </a:ln>
            </p:spPr>
            <p:txBody>
              <a:bodyPr/>
              <a:lstStyle/>
              <a:p>
                <a:r>
                  <a:rPr lang="en-US">
                    <a:noFill/>
                  </a:rPr>
                  <a:t> </a:t>
                </a:r>
              </a:p>
            </p:txBody>
          </p:sp>
        </mc:Fallback>
      </mc:AlternateContent>
      <p:sp>
        <p:nvSpPr>
          <p:cNvPr id="1549" name="TextBox 170"/>
          <p:cNvSpPr txBox="1"/>
          <p:nvPr/>
        </p:nvSpPr>
        <p:spPr>
          <a:xfrm>
            <a:off x="7878593" y="3613988"/>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8 </a:t>
            </a:r>
          </a:p>
        </p:txBody>
      </p:sp>
      <mc:AlternateContent xmlns:mc="http://schemas.openxmlformats.org/markup-compatibility/2006" xmlns:a14="http://schemas.microsoft.com/office/drawing/2010/main">
        <mc:Choice Requires="a14">
          <p:sp>
            <p:nvSpPr>
              <p:cNvPr id="1550" name="TextBox 161"/>
              <p:cNvSpPr txBox="1"/>
              <p:nvPr/>
            </p:nvSpPr>
            <p:spPr>
              <a:xfrm>
                <a:off x="7109745" y="5123742"/>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50" name="TextBox 161"/>
              <p:cNvSpPr txBox="1">
                <a:spLocks noRot="1" noChangeAspect="1" noMove="1" noResize="1" noEditPoints="1" noAdjustHandles="1" noChangeArrowheads="1" noChangeShapeType="1" noTextEdit="1"/>
              </p:cNvSpPr>
              <p:nvPr/>
            </p:nvSpPr>
            <p:spPr>
              <a:xfrm>
                <a:off x="7109745" y="5123742"/>
                <a:ext cx="284735" cy="250343"/>
              </a:xfrm>
              <a:prstGeom prst="rect">
                <a:avLst/>
              </a:prstGeom>
              <a:blipFill>
                <a:blip r:embed="rId28"/>
                <a:stretch>
                  <a:fillRect r="-17021" b="-1463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1" name="TextBox 161"/>
              <p:cNvSpPr txBox="1"/>
              <p:nvPr/>
            </p:nvSpPr>
            <p:spPr>
              <a:xfrm>
                <a:off x="8077006" y="5113678"/>
                <a:ext cx="284735" cy="250343"/>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51" name="TextBox 161"/>
              <p:cNvSpPr txBox="1">
                <a:spLocks noRot="1" noChangeAspect="1" noMove="1" noResize="1" noEditPoints="1" noAdjustHandles="1" noChangeArrowheads="1" noChangeShapeType="1" noTextEdit="1"/>
              </p:cNvSpPr>
              <p:nvPr/>
            </p:nvSpPr>
            <p:spPr>
              <a:xfrm>
                <a:off x="8077006" y="5113678"/>
                <a:ext cx="284735" cy="250343"/>
              </a:xfrm>
              <a:prstGeom prst="rect">
                <a:avLst/>
              </a:prstGeom>
              <a:blipFill>
                <a:blip r:embed="rId29"/>
                <a:stretch>
                  <a:fillRect r="-14894" b="-14634"/>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2" name="TextBox 161"/>
              <p:cNvSpPr txBox="1"/>
              <p:nvPr/>
            </p:nvSpPr>
            <p:spPr>
              <a:xfrm>
                <a:off x="5578131" y="3640384"/>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52" name="TextBox 161"/>
              <p:cNvSpPr txBox="1">
                <a:spLocks noRot="1" noChangeAspect="1" noMove="1" noResize="1" noEditPoints="1" noAdjustHandles="1" noChangeArrowheads="1" noChangeShapeType="1" noTextEdit="1"/>
              </p:cNvSpPr>
              <p:nvPr/>
            </p:nvSpPr>
            <p:spPr>
              <a:xfrm>
                <a:off x="5578131" y="3640384"/>
                <a:ext cx="284735" cy="250344"/>
              </a:xfrm>
              <a:prstGeom prst="rect">
                <a:avLst/>
              </a:prstGeom>
              <a:blipFill>
                <a:blip r:embed="rId30"/>
                <a:stretch>
                  <a:fillRect r="-17021" b="-1707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3" name="TextBox 161"/>
              <p:cNvSpPr txBox="1"/>
              <p:nvPr/>
            </p:nvSpPr>
            <p:spPr>
              <a:xfrm>
                <a:off x="5565431" y="5125792"/>
                <a:ext cx="284735" cy="250344"/>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600" i="1">
                              <a:solidFill>
                                <a:srgbClr val="0070C0"/>
                              </a:solidFill>
                              <a:latin typeface="Cambria Math" panose="02040503050406030204" pitchFamily="18" charset="0"/>
                            </a:rPr>
                          </m:ctrlPr>
                        </m:radPr>
                        <m:deg/>
                        <m:e>
                          <m:r>
                            <a:rPr sz="1600" i="1">
                              <a:solidFill>
                                <a:srgbClr val="0070C0"/>
                              </a:solidFill>
                              <a:latin typeface="Cambria Math" panose="02040503050406030204" pitchFamily="18" charset="0"/>
                            </a:rPr>
                            <m:t>2</m:t>
                          </m:r>
                        </m:e>
                      </m:rad>
                    </m:oMath>
                  </m:oMathPara>
                </a14:m>
                <a:endParaRPr sz="1600">
                  <a:solidFill>
                    <a:srgbClr val="0070C0"/>
                  </a:solidFill>
                </a:endParaRPr>
              </a:p>
            </p:txBody>
          </p:sp>
        </mc:Choice>
        <mc:Fallback xmlns="">
          <p:sp>
            <p:nvSpPr>
              <p:cNvPr id="1553" name="TextBox 161"/>
              <p:cNvSpPr txBox="1">
                <a:spLocks noRot="1" noChangeAspect="1" noMove="1" noResize="1" noEditPoints="1" noAdjustHandles="1" noChangeArrowheads="1" noChangeShapeType="1" noTextEdit="1"/>
              </p:cNvSpPr>
              <p:nvPr/>
            </p:nvSpPr>
            <p:spPr>
              <a:xfrm>
                <a:off x="5565431" y="5125792"/>
                <a:ext cx="284735" cy="250344"/>
              </a:xfrm>
              <a:prstGeom prst="rect">
                <a:avLst/>
              </a:prstGeom>
              <a:blipFill>
                <a:blip r:embed="rId31"/>
                <a:stretch>
                  <a:fillRect r="-14894" b="-14634"/>
                </a:stretch>
              </a:blipFill>
              <a:ln w="12700">
                <a:miter lim="400000"/>
              </a:ln>
            </p:spPr>
            <p:txBody>
              <a:bodyPr/>
              <a:lstStyle/>
              <a:p>
                <a:r>
                  <a:rPr lang="en-US">
                    <a:noFill/>
                  </a:rPr>
                  <a:t> </a:t>
                </a:r>
              </a:p>
            </p:txBody>
          </p:sp>
        </mc:Fallback>
      </mc:AlternateContent>
      <p:sp>
        <p:nvSpPr>
          <p:cNvPr id="1554" name="TextBox 237"/>
          <p:cNvSpPr txBox="1"/>
          <p:nvPr/>
        </p:nvSpPr>
        <p:spPr>
          <a:xfrm>
            <a:off x="6358580" y="3992000"/>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2  </a:t>
            </a:r>
          </a:p>
        </p:txBody>
      </p:sp>
      <p:sp>
        <p:nvSpPr>
          <p:cNvPr id="1555" name="TextBox 237"/>
          <p:cNvSpPr txBox="1"/>
          <p:nvPr/>
        </p:nvSpPr>
        <p:spPr>
          <a:xfrm>
            <a:off x="7082394" y="3984074"/>
            <a:ext cx="313002"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2  </a:t>
            </a:r>
          </a:p>
        </p:txBody>
      </p:sp>
      <p:sp>
        <p:nvSpPr>
          <p:cNvPr id="1556" name="TextBox 237"/>
          <p:cNvSpPr txBox="1"/>
          <p:nvPr/>
        </p:nvSpPr>
        <p:spPr>
          <a:xfrm>
            <a:off x="8014722" y="3970745"/>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4  </a:t>
            </a:r>
          </a:p>
        </p:txBody>
      </p:sp>
      <p:sp>
        <p:nvSpPr>
          <p:cNvPr id="1557" name="TextBox 237"/>
          <p:cNvSpPr txBox="1"/>
          <p:nvPr/>
        </p:nvSpPr>
        <p:spPr>
          <a:xfrm>
            <a:off x="5634680" y="3992000"/>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  </a:t>
            </a:r>
          </a:p>
        </p:txBody>
      </p:sp>
      <p:sp>
        <p:nvSpPr>
          <p:cNvPr id="1558" name="TextBox 55"/>
          <p:cNvSpPr txBox="1"/>
          <p:nvPr/>
        </p:nvSpPr>
        <p:spPr>
          <a:xfrm>
            <a:off x="7928028" y="5440708"/>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1  </a:t>
            </a:r>
          </a:p>
        </p:txBody>
      </p:sp>
      <p:sp>
        <p:nvSpPr>
          <p:cNvPr id="1559" name="Straight Connector 56"/>
          <p:cNvSpPr/>
          <p:nvPr/>
        </p:nvSpPr>
        <p:spPr>
          <a:xfrm flipV="1">
            <a:off x="8064697" y="5525064"/>
            <a:ext cx="141060" cy="169278"/>
          </a:xfrm>
          <a:prstGeom prst="line">
            <a:avLst/>
          </a:prstGeom>
          <a:ln w="12700">
            <a:solidFill>
              <a:srgbClr val="941100"/>
            </a:solidFill>
            <a:miter/>
          </a:ln>
        </p:spPr>
        <p:txBody>
          <a:bodyPr lIns="45719" rIns="45719"/>
          <a:lstStyle/>
          <a:p>
            <a:endParaRPr/>
          </a:p>
        </p:txBody>
      </p:sp>
      <p:sp>
        <p:nvSpPr>
          <p:cNvPr id="1560" name="TextBox 57"/>
          <p:cNvSpPr txBox="1"/>
          <p:nvPr/>
        </p:nvSpPr>
        <p:spPr>
          <a:xfrm>
            <a:off x="8166754" y="5494258"/>
            <a:ext cx="282119"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4  </a:t>
            </a:r>
          </a:p>
        </p:txBody>
      </p:sp>
      <p:sp>
        <p:nvSpPr>
          <p:cNvPr id="1561" name="TextBox 55"/>
          <p:cNvSpPr txBox="1"/>
          <p:nvPr/>
        </p:nvSpPr>
        <p:spPr>
          <a:xfrm>
            <a:off x="6282706" y="5442140"/>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1  </a:t>
            </a:r>
          </a:p>
        </p:txBody>
      </p:sp>
      <p:sp>
        <p:nvSpPr>
          <p:cNvPr id="1562" name="Straight Connector 56"/>
          <p:cNvSpPr/>
          <p:nvPr/>
        </p:nvSpPr>
        <p:spPr>
          <a:xfrm flipV="1">
            <a:off x="6406674" y="5539196"/>
            <a:ext cx="141060" cy="169278"/>
          </a:xfrm>
          <a:prstGeom prst="line">
            <a:avLst/>
          </a:prstGeom>
          <a:ln w="12700">
            <a:solidFill>
              <a:srgbClr val="941100"/>
            </a:solidFill>
            <a:miter/>
          </a:ln>
        </p:spPr>
        <p:txBody>
          <a:bodyPr lIns="45719" rIns="45719"/>
          <a:lstStyle/>
          <a:p>
            <a:endParaRPr/>
          </a:p>
        </p:txBody>
      </p:sp>
      <p:sp>
        <p:nvSpPr>
          <p:cNvPr id="1563" name="TextBox 57"/>
          <p:cNvSpPr txBox="1"/>
          <p:nvPr/>
        </p:nvSpPr>
        <p:spPr>
          <a:xfrm>
            <a:off x="6521432" y="5495690"/>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2  </a:t>
            </a:r>
          </a:p>
        </p:txBody>
      </p:sp>
      <p:sp>
        <p:nvSpPr>
          <p:cNvPr id="1564" name="TextBox 55"/>
          <p:cNvSpPr txBox="1"/>
          <p:nvPr/>
        </p:nvSpPr>
        <p:spPr>
          <a:xfrm>
            <a:off x="7019306" y="5442140"/>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1  </a:t>
            </a:r>
          </a:p>
        </p:txBody>
      </p:sp>
      <p:sp>
        <p:nvSpPr>
          <p:cNvPr id="1565" name="Straight Connector 56"/>
          <p:cNvSpPr/>
          <p:nvPr/>
        </p:nvSpPr>
        <p:spPr>
          <a:xfrm flipV="1">
            <a:off x="7143274" y="5539196"/>
            <a:ext cx="141060" cy="169278"/>
          </a:xfrm>
          <a:prstGeom prst="line">
            <a:avLst/>
          </a:prstGeom>
          <a:ln w="12700">
            <a:solidFill>
              <a:srgbClr val="941100"/>
            </a:solidFill>
            <a:miter/>
          </a:ln>
        </p:spPr>
        <p:txBody>
          <a:bodyPr lIns="45719" rIns="45719"/>
          <a:lstStyle/>
          <a:p>
            <a:endParaRPr/>
          </a:p>
        </p:txBody>
      </p:sp>
      <p:sp>
        <p:nvSpPr>
          <p:cNvPr id="1566" name="TextBox 57"/>
          <p:cNvSpPr txBox="1"/>
          <p:nvPr/>
        </p:nvSpPr>
        <p:spPr>
          <a:xfrm>
            <a:off x="7258032" y="5495690"/>
            <a:ext cx="282118" cy="28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941100"/>
                </a:solidFill>
                <a:latin typeface="Times New Roman"/>
                <a:ea typeface="Times New Roman"/>
                <a:cs typeface="Times New Roman"/>
                <a:sym typeface="Times New Roman"/>
              </a:defRPr>
            </a:lvl1pPr>
          </a:lstStyle>
          <a:p>
            <a:r>
              <a:t>2  </a:t>
            </a:r>
          </a:p>
        </p:txBody>
      </p:sp>
      <p:sp>
        <p:nvSpPr>
          <p:cNvPr id="1567" name="TextBox 237"/>
          <p:cNvSpPr txBox="1"/>
          <p:nvPr/>
        </p:nvSpPr>
        <p:spPr>
          <a:xfrm>
            <a:off x="5647380" y="5465200"/>
            <a:ext cx="313003"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C00000"/>
                </a:solidFill>
                <a:latin typeface="Times New Roman"/>
                <a:ea typeface="Times New Roman"/>
                <a:cs typeface="Times New Roman"/>
                <a:sym typeface="Times New Roman"/>
              </a:defRPr>
            </a:lvl1pPr>
          </a:lstStyle>
          <a:p>
            <a:r>
              <a:t>1  </a:t>
            </a:r>
          </a:p>
        </p:txBody>
      </p:sp>
      <p:sp>
        <p:nvSpPr>
          <p:cNvPr id="1568" name="TextBox 170"/>
          <p:cNvSpPr txBox="1"/>
          <p:nvPr/>
        </p:nvSpPr>
        <p:spPr>
          <a:xfrm>
            <a:off x="6944796" y="4992739"/>
            <a:ext cx="178427"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070C0"/>
                </a:solidFill>
                <a:latin typeface="Times New Roman"/>
                <a:ea typeface="Times New Roman"/>
                <a:cs typeface="Times New Roman"/>
                <a:sym typeface="Times New Roman"/>
              </a:defRPr>
            </a:lvl1pPr>
          </a:lstStyle>
          <a:p>
            <a:r>
              <a:t>-  </a:t>
            </a:r>
          </a:p>
        </p:txBody>
      </p:sp>
      <p:sp>
        <p:nvSpPr>
          <p:cNvPr id="1569" name="TextBox 79"/>
          <p:cNvSpPr txBox="1"/>
          <p:nvPr/>
        </p:nvSpPr>
        <p:spPr>
          <a:xfrm>
            <a:off x="6382098" y="4711273"/>
            <a:ext cx="26596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0   </a:t>
            </a:r>
          </a:p>
        </p:txBody>
      </p:sp>
      <p:sp>
        <p:nvSpPr>
          <p:cNvPr id="1570" name="TextBox 79"/>
          <p:cNvSpPr txBox="1"/>
          <p:nvPr/>
        </p:nvSpPr>
        <p:spPr>
          <a:xfrm>
            <a:off x="7120411" y="4718063"/>
            <a:ext cx="26596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0   </a:t>
            </a:r>
          </a:p>
        </p:txBody>
      </p:sp>
      <p:sp>
        <p:nvSpPr>
          <p:cNvPr id="1571" name="TextBox 79"/>
          <p:cNvSpPr txBox="1"/>
          <p:nvPr/>
        </p:nvSpPr>
        <p:spPr>
          <a:xfrm>
            <a:off x="8022111" y="4718063"/>
            <a:ext cx="265969"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B050"/>
                </a:solidFill>
                <a:latin typeface="Times New Roman"/>
                <a:ea typeface="Times New Roman"/>
                <a:cs typeface="Times New Roman"/>
                <a:sym typeface="Times New Roman"/>
              </a:defRPr>
            </a:lvl1pPr>
          </a:lstStyle>
          <a:p>
            <a:r>
              <a:t>0   </a:t>
            </a:r>
          </a:p>
        </p:txBody>
      </p:sp>
      <p:sp>
        <p:nvSpPr>
          <p:cNvPr id="1572" name="TextBox 170"/>
          <p:cNvSpPr txBox="1"/>
          <p:nvPr/>
        </p:nvSpPr>
        <p:spPr>
          <a:xfrm>
            <a:off x="7891293" y="5087188"/>
            <a:ext cx="257106"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0070C0"/>
                </a:solidFill>
                <a:latin typeface="Times New Roman"/>
                <a:ea typeface="Times New Roman"/>
                <a:cs typeface="Times New Roman"/>
                <a:sym typeface="Times New Roman"/>
              </a:defRPr>
            </a:lvl1pPr>
          </a:lstStyle>
          <a:p>
            <a:r>
              <a:t>2 </a:t>
            </a:r>
          </a:p>
        </p:txBody>
      </p:sp>
      <p:sp>
        <p:nvSpPr>
          <p:cNvPr id="1389" name="Oval 291"/>
          <p:cNvSpPr/>
          <p:nvPr/>
        </p:nvSpPr>
        <p:spPr>
          <a:xfrm>
            <a:off x="6296916" y="1177606"/>
            <a:ext cx="109425" cy="10942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0" name="Oval 292"/>
          <p:cNvSpPr/>
          <p:nvPr/>
        </p:nvSpPr>
        <p:spPr>
          <a:xfrm>
            <a:off x="6292113" y="2043889"/>
            <a:ext cx="109426" cy="10942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grpSp>
        <p:nvGrpSpPr>
          <p:cNvPr id="271" name="Group 270">
            <a:extLst>
              <a:ext uri="{FF2B5EF4-FFF2-40B4-BE49-F238E27FC236}">
                <a16:creationId xmlns:a16="http://schemas.microsoft.com/office/drawing/2014/main" id="{6957DC9C-AEAB-5544-A23C-80D713084D18}"/>
              </a:ext>
            </a:extLst>
          </p:cNvPr>
          <p:cNvGrpSpPr/>
          <p:nvPr/>
        </p:nvGrpSpPr>
        <p:grpSpPr>
          <a:xfrm>
            <a:off x="312004" y="6101824"/>
            <a:ext cx="1678033" cy="481586"/>
            <a:chOff x="1032936" y="5890542"/>
            <a:chExt cx="1678033" cy="481586"/>
          </a:xfrm>
        </p:grpSpPr>
        <p:sp>
          <p:nvSpPr>
            <p:cNvPr id="272" name="TextBox 271">
              <a:extLst>
                <a:ext uri="{FF2B5EF4-FFF2-40B4-BE49-F238E27FC236}">
                  <a16:creationId xmlns:a16="http://schemas.microsoft.com/office/drawing/2014/main" id="{72192D51-BBE1-F24D-932B-E441D5BDC67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73" name="TextBox 272">
              <a:extLst>
                <a:ext uri="{FF2B5EF4-FFF2-40B4-BE49-F238E27FC236}">
                  <a16:creationId xmlns:a16="http://schemas.microsoft.com/office/drawing/2014/main" id="{CA945E00-1151-2540-8F2A-CE1CE82EF7F7}"/>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939635132"/>
      </p:ext>
    </p:extLst>
  </p:cSld>
  <p:clrMapOvr>
    <a:masterClrMapping/>
  </p:clrMapOvr>
  <mc:AlternateContent xmlns:mc="http://schemas.openxmlformats.org/markup-compatibility/2006" xmlns:p14="http://schemas.microsoft.com/office/powerpoint/2010/main">
    <mc:Choice Requires="p14">
      <p:transition spd="slow" p14:dur="1400" advClick="0" advTm="11000">
        <p14:doors dir="vert"/>
      </p:transition>
    </mc:Choice>
    <mc:Fallback xmlns="">
      <p:transition spd="slow" advClick="0" advTm="1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05895-B864-804C-B8AA-7A5DFC4620FB}"/>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FBBF9C4E-A3C3-A64A-8202-EF544C7EDF60}"/>
              </a:ext>
            </a:extLst>
          </p:cNvPr>
          <p:cNvCxnSpPr/>
          <p:nvPr/>
        </p:nvCxnSpPr>
        <p:spPr>
          <a:xfrm>
            <a:off x="277472" y="822592"/>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A612F1-3377-9A45-BEBA-F8889890A199}"/>
              </a:ext>
            </a:extLst>
          </p:cNvPr>
          <p:cNvSpPr txBox="1"/>
          <p:nvPr/>
        </p:nvSpPr>
        <p:spPr>
          <a:xfrm>
            <a:off x="2311671" y="279301"/>
            <a:ext cx="50683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Deflection Equation Derivation    </a:t>
            </a:r>
          </a:p>
        </p:txBody>
      </p:sp>
      <p:sp>
        <p:nvSpPr>
          <p:cNvPr id="7" name="TextBox 6">
            <a:extLst>
              <a:ext uri="{FF2B5EF4-FFF2-40B4-BE49-F238E27FC236}">
                <a16:creationId xmlns:a16="http://schemas.microsoft.com/office/drawing/2014/main" id="{27EE578A-D4CD-E445-B6A7-CC94CD76A81A}"/>
              </a:ext>
            </a:extLst>
          </p:cNvPr>
          <p:cNvSpPr txBox="1"/>
          <p:nvPr/>
        </p:nvSpPr>
        <p:spPr>
          <a:xfrm>
            <a:off x="1039855" y="1157447"/>
            <a:ext cx="50534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Assume a polynomial general solution:</a:t>
            </a:r>
          </a:p>
        </p:txBody>
      </p:sp>
      <p:sp>
        <p:nvSpPr>
          <p:cNvPr id="9" name="TextBox 8">
            <a:extLst>
              <a:ext uri="{FF2B5EF4-FFF2-40B4-BE49-F238E27FC236}">
                <a16:creationId xmlns:a16="http://schemas.microsoft.com/office/drawing/2014/main" id="{2AC69756-9025-7646-848A-B22BE0DD72BA}"/>
              </a:ext>
            </a:extLst>
          </p:cNvPr>
          <p:cNvSpPr txBox="1"/>
          <p:nvPr/>
        </p:nvSpPr>
        <p:spPr>
          <a:xfrm>
            <a:off x="1008540" y="2430249"/>
            <a:ext cx="296785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Deflection values:    </a:t>
            </a:r>
          </a:p>
        </p:txBody>
      </p:sp>
      <p:sp>
        <p:nvSpPr>
          <p:cNvPr id="10" name="TextBox 9">
            <a:extLst>
              <a:ext uri="{FF2B5EF4-FFF2-40B4-BE49-F238E27FC236}">
                <a16:creationId xmlns:a16="http://schemas.microsoft.com/office/drawing/2014/main" id="{8234ED66-DE95-FF4D-A8A9-F0CCE3F0675D}"/>
              </a:ext>
            </a:extLst>
          </p:cNvPr>
          <p:cNvSpPr txBox="1"/>
          <p:nvPr/>
        </p:nvSpPr>
        <p:spPr>
          <a:xfrm>
            <a:off x="1008540" y="3956293"/>
            <a:ext cx="544800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Solve for coefficients A, B, C, and D:   </a:t>
            </a:r>
          </a:p>
        </p:txBody>
      </p:sp>
      <p:sp>
        <p:nvSpPr>
          <p:cNvPr id="11" name="TextBox 10">
            <a:extLst>
              <a:ext uri="{FF2B5EF4-FFF2-40B4-BE49-F238E27FC236}">
                <a16:creationId xmlns:a16="http://schemas.microsoft.com/office/drawing/2014/main" id="{88533577-70CB-CD44-95F6-D46B4FD7B98E}"/>
              </a:ext>
            </a:extLst>
          </p:cNvPr>
          <p:cNvSpPr txBox="1"/>
          <p:nvPr/>
        </p:nvSpPr>
        <p:spPr>
          <a:xfrm>
            <a:off x="1002278" y="5479384"/>
            <a:ext cx="690079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Substitute A, B, C, and D back into general solution:      </a:t>
            </a:r>
          </a:p>
        </p:txBody>
      </p:sp>
      <p:sp>
        <p:nvSpPr>
          <p:cNvPr id="14" name="Oval 13">
            <a:extLst>
              <a:ext uri="{FF2B5EF4-FFF2-40B4-BE49-F238E27FC236}">
                <a16:creationId xmlns:a16="http://schemas.microsoft.com/office/drawing/2014/main" id="{020020C6-CEEA-9D41-953F-C7C8FA3AEDCB}"/>
              </a:ext>
            </a:extLst>
          </p:cNvPr>
          <p:cNvSpPr/>
          <p:nvPr/>
        </p:nvSpPr>
        <p:spPr>
          <a:xfrm>
            <a:off x="924551" y="1339899"/>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F68D6F8E-6A08-F842-8DE0-2EE3E4070C5C}"/>
              </a:ext>
            </a:extLst>
          </p:cNvPr>
          <p:cNvSpPr/>
          <p:nvPr/>
        </p:nvSpPr>
        <p:spPr>
          <a:xfrm>
            <a:off x="914113" y="262580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921FA533-EA15-4B48-A224-559854E53253}"/>
              </a:ext>
            </a:extLst>
          </p:cNvPr>
          <p:cNvSpPr/>
          <p:nvPr/>
        </p:nvSpPr>
        <p:spPr>
          <a:xfrm>
            <a:off x="903675" y="414980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D4F82863-23A8-CB4C-98C0-9E82F76A8868}"/>
              </a:ext>
            </a:extLst>
          </p:cNvPr>
          <p:cNvSpPr/>
          <p:nvPr/>
        </p:nvSpPr>
        <p:spPr>
          <a:xfrm>
            <a:off x="893237" y="567640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EBE09E2-B787-B44F-B5C5-D7512BD9B3EF}"/>
              </a:ext>
            </a:extLst>
          </p:cNvPr>
          <p:cNvSpPr txBox="1"/>
          <p:nvPr/>
        </p:nvSpPr>
        <p:spPr>
          <a:xfrm>
            <a:off x="1426488" y="1725337"/>
            <a:ext cx="361784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Y(n) = An + </a:t>
            </a:r>
            <a:r>
              <a:rPr lang="en-US" sz="2200" dirty="0" err="1">
                <a:latin typeface="Times New Roman" panose="02020603050405020304" pitchFamily="18" charset="0"/>
                <a:cs typeface="Times New Roman" panose="02020603050405020304" pitchFamily="18" charset="0"/>
              </a:rPr>
              <a:t>Bn</a:t>
            </a:r>
            <a:r>
              <a:rPr lang="en-US" sz="2200" dirty="0">
                <a:latin typeface="Times New Roman" panose="02020603050405020304" pitchFamily="18" charset="0"/>
                <a:cs typeface="Times New Roman" panose="02020603050405020304" pitchFamily="18" charset="0"/>
              </a:rPr>
              <a:t> + Cn + D   </a:t>
            </a:r>
          </a:p>
        </p:txBody>
      </p:sp>
      <p:sp>
        <p:nvSpPr>
          <p:cNvPr id="21" name="TextBox 20">
            <a:extLst>
              <a:ext uri="{FF2B5EF4-FFF2-40B4-BE49-F238E27FC236}">
                <a16:creationId xmlns:a16="http://schemas.microsoft.com/office/drawing/2014/main" id="{8DE4FFDA-3A22-7E4E-B92B-24AC1FD85438}"/>
              </a:ext>
            </a:extLst>
          </p:cNvPr>
          <p:cNvSpPr txBox="1"/>
          <p:nvPr/>
        </p:nvSpPr>
        <p:spPr>
          <a:xfrm>
            <a:off x="2564356" y="1647607"/>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a:t>
            </a:r>
          </a:p>
        </p:txBody>
      </p:sp>
      <p:sp>
        <p:nvSpPr>
          <p:cNvPr id="22" name="TextBox 21">
            <a:extLst>
              <a:ext uri="{FF2B5EF4-FFF2-40B4-BE49-F238E27FC236}">
                <a16:creationId xmlns:a16="http://schemas.microsoft.com/office/drawing/2014/main" id="{724C0CDD-7257-D240-9B7E-413DA7C9A974}"/>
              </a:ext>
            </a:extLst>
          </p:cNvPr>
          <p:cNvSpPr txBox="1"/>
          <p:nvPr/>
        </p:nvSpPr>
        <p:spPr>
          <a:xfrm>
            <a:off x="3198276" y="1641108"/>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168113A7-308A-1B4E-BF4C-A27D8056535A}"/>
              </a:ext>
            </a:extLst>
          </p:cNvPr>
          <p:cNvSpPr txBox="1"/>
          <p:nvPr/>
        </p:nvSpPr>
        <p:spPr>
          <a:xfrm>
            <a:off x="5113489" y="2862162"/>
            <a:ext cx="167177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Two units  =</a:t>
            </a:r>
          </a:p>
        </p:txBody>
      </p:sp>
      <p:sp>
        <p:nvSpPr>
          <p:cNvPr id="36" name="TextBox 35">
            <a:extLst>
              <a:ext uri="{FF2B5EF4-FFF2-40B4-BE49-F238E27FC236}">
                <a16:creationId xmlns:a16="http://schemas.microsoft.com/office/drawing/2014/main" id="{D6042B02-BF49-9849-A95D-18E1B2D08D17}"/>
              </a:ext>
            </a:extLst>
          </p:cNvPr>
          <p:cNvSpPr txBox="1"/>
          <p:nvPr/>
        </p:nvSpPr>
        <p:spPr>
          <a:xfrm>
            <a:off x="1318551" y="2886846"/>
            <a:ext cx="14909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One unit  =                     </a:t>
            </a:r>
          </a:p>
        </p:txBody>
      </p:sp>
      <p:sp>
        <p:nvSpPr>
          <p:cNvPr id="37" name="TextBox 36">
            <a:extLst>
              <a:ext uri="{FF2B5EF4-FFF2-40B4-BE49-F238E27FC236}">
                <a16:creationId xmlns:a16="http://schemas.microsoft.com/office/drawing/2014/main" id="{F192FC16-E70A-D64F-842D-AD169FAE5198}"/>
              </a:ext>
            </a:extLst>
          </p:cNvPr>
          <p:cNvSpPr txBox="1"/>
          <p:nvPr/>
        </p:nvSpPr>
        <p:spPr>
          <a:xfrm>
            <a:off x="1334244" y="3394597"/>
            <a:ext cx="1812632"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Three units  =</a:t>
            </a:r>
          </a:p>
        </p:txBody>
      </p:sp>
      <p:sp>
        <p:nvSpPr>
          <p:cNvPr id="38" name="TextBox 37">
            <a:extLst>
              <a:ext uri="{FF2B5EF4-FFF2-40B4-BE49-F238E27FC236}">
                <a16:creationId xmlns:a16="http://schemas.microsoft.com/office/drawing/2014/main" id="{3E6A400C-3DDB-D244-87AD-C6836A9E7F01}"/>
              </a:ext>
            </a:extLst>
          </p:cNvPr>
          <p:cNvSpPr txBox="1"/>
          <p:nvPr/>
        </p:nvSpPr>
        <p:spPr>
          <a:xfrm>
            <a:off x="5153335" y="3382282"/>
            <a:ext cx="1639814"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Four units =</a:t>
            </a:r>
          </a:p>
        </p:txBody>
      </p:sp>
      <p:sp>
        <p:nvSpPr>
          <p:cNvPr id="41" name="TextBox 40">
            <a:extLst>
              <a:ext uri="{FF2B5EF4-FFF2-40B4-BE49-F238E27FC236}">
                <a16:creationId xmlns:a16="http://schemas.microsoft.com/office/drawing/2014/main" id="{53BFF712-5991-714C-B839-E27FB6C24A10}"/>
              </a:ext>
            </a:extLst>
          </p:cNvPr>
          <p:cNvSpPr txBox="1"/>
          <p:nvPr/>
        </p:nvSpPr>
        <p:spPr>
          <a:xfrm>
            <a:off x="1371777" y="4505013"/>
            <a:ext cx="66515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 =    </a:t>
            </a:r>
          </a:p>
        </p:txBody>
      </p:sp>
      <p:sp>
        <p:nvSpPr>
          <p:cNvPr id="42" name="TextBox 41">
            <a:extLst>
              <a:ext uri="{FF2B5EF4-FFF2-40B4-BE49-F238E27FC236}">
                <a16:creationId xmlns:a16="http://schemas.microsoft.com/office/drawing/2014/main" id="{F2898F00-CC93-5E43-B07F-22A4C9CC92FD}"/>
              </a:ext>
            </a:extLst>
          </p:cNvPr>
          <p:cNvSpPr txBox="1"/>
          <p:nvPr/>
        </p:nvSpPr>
        <p:spPr>
          <a:xfrm>
            <a:off x="4328616" y="4505013"/>
            <a:ext cx="691087"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B =  </a:t>
            </a:r>
          </a:p>
        </p:txBody>
      </p:sp>
      <p:sp>
        <p:nvSpPr>
          <p:cNvPr id="43" name="TextBox 42">
            <a:extLst>
              <a:ext uri="{FF2B5EF4-FFF2-40B4-BE49-F238E27FC236}">
                <a16:creationId xmlns:a16="http://schemas.microsoft.com/office/drawing/2014/main" id="{7459E004-9C32-CA48-8982-1757359D772A}"/>
              </a:ext>
            </a:extLst>
          </p:cNvPr>
          <p:cNvSpPr txBox="1"/>
          <p:nvPr/>
        </p:nvSpPr>
        <p:spPr>
          <a:xfrm>
            <a:off x="1366266" y="4964244"/>
            <a:ext cx="686463"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 =</a:t>
            </a:r>
          </a:p>
        </p:txBody>
      </p:sp>
      <p:sp>
        <p:nvSpPr>
          <p:cNvPr id="44" name="TextBox 43">
            <a:extLst>
              <a:ext uri="{FF2B5EF4-FFF2-40B4-BE49-F238E27FC236}">
                <a16:creationId xmlns:a16="http://schemas.microsoft.com/office/drawing/2014/main" id="{53BBA7AB-5C00-F54E-BF56-04367AB29DFD}"/>
              </a:ext>
            </a:extLst>
          </p:cNvPr>
          <p:cNvSpPr txBox="1"/>
          <p:nvPr/>
        </p:nvSpPr>
        <p:spPr>
          <a:xfrm>
            <a:off x="4323173" y="4986527"/>
            <a:ext cx="82046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D =   </a:t>
            </a:r>
          </a:p>
        </p:txBody>
      </p:sp>
      <p:sp>
        <p:nvSpPr>
          <p:cNvPr id="45" name="TextBox 44">
            <a:extLst>
              <a:ext uri="{FF2B5EF4-FFF2-40B4-BE49-F238E27FC236}">
                <a16:creationId xmlns:a16="http://schemas.microsoft.com/office/drawing/2014/main" id="{AFC83F4F-F029-5541-A58B-C66EC669F020}"/>
              </a:ext>
            </a:extLst>
          </p:cNvPr>
          <p:cNvSpPr txBox="1"/>
          <p:nvPr/>
        </p:nvSpPr>
        <p:spPr>
          <a:xfrm>
            <a:off x="2780894" y="2870397"/>
            <a:ext cx="364046"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0FDF15E-1751-0144-A64A-66C7AB6F8F37}"/>
                  </a:ext>
                </a:extLst>
              </p:cNvPr>
              <p:cNvSpPr txBox="1"/>
              <p:nvPr/>
            </p:nvSpPr>
            <p:spPr>
              <a:xfrm>
                <a:off x="3683093" y="2889654"/>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2</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E0FDF15E-1751-0144-A64A-66C7AB6F8F37}"/>
                  </a:ext>
                </a:extLst>
              </p:cNvPr>
              <p:cNvSpPr txBox="1">
                <a:spLocks noRot="1" noChangeAspect="1" noMove="1" noResize="1" noEditPoints="1" noAdjustHandles="1" noChangeArrowheads="1" noChangeShapeType="1" noTextEdit="1"/>
              </p:cNvSpPr>
              <p:nvPr/>
            </p:nvSpPr>
            <p:spPr>
              <a:xfrm>
                <a:off x="3683093" y="2889654"/>
                <a:ext cx="646359" cy="344069"/>
              </a:xfrm>
              <a:prstGeom prst="rect">
                <a:avLst/>
              </a:prstGeom>
              <a:blipFill>
                <a:blip r:embed="rId2"/>
                <a:stretch>
                  <a:fillRect b="-3704"/>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46D2B80E-2836-CE4D-A47E-20DD0AB8C7DE}"/>
              </a:ext>
            </a:extLst>
          </p:cNvPr>
          <p:cNvSpPr txBox="1"/>
          <p:nvPr/>
        </p:nvSpPr>
        <p:spPr>
          <a:xfrm>
            <a:off x="3369036" y="2918913"/>
            <a:ext cx="379080" cy="307777"/>
          </a:xfrm>
          <a:prstGeom prst="rect">
            <a:avLst/>
          </a:prstGeom>
          <a:noFill/>
        </p:spPr>
        <p:txBody>
          <a:bodyPr wrap="square" rtlCol="0">
            <a:spAutoFit/>
          </a:bodyPr>
          <a:lstStyle/>
          <a:p>
            <a:r>
              <a:rPr lang="en-US" sz="1400" dirty="0">
                <a:latin typeface="Cambria Math" panose="02040503050406030204" pitchFamily="18" charset="0"/>
                <a:ea typeface="Cambria Math" panose="02040503050406030204" pitchFamily="18" charset="0"/>
                <a:cs typeface="Arial" panose="020B0604020202020204" pitchFamily="34" charset="0"/>
              </a:rPr>
              <a:t> +</a:t>
            </a:r>
          </a:p>
        </p:txBody>
      </p:sp>
      <p:grpSp>
        <p:nvGrpSpPr>
          <p:cNvPr id="48" name="Group 47">
            <a:extLst>
              <a:ext uri="{FF2B5EF4-FFF2-40B4-BE49-F238E27FC236}">
                <a16:creationId xmlns:a16="http://schemas.microsoft.com/office/drawing/2014/main" id="{305F8BF6-449C-954B-ACEE-FFC10E28520F}"/>
              </a:ext>
            </a:extLst>
          </p:cNvPr>
          <p:cNvGrpSpPr/>
          <p:nvPr/>
        </p:nvGrpSpPr>
        <p:grpSpPr>
          <a:xfrm>
            <a:off x="2995639" y="2864443"/>
            <a:ext cx="472303" cy="411430"/>
            <a:chOff x="7323318" y="3067282"/>
            <a:chExt cx="472303" cy="411430"/>
          </a:xfrm>
        </p:grpSpPr>
        <p:sp>
          <p:nvSpPr>
            <p:cNvPr id="49" name="TextBox 48">
              <a:extLst>
                <a:ext uri="{FF2B5EF4-FFF2-40B4-BE49-F238E27FC236}">
                  <a16:creationId xmlns:a16="http://schemas.microsoft.com/office/drawing/2014/main" id="{7920F5D5-A4CC-9E43-BEF4-9C4D7EC3B472}"/>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50" name="Straight Connector 49">
              <a:extLst>
                <a:ext uri="{FF2B5EF4-FFF2-40B4-BE49-F238E27FC236}">
                  <a16:creationId xmlns:a16="http://schemas.microsoft.com/office/drawing/2014/main" id="{CD60779C-9675-6740-B600-E8ADBF148704}"/>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D0AA8E1-517D-3440-B2D7-2144DF587BD5}"/>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52" name="TextBox 51">
            <a:extLst>
              <a:ext uri="{FF2B5EF4-FFF2-40B4-BE49-F238E27FC236}">
                <a16:creationId xmlns:a16="http://schemas.microsoft.com/office/drawing/2014/main" id="{37D3D997-FFB4-764E-8457-73DBACE34A5D}"/>
              </a:ext>
            </a:extLst>
          </p:cNvPr>
          <p:cNvSpPr txBox="1"/>
          <p:nvPr/>
        </p:nvSpPr>
        <p:spPr>
          <a:xfrm>
            <a:off x="6664256" y="2857873"/>
            <a:ext cx="527947"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14</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136FC42-0517-2D46-8ED4-BD1FE44D3D42}"/>
                  </a:ext>
                </a:extLst>
              </p:cNvPr>
              <p:cNvSpPr txBox="1"/>
              <p:nvPr/>
            </p:nvSpPr>
            <p:spPr>
              <a:xfrm>
                <a:off x="7735590" y="2889912"/>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1</m:t>
                      </m:r>
                      <m:r>
                        <a:rPr lang="en-US" sz="2000" b="0" i="0" smtClean="0">
                          <a:latin typeface="Cambria Math" panose="02040503050406030204" pitchFamily="18" charset="0"/>
                        </a:rPr>
                        <m:t>2</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53" name="TextBox 52">
                <a:extLst>
                  <a:ext uri="{FF2B5EF4-FFF2-40B4-BE49-F238E27FC236}">
                    <a16:creationId xmlns:a16="http://schemas.microsoft.com/office/drawing/2014/main" id="{5136FC42-0517-2D46-8ED4-BD1FE44D3D42}"/>
                  </a:ext>
                </a:extLst>
              </p:cNvPr>
              <p:cNvSpPr txBox="1">
                <a:spLocks noRot="1" noChangeAspect="1" noMove="1" noResize="1" noEditPoints="1" noAdjustHandles="1" noChangeArrowheads="1" noChangeShapeType="1" noTextEdit="1"/>
              </p:cNvSpPr>
              <p:nvPr/>
            </p:nvSpPr>
            <p:spPr>
              <a:xfrm>
                <a:off x="7735590" y="2889912"/>
                <a:ext cx="646359" cy="344069"/>
              </a:xfrm>
              <a:prstGeom prst="rect">
                <a:avLst/>
              </a:prstGeom>
              <a:blipFill>
                <a:blip r:embed="rId3"/>
                <a:stretch>
                  <a:fillRect l="-7692" r="-7692" b="-3704"/>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DA5D2B2B-2A3D-B140-B0A3-13427FAD002E}"/>
              </a:ext>
            </a:extLst>
          </p:cNvPr>
          <p:cNvSpPr txBox="1"/>
          <p:nvPr/>
        </p:nvSpPr>
        <p:spPr>
          <a:xfrm>
            <a:off x="7370721" y="2915811"/>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grpSp>
        <p:nvGrpSpPr>
          <p:cNvPr id="55" name="Group 54">
            <a:extLst>
              <a:ext uri="{FF2B5EF4-FFF2-40B4-BE49-F238E27FC236}">
                <a16:creationId xmlns:a16="http://schemas.microsoft.com/office/drawing/2014/main" id="{3758F685-2122-774F-B096-F38417779B97}"/>
              </a:ext>
            </a:extLst>
          </p:cNvPr>
          <p:cNvGrpSpPr/>
          <p:nvPr/>
        </p:nvGrpSpPr>
        <p:grpSpPr>
          <a:xfrm>
            <a:off x="7023049" y="2857654"/>
            <a:ext cx="472303" cy="411430"/>
            <a:chOff x="7323318" y="3067282"/>
            <a:chExt cx="472303" cy="411430"/>
          </a:xfrm>
        </p:grpSpPr>
        <p:sp>
          <p:nvSpPr>
            <p:cNvPr id="56" name="TextBox 55">
              <a:extLst>
                <a:ext uri="{FF2B5EF4-FFF2-40B4-BE49-F238E27FC236}">
                  <a16:creationId xmlns:a16="http://schemas.microsoft.com/office/drawing/2014/main" id="{5CBC051E-7765-3046-8CDD-D7726F688355}"/>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57" name="Straight Connector 56">
              <a:extLst>
                <a:ext uri="{FF2B5EF4-FFF2-40B4-BE49-F238E27FC236}">
                  <a16:creationId xmlns:a16="http://schemas.microsoft.com/office/drawing/2014/main" id="{B3E4FC6E-4228-4C4D-B2A2-B467A92E12BD}"/>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FEBF15B-CB5C-0541-A51B-1CB639DE5520}"/>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59" name="TextBox 58">
            <a:extLst>
              <a:ext uri="{FF2B5EF4-FFF2-40B4-BE49-F238E27FC236}">
                <a16:creationId xmlns:a16="http://schemas.microsoft.com/office/drawing/2014/main" id="{7188798B-37B8-7C4D-900C-E04A6ECC5AAA}"/>
              </a:ext>
            </a:extLst>
          </p:cNvPr>
          <p:cNvSpPr txBox="1"/>
          <p:nvPr/>
        </p:nvSpPr>
        <p:spPr>
          <a:xfrm>
            <a:off x="2983864" y="3387455"/>
            <a:ext cx="527947"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55</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80D7655-D05A-0845-BCF7-6C4BB60ECB76}"/>
                  </a:ext>
                </a:extLst>
              </p:cNvPr>
              <p:cNvSpPr txBox="1"/>
              <p:nvPr/>
            </p:nvSpPr>
            <p:spPr>
              <a:xfrm>
                <a:off x="4102088" y="3403864"/>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3</m:t>
                      </m:r>
                      <m:r>
                        <a:rPr lang="en-US" sz="2000" b="0" i="0" smtClean="0">
                          <a:latin typeface="Cambria Math" panose="02040503050406030204" pitchFamily="18" charset="0"/>
                        </a:rPr>
                        <m:t>8</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60" name="TextBox 59">
                <a:extLst>
                  <a:ext uri="{FF2B5EF4-FFF2-40B4-BE49-F238E27FC236}">
                    <a16:creationId xmlns:a16="http://schemas.microsoft.com/office/drawing/2014/main" id="{F80D7655-D05A-0845-BCF7-6C4BB60ECB76}"/>
                  </a:ext>
                </a:extLst>
              </p:cNvPr>
              <p:cNvSpPr txBox="1">
                <a:spLocks noRot="1" noChangeAspect="1" noMove="1" noResize="1" noEditPoints="1" noAdjustHandles="1" noChangeArrowheads="1" noChangeShapeType="1" noTextEdit="1"/>
              </p:cNvSpPr>
              <p:nvPr/>
            </p:nvSpPr>
            <p:spPr>
              <a:xfrm>
                <a:off x="4102088" y="3403864"/>
                <a:ext cx="646359" cy="344069"/>
              </a:xfrm>
              <a:prstGeom prst="rect">
                <a:avLst/>
              </a:prstGeom>
              <a:blipFill>
                <a:blip r:embed="rId4"/>
                <a:stretch>
                  <a:fillRect l="-7692" r="-7692" b="-3571"/>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28323910-4D3B-D74F-973C-31CD496A8A86}"/>
              </a:ext>
            </a:extLst>
          </p:cNvPr>
          <p:cNvSpPr txBox="1"/>
          <p:nvPr/>
        </p:nvSpPr>
        <p:spPr>
          <a:xfrm>
            <a:off x="3713774" y="3421948"/>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grpSp>
        <p:nvGrpSpPr>
          <p:cNvPr id="62" name="Group 61">
            <a:extLst>
              <a:ext uri="{FF2B5EF4-FFF2-40B4-BE49-F238E27FC236}">
                <a16:creationId xmlns:a16="http://schemas.microsoft.com/office/drawing/2014/main" id="{ECEC15F0-87D2-6643-BCB5-C9FBF895E724}"/>
              </a:ext>
            </a:extLst>
          </p:cNvPr>
          <p:cNvGrpSpPr/>
          <p:nvPr/>
        </p:nvGrpSpPr>
        <p:grpSpPr>
          <a:xfrm>
            <a:off x="3342657" y="3387236"/>
            <a:ext cx="472303" cy="411430"/>
            <a:chOff x="7323318" y="3067282"/>
            <a:chExt cx="472303" cy="411430"/>
          </a:xfrm>
        </p:grpSpPr>
        <p:sp>
          <p:nvSpPr>
            <p:cNvPr id="63" name="TextBox 62">
              <a:extLst>
                <a:ext uri="{FF2B5EF4-FFF2-40B4-BE49-F238E27FC236}">
                  <a16:creationId xmlns:a16="http://schemas.microsoft.com/office/drawing/2014/main" id="{85F57B8B-506C-1B40-8116-370A39C31CA3}"/>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64" name="Straight Connector 63">
              <a:extLst>
                <a:ext uri="{FF2B5EF4-FFF2-40B4-BE49-F238E27FC236}">
                  <a16:creationId xmlns:a16="http://schemas.microsoft.com/office/drawing/2014/main" id="{77E34DDD-DBA4-1247-83F2-4F8EC83D02B6}"/>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E52CE3B-70CF-4C4E-9E6F-2D1B1F33E574}"/>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66" name="TextBox 65">
            <a:extLst>
              <a:ext uri="{FF2B5EF4-FFF2-40B4-BE49-F238E27FC236}">
                <a16:creationId xmlns:a16="http://schemas.microsoft.com/office/drawing/2014/main" id="{9B48CC7F-C2FC-5B46-9DCD-BDA6B2E0F687}"/>
              </a:ext>
            </a:extLst>
          </p:cNvPr>
          <p:cNvSpPr txBox="1"/>
          <p:nvPr/>
        </p:nvSpPr>
        <p:spPr>
          <a:xfrm>
            <a:off x="6662140" y="3386790"/>
            <a:ext cx="729910"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140</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E8C37B1-02C2-904B-8426-F2923E6826F5}"/>
                  </a:ext>
                </a:extLst>
              </p:cNvPr>
              <p:cNvSpPr txBox="1"/>
              <p:nvPr/>
            </p:nvSpPr>
            <p:spPr>
              <a:xfrm>
                <a:off x="7850701" y="3418829"/>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8</m:t>
                      </m:r>
                      <m:r>
                        <a:rPr lang="en-US" sz="2000" b="0" i="0" smtClean="0">
                          <a:latin typeface="Cambria Math" panose="02040503050406030204" pitchFamily="18" charset="0"/>
                        </a:rPr>
                        <m:t>8</m:t>
                      </m:r>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67" name="TextBox 66">
                <a:extLst>
                  <a:ext uri="{FF2B5EF4-FFF2-40B4-BE49-F238E27FC236}">
                    <a16:creationId xmlns:a16="http://schemas.microsoft.com/office/drawing/2014/main" id="{2E8C37B1-02C2-904B-8426-F2923E6826F5}"/>
                  </a:ext>
                </a:extLst>
              </p:cNvPr>
              <p:cNvSpPr txBox="1">
                <a:spLocks noRot="1" noChangeAspect="1" noMove="1" noResize="1" noEditPoints="1" noAdjustHandles="1" noChangeArrowheads="1" noChangeShapeType="1" noTextEdit="1"/>
              </p:cNvSpPr>
              <p:nvPr/>
            </p:nvSpPr>
            <p:spPr>
              <a:xfrm>
                <a:off x="7850701" y="3418829"/>
                <a:ext cx="646359" cy="344069"/>
              </a:xfrm>
              <a:prstGeom prst="rect">
                <a:avLst/>
              </a:prstGeom>
              <a:blipFill>
                <a:blip r:embed="rId5"/>
                <a:stretch>
                  <a:fillRect l="-7692" r="-7692" b="-7143"/>
                </a:stretch>
              </a:blipFill>
            </p:spPr>
            <p:txBody>
              <a:bodyPr/>
              <a:lstStyle/>
              <a:p>
                <a:r>
                  <a:rPr lang="en-US">
                    <a:noFill/>
                  </a:rPr>
                  <a:t> </a:t>
                </a:r>
              </a:p>
            </p:txBody>
          </p:sp>
        </mc:Fallback>
      </mc:AlternateContent>
      <p:sp>
        <p:nvSpPr>
          <p:cNvPr id="68" name="TextBox 67">
            <a:extLst>
              <a:ext uri="{FF2B5EF4-FFF2-40B4-BE49-F238E27FC236}">
                <a16:creationId xmlns:a16="http://schemas.microsoft.com/office/drawing/2014/main" id="{930BBA90-A8A7-2B46-B8D6-4CA08B375D35}"/>
              </a:ext>
            </a:extLst>
          </p:cNvPr>
          <p:cNvSpPr txBox="1"/>
          <p:nvPr/>
        </p:nvSpPr>
        <p:spPr>
          <a:xfrm>
            <a:off x="7478017" y="3444728"/>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grpSp>
        <p:nvGrpSpPr>
          <p:cNvPr id="69" name="Group 68">
            <a:extLst>
              <a:ext uri="{FF2B5EF4-FFF2-40B4-BE49-F238E27FC236}">
                <a16:creationId xmlns:a16="http://schemas.microsoft.com/office/drawing/2014/main" id="{C9F1B24E-74F1-A048-B74A-3415880A5B5C}"/>
              </a:ext>
            </a:extLst>
          </p:cNvPr>
          <p:cNvGrpSpPr/>
          <p:nvPr/>
        </p:nvGrpSpPr>
        <p:grpSpPr>
          <a:xfrm>
            <a:off x="7138160" y="3394386"/>
            <a:ext cx="472303" cy="411430"/>
            <a:chOff x="7323318" y="3067282"/>
            <a:chExt cx="472303" cy="411430"/>
          </a:xfrm>
        </p:grpSpPr>
        <p:sp>
          <p:nvSpPr>
            <p:cNvPr id="70" name="TextBox 69">
              <a:extLst>
                <a:ext uri="{FF2B5EF4-FFF2-40B4-BE49-F238E27FC236}">
                  <a16:creationId xmlns:a16="http://schemas.microsoft.com/office/drawing/2014/main" id="{E7629959-53F5-524D-B8B2-CF77921BC50F}"/>
                </a:ext>
              </a:extLst>
            </p:cNvPr>
            <p:cNvSpPr txBox="1"/>
            <p:nvPr/>
          </p:nvSpPr>
          <p:spPr>
            <a:xfrm>
              <a:off x="7323318" y="306728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a:t>
              </a:r>
            </a:p>
          </p:txBody>
        </p:sp>
        <p:cxnSp>
          <p:nvCxnSpPr>
            <p:cNvPr id="71" name="Straight Connector 70">
              <a:extLst>
                <a:ext uri="{FF2B5EF4-FFF2-40B4-BE49-F238E27FC236}">
                  <a16:creationId xmlns:a16="http://schemas.microsoft.com/office/drawing/2014/main" id="{E2306D1D-F3E2-A941-B476-A700D900E299}"/>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3877E0B8-42AB-AE4A-B93E-D559BD8E57D5}"/>
                </a:ext>
              </a:extLst>
            </p:cNvPr>
            <p:cNvSpPr txBox="1"/>
            <p:nvPr/>
          </p:nvSpPr>
          <p:spPr>
            <a:xfrm>
              <a:off x="7513504" y="3140158"/>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a:t>
              </a:r>
            </a:p>
          </p:txBody>
        </p:sp>
      </p:grpSp>
      <p:sp>
        <p:nvSpPr>
          <p:cNvPr id="73" name="TextBox 72">
            <a:extLst>
              <a:ext uri="{FF2B5EF4-FFF2-40B4-BE49-F238E27FC236}">
                <a16:creationId xmlns:a16="http://schemas.microsoft.com/office/drawing/2014/main" id="{AE50BAD2-1EE6-3246-97A5-ACC7B63CEBCC}"/>
              </a:ext>
            </a:extLst>
          </p:cNvPr>
          <p:cNvSpPr txBox="1"/>
          <p:nvPr/>
        </p:nvSpPr>
        <p:spPr>
          <a:xfrm>
            <a:off x="2009808" y="4496069"/>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a:t>
            </a:r>
          </a:p>
        </p:txBody>
      </p:sp>
      <p:cxnSp>
        <p:nvCxnSpPr>
          <p:cNvPr id="74" name="Straight Connector 73">
            <a:extLst>
              <a:ext uri="{FF2B5EF4-FFF2-40B4-BE49-F238E27FC236}">
                <a16:creationId xmlns:a16="http://schemas.microsoft.com/office/drawing/2014/main" id="{646EB1E9-5568-7A49-BCA9-94C5C50A2DB7}"/>
              </a:ext>
            </a:extLst>
          </p:cNvPr>
          <p:cNvCxnSpPr>
            <a:cxnSpLocks/>
          </p:cNvCxnSpPr>
          <p:nvPr/>
        </p:nvCxnSpPr>
        <p:spPr>
          <a:xfrm flipV="1">
            <a:off x="2221022" y="4645073"/>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5CEF4A88-584F-7C4B-8A6C-69B9D42A7D81}"/>
              </a:ext>
            </a:extLst>
          </p:cNvPr>
          <p:cNvSpPr txBox="1"/>
          <p:nvPr/>
        </p:nvSpPr>
        <p:spPr>
          <a:xfrm>
            <a:off x="2283263" y="4590377"/>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p:sp>
        <p:nvSpPr>
          <p:cNvPr id="79" name="TextBox 78">
            <a:extLst>
              <a:ext uri="{FF2B5EF4-FFF2-40B4-BE49-F238E27FC236}">
                <a16:creationId xmlns:a16="http://schemas.microsoft.com/office/drawing/2014/main" id="{E9657F3A-E041-6147-95DE-1F040ADBE9AD}"/>
              </a:ext>
            </a:extLst>
          </p:cNvPr>
          <p:cNvSpPr txBox="1"/>
          <p:nvPr/>
        </p:nvSpPr>
        <p:spPr>
          <a:xfrm>
            <a:off x="2514644" y="4537231"/>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id="{A0050A41-E33B-3C4F-995D-03F802C1455B}"/>
              </a:ext>
            </a:extLst>
          </p:cNvPr>
          <p:cNvGrpSpPr/>
          <p:nvPr/>
        </p:nvGrpSpPr>
        <p:grpSpPr>
          <a:xfrm>
            <a:off x="2869801" y="4474132"/>
            <a:ext cx="980391" cy="487085"/>
            <a:chOff x="7776771" y="4732513"/>
            <a:chExt cx="980391" cy="487085"/>
          </a:xfrm>
        </p:grpSpPr>
        <p:sp>
          <p:nvSpPr>
            <p:cNvPr id="76" name="TextBox 75">
              <a:extLst>
                <a:ext uri="{FF2B5EF4-FFF2-40B4-BE49-F238E27FC236}">
                  <a16:creationId xmlns:a16="http://schemas.microsoft.com/office/drawing/2014/main" id="{CD50AADC-6FF8-DE48-96B6-4AF6A6032C39}"/>
                </a:ext>
              </a:extLst>
            </p:cNvPr>
            <p:cNvSpPr txBox="1"/>
            <p:nvPr/>
          </p:nvSpPr>
          <p:spPr>
            <a:xfrm>
              <a:off x="7776771" y="4732513"/>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p>
          </p:txBody>
        </p:sp>
        <p:cxnSp>
          <p:nvCxnSpPr>
            <p:cNvPr id="77" name="Straight Connector 76">
              <a:extLst>
                <a:ext uri="{FF2B5EF4-FFF2-40B4-BE49-F238E27FC236}">
                  <a16:creationId xmlns:a16="http://schemas.microsoft.com/office/drawing/2014/main" id="{D9D9B14E-03E1-6449-8BDB-998A8D284001}"/>
                </a:ext>
              </a:extLst>
            </p:cNvPr>
            <p:cNvCxnSpPr>
              <a:cxnSpLocks/>
            </p:cNvCxnSpPr>
            <p:nvPr/>
          </p:nvCxnSpPr>
          <p:spPr>
            <a:xfrm flipV="1">
              <a:off x="7972355" y="4897147"/>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F341705-EC0E-E746-B564-4F16AE7B175B}"/>
                </a:ext>
              </a:extLst>
            </p:cNvPr>
            <p:cNvSpPr txBox="1"/>
            <p:nvPr/>
          </p:nvSpPr>
          <p:spPr>
            <a:xfrm>
              <a:off x="8003336" y="4850266"/>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194D6F3-483F-A14A-AA1D-D23E685ADDFB}"/>
                    </a:ext>
                  </a:extLst>
                </p:cNvPr>
                <p:cNvSpPr txBox="1"/>
                <p:nvPr/>
              </p:nvSpPr>
              <p:spPr>
                <a:xfrm>
                  <a:off x="8110803" y="4798562"/>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80" name="TextBox 79">
                  <a:extLst>
                    <a:ext uri="{FF2B5EF4-FFF2-40B4-BE49-F238E27FC236}">
                      <a16:creationId xmlns:a16="http://schemas.microsoft.com/office/drawing/2014/main" id="{9194D6F3-483F-A14A-AA1D-D23E685ADDFB}"/>
                    </a:ext>
                  </a:extLst>
                </p:cNvPr>
                <p:cNvSpPr txBox="1">
                  <a:spLocks noRot="1" noChangeAspect="1" noMove="1" noResize="1" noEditPoints="1" noAdjustHandles="1" noChangeArrowheads="1" noChangeShapeType="1" noTextEdit="1"/>
                </p:cNvSpPr>
                <p:nvPr/>
              </p:nvSpPr>
              <p:spPr>
                <a:xfrm>
                  <a:off x="8110803" y="4798562"/>
                  <a:ext cx="646359" cy="344069"/>
                </a:xfrm>
                <a:prstGeom prst="rect">
                  <a:avLst/>
                </a:prstGeom>
                <a:blipFill>
                  <a:blip r:embed="rId6"/>
                  <a:stretch>
                    <a:fillRect b="-3448"/>
                  </a:stretch>
                </a:blipFill>
              </p:spPr>
              <p:txBody>
                <a:bodyPr/>
                <a:lstStyle/>
                <a:p>
                  <a:r>
                    <a:rPr lang="en-US">
                      <a:noFill/>
                    </a:rPr>
                    <a:t> </a:t>
                  </a:r>
                </a:p>
              </p:txBody>
            </p:sp>
          </mc:Fallback>
        </mc:AlternateContent>
      </p:grpSp>
      <p:grpSp>
        <p:nvGrpSpPr>
          <p:cNvPr id="81" name="Group 80">
            <a:extLst>
              <a:ext uri="{FF2B5EF4-FFF2-40B4-BE49-F238E27FC236}">
                <a16:creationId xmlns:a16="http://schemas.microsoft.com/office/drawing/2014/main" id="{728FC6AA-A355-AA4E-A8C9-93F8EA0C6D6C}"/>
              </a:ext>
            </a:extLst>
          </p:cNvPr>
          <p:cNvGrpSpPr/>
          <p:nvPr/>
        </p:nvGrpSpPr>
        <p:grpSpPr>
          <a:xfrm>
            <a:off x="2858177" y="4950612"/>
            <a:ext cx="980391" cy="487085"/>
            <a:chOff x="7776771" y="4732513"/>
            <a:chExt cx="980391" cy="487085"/>
          </a:xfrm>
        </p:grpSpPr>
        <p:sp>
          <p:nvSpPr>
            <p:cNvPr id="82" name="TextBox 81">
              <a:extLst>
                <a:ext uri="{FF2B5EF4-FFF2-40B4-BE49-F238E27FC236}">
                  <a16:creationId xmlns:a16="http://schemas.microsoft.com/office/drawing/2014/main" id="{BDECCC8B-2E70-BC45-A3EB-5E28D55578ED}"/>
                </a:ext>
              </a:extLst>
            </p:cNvPr>
            <p:cNvSpPr txBox="1"/>
            <p:nvPr/>
          </p:nvSpPr>
          <p:spPr>
            <a:xfrm>
              <a:off x="7776771" y="4732513"/>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p>
          </p:txBody>
        </p:sp>
        <p:cxnSp>
          <p:nvCxnSpPr>
            <p:cNvPr id="83" name="Straight Connector 82">
              <a:extLst>
                <a:ext uri="{FF2B5EF4-FFF2-40B4-BE49-F238E27FC236}">
                  <a16:creationId xmlns:a16="http://schemas.microsoft.com/office/drawing/2014/main" id="{6CF991B4-0EFD-F44A-A333-9BA793BC119B}"/>
                </a:ext>
              </a:extLst>
            </p:cNvPr>
            <p:cNvCxnSpPr>
              <a:cxnSpLocks/>
            </p:cNvCxnSpPr>
            <p:nvPr/>
          </p:nvCxnSpPr>
          <p:spPr>
            <a:xfrm flipV="1">
              <a:off x="7972355" y="4897147"/>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6DF77AA7-9225-C747-9D28-8AF0EE0ECBDB}"/>
                </a:ext>
              </a:extLst>
            </p:cNvPr>
            <p:cNvSpPr txBox="1"/>
            <p:nvPr/>
          </p:nvSpPr>
          <p:spPr>
            <a:xfrm>
              <a:off x="8003336" y="4850266"/>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906E424D-A647-4243-903B-10C1B44D0EFA}"/>
                    </a:ext>
                  </a:extLst>
                </p:cNvPr>
                <p:cNvSpPr txBox="1"/>
                <p:nvPr/>
              </p:nvSpPr>
              <p:spPr>
                <a:xfrm>
                  <a:off x="8110803" y="4798562"/>
                  <a:ext cx="646359"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2</m:t>
                            </m:r>
                          </m:e>
                        </m:rad>
                      </m:oMath>
                    </m:oMathPara>
                  </a14:m>
                  <a:endParaRPr lang="en-US" sz="2000" dirty="0">
                    <a:latin typeface="Arial" panose="020B0604020202020204" pitchFamily="34" charset="0"/>
                    <a:cs typeface="Arial" panose="020B0604020202020204" pitchFamily="34" charset="0"/>
                  </a:endParaRPr>
                </a:p>
              </p:txBody>
            </p:sp>
          </mc:Choice>
          <mc:Fallback xmlns="">
            <p:sp>
              <p:nvSpPr>
                <p:cNvPr id="85" name="TextBox 84">
                  <a:extLst>
                    <a:ext uri="{FF2B5EF4-FFF2-40B4-BE49-F238E27FC236}">
                      <a16:creationId xmlns:a16="http://schemas.microsoft.com/office/drawing/2014/main" id="{906E424D-A647-4243-903B-10C1B44D0EFA}"/>
                    </a:ext>
                  </a:extLst>
                </p:cNvPr>
                <p:cNvSpPr txBox="1">
                  <a:spLocks noRot="1" noChangeAspect="1" noMove="1" noResize="1" noEditPoints="1" noAdjustHandles="1" noChangeArrowheads="1" noChangeShapeType="1" noTextEdit="1"/>
                </p:cNvSpPr>
                <p:nvPr/>
              </p:nvSpPr>
              <p:spPr>
                <a:xfrm>
                  <a:off x="8110803" y="4798562"/>
                  <a:ext cx="646359" cy="344069"/>
                </a:xfrm>
                <a:prstGeom prst="rect">
                  <a:avLst/>
                </a:prstGeom>
                <a:blipFill>
                  <a:blip r:embed="rId7"/>
                  <a:stretch>
                    <a:fillRect b="-3571"/>
                  </a:stretch>
                </a:blipFill>
              </p:spPr>
              <p:txBody>
                <a:bodyPr/>
                <a:lstStyle/>
                <a:p>
                  <a:r>
                    <a:rPr lang="en-US">
                      <a:noFill/>
                    </a:rPr>
                    <a:t> </a:t>
                  </a:r>
                </a:p>
              </p:txBody>
            </p:sp>
          </mc:Fallback>
        </mc:AlternateContent>
      </p:grpSp>
      <p:sp>
        <p:nvSpPr>
          <p:cNvPr id="86" name="TextBox 85">
            <a:extLst>
              <a:ext uri="{FF2B5EF4-FFF2-40B4-BE49-F238E27FC236}">
                <a16:creationId xmlns:a16="http://schemas.microsoft.com/office/drawing/2014/main" id="{58565B43-B9DF-9844-AF3B-DB0A9666258D}"/>
              </a:ext>
            </a:extLst>
          </p:cNvPr>
          <p:cNvSpPr txBox="1"/>
          <p:nvPr/>
        </p:nvSpPr>
        <p:spPr>
          <a:xfrm>
            <a:off x="4940625" y="4501087"/>
            <a:ext cx="527947" cy="430887"/>
          </a:xfrm>
          <a:prstGeom prst="rect">
            <a:avLst/>
          </a:prstGeom>
          <a:noFill/>
        </p:spPr>
        <p:txBody>
          <a:bodyPr wrap="square" rtlCol="0">
            <a:spAutoFit/>
          </a:bodyPr>
          <a:lstStyle/>
          <a:p>
            <a:r>
              <a:rPr lang="en-US" sz="2200" dirty="0">
                <a:latin typeface="Times New Roman" panose="02020603050405020304" pitchFamily="18" charset="0"/>
                <a:ea typeface="Cambria Math" panose="02040503050406030204" pitchFamily="18" charset="0"/>
                <a:cs typeface="Times New Roman" panose="02020603050405020304" pitchFamily="18" charset="0"/>
              </a:rPr>
              <a:t>- 2</a:t>
            </a:r>
          </a:p>
        </p:txBody>
      </p:sp>
      <p:grpSp>
        <p:nvGrpSpPr>
          <p:cNvPr id="3" name="Group 2">
            <a:extLst>
              <a:ext uri="{FF2B5EF4-FFF2-40B4-BE49-F238E27FC236}">
                <a16:creationId xmlns:a16="http://schemas.microsoft.com/office/drawing/2014/main" id="{59EB3D9E-3C2A-3748-A50F-D55F81606E72}"/>
              </a:ext>
            </a:extLst>
          </p:cNvPr>
          <p:cNvGrpSpPr/>
          <p:nvPr/>
        </p:nvGrpSpPr>
        <p:grpSpPr>
          <a:xfrm>
            <a:off x="1973677" y="4953774"/>
            <a:ext cx="571202" cy="463640"/>
            <a:chOff x="2154393" y="4648469"/>
            <a:chExt cx="571202" cy="463640"/>
          </a:xfrm>
        </p:grpSpPr>
        <p:sp>
          <p:nvSpPr>
            <p:cNvPr id="87" name="TextBox 86">
              <a:extLst>
                <a:ext uri="{FF2B5EF4-FFF2-40B4-BE49-F238E27FC236}">
                  <a16:creationId xmlns:a16="http://schemas.microsoft.com/office/drawing/2014/main" id="{1A2E9734-CDD6-3E4B-91E2-546EA975BA2A}"/>
                </a:ext>
              </a:extLst>
            </p:cNvPr>
            <p:cNvSpPr txBox="1"/>
            <p:nvPr/>
          </p:nvSpPr>
          <p:spPr>
            <a:xfrm>
              <a:off x="2154393" y="4648469"/>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p:txBody>
        </p:sp>
        <p:cxnSp>
          <p:nvCxnSpPr>
            <p:cNvPr id="88" name="Straight Connector 87">
              <a:extLst>
                <a:ext uri="{FF2B5EF4-FFF2-40B4-BE49-F238E27FC236}">
                  <a16:creationId xmlns:a16="http://schemas.microsoft.com/office/drawing/2014/main" id="{9D9E65FE-E510-BE42-9489-C516FA742E71}"/>
                </a:ext>
              </a:extLst>
            </p:cNvPr>
            <p:cNvCxnSpPr>
              <a:cxnSpLocks/>
            </p:cNvCxnSpPr>
            <p:nvPr/>
          </p:nvCxnSpPr>
          <p:spPr>
            <a:xfrm flipV="1">
              <a:off x="2373422" y="4797473"/>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B167F45-567D-034D-910E-2C2977739334}"/>
                </a:ext>
              </a:extLst>
            </p:cNvPr>
            <p:cNvSpPr txBox="1"/>
            <p:nvPr/>
          </p:nvSpPr>
          <p:spPr>
            <a:xfrm>
              <a:off x="2443478" y="4742777"/>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p:txBody>
        </p:sp>
      </p:grpSp>
      <p:sp>
        <p:nvSpPr>
          <p:cNvPr id="90" name="TextBox 89">
            <a:extLst>
              <a:ext uri="{FF2B5EF4-FFF2-40B4-BE49-F238E27FC236}">
                <a16:creationId xmlns:a16="http://schemas.microsoft.com/office/drawing/2014/main" id="{873C1D25-09D2-C443-B70D-3F945A629536}"/>
              </a:ext>
            </a:extLst>
          </p:cNvPr>
          <p:cNvSpPr txBox="1"/>
          <p:nvPr/>
        </p:nvSpPr>
        <p:spPr>
          <a:xfrm>
            <a:off x="2499908" y="5017983"/>
            <a:ext cx="379080" cy="307777"/>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latin typeface="Cambria Math" panose="02040503050406030204" pitchFamily="18" charset="0"/>
                <a:ea typeface="Cambria Math" panose="02040503050406030204" pitchFamily="18" charset="0"/>
                <a:cs typeface="Times New Roman" panose="02020603050405020304" pitchFamily="18" charset="0"/>
              </a:rPr>
              <a:t>+</a:t>
            </a:r>
          </a:p>
        </p:txBody>
      </p:sp>
      <p:grpSp>
        <p:nvGrpSpPr>
          <p:cNvPr id="91" name="Group 90">
            <a:extLst>
              <a:ext uri="{FF2B5EF4-FFF2-40B4-BE49-F238E27FC236}">
                <a16:creationId xmlns:a16="http://schemas.microsoft.com/office/drawing/2014/main" id="{9503EE9C-4E49-D84B-BDEB-20F08D6B37AE}"/>
              </a:ext>
            </a:extLst>
          </p:cNvPr>
          <p:cNvGrpSpPr/>
          <p:nvPr/>
        </p:nvGrpSpPr>
        <p:grpSpPr>
          <a:xfrm>
            <a:off x="4928266" y="4988373"/>
            <a:ext cx="571202" cy="463640"/>
            <a:chOff x="2154393" y="4648469"/>
            <a:chExt cx="571202" cy="463640"/>
          </a:xfrm>
        </p:grpSpPr>
        <p:sp>
          <p:nvSpPr>
            <p:cNvPr id="92" name="TextBox 91">
              <a:extLst>
                <a:ext uri="{FF2B5EF4-FFF2-40B4-BE49-F238E27FC236}">
                  <a16:creationId xmlns:a16="http://schemas.microsoft.com/office/drawing/2014/main" id="{17FDF346-EDE2-0E45-BCB4-BF82BB869331}"/>
                </a:ext>
              </a:extLst>
            </p:cNvPr>
            <p:cNvSpPr txBox="1"/>
            <p:nvPr/>
          </p:nvSpPr>
          <p:spPr>
            <a:xfrm>
              <a:off x="2154393" y="4648469"/>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p:txBody>
        </p:sp>
        <p:cxnSp>
          <p:nvCxnSpPr>
            <p:cNvPr id="93" name="Straight Connector 92">
              <a:extLst>
                <a:ext uri="{FF2B5EF4-FFF2-40B4-BE49-F238E27FC236}">
                  <a16:creationId xmlns:a16="http://schemas.microsoft.com/office/drawing/2014/main" id="{7676F64D-7317-C34E-B1BF-E5E4DB8D95E5}"/>
                </a:ext>
              </a:extLst>
            </p:cNvPr>
            <p:cNvCxnSpPr>
              <a:cxnSpLocks/>
            </p:cNvCxnSpPr>
            <p:nvPr/>
          </p:nvCxnSpPr>
          <p:spPr>
            <a:xfrm flipV="1">
              <a:off x="2373422" y="4797473"/>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43663082-C4A0-304A-B848-AF87C071F525}"/>
                </a:ext>
              </a:extLst>
            </p:cNvPr>
            <p:cNvSpPr txBox="1"/>
            <p:nvPr/>
          </p:nvSpPr>
          <p:spPr>
            <a:xfrm>
              <a:off x="2443478" y="4742777"/>
              <a:ext cx="28211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p>
          </p:txBody>
        </p:sp>
      </p:grpSp>
      <p:grpSp>
        <p:nvGrpSpPr>
          <p:cNvPr id="98" name="Group 97">
            <a:extLst>
              <a:ext uri="{FF2B5EF4-FFF2-40B4-BE49-F238E27FC236}">
                <a16:creationId xmlns:a16="http://schemas.microsoft.com/office/drawing/2014/main" id="{804AED42-3CAA-9048-BB11-FF7ED1178F00}"/>
              </a:ext>
            </a:extLst>
          </p:cNvPr>
          <p:cNvGrpSpPr/>
          <p:nvPr/>
        </p:nvGrpSpPr>
        <p:grpSpPr>
          <a:xfrm>
            <a:off x="6958612" y="4920536"/>
            <a:ext cx="1678033" cy="481586"/>
            <a:chOff x="1032936" y="5890542"/>
            <a:chExt cx="1678033" cy="481586"/>
          </a:xfrm>
        </p:grpSpPr>
        <p:sp>
          <p:nvSpPr>
            <p:cNvPr id="99" name="TextBox 98">
              <a:extLst>
                <a:ext uri="{FF2B5EF4-FFF2-40B4-BE49-F238E27FC236}">
                  <a16:creationId xmlns:a16="http://schemas.microsoft.com/office/drawing/2014/main" id="{D0BA2A0F-5A75-E945-BAFE-1B8A419D947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00" name="TextBox 99">
              <a:extLst>
                <a:ext uri="{FF2B5EF4-FFF2-40B4-BE49-F238E27FC236}">
                  <a16:creationId xmlns:a16="http://schemas.microsoft.com/office/drawing/2014/main" id="{DBFBBC07-0ACE-5B42-AF11-31E292A41B45}"/>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33216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sp>
        <p:nvSpPr>
          <p:cNvPr id="1690" name="Straight Connector 51"/>
          <p:cNvSpPr/>
          <p:nvPr/>
        </p:nvSpPr>
        <p:spPr>
          <a:xfrm>
            <a:off x="277471" y="899088"/>
            <a:ext cx="8563831" cy="1"/>
          </a:xfrm>
          <a:prstGeom prst="line">
            <a:avLst/>
          </a:prstGeom>
          <a:ln w="25400">
            <a:solidFill>
              <a:srgbClr val="000000"/>
            </a:solidFill>
            <a:miter/>
          </a:ln>
        </p:spPr>
        <p:txBody>
          <a:bodyPr lIns="45719" rIns="45719"/>
          <a:lstStyle/>
          <a:p>
            <a:endParaRPr/>
          </a:p>
        </p:txBody>
      </p:sp>
      <p:sp>
        <p:nvSpPr>
          <p:cNvPr id="1691" name="TextBox 53"/>
          <p:cNvSpPr txBox="1"/>
          <p:nvPr/>
        </p:nvSpPr>
        <p:spPr>
          <a:xfrm>
            <a:off x="300921" y="347278"/>
            <a:ext cx="8581074"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600">
                <a:latin typeface="Times New Roman"/>
                <a:ea typeface="Times New Roman"/>
                <a:cs typeface="Times New Roman"/>
                <a:sym typeface="Times New Roman"/>
              </a:defRPr>
            </a:lvl1pPr>
          </a:lstStyle>
          <a:p>
            <a:r>
              <a:rPr dirty="0"/>
              <a:t>Deflection Equation of a Lattice Truss Beam with an End </a:t>
            </a:r>
            <a:r>
              <a:rPr lang="en-US" dirty="0"/>
              <a:t>Force</a:t>
            </a:r>
            <a:r>
              <a:rPr dirty="0"/>
              <a:t>        </a:t>
            </a:r>
          </a:p>
        </p:txBody>
      </p:sp>
      <p:sp>
        <p:nvSpPr>
          <p:cNvPr id="1692" name="Rectangle 55"/>
          <p:cNvSpPr/>
          <p:nvPr/>
        </p:nvSpPr>
        <p:spPr>
          <a:xfrm>
            <a:off x="532668" y="4219793"/>
            <a:ext cx="8165308" cy="1782075"/>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1693" name="Straight Connector 56"/>
          <p:cNvSpPr/>
          <p:nvPr/>
        </p:nvSpPr>
        <p:spPr>
          <a:xfrm>
            <a:off x="532668" y="4693613"/>
            <a:ext cx="8165309" cy="1"/>
          </a:xfrm>
          <a:prstGeom prst="line">
            <a:avLst/>
          </a:prstGeom>
          <a:ln w="19050">
            <a:solidFill>
              <a:srgbClr val="000000"/>
            </a:solidFill>
            <a:miter/>
          </a:ln>
        </p:spPr>
        <p:txBody>
          <a:bodyPr lIns="45719" rIns="45719"/>
          <a:lstStyle/>
          <a:p>
            <a:endParaRPr/>
          </a:p>
        </p:txBody>
      </p:sp>
      <p:sp>
        <p:nvSpPr>
          <p:cNvPr id="1694" name="TextBox 57"/>
          <p:cNvSpPr txBox="1"/>
          <p:nvPr/>
        </p:nvSpPr>
        <p:spPr>
          <a:xfrm>
            <a:off x="2688471" y="4239339"/>
            <a:ext cx="432952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400">
                <a:latin typeface="Times New Roman"/>
                <a:ea typeface="Times New Roman"/>
                <a:cs typeface="Times New Roman"/>
                <a:sym typeface="Times New Roman"/>
              </a:defRPr>
            </a:lvl1pPr>
          </a:lstStyle>
          <a:p>
            <a:r>
              <a:rPr lang="en-US" dirty="0"/>
              <a:t>Deflection Equation, Problem #4  </a:t>
            </a:r>
            <a:r>
              <a:rPr dirty="0"/>
              <a:t> </a:t>
            </a:r>
          </a:p>
        </p:txBody>
      </p:sp>
      <p:sp>
        <p:nvSpPr>
          <p:cNvPr id="1695" name="TextBox 83"/>
          <p:cNvSpPr txBox="1"/>
          <p:nvPr/>
        </p:nvSpPr>
        <p:spPr>
          <a:xfrm>
            <a:off x="4846065" y="3031916"/>
            <a:ext cx="1789823"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r>
              <a:rPr dirty="0"/>
              <a:t>One truss unit, </a:t>
            </a:r>
            <a:r>
              <a:rPr dirty="0">
                <a:solidFill>
                  <a:srgbClr val="FF0000"/>
                </a:solidFill>
              </a:rPr>
              <a:t>n</a:t>
            </a:r>
          </a:p>
        </p:txBody>
      </p:sp>
      <p:sp>
        <p:nvSpPr>
          <p:cNvPr id="1696" name="Straight Arrow Connector 84"/>
          <p:cNvSpPr/>
          <p:nvPr/>
        </p:nvSpPr>
        <p:spPr>
          <a:xfrm flipV="1">
            <a:off x="6531020" y="2646850"/>
            <a:ext cx="0" cy="550060"/>
          </a:xfrm>
          <a:prstGeom prst="line">
            <a:avLst/>
          </a:prstGeom>
          <a:ln w="12700">
            <a:solidFill>
              <a:srgbClr val="000000"/>
            </a:solidFill>
            <a:miter/>
            <a:tailEnd type="triangle"/>
          </a:ln>
        </p:spPr>
        <p:txBody>
          <a:bodyPr lIns="45719" rIns="45719"/>
          <a:lstStyle/>
          <a:p>
            <a:endParaRPr/>
          </a:p>
        </p:txBody>
      </p:sp>
      <p:pic>
        <p:nvPicPr>
          <p:cNvPr id="1697" name="Picture 85" descr="Picture 85"/>
          <p:cNvPicPr>
            <a:picLocks noChangeAspect="1"/>
          </p:cNvPicPr>
          <p:nvPr/>
        </p:nvPicPr>
        <p:blipFill>
          <a:blip r:embed="rId2"/>
          <a:stretch>
            <a:fillRect/>
          </a:stretch>
        </p:blipFill>
        <p:spPr>
          <a:xfrm>
            <a:off x="2592626" y="3021825"/>
            <a:ext cx="321966" cy="321966"/>
          </a:xfrm>
          <a:prstGeom prst="rect">
            <a:avLst/>
          </a:prstGeom>
          <a:ln w="12700">
            <a:miter lim="400000"/>
          </a:ln>
        </p:spPr>
      </p:pic>
      <p:sp>
        <p:nvSpPr>
          <p:cNvPr id="1698" name="Right Brace 86"/>
          <p:cNvSpPr/>
          <p:nvPr/>
        </p:nvSpPr>
        <p:spPr>
          <a:xfrm rot="5400000">
            <a:off x="2657146" y="2522184"/>
            <a:ext cx="216991" cy="7301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239"/>
                  <a:pt x="10800" y="535"/>
                </a:cubicBezTo>
                <a:lnTo>
                  <a:pt x="10800" y="10265"/>
                </a:lnTo>
                <a:cubicBezTo>
                  <a:pt x="10800" y="10561"/>
                  <a:pt x="15635" y="10800"/>
                  <a:pt x="21600" y="10800"/>
                </a:cubicBezTo>
                <a:cubicBezTo>
                  <a:pt x="15635" y="10800"/>
                  <a:pt x="10800" y="11039"/>
                  <a:pt x="10800" y="11335"/>
                </a:cubicBezTo>
                <a:lnTo>
                  <a:pt x="10800" y="21065"/>
                </a:lnTo>
                <a:cubicBezTo>
                  <a:pt x="10800" y="21361"/>
                  <a:pt x="5965" y="21600"/>
                  <a:pt x="0" y="21600"/>
                </a:cubicBezTo>
              </a:path>
            </a:pathLst>
          </a:custGeom>
          <a:ln w="3175">
            <a:solidFill>
              <a:srgbClr val="000000"/>
            </a:solidFill>
            <a:miter/>
          </a:ln>
        </p:spPr>
        <p:txBody>
          <a:bodyPr lIns="45719" rIns="45719" anchor="ctr"/>
          <a:lstStyle/>
          <a:p>
            <a:pPr algn="ctr"/>
            <a:endParaRPr/>
          </a:p>
        </p:txBody>
      </p:sp>
      <p:pic>
        <p:nvPicPr>
          <p:cNvPr id="1699" name="Picture 54" descr="Picture 54"/>
          <p:cNvPicPr>
            <a:picLocks noChangeAspect="1"/>
          </p:cNvPicPr>
          <p:nvPr/>
        </p:nvPicPr>
        <p:blipFill>
          <a:blip r:embed="rId2"/>
          <a:stretch>
            <a:fillRect/>
          </a:stretch>
        </p:blipFill>
        <p:spPr>
          <a:xfrm>
            <a:off x="2093159" y="5056463"/>
            <a:ext cx="368686" cy="368686"/>
          </a:xfrm>
          <a:prstGeom prst="rect">
            <a:avLst/>
          </a:prstGeom>
          <a:ln w="12700">
            <a:miter lim="400000"/>
          </a:ln>
        </p:spPr>
      </p:pic>
      <p:sp>
        <p:nvSpPr>
          <p:cNvPr id="1700" name="TextBox 59"/>
          <p:cNvSpPr txBox="1"/>
          <p:nvPr/>
        </p:nvSpPr>
        <p:spPr>
          <a:xfrm>
            <a:off x="2573613" y="5108928"/>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1701" name="Straight Connector 60"/>
          <p:cNvSpPr/>
          <p:nvPr/>
        </p:nvSpPr>
        <p:spPr>
          <a:xfrm flipV="1">
            <a:off x="2722782" y="5356419"/>
            <a:ext cx="141060" cy="169277"/>
          </a:xfrm>
          <a:prstGeom prst="line">
            <a:avLst/>
          </a:prstGeom>
          <a:ln w="12700">
            <a:solidFill>
              <a:srgbClr val="000000"/>
            </a:solidFill>
            <a:miter/>
          </a:ln>
        </p:spPr>
        <p:txBody>
          <a:bodyPr lIns="45719" rIns="45719"/>
          <a:lstStyle/>
          <a:p>
            <a:endParaRPr/>
          </a:p>
        </p:txBody>
      </p:sp>
      <p:sp>
        <p:nvSpPr>
          <p:cNvPr id="1702" name="TextBox 61"/>
          <p:cNvSpPr txBox="1"/>
          <p:nvPr/>
        </p:nvSpPr>
        <p:spPr>
          <a:xfrm>
            <a:off x="2790057" y="5404953"/>
            <a:ext cx="282119" cy="348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703" name="TextBox 80"/>
          <p:cNvSpPr txBox="1"/>
          <p:nvPr/>
        </p:nvSpPr>
        <p:spPr>
          <a:xfrm>
            <a:off x="6074319" y="5126428"/>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1704" name="Straight Connector 81"/>
          <p:cNvSpPr/>
          <p:nvPr/>
        </p:nvSpPr>
        <p:spPr>
          <a:xfrm flipV="1">
            <a:off x="6227988" y="5318469"/>
            <a:ext cx="141060" cy="169277"/>
          </a:xfrm>
          <a:prstGeom prst="line">
            <a:avLst/>
          </a:prstGeom>
          <a:ln w="12700">
            <a:solidFill>
              <a:srgbClr val="000000"/>
            </a:solidFill>
            <a:miter/>
          </a:ln>
        </p:spPr>
        <p:txBody>
          <a:bodyPr lIns="45719" rIns="45719"/>
          <a:lstStyle/>
          <a:p>
            <a:endParaRPr/>
          </a:p>
        </p:txBody>
      </p:sp>
      <p:sp>
        <p:nvSpPr>
          <p:cNvPr id="1705" name="TextBox 82"/>
          <p:cNvSpPr txBox="1"/>
          <p:nvPr/>
        </p:nvSpPr>
        <p:spPr>
          <a:xfrm>
            <a:off x="6250607" y="5387673"/>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mc:AlternateContent xmlns:mc="http://schemas.openxmlformats.org/markup-compatibility/2006" xmlns:a14="http://schemas.microsoft.com/office/drawing/2010/main">
        <mc:Choice Requires="a14">
          <p:sp>
            <p:nvSpPr>
              <p:cNvPr id="1706" name="TextBox 67"/>
              <p:cNvSpPr txBox="1"/>
              <p:nvPr/>
            </p:nvSpPr>
            <p:spPr>
              <a:xfrm>
                <a:off x="7759498" y="5164965"/>
                <a:ext cx="391510" cy="344222"/>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1706" name="TextBox 67"/>
              <p:cNvSpPr txBox="1">
                <a:spLocks noRot="1" noChangeAspect="1" noMove="1" noResize="1" noEditPoints="1" noAdjustHandles="1" noChangeArrowheads="1" noChangeShapeType="1" noTextEdit="1"/>
              </p:cNvSpPr>
              <p:nvPr/>
            </p:nvSpPr>
            <p:spPr>
              <a:xfrm>
                <a:off x="7759498" y="5164965"/>
                <a:ext cx="391510" cy="344222"/>
              </a:xfrm>
              <a:prstGeom prst="rect">
                <a:avLst/>
              </a:prstGeom>
              <a:blipFill>
                <a:blip r:embed="rId3"/>
                <a:stretch>
                  <a:fillRect r="-17188" b="-15789"/>
                </a:stretch>
              </a:blipFill>
              <a:ln w="12700">
                <a:miter lim="400000"/>
              </a:ln>
            </p:spPr>
            <p:txBody>
              <a:bodyPr/>
              <a:lstStyle/>
              <a:p>
                <a:r>
                  <a:rPr lang="en-US">
                    <a:noFill/>
                  </a:rPr>
                  <a:t> </a:t>
                </a:r>
              </a:p>
            </p:txBody>
          </p:sp>
        </mc:Fallback>
      </mc:AlternateContent>
      <p:sp>
        <p:nvSpPr>
          <p:cNvPr id="1707" name="TextBox 68"/>
          <p:cNvSpPr txBox="1"/>
          <p:nvPr/>
        </p:nvSpPr>
        <p:spPr>
          <a:xfrm>
            <a:off x="6705520" y="5239255"/>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1708" name="TextBox 69"/>
          <p:cNvSpPr txBox="1"/>
          <p:nvPr/>
        </p:nvSpPr>
        <p:spPr>
          <a:xfrm>
            <a:off x="919268" y="5171962"/>
            <a:ext cx="2733602"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Y(</a:t>
            </a:r>
            <a:r>
              <a:rPr>
                <a:solidFill>
                  <a:srgbClr val="FF0000"/>
                </a:solidFill>
              </a:rPr>
              <a:t>n</a:t>
            </a:r>
            <a:r>
              <a:t>) =                  </a:t>
            </a:r>
            <a:r>
              <a:rPr>
                <a:solidFill>
                  <a:srgbClr val="FF0000"/>
                </a:solidFill>
              </a:rPr>
              <a:t>n</a:t>
            </a:r>
            <a:r>
              <a:t>   </a:t>
            </a:r>
          </a:p>
        </p:txBody>
      </p:sp>
      <p:sp>
        <p:nvSpPr>
          <p:cNvPr id="1709" name="TextBox 70"/>
          <p:cNvSpPr txBox="1"/>
          <p:nvPr/>
        </p:nvSpPr>
        <p:spPr>
          <a:xfrm>
            <a:off x="5630913" y="5141521"/>
            <a:ext cx="48965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a:t>
            </a:r>
          </a:p>
        </p:txBody>
      </p:sp>
      <p:sp>
        <p:nvSpPr>
          <p:cNvPr id="1710" name="TextBox 71"/>
          <p:cNvSpPr txBox="1"/>
          <p:nvPr/>
        </p:nvSpPr>
        <p:spPr>
          <a:xfrm>
            <a:off x="5911389" y="5109575"/>
            <a:ext cx="460080"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lvl1pPr>
          </a:lstStyle>
          <a:p>
            <a:r>
              <a:t>(</a:t>
            </a:r>
          </a:p>
        </p:txBody>
      </p:sp>
      <p:sp>
        <p:nvSpPr>
          <p:cNvPr id="1711" name="TextBox 72"/>
          <p:cNvSpPr txBox="1"/>
          <p:nvPr/>
        </p:nvSpPr>
        <p:spPr>
          <a:xfrm>
            <a:off x="7561266" y="5094842"/>
            <a:ext cx="460080"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lvl1pPr>
          </a:lstStyle>
          <a:p>
            <a:r>
              <a:t>)</a:t>
            </a:r>
          </a:p>
        </p:txBody>
      </p:sp>
      <p:sp>
        <p:nvSpPr>
          <p:cNvPr id="1712" name="TextBox 73"/>
          <p:cNvSpPr txBox="1"/>
          <p:nvPr/>
        </p:nvSpPr>
        <p:spPr>
          <a:xfrm>
            <a:off x="7285411" y="5141516"/>
            <a:ext cx="47545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1713" name="TextBox 74"/>
          <p:cNvSpPr txBox="1"/>
          <p:nvPr/>
        </p:nvSpPr>
        <p:spPr>
          <a:xfrm>
            <a:off x="3089092" y="5063056"/>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solidFill>
                  <a:srgbClr val="FF0000"/>
                </a:solidFill>
                <a:latin typeface="Times New Roman"/>
                <a:ea typeface="Times New Roman"/>
                <a:cs typeface="Times New Roman"/>
                <a:sym typeface="Times New Roman"/>
              </a:defRPr>
            </a:pPr>
            <a:r>
              <a:t>3</a:t>
            </a:r>
            <a:r>
              <a:rPr>
                <a:solidFill>
                  <a:srgbClr val="000000"/>
                </a:solidFill>
              </a:rPr>
              <a:t>  </a:t>
            </a:r>
          </a:p>
        </p:txBody>
      </p:sp>
      <p:sp>
        <p:nvSpPr>
          <p:cNvPr id="1714" name="TextBox 75"/>
          <p:cNvSpPr txBox="1"/>
          <p:nvPr/>
        </p:nvSpPr>
        <p:spPr>
          <a:xfrm>
            <a:off x="1925759" y="5016446"/>
            <a:ext cx="344624"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400">
                <a:latin typeface="Times New Roman"/>
                <a:ea typeface="Times New Roman"/>
                <a:cs typeface="Times New Roman"/>
                <a:sym typeface="Times New Roman"/>
              </a:defRPr>
            </a:lvl1pPr>
          </a:lstStyle>
          <a:p>
            <a:r>
              <a:rPr lang="en-US" dirty="0"/>
              <a:t>F</a:t>
            </a:r>
            <a:r>
              <a:rPr dirty="0"/>
              <a:t> </a:t>
            </a:r>
          </a:p>
        </p:txBody>
      </p:sp>
      <p:sp>
        <p:nvSpPr>
          <p:cNvPr id="1715" name="TextBox 76"/>
          <p:cNvSpPr txBox="1"/>
          <p:nvPr/>
        </p:nvSpPr>
        <p:spPr>
          <a:xfrm>
            <a:off x="1911010" y="5344382"/>
            <a:ext cx="647868" cy="421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latin typeface="Times New Roman"/>
                <a:ea typeface="Times New Roman"/>
                <a:cs typeface="Times New Roman"/>
                <a:sym typeface="Times New Roman"/>
              </a:defRPr>
            </a:lvl1pPr>
          </a:lstStyle>
          <a:p>
            <a:r>
              <a:t>EA  </a:t>
            </a:r>
          </a:p>
        </p:txBody>
      </p:sp>
      <p:sp>
        <p:nvSpPr>
          <p:cNvPr id="1716" name="Right Bracket 77"/>
          <p:cNvSpPr/>
          <p:nvPr/>
        </p:nvSpPr>
        <p:spPr>
          <a:xfrm>
            <a:off x="8191798" y="5039891"/>
            <a:ext cx="74870" cy="789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6"/>
                  <a:pt x="21600" y="171"/>
                </a:cubicBezTo>
                <a:lnTo>
                  <a:pt x="21600" y="21429"/>
                </a:lnTo>
                <a:cubicBezTo>
                  <a:pt x="21600" y="21524"/>
                  <a:pt x="11929" y="21600"/>
                  <a:pt x="0" y="21600"/>
                </a:cubicBezTo>
              </a:path>
            </a:pathLst>
          </a:custGeom>
          <a:ln w="19050">
            <a:solidFill>
              <a:srgbClr val="000000"/>
            </a:solidFill>
            <a:miter/>
          </a:ln>
        </p:spPr>
        <p:txBody>
          <a:bodyPr lIns="45719" rIns="45719" anchor="ctr"/>
          <a:lstStyle/>
          <a:p>
            <a:pPr algn="ctr"/>
            <a:endParaRPr/>
          </a:p>
        </p:txBody>
      </p:sp>
      <p:sp>
        <p:nvSpPr>
          <p:cNvPr id="1717" name="Right Bracket 78"/>
          <p:cNvSpPr/>
          <p:nvPr/>
        </p:nvSpPr>
        <p:spPr>
          <a:xfrm flipH="1">
            <a:off x="2542452" y="5040052"/>
            <a:ext cx="74870" cy="789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6"/>
                  <a:pt x="21600" y="171"/>
                </a:cubicBezTo>
                <a:lnTo>
                  <a:pt x="21600" y="21429"/>
                </a:lnTo>
                <a:cubicBezTo>
                  <a:pt x="21600" y="21524"/>
                  <a:pt x="11929" y="21600"/>
                  <a:pt x="0" y="21600"/>
                </a:cubicBezTo>
              </a:path>
            </a:pathLst>
          </a:custGeom>
          <a:ln w="19050">
            <a:solidFill>
              <a:srgbClr val="000000"/>
            </a:solidFill>
            <a:miter/>
          </a:ln>
        </p:spPr>
        <p:txBody>
          <a:bodyPr lIns="45719" rIns="45719" anchor="ctr"/>
          <a:lstStyle/>
          <a:p>
            <a:pPr algn="ctr"/>
            <a:endParaRPr/>
          </a:p>
        </p:txBody>
      </p:sp>
      <p:sp>
        <p:nvSpPr>
          <p:cNvPr id="1718" name="Straight Connector 79"/>
          <p:cNvSpPr/>
          <p:nvPr/>
        </p:nvSpPr>
        <p:spPr>
          <a:xfrm>
            <a:off x="1871064" y="5411246"/>
            <a:ext cx="594852" cy="1"/>
          </a:xfrm>
          <a:prstGeom prst="line">
            <a:avLst/>
          </a:prstGeom>
          <a:ln w="12700">
            <a:solidFill>
              <a:srgbClr val="000000"/>
            </a:solidFill>
            <a:miter/>
          </a:ln>
        </p:spPr>
        <p:txBody>
          <a:bodyPr lIns="45719" rIns="45719"/>
          <a:lstStyle/>
          <a:p>
            <a:endParaRPr/>
          </a:p>
        </p:txBody>
      </p:sp>
      <p:sp>
        <p:nvSpPr>
          <p:cNvPr id="1719" name="TextBox 95"/>
          <p:cNvSpPr txBox="1"/>
          <p:nvPr/>
        </p:nvSpPr>
        <p:spPr>
          <a:xfrm>
            <a:off x="4865956" y="5215810"/>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1720" name="TextBox 106"/>
          <p:cNvSpPr txBox="1"/>
          <p:nvPr/>
        </p:nvSpPr>
        <p:spPr>
          <a:xfrm>
            <a:off x="3289372" y="5164420"/>
            <a:ext cx="527948" cy="409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a:latin typeface="Times New Roman"/>
                <a:ea typeface="Times New Roman"/>
                <a:cs typeface="Times New Roman"/>
                <a:sym typeface="Times New Roman"/>
              </a:defRPr>
            </a:lvl1pPr>
          </a:lstStyle>
          <a:p>
            <a:r>
              <a:t>- 2</a:t>
            </a:r>
          </a:p>
        </p:txBody>
      </p:sp>
      <p:grpSp>
        <p:nvGrpSpPr>
          <p:cNvPr id="1724" name="Group 107"/>
          <p:cNvGrpSpPr/>
          <p:nvPr/>
        </p:nvGrpSpPr>
        <p:grpSpPr>
          <a:xfrm>
            <a:off x="4272570" y="5131774"/>
            <a:ext cx="474204" cy="565171"/>
            <a:chOff x="0" y="0"/>
            <a:chExt cx="474203" cy="565169"/>
          </a:xfrm>
        </p:grpSpPr>
        <p:sp>
          <p:nvSpPr>
            <p:cNvPr id="1721" name="TextBox 108"/>
            <p:cNvSpPr txBox="1"/>
            <p:nvPr/>
          </p:nvSpPr>
          <p:spPr>
            <a:xfrm>
              <a:off x="0" y="0"/>
              <a:ext cx="28211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1722" name="Straight Connector 109"/>
            <p:cNvSpPr/>
            <p:nvPr/>
          </p:nvSpPr>
          <p:spPr>
            <a:xfrm flipV="1">
              <a:off x="156509" y="203709"/>
              <a:ext cx="141060"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23" name="TextBox 110"/>
            <p:cNvSpPr txBox="1"/>
            <p:nvPr/>
          </p:nvSpPr>
          <p:spPr>
            <a:xfrm>
              <a:off x="192085" y="216739"/>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3  </a:t>
              </a:r>
            </a:p>
          </p:txBody>
        </p:sp>
      </p:grpSp>
      <p:sp>
        <p:nvSpPr>
          <p:cNvPr id="1725" name="TextBox 111"/>
          <p:cNvSpPr txBox="1"/>
          <p:nvPr/>
        </p:nvSpPr>
        <p:spPr>
          <a:xfrm>
            <a:off x="3998979" y="5237117"/>
            <a:ext cx="37908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grpSp>
        <p:nvGrpSpPr>
          <p:cNvPr id="1729" name="Group 112"/>
          <p:cNvGrpSpPr/>
          <p:nvPr/>
        </p:nvGrpSpPr>
        <p:grpSpPr>
          <a:xfrm>
            <a:off x="5152149" y="5104828"/>
            <a:ext cx="453975" cy="528704"/>
            <a:chOff x="0" y="0"/>
            <a:chExt cx="453973" cy="528702"/>
          </a:xfrm>
        </p:grpSpPr>
        <p:sp>
          <p:nvSpPr>
            <p:cNvPr id="1726" name="TextBox 113"/>
            <p:cNvSpPr txBox="1"/>
            <p:nvPr/>
          </p:nvSpPr>
          <p:spPr>
            <a:xfrm>
              <a:off x="0" y="0"/>
              <a:ext cx="28211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1727" name="Straight Connector 114"/>
            <p:cNvSpPr/>
            <p:nvPr/>
          </p:nvSpPr>
          <p:spPr>
            <a:xfrm flipV="1">
              <a:off x="148690" y="211524"/>
              <a:ext cx="141059"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28" name="TextBox 115"/>
            <p:cNvSpPr txBox="1"/>
            <p:nvPr/>
          </p:nvSpPr>
          <p:spPr>
            <a:xfrm>
              <a:off x="171856" y="180273"/>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sp>
        <p:nvSpPr>
          <p:cNvPr id="1730" name="TextBox 116"/>
          <p:cNvSpPr txBox="1"/>
          <p:nvPr/>
        </p:nvSpPr>
        <p:spPr>
          <a:xfrm>
            <a:off x="3616414" y="5168612"/>
            <a:ext cx="47545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1731" name="TextBox 117"/>
          <p:cNvSpPr txBox="1"/>
          <p:nvPr/>
        </p:nvSpPr>
        <p:spPr>
          <a:xfrm>
            <a:off x="3851042" y="5067058"/>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solidFill>
                  <a:srgbClr val="FF0000"/>
                </a:solidFill>
                <a:latin typeface="Times New Roman"/>
                <a:ea typeface="Times New Roman"/>
                <a:cs typeface="Times New Roman"/>
                <a:sym typeface="Times New Roman"/>
              </a:defRPr>
            </a:pPr>
            <a:r>
              <a:t>2</a:t>
            </a:r>
            <a:r>
              <a:rPr>
                <a:solidFill>
                  <a:srgbClr val="000000"/>
                </a:solidFill>
              </a:rPr>
              <a:t>  </a:t>
            </a:r>
          </a:p>
        </p:txBody>
      </p:sp>
      <p:sp>
        <p:nvSpPr>
          <p:cNvPr id="1732" name="TextBox 118"/>
          <p:cNvSpPr txBox="1"/>
          <p:nvPr/>
        </p:nvSpPr>
        <p:spPr>
          <a:xfrm>
            <a:off x="4561771" y="5156773"/>
            <a:ext cx="47545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1733" name="TextBox 119"/>
          <p:cNvSpPr txBox="1"/>
          <p:nvPr/>
        </p:nvSpPr>
        <p:spPr>
          <a:xfrm>
            <a:off x="6355613" y="5170802"/>
            <a:ext cx="47545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1734" name="TextBox 120"/>
          <p:cNvSpPr txBox="1"/>
          <p:nvPr/>
        </p:nvSpPr>
        <p:spPr>
          <a:xfrm>
            <a:off x="6566796" y="5069248"/>
            <a:ext cx="282118" cy="31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solidFill>
                  <a:srgbClr val="FF0000"/>
                </a:solidFill>
                <a:latin typeface="Times New Roman"/>
                <a:ea typeface="Times New Roman"/>
                <a:cs typeface="Times New Roman"/>
                <a:sym typeface="Times New Roman"/>
              </a:defRPr>
            </a:pPr>
            <a:r>
              <a:t>3</a:t>
            </a:r>
            <a:r>
              <a:rPr>
                <a:solidFill>
                  <a:srgbClr val="000000"/>
                </a:solidFill>
              </a:rPr>
              <a:t>  </a:t>
            </a:r>
          </a:p>
        </p:txBody>
      </p:sp>
      <p:sp>
        <p:nvSpPr>
          <p:cNvPr id="1735" name="TextBox 122"/>
          <p:cNvSpPr txBox="1"/>
          <p:nvPr/>
        </p:nvSpPr>
        <p:spPr>
          <a:xfrm>
            <a:off x="6996038" y="5119727"/>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736" name="Straight Connector 123"/>
          <p:cNvSpPr/>
          <p:nvPr/>
        </p:nvSpPr>
        <p:spPr>
          <a:xfrm flipV="1">
            <a:off x="7152546" y="5323437"/>
            <a:ext cx="141060" cy="169277"/>
          </a:xfrm>
          <a:prstGeom prst="line">
            <a:avLst/>
          </a:prstGeom>
          <a:ln w="12700">
            <a:solidFill>
              <a:srgbClr val="000000"/>
            </a:solidFill>
            <a:miter/>
          </a:ln>
        </p:spPr>
        <p:txBody>
          <a:bodyPr lIns="45719" rIns="45719"/>
          <a:lstStyle/>
          <a:p>
            <a:endParaRPr/>
          </a:p>
        </p:txBody>
      </p:sp>
      <p:sp>
        <p:nvSpPr>
          <p:cNvPr id="1737" name="TextBox 124"/>
          <p:cNvSpPr txBox="1"/>
          <p:nvPr/>
        </p:nvSpPr>
        <p:spPr>
          <a:xfrm>
            <a:off x="7179882" y="5372048"/>
            <a:ext cx="282118"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cxnSp>
        <p:nvCxnSpPr>
          <p:cNvPr id="98" name="Straight Connector 97">
            <a:extLst>
              <a:ext uri="{FF2B5EF4-FFF2-40B4-BE49-F238E27FC236}">
                <a16:creationId xmlns:a16="http://schemas.microsoft.com/office/drawing/2014/main" id="{33A7A746-BFC7-B647-8E30-33A1B2B93C4C}"/>
              </a:ext>
            </a:extLst>
          </p:cNvPr>
          <p:cNvCxnSpPr>
            <a:cxnSpLocks/>
          </p:cNvCxnSpPr>
          <p:nvPr/>
        </p:nvCxnSpPr>
        <p:spPr>
          <a:xfrm flipH="1">
            <a:off x="5009641" y="1851084"/>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FAF0B30-EE5A-C24D-9CCA-1B13C24711E7}"/>
              </a:ext>
            </a:extLst>
          </p:cNvPr>
          <p:cNvCxnSpPr>
            <a:cxnSpLocks/>
          </p:cNvCxnSpPr>
          <p:nvPr/>
        </p:nvCxnSpPr>
        <p:spPr>
          <a:xfrm rot="5400000" flipV="1">
            <a:off x="6214572" y="1840414"/>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D6B6005-48C4-F34E-8692-D0C91E18C190}"/>
              </a:ext>
            </a:extLst>
          </p:cNvPr>
          <p:cNvCxnSpPr>
            <a:cxnSpLocks/>
          </p:cNvCxnSpPr>
          <p:nvPr/>
        </p:nvCxnSpPr>
        <p:spPr>
          <a:xfrm flipH="1">
            <a:off x="2489360" y="1849422"/>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482EE12-842F-3747-BA6B-72BA22DBC948}"/>
              </a:ext>
            </a:extLst>
          </p:cNvPr>
          <p:cNvCxnSpPr>
            <a:cxnSpLocks/>
          </p:cNvCxnSpPr>
          <p:nvPr/>
        </p:nvCxnSpPr>
        <p:spPr>
          <a:xfrm flipH="1">
            <a:off x="3113085" y="1843111"/>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ADC5D22-8742-C043-B4B4-2C91F27F0BB2}"/>
              </a:ext>
            </a:extLst>
          </p:cNvPr>
          <p:cNvCxnSpPr>
            <a:cxnSpLocks/>
          </p:cNvCxnSpPr>
          <p:nvPr/>
        </p:nvCxnSpPr>
        <p:spPr>
          <a:xfrm flipH="1">
            <a:off x="3741939" y="1844163"/>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84CE329-ED58-2E45-90AA-8B4EACF88808}"/>
              </a:ext>
            </a:extLst>
          </p:cNvPr>
          <p:cNvCxnSpPr>
            <a:cxnSpLocks/>
          </p:cNvCxnSpPr>
          <p:nvPr/>
        </p:nvCxnSpPr>
        <p:spPr>
          <a:xfrm flipH="1">
            <a:off x="4365664" y="1837852"/>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163D4C9-A233-D548-8BBB-D513683A0C0D}"/>
              </a:ext>
            </a:extLst>
          </p:cNvPr>
          <p:cNvCxnSpPr>
            <a:cxnSpLocks/>
          </p:cNvCxnSpPr>
          <p:nvPr/>
        </p:nvCxnSpPr>
        <p:spPr>
          <a:xfrm rot="5400000" flipV="1">
            <a:off x="1859072" y="1840758"/>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D64561D-3958-0342-BC16-765EAF8F4FD0}"/>
              </a:ext>
            </a:extLst>
          </p:cNvPr>
          <p:cNvCxnSpPr>
            <a:cxnSpLocks/>
          </p:cNvCxnSpPr>
          <p:nvPr/>
        </p:nvCxnSpPr>
        <p:spPr>
          <a:xfrm rot="5400000" flipV="1">
            <a:off x="2483762" y="1840758"/>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22E9CB6-E050-2D41-B258-B984DCEEC942}"/>
              </a:ext>
            </a:extLst>
          </p:cNvPr>
          <p:cNvCxnSpPr>
            <a:cxnSpLocks/>
          </p:cNvCxnSpPr>
          <p:nvPr/>
        </p:nvCxnSpPr>
        <p:spPr>
          <a:xfrm rot="5400000" flipV="1">
            <a:off x="3103310" y="1840414"/>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DFFDEC9-BF02-BE4C-AF26-E644AC5DE2ED}"/>
              </a:ext>
            </a:extLst>
          </p:cNvPr>
          <p:cNvCxnSpPr>
            <a:cxnSpLocks/>
          </p:cNvCxnSpPr>
          <p:nvPr/>
        </p:nvCxnSpPr>
        <p:spPr>
          <a:xfrm rot="5400000" flipV="1">
            <a:off x="3741484" y="1840758"/>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5F57313-0493-8044-B8BC-B99DC9850D71}"/>
              </a:ext>
            </a:extLst>
          </p:cNvPr>
          <p:cNvCxnSpPr>
            <a:cxnSpLocks/>
          </p:cNvCxnSpPr>
          <p:nvPr/>
        </p:nvCxnSpPr>
        <p:spPr>
          <a:xfrm rot="5400000" flipV="1">
            <a:off x="4366175" y="1845557"/>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B2D3B84-C19D-694A-8895-7A078963EFF3}"/>
              </a:ext>
            </a:extLst>
          </p:cNvPr>
          <p:cNvCxnSpPr>
            <a:cxnSpLocks/>
          </p:cNvCxnSpPr>
          <p:nvPr/>
        </p:nvCxnSpPr>
        <p:spPr>
          <a:xfrm flipV="1">
            <a:off x="1847646" y="1847399"/>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40FD79A-C533-B34B-B1C6-A17338E8788E}"/>
              </a:ext>
            </a:extLst>
          </p:cNvPr>
          <p:cNvCxnSpPr>
            <a:cxnSpLocks/>
          </p:cNvCxnSpPr>
          <p:nvPr/>
        </p:nvCxnSpPr>
        <p:spPr>
          <a:xfrm flipH="1">
            <a:off x="6853599" y="1842200"/>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9E953E-5DE7-424F-ABA5-E3D7EBB593BB}"/>
              </a:ext>
            </a:extLst>
          </p:cNvPr>
          <p:cNvCxnSpPr>
            <a:cxnSpLocks/>
          </p:cNvCxnSpPr>
          <p:nvPr/>
        </p:nvCxnSpPr>
        <p:spPr>
          <a:xfrm flipV="1">
            <a:off x="6224641" y="1829953"/>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1A19C0D4-3B91-0044-A994-F74B58D48D86}"/>
              </a:ext>
            </a:extLst>
          </p:cNvPr>
          <p:cNvSpPr/>
          <p:nvPr/>
        </p:nvSpPr>
        <p:spPr>
          <a:xfrm>
            <a:off x="1821871" y="1812902"/>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55C54380-DCDA-8C47-AF16-B2DAE2C83E2D}"/>
              </a:ext>
            </a:extLst>
          </p:cNvPr>
          <p:cNvCxnSpPr/>
          <p:nvPr/>
        </p:nvCxnSpPr>
        <p:spPr>
          <a:xfrm flipV="1">
            <a:off x="1858111" y="1852591"/>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A24695CA-1706-CD4E-93D7-6834E8C23A3A}"/>
              </a:ext>
            </a:extLst>
          </p:cNvPr>
          <p:cNvSpPr/>
          <p:nvPr/>
        </p:nvSpPr>
        <p:spPr>
          <a:xfrm>
            <a:off x="1818417" y="2435869"/>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a:extLst>
              <a:ext uri="{FF2B5EF4-FFF2-40B4-BE49-F238E27FC236}">
                <a16:creationId xmlns:a16="http://schemas.microsoft.com/office/drawing/2014/main" id="{152FD4C9-438C-3146-9114-443CB0B3A7BC}"/>
              </a:ext>
            </a:extLst>
          </p:cNvPr>
          <p:cNvCxnSpPr/>
          <p:nvPr/>
        </p:nvCxnSpPr>
        <p:spPr>
          <a:xfrm flipV="1">
            <a:off x="2482801" y="1852591"/>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5416EDE-9516-8445-ABE4-46E05FD2A926}"/>
              </a:ext>
            </a:extLst>
          </p:cNvPr>
          <p:cNvCxnSpPr/>
          <p:nvPr/>
        </p:nvCxnSpPr>
        <p:spPr>
          <a:xfrm flipV="1">
            <a:off x="1817038" y="1765867"/>
            <a:ext cx="1" cy="157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989EC4E-D88C-0045-9B85-ECCF9BDC60DE}"/>
              </a:ext>
            </a:extLst>
          </p:cNvPr>
          <p:cNvCxnSpPr/>
          <p:nvPr/>
        </p:nvCxnSpPr>
        <p:spPr>
          <a:xfrm>
            <a:off x="1743181" y="1764102"/>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133DA6D-6A17-6F45-B1A3-6AC755EA2EC1}"/>
              </a:ext>
            </a:extLst>
          </p:cNvPr>
          <p:cNvCxnSpPr/>
          <p:nvPr/>
        </p:nvCxnSpPr>
        <p:spPr>
          <a:xfrm>
            <a:off x="1735310" y="1848256"/>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66B8283-7FA8-DF42-BD7F-95E4D3BE54C9}"/>
              </a:ext>
            </a:extLst>
          </p:cNvPr>
          <p:cNvCxnSpPr/>
          <p:nvPr/>
        </p:nvCxnSpPr>
        <p:spPr>
          <a:xfrm>
            <a:off x="1740031" y="1919818"/>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096E4D4-8549-684E-862B-D8CAA7615F4C}"/>
              </a:ext>
            </a:extLst>
          </p:cNvPr>
          <p:cNvCxnSpPr/>
          <p:nvPr/>
        </p:nvCxnSpPr>
        <p:spPr>
          <a:xfrm flipV="1">
            <a:off x="1807248" y="2396174"/>
            <a:ext cx="1" cy="157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5D8BF64-C1B8-884D-848F-BFF51CD4B509}"/>
              </a:ext>
            </a:extLst>
          </p:cNvPr>
          <p:cNvCxnSpPr/>
          <p:nvPr/>
        </p:nvCxnSpPr>
        <p:spPr>
          <a:xfrm>
            <a:off x="1733391" y="2394409"/>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0C90A89-02E0-3B46-A2F8-359680EC873B}"/>
              </a:ext>
            </a:extLst>
          </p:cNvPr>
          <p:cNvCxnSpPr/>
          <p:nvPr/>
        </p:nvCxnSpPr>
        <p:spPr>
          <a:xfrm>
            <a:off x="1725520" y="2478562"/>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9F0902B-08D6-D94E-A874-7541EE649205}"/>
              </a:ext>
            </a:extLst>
          </p:cNvPr>
          <p:cNvCxnSpPr/>
          <p:nvPr/>
        </p:nvCxnSpPr>
        <p:spPr>
          <a:xfrm>
            <a:off x="1730241" y="2550125"/>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3D909613-2A03-8547-9DCE-60B7968E2AC5}"/>
              </a:ext>
            </a:extLst>
          </p:cNvPr>
          <p:cNvSpPr/>
          <p:nvPr/>
        </p:nvSpPr>
        <p:spPr>
          <a:xfrm>
            <a:off x="2446561" y="2437592"/>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4FBAEC58-8C57-E842-B604-D98C0A928E73}"/>
              </a:ext>
            </a:extLst>
          </p:cNvPr>
          <p:cNvCxnSpPr/>
          <p:nvPr/>
        </p:nvCxnSpPr>
        <p:spPr>
          <a:xfrm flipV="1">
            <a:off x="3102349" y="1852247"/>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6BFDA058-473E-1E4C-BE34-55ED87A1F29A}"/>
              </a:ext>
            </a:extLst>
          </p:cNvPr>
          <p:cNvSpPr/>
          <p:nvPr/>
        </p:nvSpPr>
        <p:spPr>
          <a:xfrm>
            <a:off x="3071450" y="244531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66F80CCF-AB76-9F45-8789-F978F4395387}"/>
              </a:ext>
            </a:extLst>
          </p:cNvPr>
          <p:cNvCxnSpPr/>
          <p:nvPr/>
        </p:nvCxnSpPr>
        <p:spPr>
          <a:xfrm flipV="1">
            <a:off x="3740523" y="1852591"/>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BF6B332-86C7-F74F-96AE-6C9FB99B3572}"/>
              </a:ext>
            </a:extLst>
          </p:cNvPr>
          <p:cNvCxnSpPr/>
          <p:nvPr/>
        </p:nvCxnSpPr>
        <p:spPr>
          <a:xfrm flipV="1">
            <a:off x="4365214" y="1857390"/>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95DB3F5F-CF5F-C14C-9FF6-FD5D642E36B1}"/>
              </a:ext>
            </a:extLst>
          </p:cNvPr>
          <p:cNvSpPr/>
          <p:nvPr/>
        </p:nvSpPr>
        <p:spPr>
          <a:xfrm>
            <a:off x="4334314" y="244531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58757527-D12F-0F49-B3FD-EABD944E6D17}"/>
              </a:ext>
            </a:extLst>
          </p:cNvPr>
          <p:cNvSpPr/>
          <p:nvPr/>
        </p:nvSpPr>
        <p:spPr>
          <a:xfrm>
            <a:off x="4959203" y="2442742"/>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40045D6-02FA-514D-B2B6-31FC2005D139}"/>
              </a:ext>
            </a:extLst>
          </p:cNvPr>
          <p:cNvSpPr/>
          <p:nvPr/>
        </p:nvSpPr>
        <p:spPr>
          <a:xfrm>
            <a:off x="3696338" y="2442742"/>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0FC3463E-8309-FF4C-96D2-F748D7D0FAED}"/>
              </a:ext>
            </a:extLst>
          </p:cNvPr>
          <p:cNvCxnSpPr/>
          <p:nvPr/>
        </p:nvCxnSpPr>
        <p:spPr>
          <a:xfrm flipV="1">
            <a:off x="6213586" y="1847949"/>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43953879-FD12-0545-AC6F-A35F1C3EFAA6}"/>
              </a:ext>
            </a:extLst>
          </p:cNvPr>
          <p:cNvSpPr/>
          <p:nvPr/>
        </p:nvSpPr>
        <p:spPr>
          <a:xfrm>
            <a:off x="6180997" y="1797474"/>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C6A6204F-97AD-BB4F-B567-777C35B4CD17}"/>
              </a:ext>
            </a:extLst>
          </p:cNvPr>
          <p:cNvSpPr/>
          <p:nvPr/>
        </p:nvSpPr>
        <p:spPr>
          <a:xfrm>
            <a:off x="6182686" y="2435869"/>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9A7D3D63-661F-1F47-B2FB-B3E2861CFF68}"/>
              </a:ext>
            </a:extLst>
          </p:cNvPr>
          <p:cNvSpPr/>
          <p:nvPr/>
        </p:nvSpPr>
        <p:spPr>
          <a:xfrm>
            <a:off x="6816171" y="1794906"/>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4D24881B-6711-774F-AE67-35B24F7FF40E}"/>
              </a:ext>
            </a:extLst>
          </p:cNvPr>
          <p:cNvSpPr/>
          <p:nvPr/>
        </p:nvSpPr>
        <p:spPr>
          <a:xfrm>
            <a:off x="6807575" y="2433301"/>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614B9BF9-9BE8-D846-B73F-4653750CD1FB}"/>
              </a:ext>
            </a:extLst>
          </p:cNvPr>
          <p:cNvSpPr/>
          <p:nvPr/>
        </p:nvSpPr>
        <p:spPr>
          <a:xfrm>
            <a:off x="5314121" y="2131845"/>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8" name="Oval 137">
            <a:extLst>
              <a:ext uri="{FF2B5EF4-FFF2-40B4-BE49-F238E27FC236}">
                <a16:creationId xmlns:a16="http://schemas.microsoft.com/office/drawing/2014/main" id="{2816CD00-194E-314E-9D34-D06E10BA659E}"/>
              </a:ext>
            </a:extLst>
          </p:cNvPr>
          <p:cNvSpPr/>
          <p:nvPr/>
        </p:nvSpPr>
        <p:spPr>
          <a:xfrm>
            <a:off x="5581779" y="2126490"/>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9" name="Oval 138">
            <a:extLst>
              <a:ext uri="{FF2B5EF4-FFF2-40B4-BE49-F238E27FC236}">
                <a16:creationId xmlns:a16="http://schemas.microsoft.com/office/drawing/2014/main" id="{8747E6EC-602F-FB49-8ACB-B60B3423C4BF}"/>
              </a:ext>
            </a:extLst>
          </p:cNvPr>
          <p:cNvSpPr/>
          <p:nvPr/>
        </p:nvSpPr>
        <p:spPr>
          <a:xfrm>
            <a:off x="5857464" y="2129165"/>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40" name="Straight Arrow Connector 139">
            <a:extLst>
              <a:ext uri="{FF2B5EF4-FFF2-40B4-BE49-F238E27FC236}">
                <a16:creationId xmlns:a16="http://schemas.microsoft.com/office/drawing/2014/main" id="{F658C57D-124E-B24F-9AFA-ACD13BA70577}"/>
              </a:ext>
            </a:extLst>
          </p:cNvPr>
          <p:cNvCxnSpPr>
            <a:cxnSpLocks/>
          </p:cNvCxnSpPr>
          <p:nvPr/>
        </p:nvCxnSpPr>
        <p:spPr>
          <a:xfrm>
            <a:off x="7084322" y="1650763"/>
            <a:ext cx="0" cy="167176"/>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A63506DF-4D44-1543-B9A2-0618A8CA2959}"/>
              </a:ext>
            </a:extLst>
          </p:cNvPr>
          <p:cNvCxnSpPr>
            <a:cxnSpLocks/>
          </p:cNvCxnSpPr>
          <p:nvPr/>
        </p:nvCxnSpPr>
        <p:spPr>
          <a:xfrm>
            <a:off x="7086920" y="2296806"/>
            <a:ext cx="0" cy="184963"/>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D3E7792F-8BC4-BE47-9FEA-D4ABE93177EF}"/>
              </a:ext>
            </a:extLst>
          </p:cNvPr>
          <p:cNvSpPr txBox="1"/>
          <p:nvPr/>
        </p:nvSpPr>
        <p:spPr>
          <a:xfrm>
            <a:off x="7218325" y="1563360"/>
            <a:ext cx="477034"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F/2 </a:t>
            </a:r>
          </a:p>
        </p:txBody>
      </p:sp>
      <p:sp>
        <p:nvSpPr>
          <p:cNvPr id="143" name="TextBox 142">
            <a:extLst>
              <a:ext uri="{FF2B5EF4-FFF2-40B4-BE49-F238E27FC236}">
                <a16:creationId xmlns:a16="http://schemas.microsoft.com/office/drawing/2014/main" id="{200F286C-BFCE-5D4A-8628-5E0213F2F9A0}"/>
              </a:ext>
            </a:extLst>
          </p:cNvPr>
          <p:cNvSpPr txBox="1"/>
          <p:nvPr/>
        </p:nvSpPr>
        <p:spPr>
          <a:xfrm>
            <a:off x="7225485" y="2232078"/>
            <a:ext cx="557742"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F/2 </a:t>
            </a:r>
          </a:p>
        </p:txBody>
      </p:sp>
      <p:cxnSp>
        <p:nvCxnSpPr>
          <p:cNvPr id="144" name="Straight Connector 143">
            <a:extLst>
              <a:ext uri="{FF2B5EF4-FFF2-40B4-BE49-F238E27FC236}">
                <a16:creationId xmlns:a16="http://schemas.microsoft.com/office/drawing/2014/main" id="{AFA7A0F4-E89F-9943-BC3F-ADECD46C2AF2}"/>
              </a:ext>
            </a:extLst>
          </p:cNvPr>
          <p:cNvCxnSpPr>
            <a:cxnSpLocks/>
          </p:cNvCxnSpPr>
          <p:nvPr/>
        </p:nvCxnSpPr>
        <p:spPr>
          <a:xfrm flipV="1">
            <a:off x="2472665" y="1842194"/>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BDE1E5F-0DB4-D348-8BF7-2BD9329B9BBE}"/>
              </a:ext>
            </a:extLst>
          </p:cNvPr>
          <p:cNvCxnSpPr>
            <a:cxnSpLocks/>
          </p:cNvCxnSpPr>
          <p:nvPr/>
        </p:nvCxnSpPr>
        <p:spPr>
          <a:xfrm flipV="1">
            <a:off x="3116855" y="1842010"/>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231AD6F-BAD8-6B4E-864E-853D6AECE11D}"/>
              </a:ext>
            </a:extLst>
          </p:cNvPr>
          <p:cNvCxnSpPr>
            <a:cxnSpLocks/>
          </p:cNvCxnSpPr>
          <p:nvPr/>
        </p:nvCxnSpPr>
        <p:spPr>
          <a:xfrm flipV="1">
            <a:off x="3741874" y="1836805"/>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0AD27C8-B4AE-3E42-962F-BE723E75B189}"/>
              </a:ext>
            </a:extLst>
          </p:cNvPr>
          <p:cNvCxnSpPr>
            <a:cxnSpLocks/>
          </p:cNvCxnSpPr>
          <p:nvPr/>
        </p:nvCxnSpPr>
        <p:spPr>
          <a:xfrm flipV="1">
            <a:off x="4368161" y="1838370"/>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97ED8E42-8D67-BF4D-96CD-384D3C4D2F6A}"/>
              </a:ext>
            </a:extLst>
          </p:cNvPr>
          <p:cNvSpPr/>
          <p:nvPr/>
        </p:nvSpPr>
        <p:spPr>
          <a:xfrm>
            <a:off x="2450015" y="1814625"/>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9BA85674-B3DC-0B4F-ADD2-B7A27F62E1FA}"/>
              </a:ext>
            </a:extLst>
          </p:cNvPr>
          <p:cNvSpPr/>
          <p:nvPr/>
        </p:nvSpPr>
        <p:spPr>
          <a:xfrm>
            <a:off x="3080046" y="1806915"/>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4B600723-CD84-2A41-AB9B-E7539E0092E1}"/>
              </a:ext>
            </a:extLst>
          </p:cNvPr>
          <p:cNvSpPr/>
          <p:nvPr/>
        </p:nvSpPr>
        <p:spPr>
          <a:xfrm>
            <a:off x="4332625" y="1806915"/>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4DE05E72-F07E-EC40-A5FB-CB70C60A8FE2}"/>
              </a:ext>
            </a:extLst>
          </p:cNvPr>
          <p:cNvSpPr/>
          <p:nvPr/>
        </p:nvSpPr>
        <p:spPr>
          <a:xfrm>
            <a:off x="4967799" y="180434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E23AA610-787B-5042-B440-E9F117787D06}"/>
              </a:ext>
            </a:extLst>
          </p:cNvPr>
          <p:cNvSpPr/>
          <p:nvPr/>
        </p:nvSpPr>
        <p:spPr>
          <a:xfrm>
            <a:off x="3704934" y="180434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id="{453E18B4-3988-A741-B3B9-C1282C73573E}"/>
              </a:ext>
            </a:extLst>
          </p:cNvPr>
          <p:cNvGrpSpPr/>
          <p:nvPr/>
        </p:nvGrpSpPr>
        <p:grpSpPr>
          <a:xfrm>
            <a:off x="347174" y="6066654"/>
            <a:ext cx="1678033" cy="481586"/>
            <a:chOff x="1032936" y="5890542"/>
            <a:chExt cx="1678033" cy="481586"/>
          </a:xfrm>
        </p:grpSpPr>
        <p:sp>
          <p:nvSpPr>
            <p:cNvPr id="157" name="TextBox 156">
              <a:extLst>
                <a:ext uri="{FF2B5EF4-FFF2-40B4-BE49-F238E27FC236}">
                  <a16:creationId xmlns:a16="http://schemas.microsoft.com/office/drawing/2014/main" id="{90D3986A-3C6F-7C4B-A448-7CFE9F9034A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8" name="TextBox 157">
              <a:extLst>
                <a:ext uri="{FF2B5EF4-FFF2-40B4-BE49-F238E27FC236}">
                  <a16:creationId xmlns:a16="http://schemas.microsoft.com/office/drawing/2014/main" id="{A32815FD-E495-1946-AA7F-FA12272E937D}"/>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872471639"/>
      </p:ext>
    </p:extLst>
  </p:cSld>
  <p:clrMapOvr>
    <a:masterClrMapping/>
  </p:clrMapOvr>
  <mc:AlternateContent xmlns:mc="http://schemas.openxmlformats.org/markup-compatibility/2006" xmlns:p14="http://schemas.microsoft.com/office/powerpoint/2010/main">
    <mc:Choice Requires="p14">
      <p:transition spd="slow" p14:dur="1400" advClick="0" advTm="11000">
        <p14:doors dir="vert"/>
      </p:transition>
    </mc:Choice>
    <mc:Fallback xmlns="">
      <p:transition spd="slow" advClick="0" advTm="1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 name="Straight Connector 266"/>
          <p:cNvSpPr/>
          <p:nvPr/>
        </p:nvSpPr>
        <p:spPr>
          <a:xfrm flipV="1">
            <a:off x="3530877" y="4447472"/>
            <a:ext cx="1132" cy="279735"/>
          </a:xfrm>
          <a:prstGeom prst="line">
            <a:avLst/>
          </a:prstGeom>
          <a:ln w="12700">
            <a:solidFill>
              <a:srgbClr val="000000"/>
            </a:solidFill>
            <a:miter/>
          </a:ln>
        </p:spPr>
        <p:txBody>
          <a:bodyPr lIns="45719" rIns="45719"/>
          <a:lstStyle/>
          <a:p>
            <a:endParaRPr/>
          </a:p>
        </p:txBody>
      </p:sp>
      <p:sp>
        <p:nvSpPr>
          <p:cNvPr id="1740" name="Straight Connector 267"/>
          <p:cNvSpPr/>
          <p:nvPr/>
        </p:nvSpPr>
        <p:spPr>
          <a:xfrm flipV="1">
            <a:off x="3252260" y="4446532"/>
            <a:ext cx="1132" cy="279735"/>
          </a:xfrm>
          <a:prstGeom prst="line">
            <a:avLst/>
          </a:prstGeom>
          <a:ln w="12700">
            <a:solidFill>
              <a:srgbClr val="000000"/>
            </a:solidFill>
            <a:miter/>
          </a:ln>
        </p:spPr>
        <p:txBody>
          <a:bodyPr lIns="45719" rIns="45719"/>
          <a:lstStyle/>
          <a:p>
            <a:endParaRPr/>
          </a:p>
        </p:txBody>
      </p:sp>
      <p:sp>
        <p:nvSpPr>
          <p:cNvPr id="1741" name="Straight Connector 241"/>
          <p:cNvSpPr/>
          <p:nvPr/>
        </p:nvSpPr>
        <p:spPr>
          <a:xfrm flipV="1">
            <a:off x="2984438" y="2905659"/>
            <a:ext cx="1132" cy="279735"/>
          </a:xfrm>
          <a:prstGeom prst="line">
            <a:avLst/>
          </a:prstGeom>
          <a:ln w="12700">
            <a:solidFill>
              <a:srgbClr val="000000"/>
            </a:solidFill>
            <a:miter/>
          </a:ln>
        </p:spPr>
        <p:txBody>
          <a:bodyPr lIns="45719" rIns="45719"/>
          <a:lstStyle/>
          <a:p>
            <a:endParaRPr/>
          </a:p>
        </p:txBody>
      </p:sp>
      <p:sp>
        <p:nvSpPr>
          <p:cNvPr id="1742" name="Straight Connector 242"/>
          <p:cNvSpPr/>
          <p:nvPr/>
        </p:nvSpPr>
        <p:spPr>
          <a:xfrm flipV="1">
            <a:off x="2708996" y="2904719"/>
            <a:ext cx="1132" cy="279735"/>
          </a:xfrm>
          <a:prstGeom prst="line">
            <a:avLst/>
          </a:prstGeom>
          <a:ln w="12700">
            <a:solidFill>
              <a:srgbClr val="000000"/>
            </a:solidFill>
            <a:miter/>
          </a:ln>
        </p:spPr>
        <p:txBody>
          <a:bodyPr lIns="45719" rIns="45719"/>
          <a:lstStyle/>
          <a:p>
            <a:endParaRPr/>
          </a:p>
        </p:txBody>
      </p:sp>
      <p:sp>
        <p:nvSpPr>
          <p:cNvPr id="1743" name="Straight Connector 238"/>
          <p:cNvSpPr/>
          <p:nvPr/>
        </p:nvSpPr>
        <p:spPr>
          <a:xfrm>
            <a:off x="2160642" y="2902290"/>
            <a:ext cx="279735" cy="1132"/>
          </a:xfrm>
          <a:prstGeom prst="line">
            <a:avLst/>
          </a:prstGeom>
          <a:ln w="12700">
            <a:solidFill>
              <a:srgbClr val="000000"/>
            </a:solidFill>
            <a:miter/>
          </a:ln>
        </p:spPr>
        <p:txBody>
          <a:bodyPr lIns="45719" rIns="45719"/>
          <a:lstStyle/>
          <a:p>
            <a:endParaRPr/>
          </a:p>
        </p:txBody>
      </p:sp>
      <p:sp>
        <p:nvSpPr>
          <p:cNvPr id="1744" name="Straight Connector 239"/>
          <p:cNvSpPr/>
          <p:nvPr/>
        </p:nvSpPr>
        <p:spPr>
          <a:xfrm>
            <a:off x="2716970" y="2905891"/>
            <a:ext cx="279735" cy="1132"/>
          </a:xfrm>
          <a:prstGeom prst="line">
            <a:avLst/>
          </a:prstGeom>
          <a:ln w="12700">
            <a:solidFill>
              <a:srgbClr val="000000"/>
            </a:solidFill>
            <a:miter/>
          </a:ln>
        </p:spPr>
        <p:txBody>
          <a:bodyPr lIns="45719" rIns="45719"/>
          <a:lstStyle/>
          <a:p>
            <a:endParaRPr/>
          </a:p>
        </p:txBody>
      </p:sp>
      <p:sp>
        <p:nvSpPr>
          <p:cNvPr id="1745" name="Straight Connector 240"/>
          <p:cNvSpPr/>
          <p:nvPr/>
        </p:nvSpPr>
        <p:spPr>
          <a:xfrm>
            <a:off x="2438834" y="2904820"/>
            <a:ext cx="279735" cy="1132"/>
          </a:xfrm>
          <a:prstGeom prst="line">
            <a:avLst/>
          </a:prstGeom>
          <a:ln w="12700">
            <a:solidFill>
              <a:srgbClr val="000000"/>
            </a:solidFill>
            <a:miter/>
          </a:ln>
        </p:spPr>
        <p:txBody>
          <a:bodyPr lIns="45719" rIns="45719"/>
          <a:lstStyle/>
          <a:p>
            <a:endParaRPr/>
          </a:p>
        </p:txBody>
      </p:sp>
      <p:sp>
        <p:nvSpPr>
          <p:cNvPr id="1746" name="Straight Connector 221"/>
          <p:cNvSpPr/>
          <p:nvPr/>
        </p:nvSpPr>
        <p:spPr>
          <a:xfrm flipH="1">
            <a:off x="1051813" y="2900160"/>
            <a:ext cx="277245" cy="277246"/>
          </a:xfrm>
          <a:prstGeom prst="line">
            <a:avLst/>
          </a:prstGeom>
          <a:ln w="12700">
            <a:solidFill>
              <a:srgbClr val="000000"/>
            </a:solidFill>
            <a:miter/>
          </a:ln>
        </p:spPr>
        <p:txBody>
          <a:bodyPr lIns="45719" rIns="45719"/>
          <a:lstStyle/>
          <a:p>
            <a:endParaRPr/>
          </a:p>
        </p:txBody>
      </p:sp>
      <p:sp>
        <p:nvSpPr>
          <p:cNvPr id="1747" name="Straight Connector 222"/>
          <p:cNvSpPr/>
          <p:nvPr/>
        </p:nvSpPr>
        <p:spPr>
          <a:xfrm flipH="1">
            <a:off x="1326929" y="2900160"/>
            <a:ext cx="277244" cy="277246"/>
          </a:xfrm>
          <a:prstGeom prst="line">
            <a:avLst/>
          </a:prstGeom>
          <a:ln w="12700">
            <a:solidFill>
              <a:srgbClr val="000000"/>
            </a:solidFill>
            <a:miter/>
          </a:ln>
        </p:spPr>
        <p:txBody>
          <a:bodyPr lIns="45719" rIns="45719"/>
          <a:lstStyle/>
          <a:p>
            <a:endParaRPr/>
          </a:p>
        </p:txBody>
      </p:sp>
      <p:sp>
        <p:nvSpPr>
          <p:cNvPr id="1748" name="Straight Connector 223"/>
          <p:cNvSpPr/>
          <p:nvPr/>
        </p:nvSpPr>
        <p:spPr>
          <a:xfrm flipH="1">
            <a:off x="1599781" y="2900310"/>
            <a:ext cx="277245" cy="277247"/>
          </a:xfrm>
          <a:prstGeom prst="line">
            <a:avLst/>
          </a:prstGeom>
          <a:ln w="12700">
            <a:solidFill>
              <a:srgbClr val="000000"/>
            </a:solidFill>
            <a:miter/>
          </a:ln>
        </p:spPr>
        <p:txBody>
          <a:bodyPr lIns="45719" rIns="45719"/>
          <a:lstStyle/>
          <a:p>
            <a:endParaRPr/>
          </a:p>
        </p:txBody>
      </p:sp>
      <p:sp>
        <p:nvSpPr>
          <p:cNvPr id="1749" name="Straight Connector 224"/>
          <p:cNvSpPr/>
          <p:nvPr/>
        </p:nvSpPr>
        <p:spPr>
          <a:xfrm flipH="1">
            <a:off x="1884010" y="2906510"/>
            <a:ext cx="277245" cy="277246"/>
          </a:xfrm>
          <a:prstGeom prst="line">
            <a:avLst/>
          </a:prstGeom>
          <a:ln w="12700">
            <a:solidFill>
              <a:srgbClr val="000000"/>
            </a:solidFill>
            <a:miter/>
          </a:ln>
        </p:spPr>
        <p:txBody>
          <a:bodyPr lIns="45719" rIns="45719"/>
          <a:lstStyle/>
          <a:p>
            <a:endParaRPr/>
          </a:p>
        </p:txBody>
      </p:sp>
      <p:sp>
        <p:nvSpPr>
          <p:cNvPr id="1750" name="Straight Connector 225"/>
          <p:cNvSpPr/>
          <p:nvPr/>
        </p:nvSpPr>
        <p:spPr>
          <a:xfrm flipH="1">
            <a:off x="2155953" y="2898046"/>
            <a:ext cx="277245" cy="277246"/>
          </a:xfrm>
          <a:prstGeom prst="line">
            <a:avLst/>
          </a:prstGeom>
          <a:ln w="12700">
            <a:solidFill>
              <a:srgbClr val="000000"/>
            </a:solidFill>
            <a:miter/>
          </a:ln>
        </p:spPr>
        <p:txBody>
          <a:bodyPr lIns="45719" rIns="45719"/>
          <a:lstStyle/>
          <a:p>
            <a:endParaRPr/>
          </a:p>
        </p:txBody>
      </p:sp>
      <p:sp>
        <p:nvSpPr>
          <p:cNvPr id="1751" name="Straight Connector 226"/>
          <p:cNvSpPr/>
          <p:nvPr/>
        </p:nvSpPr>
        <p:spPr>
          <a:xfrm flipH="1">
            <a:off x="2435825" y="2903178"/>
            <a:ext cx="277245" cy="277246"/>
          </a:xfrm>
          <a:prstGeom prst="line">
            <a:avLst/>
          </a:prstGeom>
          <a:ln w="12700">
            <a:solidFill>
              <a:srgbClr val="000000"/>
            </a:solidFill>
            <a:miter/>
          </a:ln>
        </p:spPr>
        <p:txBody>
          <a:bodyPr lIns="45719" rIns="45719"/>
          <a:lstStyle/>
          <a:p>
            <a:endParaRPr/>
          </a:p>
        </p:txBody>
      </p:sp>
      <p:sp>
        <p:nvSpPr>
          <p:cNvPr id="1752" name="Straight Connector 227"/>
          <p:cNvSpPr/>
          <p:nvPr/>
        </p:nvSpPr>
        <p:spPr>
          <a:xfrm flipH="1">
            <a:off x="2710942" y="2904239"/>
            <a:ext cx="277245" cy="277246"/>
          </a:xfrm>
          <a:prstGeom prst="line">
            <a:avLst/>
          </a:prstGeom>
          <a:ln w="12700">
            <a:solidFill>
              <a:srgbClr val="000000"/>
            </a:solidFill>
            <a:miter/>
          </a:ln>
        </p:spPr>
        <p:txBody>
          <a:bodyPr lIns="45719" rIns="45719"/>
          <a:lstStyle/>
          <a:p>
            <a:endParaRPr/>
          </a:p>
        </p:txBody>
      </p:sp>
      <p:sp>
        <p:nvSpPr>
          <p:cNvPr id="1753" name="Straight Connector 208"/>
          <p:cNvSpPr/>
          <p:nvPr/>
        </p:nvSpPr>
        <p:spPr>
          <a:xfrm flipH="1">
            <a:off x="1055078" y="1479846"/>
            <a:ext cx="277245" cy="277246"/>
          </a:xfrm>
          <a:prstGeom prst="line">
            <a:avLst/>
          </a:prstGeom>
          <a:ln w="12700">
            <a:solidFill>
              <a:srgbClr val="000000"/>
            </a:solidFill>
            <a:miter/>
          </a:ln>
        </p:spPr>
        <p:txBody>
          <a:bodyPr lIns="45719" rIns="45719"/>
          <a:lstStyle/>
          <a:p>
            <a:endParaRPr/>
          </a:p>
        </p:txBody>
      </p:sp>
      <p:sp>
        <p:nvSpPr>
          <p:cNvPr id="1754" name="Straight Connector 209"/>
          <p:cNvSpPr/>
          <p:nvPr/>
        </p:nvSpPr>
        <p:spPr>
          <a:xfrm flipH="1">
            <a:off x="1330194" y="1479846"/>
            <a:ext cx="277245" cy="277246"/>
          </a:xfrm>
          <a:prstGeom prst="line">
            <a:avLst/>
          </a:prstGeom>
          <a:ln w="12700">
            <a:solidFill>
              <a:srgbClr val="000000"/>
            </a:solidFill>
            <a:miter/>
          </a:ln>
        </p:spPr>
        <p:txBody>
          <a:bodyPr lIns="45719" rIns="45719"/>
          <a:lstStyle/>
          <a:p>
            <a:endParaRPr/>
          </a:p>
        </p:txBody>
      </p:sp>
      <p:sp>
        <p:nvSpPr>
          <p:cNvPr id="1755" name="Straight Connector 210"/>
          <p:cNvSpPr/>
          <p:nvPr/>
        </p:nvSpPr>
        <p:spPr>
          <a:xfrm flipH="1">
            <a:off x="1603046" y="1479998"/>
            <a:ext cx="277245" cy="277246"/>
          </a:xfrm>
          <a:prstGeom prst="line">
            <a:avLst/>
          </a:prstGeom>
          <a:ln w="12700">
            <a:solidFill>
              <a:srgbClr val="000000"/>
            </a:solidFill>
            <a:miter/>
          </a:ln>
        </p:spPr>
        <p:txBody>
          <a:bodyPr lIns="45719" rIns="45719"/>
          <a:lstStyle/>
          <a:p>
            <a:endParaRPr/>
          </a:p>
        </p:txBody>
      </p:sp>
      <p:sp>
        <p:nvSpPr>
          <p:cNvPr id="1756" name="Straight Connector 211"/>
          <p:cNvSpPr/>
          <p:nvPr/>
        </p:nvSpPr>
        <p:spPr>
          <a:xfrm flipH="1">
            <a:off x="1884101" y="1479846"/>
            <a:ext cx="277244" cy="277246"/>
          </a:xfrm>
          <a:prstGeom prst="line">
            <a:avLst/>
          </a:prstGeom>
          <a:ln w="12700">
            <a:solidFill>
              <a:srgbClr val="000000"/>
            </a:solidFill>
            <a:miter/>
          </a:ln>
        </p:spPr>
        <p:txBody>
          <a:bodyPr lIns="45719" rIns="45719"/>
          <a:lstStyle/>
          <a:p>
            <a:endParaRPr/>
          </a:p>
        </p:txBody>
      </p:sp>
      <p:sp>
        <p:nvSpPr>
          <p:cNvPr id="1757" name="Straight Connector 212"/>
          <p:cNvSpPr/>
          <p:nvPr/>
        </p:nvSpPr>
        <p:spPr>
          <a:xfrm flipH="1">
            <a:off x="2159217" y="1477732"/>
            <a:ext cx="277245" cy="277247"/>
          </a:xfrm>
          <a:prstGeom prst="line">
            <a:avLst/>
          </a:prstGeom>
          <a:ln w="12700">
            <a:solidFill>
              <a:srgbClr val="000000"/>
            </a:solidFill>
            <a:miter/>
          </a:ln>
        </p:spPr>
        <p:txBody>
          <a:bodyPr lIns="45719" rIns="45719"/>
          <a:lstStyle/>
          <a:p>
            <a:endParaRPr/>
          </a:p>
        </p:txBody>
      </p:sp>
      <p:sp>
        <p:nvSpPr>
          <p:cNvPr id="1758"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sp>
        <p:nvSpPr>
          <p:cNvPr id="1759" name="Straight Connector 4"/>
          <p:cNvSpPr/>
          <p:nvPr/>
        </p:nvSpPr>
        <p:spPr>
          <a:xfrm>
            <a:off x="1333257" y="1483734"/>
            <a:ext cx="279735" cy="1133"/>
          </a:xfrm>
          <a:prstGeom prst="line">
            <a:avLst/>
          </a:prstGeom>
          <a:ln w="12700">
            <a:solidFill>
              <a:srgbClr val="000000"/>
            </a:solidFill>
            <a:miter/>
          </a:ln>
        </p:spPr>
        <p:txBody>
          <a:bodyPr lIns="45719" rIns="45719"/>
          <a:lstStyle/>
          <a:p>
            <a:endParaRPr/>
          </a:p>
        </p:txBody>
      </p:sp>
      <p:sp>
        <p:nvSpPr>
          <p:cNvPr id="1760" name="Straight Connector 5"/>
          <p:cNvSpPr/>
          <p:nvPr/>
        </p:nvSpPr>
        <p:spPr>
          <a:xfrm>
            <a:off x="1053385" y="1480634"/>
            <a:ext cx="279735" cy="1132"/>
          </a:xfrm>
          <a:prstGeom prst="line">
            <a:avLst/>
          </a:prstGeom>
          <a:ln w="12700">
            <a:solidFill>
              <a:srgbClr val="000000"/>
            </a:solidFill>
            <a:miter/>
          </a:ln>
        </p:spPr>
        <p:txBody>
          <a:bodyPr lIns="45719" rIns="45719"/>
          <a:lstStyle/>
          <a:p>
            <a:endParaRPr/>
          </a:p>
        </p:txBody>
      </p:sp>
      <p:sp>
        <p:nvSpPr>
          <p:cNvPr id="1761" name="Oval 11"/>
          <p:cNvSpPr/>
          <p:nvPr/>
        </p:nvSpPr>
        <p:spPr>
          <a:xfrm flipV="1">
            <a:off x="1040985" y="1743599"/>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62" name="Straight Connector 12"/>
          <p:cNvSpPr/>
          <p:nvPr/>
        </p:nvSpPr>
        <p:spPr>
          <a:xfrm>
            <a:off x="1056946" y="1483531"/>
            <a:ext cx="277246" cy="277245"/>
          </a:xfrm>
          <a:prstGeom prst="line">
            <a:avLst/>
          </a:prstGeom>
          <a:ln w="12700">
            <a:solidFill>
              <a:srgbClr val="000000"/>
            </a:solidFill>
            <a:miter/>
          </a:ln>
        </p:spPr>
        <p:txBody>
          <a:bodyPr lIns="45719" rIns="45719"/>
          <a:lstStyle/>
          <a:p>
            <a:endParaRPr/>
          </a:p>
        </p:txBody>
      </p:sp>
      <p:sp>
        <p:nvSpPr>
          <p:cNvPr id="1763" name="Oval 13"/>
          <p:cNvSpPr/>
          <p:nvPr/>
        </p:nvSpPr>
        <p:spPr>
          <a:xfrm flipV="1">
            <a:off x="1039465" y="1469242"/>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64" name="Straight Connector 15"/>
          <p:cNvSpPr/>
          <p:nvPr/>
        </p:nvSpPr>
        <p:spPr>
          <a:xfrm>
            <a:off x="1332062" y="1483531"/>
            <a:ext cx="277246" cy="277245"/>
          </a:xfrm>
          <a:prstGeom prst="line">
            <a:avLst/>
          </a:prstGeom>
          <a:ln w="12700">
            <a:solidFill>
              <a:srgbClr val="000000"/>
            </a:solidFill>
            <a:miter/>
          </a:ln>
        </p:spPr>
        <p:txBody>
          <a:bodyPr lIns="45719" rIns="45719"/>
          <a:lstStyle/>
          <a:p>
            <a:endParaRPr/>
          </a:p>
        </p:txBody>
      </p:sp>
      <p:sp>
        <p:nvSpPr>
          <p:cNvPr id="1765" name="Straight Connector 16"/>
          <p:cNvSpPr/>
          <p:nvPr/>
        </p:nvSpPr>
        <p:spPr>
          <a:xfrm>
            <a:off x="1038857" y="1729657"/>
            <a:ext cx="1" cy="69312"/>
          </a:xfrm>
          <a:prstGeom prst="line">
            <a:avLst/>
          </a:prstGeom>
          <a:ln w="12700">
            <a:solidFill>
              <a:srgbClr val="000000"/>
            </a:solidFill>
            <a:miter/>
          </a:ln>
        </p:spPr>
        <p:txBody>
          <a:bodyPr lIns="45719" rIns="45719"/>
          <a:lstStyle/>
          <a:p>
            <a:endParaRPr/>
          </a:p>
        </p:txBody>
      </p:sp>
      <p:sp>
        <p:nvSpPr>
          <p:cNvPr id="1766" name="Straight Connector 17"/>
          <p:cNvSpPr/>
          <p:nvPr/>
        </p:nvSpPr>
        <p:spPr>
          <a:xfrm flipV="1">
            <a:off x="1006331" y="1798970"/>
            <a:ext cx="34657" cy="778"/>
          </a:xfrm>
          <a:prstGeom prst="line">
            <a:avLst/>
          </a:prstGeom>
          <a:ln w="12700">
            <a:solidFill>
              <a:srgbClr val="000000"/>
            </a:solidFill>
            <a:miter/>
          </a:ln>
        </p:spPr>
        <p:txBody>
          <a:bodyPr lIns="45719" rIns="45719"/>
          <a:lstStyle/>
          <a:p>
            <a:endParaRPr/>
          </a:p>
        </p:txBody>
      </p:sp>
      <p:sp>
        <p:nvSpPr>
          <p:cNvPr id="1767" name="Straight Connector 18"/>
          <p:cNvSpPr/>
          <p:nvPr/>
        </p:nvSpPr>
        <p:spPr>
          <a:xfrm flipV="1">
            <a:off x="1002863" y="1761908"/>
            <a:ext cx="34657" cy="778"/>
          </a:xfrm>
          <a:prstGeom prst="line">
            <a:avLst/>
          </a:prstGeom>
          <a:ln w="12700">
            <a:solidFill>
              <a:srgbClr val="000000"/>
            </a:solidFill>
            <a:miter/>
          </a:ln>
        </p:spPr>
        <p:txBody>
          <a:bodyPr lIns="45719" rIns="45719"/>
          <a:lstStyle/>
          <a:p>
            <a:endParaRPr/>
          </a:p>
        </p:txBody>
      </p:sp>
      <p:sp>
        <p:nvSpPr>
          <p:cNvPr id="1768" name="Straight Connector 19"/>
          <p:cNvSpPr/>
          <p:nvPr/>
        </p:nvSpPr>
        <p:spPr>
          <a:xfrm flipV="1">
            <a:off x="1004943" y="1730391"/>
            <a:ext cx="34657" cy="778"/>
          </a:xfrm>
          <a:prstGeom prst="line">
            <a:avLst/>
          </a:prstGeom>
          <a:ln w="12700">
            <a:solidFill>
              <a:srgbClr val="000000"/>
            </a:solidFill>
            <a:miter/>
          </a:ln>
        </p:spPr>
        <p:txBody>
          <a:bodyPr lIns="45719" rIns="45719"/>
          <a:lstStyle/>
          <a:p>
            <a:endParaRPr/>
          </a:p>
        </p:txBody>
      </p:sp>
      <p:sp>
        <p:nvSpPr>
          <p:cNvPr id="1769" name="Straight Connector 20"/>
          <p:cNvSpPr/>
          <p:nvPr/>
        </p:nvSpPr>
        <p:spPr>
          <a:xfrm>
            <a:off x="1034545" y="1452067"/>
            <a:ext cx="1" cy="69312"/>
          </a:xfrm>
          <a:prstGeom prst="line">
            <a:avLst/>
          </a:prstGeom>
          <a:ln w="12700">
            <a:solidFill>
              <a:srgbClr val="000000"/>
            </a:solidFill>
            <a:miter/>
          </a:ln>
        </p:spPr>
        <p:txBody>
          <a:bodyPr lIns="45719" rIns="45719"/>
          <a:lstStyle/>
          <a:p>
            <a:endParaRPr/>
          </a:p>
        </p:txBody>
      </p:sp>
      <p:sp>
        <p:nvSpPr>
          <p:cNvPr id="1770" name="Straight Connector 21"/>
          <p:cNvSpPr/>
          <p:nvPr/>
        </p:nvSpPr>
        <p:spPr>
          <a:xfrm flipV="1">
            <a:off x="1002018" y="1521379"/>
            <a:ext cx="34657" cy="778"/>
          </a:xfrm>
          <a:prstGeom prst="line">
            <a:avLst/>
          </a:prstGeom>
          <a:ln w="12700">
            <a:solidFill>
              <a:srgbClr val="000000"/>
            </a:solidFill>
            <a:miter/>
          </a:ln>
        </p:spPr>
        <p:txBody>
          <a:bodyPr lIns="45719" rIns="45719"/>
          <a:lstStyle/>
          <a:p>
            <a:endParaRPr/>
          </a:p>
        </p:txBody>
      </p:sp>
      <p:sp>
        <p:nvSpPr>
          <p:cNvPr id="1771" name="Straight Connector 22"/>
          <p:cNvSpPr/>
          <p:nvPr/>
        </p:nvSpPr>
        <p:spPr>
          <a:xfrm flipV="1">
            <a:off x="998552" y="1484316"/>
            <a:ext cx="34657" cy="778"/>
          </a:xfrm>
          <a:prstGeom prst="line">
            <a:avLst/>
          </a:prstGeom>
          <a:ln w="12700">
            <a:solidFill>
              <a:srgbClr val="000000"/>
            </a:solidFill>
            <a:miter/>
          </a:ln>
        </p:spPr>
        <p:txBody>
          <a:bodyPr lIns="45719" rIns="45719"/>
          <a:lstStyle/>
          <a:p>
            <a:endParaRPr/>
          </a:p>
        </p:txBody>
      </p:sp>
      <p:sp>
        <p:nvSpPr>
          <p:cNvPr id="1772" name="Straight Connector 23"/>
          <p:cNvSpPr/>
          <p:nvPr/>
        </p:nvSpPr>
        <p:spPr>
          <a:xfrm flipV="1">
            <a:off x="1000632" y="1452800"/>
            <a:ext cx="34657" cy="778"/>
          </a:xfrm>
          <a:prstGeom prst="line">
            <a:avLst/>
          </a:prstGeom>
          <a:ln w="12700">
            <a:solidFill>
              <a:srgbClr val="000000"/>
            </a:solidFill>
            <a:miter/>
          </a:ln>
        </p:spPr>
        <p:txBody>
          <a:bodyPr lIns="45719" rIns="45719"/>
          <a:lstStyle/>
          <a:p>
            <a:endParaRPr/>
          </a:p>
        </p:txBody>
      </p:sp>
      <p:sp>
        <p:nvSpPr>
          <p:cNvPr id="1773" name="Straight Connector 25"/>
          <p:cNvSpPr/>
          <p:nvPr/>
        </p:nvSpPr>
        <p:spPr>
          <a:xfrm>
            <a:off x="1604915" y="1483683"/>
            <a:ext cx="277245" cy="277246"/>
          </a:xfrm>
          <a:prstGeom prst="line">
            <a:avLst/>
          </a:prstGeom>
          <a:ln w="12700">
            <a:solidFill>
              <a:srgbClr val="000000"/>
            </a:solidFill>
            <a:miter/>
          </a:ln>
        </p:spPr>
        <p:txBody>
          <a:bodyPr lIns="45719" rIns="45719"/>
          <a:lstStyle/>
          <a:p>
            <a:endParaRPr/>
          </a:p>
        </p:txBody>
      </p:sp>
      <p:sp>
        <p:nvSpPr>
          <p:cNvPr id="1774" name="Straight Connector 30"/>
          <p:cNvSpPr/>
          <p:nvPr/>
        </p:nvSpPr>
        <p:spPr>
          <a:xfrm>
            <a:off x="1885969" y="1483531"/>
            <a:ext cx="277245" cy="277245"/>
          </a:xfrm>
          <a:prstGeom prst="line">
            <a:avLst/>
          </a:prstGeom>
          <a:ln w="12700">
            <a:solidFill>
              <a:srgbClr val="000000"/>
            </a:solidFill>
            <a:miter/>
          </a:ln>
        </p:spPr>
        <p:txBody>
          <a:bodyPr lIns="45719" rIns="45719"/>
          <a:lstStyle/>
          <a:p>
            <a:endParaRPr/>
          </a:p>
        </p:txBody>
      </p:sp>
      <p:sp>
        <p:nvSpPr>
          <p:cNvPr id="1775" name="Straight Connector 31"/>
          <p:cNvSpPr/>
          <p:nvPr/>
        </p:nvSpPr>
        <p:spPr>
          <a:xfrm>
            <a:off x="2161086" y="1481418"/>
            <a:ext cx="277246" cy="277246"/>
          </a:xfrm>
          <a:prstGeom prst="line">
            <a:avLst/>
          </a:prstGeom>
          <a:ln w="12700">
            <a:solidFill>
              <a:srgbClr val="000000"/>
            </a:solidFill>
            <a:miter/>
          </a:ln>
        </p:spPr>
        <p:txBody>
          <a:bodyPr lIns="45719" rIns="45719"/>
          <a:lstStyle/>
          <a:p>
            <a:endParaRPr/>
          </a:p>
        </p:txBody>
      </p:sp>
      <p:sp>
        <p:nvSpPr>
          <p:cNvPr id="1776" name="TextBox 49"/>
          <p:cNvSpPr txBox="1"/>
          <p:nvPr/>
        </p:nvSpPr>
        <p:spPr>
          <a:xfrm>
            <a:off x="3429587" y="2847332"/>
            <a:ext cx="737798" cy="372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rgbClr val="FF0000"/>
                </a:solidFill>
                <a:latin typeface="Times New Roman"/>
                <a:ea typeface="Times New Roman"/>
                <a:cs typeface="Times New Roman"/>
                <a:sym typeface="Times New Roman"/>
              </a:defRPr>
            </a:lvl1pPr>
          </a:lstStyle>
          <a:p>
            <a:r>
              <a:t>n = 7</a:t>
            </a:r>
          </a:p>
        </p:txBody>
      </p:sp>
      <p:sp>
        <p:nvSpPr>
          <p:cNvPr id="1777" name="TextBox 50"/>
          <p:cNvSpPr txBox="1"/>
          <p:nvPr/>
        </p:nvSpPr>
        <p:spPr>
          <a:xfrm>
            <a:off x="2922607" y="1419231"/>
            <a:ext cx="778030" cy="372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rgbClr val="FF0000"/>
                </a:solidFill>
                <a:latin typeface="Times New Roman"/>
                <a:ea typeface="Times New Roman"/>
                <a:cs typeface="Times New Roman"/>
                <a:sym typeface="Times New Roman"/>
              </a:defRPr>
            </a:lvl1pPr>
          </a:lstStyle>
          <a:p>
            <a:r>
              <a:t>n = 5 </a:t>
            </a:r>
          </a:p>
        </p:txBody>
      </p:sp>
      <p:sp>
        <p:nvSpPr>
          <p:cNvPr id="1778" name="Straight Connector 51"/>
          <p:cNvSpPr/>
          <p:nvPr/>
        </p:nvSpPr>
        <p:spPr>
          <a:xfrm>
            <a:off x="277471" y="899088"/>
            <a:ext cx="8563831" cy="1"/>
          </a:xfrm>
          <a:prstGeom prst="line">
            <a:avLst/>
          </a:prstGeom>
          <a:ln w="25400">
            <a:solidFill>
              <a:srgbClr val="000000"/>
            </a:solidFill>
            <a:miter/>
          </a:ln>
        </p:spPr>
        <p:txBody>
          <a:bodyPr lIns="45719" rIns="45719"/>
          <a:lstStyle/>
          <a:p>
            <a:endParaRPr/>
          </a:p>
        </p:txBody>
      </p:sp>
      <p:sp>
        <p:nvSpPr>
          <p:cNvPr id="1779" name="TextBox 53"/>
          <p:cNvSpPr txBox="1"/>
          <p:nvPr/>
        </p:nvSpPr>
        <p:spPr>
          <a:xfrm>
            <a:off x="2410823" y="339625"/>
            <a:ext cx="4547529" cy="492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600">
                <a:latin typeface="Times New Roman"/>
                <a:ea typeface="Times New Roman"/>
                <a:cs typeface="Times New Roman"/>
                <a:sym typeface="Times New Roman"/>
              </a:defRPr>
            </a:lvl1pPr>
          </a:lstStyle>
          <a:p>
            <a:r>
              <a:rPr lang="en-US" dirty="0"/>
              <a:t>Please Solve for Understanding.    </a:t>
            </a:r>
            <a:r>
              <a:rPr dirty="0"/>
              <a:t> </a:t>
            </a:r>
          </a:p>
        </p:txBody>
      </p:sp>
      <p:sp>
        <p:nvSpPr>
          <p:cNvPr id="1780" name="TextBox 192"/>
          <p:cNvSpPr txBox="1"/>
          <p:nvPr/>
        </p:nvSpPr>
        <p:spPr>
          <a:xfrm>
            <a:off x="3857583" y="4399977"/>
            <a:ext cx="853805"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FF0000"/>
                </a:solidFill>
                <a:latin typeface="Times New Roman"/>
                <a:ea typeface="Times New Roman"/>
                <a:cs typeface="Times New Roman"/>
                <a:sym typeface="Times New Roman"/>
              </a:defRPr>
            </a:lvl1pPr>
          </a:lstStyle>
          <a:p>
            <a:r>
              <a:t>n = 9 </a:t>
            </a:r>
          </a:p>
        </p:txBody>
      </p:sp>
      <p:sp>
        <p:nvSpPr>
          <p:cNvPr id="1781" name="TextBox 300"/>
          <p:cNvSpPr txBox="1"/>
          <p:nvPr/>
        </p:nvSpPr>
        <p:spPr>
          <a:xfrm>
            <a:off x="6624339" y="1419084"/>
            <a:ext cx="169782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Y(</a:t>
            </a:r>
            <a:r>
              <a:rPr>
                <a:solidFill>
                  <a:srgbClr val="FF0000"/>
                </a:solidFill>
              </a:rPr>
              <a:t>n</a:t>
            </a:r>
            <a:r>
              <a:t>) =   </a:t>
            </a:r>
            <a:r>
              <a:rPr>
                <a:solidFill>
                  <a:srgbClr val="FF0000"/>
                </a:solidFill>
              </a:rPr>
              <a:t>5</a:t>
            </a:r>
            <a:r>
              <a:t>   </a:t>
            </a:r>
          </a:p>
        </p:txBody>
      </p:sp>
      <p:sp>
        <p:nvSpPr>
          <p:cNvPr id="1782" name="TextBox 309"/>
          <p:cNvSpPr txBox="1"/>
          <p:nvPr/>
        </p:nvSpPr>
        <p:spPr>
          <a:xfrm>
            <a:off x="6685443" y="2870717"/>
            <a:ext cx="1697829"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t>Y(</a:t>
            </a:r>
            <a:r>
              <a:rPr>
                <a:solidFill>
                  <a:srgbClr val="FF0000"/>
                </a:solidFill>
              </a:rPr>
              <a:t>n</a:t>
            </a:r>
            <a:r>
              <a:t>) =   </a:t>
            </a:r>
            <a:r>
              <a:rPr>
                <a:solidFill>
                  <a:srgbClr val="FF0000"/>
                </a:solidFill>
              </a:rPr>
              <a:t>7</a:t>
            </a:r>
            <a:r>
              <a:t>   </a:t>
            </a:r>
          </a:p>
        </p:txBody>
      </p:sp>
      <p:sp>
        <p:nvSpPr>
          <p:cNvPr id="1783" name="TextBox 310"/>
          <p:cNvSpPr txBox="1"/>
          <p:nvPr/>
        </p:nvSpPr>
        <p:spPr>
          <a:xfrm>
            <a:off x="6692071" y="4376099"/>
            <a:ext cx="1630222" cy="4097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a:latin typeface="Times New Roman"/>
                <a:ea typeface="Times New Roman"/>
                <a:cs typeface="Times New Roman"/>
                <a:sym typeface="Times New Roman"/>
              </a:defRPr>
            </a:pPr>
            <a:r>
              <a:rPr dirty="0"/>
              <a:t>Y(</a:t>
            </a:r>
            <a:r>
              <a:rPr dirty="0">
                <a:solidFill>
                  <a:srgbClr val="FF0000"/>
                </a:solidFill>
              </a:rPr>
              <a:t>n</a:t>
            </a:r>
            <a:r>
              <a:rPr dirty="0"/>
              <a:t>) =   </a:t>
            </a:r>
            <a:r>
              <a:rPr dirty="0">
                <a:solidFill>
                  <a:srgbClr val="FF0000"/>
                </a:solidFill>
              </a:rPr>
              <a:t>9 </a:t>
            </a:r>
            <a:r>
              <a:rPr dirty="0"/>
              <a:t>   </a:t>
            </a:r>
          </a:p>
        </p:txBody>
      </p:sp>
      <p:sp>
        <p:nvSpPr>
          <p:cNvPr id="1784" name="Straight Connector 311"/>
          <p:cNvSpPr/>
          <p:nvPr/>
        </p:nvSpPr>
        <p:spPr>
          <a:xfrm>
            <a:off x="277471" y="5409636"/>
            <a:ext cx="8563831" cy="1"/>
          </a:xfrm>
          <a:prstGeom prst="line">
            <a:avLst/>
          </a:prstGeom>
          <a:ln w="25400">
            <a:solidFill>
              <a:srgbClr val="000000"/>
            </a:solidFill>
            <a:miter/>
          </a:ln>
        </p:spPr>
        <p:txBody>
          <a:bodyPr lIns="45719" rIns="45719"/>
          <a:lstStyle/>
          <a:p>
            <a:endParaRPr/>
          </a:p>
        </p:txBody>
      </p:sp>
      <p:sp>
        <p:nvSpPr>
          <p:cNvPr id="1785" name="Straight Connector 312"/>
          <p:cNvSpPr/>
          <p:nvPr/>
        </p:nvSpPr>
        <p:spPr>
          <a:xfrm flipH="1">
            <a:off x="6195897" y="910972"/>
            <a:ext cx="1" cy="4498666"/>
          </a:xfrm>
          <a:prstGeom prst="line">
            <a:avLst/>
          </a:prstGeom>
          <a:ln w="12700">
            <a:solidFill>
              <a:srgbClr val="000000"/>
            </a:solidFill>
            <a:miter/>
          </a:ln>
        </p:spPr>
        <p:txBody>
          <a:bodyPr lIns="45719" rIns="45719"/>
          <a:lstStyle/>
          <a:p>
            <a:endParaRPr/>
          </a:p>
        </p:txBody>
      </p:sp>
      <p:sp>
        <p:nvSpPr>
          <p:cNvPr id="1786" name="Straight Connector 313"/>
          <p:cNvSpPr/>
          <p:nvPr/>
        </p:nvSpPr>
        <p:spPr>
          <a:xfrm>
            <a:off x="277470" y="2263095"/>
            <a:ext cx="8563831" cy="1"/>
          </a:xfrm>
          <a:prstGeom prst="line">
            <a:avLst/>
          </a:prstGeom>
          <a:ln w="25400">
            <a:solidFill>
              <a:srgbClr val="000000"/>
            </a:solidFill>
            <a:miter/>
          </a:ln>
        </p:spPr>
        <p:txBody>
          <a:bodyPr lIns="45719" rIns="45719"/>
          <a:lstStyle/>
          <a:p>
            <a:endParaRPr/>
          </a:p>
        </p:txBody>
      </p:sp>
      <p:sp>
        <p:nvSpPr>
          <p:cNvPr id="1787" name="Straight Connector 314"/>
          <p:cNvSpPr/>
          <p:nvPr/>
        </p:nvSpPr>
        <p:spPr>
          <a:xfrm>
            <a:off x="277469" y="3821726"/>
            <a:ext cx="8563831" cy="1"/>
          </a:xfrm>
          <a:prstGeom prst="line">
            <a:avLst/>
          </a:prstGeom>
          <a:ln w="25400">
            <a:solidFill>
              <a:srgbClr val="000000"/>
            </a:solidFill>
            <a:miter/>
          </a:ln>
        </p:spPr>
        <p:txBody>
          <a:bodyPr lIns="45719" rIns="45719"/>
          <a:lstStyle/>
          <a:p>
            <a:endParaRPr/>
          </a:p>
        </p:txBody>
      </p:sp>
      <p:sp>
        <p:nvSpPr>
          <p:cNvPr id="1788" name="Straight Arrow Connector 6"/>
          <p:cNvSpPr/>
          <p:nvPr/>
        </p:nvSpPr>
        <p:spPr>
          <a:xfrm>
            <a:off x="2650052" y="1781389"/>
            <a:ext cx="1" cy="209702"/>
          </a:xfrm>
          <a:prstGeom prst="line">
            <a:avLst/>
          </a:prstGeom>
          <a:ln w="25400">
            <a:solidFill>
              <a:srgbClr val="FF0000"/>
            </a:solidFill>
            <a:miter/>
            <a:tailEnd type="triangle"/>
          </a:ln>
        </p:spPr>
        <p:txBody>
          <a:bodyPr lIns="45719" rIns="45719"/>
          <a:lstStyle/>
          <a:p>
            <a:endParaRPr/>
          </a:p>
        </p:txBody>
      </p:sp>
      <p:sp>
        <p:nvSpPr>
          <p:cNvPr id="1789" name="Straight Arrow Connector 289"/>
          <p:cNvSpPr/>
          <p:nvPr/>
        </p:nvSpPr>
        <p:spPr>
          <a:xfrm>
            <a:off x="2645434" y="1250304"/>
            <a:ext cx="1" cy="209702"/>
          </a:xfrm>
          <a:prstGeom prst="line">
            <a:avLst/>
          </a:prstGeom>
          <a:ln w="25400">
            <a:solidFill>
              <a:srgbClr val="FF0000"/>
            </a:solidFill>
            <a:miter/>
            <a:tailEnd type="triangle"/>
          </a:ln>
        </p:spPr>
        <p:txBody>
          <a:bodyPr lIns="45719" rIns="45719"/>
          <a:lstStyle/>
          <a:p>
            <a:endParaRPr/>
          </a:p>
        </p:txBody>
      </p:sp>
      <p:sp>
        <p:nvSpPr>
          <p:cNvPr id="1790" name="Straight Connector 291"/>
          <p:cNvSpPr/>
          <p:nvPr/>
        </p:nvSpPr>
        <p:spPr>
          <a:xfrm>
            <a:off x="1326388" y="2902244"/>
            <a:ext cx="279735" cy="1132"/>
          </a:xfrm>
          <a:prstGeom prst="line">
            <a:avLst/>
          </a:prstGeom>
          <a:ln w="12700">
            <a:solidFill>
              <a:srgbClr val="000000"/>
            </a:solidFill>
            <a:miter/>
          </a:ln>
        </p:spPr>
        <p:txBody>
          <a:bodyPr lIns="45719" rIns="45719"/>
          <a:lstStyle/>
          <a:p>
            <a:endParaRPr/>
          </a:p>
        </p:txBody>
      </p:sp>
      <p:sp>
        <p:nvSpPr>
          <p:cNvPr id="1791" name="Straight Connector 292"/>
          <p:cNvSpPr/>
          <p:nvPr/>
        </p:nvSpPr>
        <p:spPr>
          <a:xfrm>
            <a:off x="1048251" y="2901174"/>
            <a:ext cx="279735" cy="1132"/>
          </a:xfrm>
          <a:prstGeom prst="line">
            <a:avLst/>
          </a:prstGeom>
          <a:ln w="12700">
            <a:solidFill>
              <a:srgbClr val="000000"/>
            </a:solidFill>
            <a:miter/>
          </a:ln>
        </p:spPr>
        <p:txBody>
          <a:bodyPr lIns="45719" rIns="45719"/>
          <a:lstStyle/>
          <a:p>
            <a:endParaRPr/>
          </a:p>
        </p:txBody>
      </p:sp>
      <p:sp>
        <p:nvSpPr>
          <p:cNvPr id="1792" name="Oval 295"/>
          <p:cNvSpPr/>
          <p:nvPr/>
        </p:nvSpPr>
        <p:spPr>
          <a:xfrm flipV="1">
            <a:off x="1035851" y="3164138"/>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93" name="Straight Connector 296"/>
          <p:cNvSpPr/>
          <p:nvPr/>
        </p:nvSpPr>
        <p:spPr>
          <a:xfrm>
            <a:off x="1051813" y="2904070"/>
            <a:ext cx="277245" cy="277246"/>
          </a:xfrm>
          <a:prstGeom prst="line">
            <a:avLst/>
          </a:prstGeom>
          <a:ln w="12700">
            <a:solidFill>
              <a:srgbClr val="000000"/>
            </a:solidFill>
            <a:miter/>
          </a:ln>
        </p:spPr>
        <p:txBody>
          <a:bodyPr lIns="45719" rIns="45719"/>
          <a:lstStyle/>
          <a:p>
            <a:endParaRPr/>
          </a:p>
        </p:txBody>
      </p:sp>
      <p:sp>
        <p:nvSpPr>
          <p:cNvPr id="1794" name="Oval 297"/>
          <p:cNvSpPr/>
          <p:nvPr/>
        </p:nvSpPr>
        <p:spPr>
          <a:xfrm flipV="1">
            <a:off x="1034330" y="2889780"/>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95" name="Straight Connector 299"/>
          <p:cNvSpPr/>
          <p:nvPr/>
        </p:nvSpPr>
        <p:spPr>
          <a:xfrm>
            <a:off x="1326928" y="2904070"/>
            <a:ext cx="277246" cy="277246"/>
          </a:xfrm>
          <a:prstGeom prst="line">
            <a:avLst/>
          </a:prstGeom>
          <a:ln w="12700">
            <a:solidFill>
              <a:srgbClr val="000000"/>
            </a:solidFill>
            <a:miter/>
          </a:ln>
        </p:spPr>
        <p:txBody>
          <a:bodyPr lIns="45719" rIns="45719"/>
          <a:lstStyle/>
          <a:p>
            <a:endParaRPr/>
          </a:p>
        </p:txBody>
      </p:sp>
      <p:sp>
        <p:nvSpPr>
          <p:cNvPr id="1796" name="Straight Connector 301"/>
          <p:cNvSpPr/>
          <p:nvPr/>
        </p:nvSpPr>
        <p:spPr>
          <a:xfrm>
            <a:off x="1033723" y="3150197"/>
            <a:ext cx="1" cy="69312"/>
          </a:xfrm>
          <a:prstGeom prst="line">
            <a:avLst/>
          </a:prstGeom>
          <a:ln w="12700">
            <a:solidFill>
              <a:srgbClr val="000000"/>
            </a:solidFill>
            <a:miter/>
          </a:ln>
        </p:spPr>
        <p:txBody>
          <a:bodyPr lIns="45719" rIns="45719"/>
          <a:lstStyle/>
          <a:p>
            <a:endParaRPr/>
          </a:p>
        </p:txBody>
      </p:sp>
      <p:sp>
        <p:nvSpPr>
          <p:cNvPr id="1797" name="Straight Connector 302"/>
          <p:cNvSpPr/>
          <p:nvPr/>
        </p:nvSpPr>
        <p:spPr>
          <a:xfrm flipV="1">
            <a:off x="1001197" y="3219508"/>
            <a:ext cx="34657" cy="778"/>
          </a:xfrm>
          <a:prstGeom prst="line">
            <a:avLst/>
          </a:prstGeom>
          <a:ln w="12700">
            <a:solidFill>
              <a:srgbClr val="000000"/>
            </a:solidFill>
            <a:miter/>
          </a:ln>
        </p:spPr>
        <p:txBody>
          <a:bodyPr lIns="45719" rIns="45719"/>
          <a:lstStyle/>
          <a:p>
            <a:endParaRPr/>
          </a:p>
        </p:txBody>
      </p:sp>
      <p:sp>
        <p:nvSpPr>
          <p:cNvPr id="1798" name="Straight Connector 303"/>
          <p:cNvSpPr/>
          <p:nvPr/>
        </p:nvSpPr>
        <p:spPr>
          <a:xfrm flipV="1">
            <a:off x="997729" y="3185923"/>
            <a:ext cx="34657" cy="778"/>
          </a:xfrm>
          <a:prstGeom prst="line">
            <a:avLst/>
          </a:prstGeom>
          <a:ln w="12700">
            <a:solidFill>
              <a:srgbClr val="000000"/>
            </a:solidFill>
            <a:miter/>
          </a:ln>
        </p:spPr>
        <p:txBody>
          <a:bodyPr lIns="45719" rIns="45719"/>
          <a:lstStyle/>
          <a:p>
            <a:endParaRPr/>
          </a:p>
        </p:txBody>
      </p:sp>
      <p:sp>
        <p:nvSpPr>
          <p:cNvPr id="1799" name="Straight Connector 304"/>
          <p:cNvSpPr/>
          <p:nvPr/>
        </p:nvSpPr>
        <p:spPr>
          <a:xfrm flipV="1">
            <a:off x="999809" y="3150930"/>
            <a:ext cx="34657" cy="778"/>
          </a:xfrm>
          <a:prstGeom prst="line">
            <a:avLst/>
          </a:prstGeom>
          <a:ln w="12700">
            <a:solidFill>
              <a:srgbClr val="000000"/>
            </a:solidFill>
            <a:miter/>
          </a:ln>
        </p:spPr>
        <p:txBody>
          <a:bodyPr lIns="45719" rIns="45719"/>
          <a:lstStyle/>
          <a:p>
            <a:endParaRPr/>
          </a:p>
        </p:txBody>
      </p:sp>
      <p:sp>
        <p:nvSpPr>
          <p:cNvPr id="1800" name="Straight Connector 305"/>
          <p:cNvSpPr/>
          <p:nvPr/>
        </p:nvSpPr>
        <p:spPr>
          <a:xfrm>
            <a:off x="1029411" y="2872606"/>
            <a:ext cx="1" cy="69312"/>
          </a:xfrm>
          <a:prstGeom prst="line">
            <a:avLst/>
          </a:prstGeom>
          <a:ln w="12700">
            <a:solidFill>
              <a:srgbClr val="000000"/>
            </a:solidFill>
            <a:miter/>
          </a:ln>
        </p:spPr>
        <p:txBody>
          <a:bodyPr lIns="45719" rIns="45719"/>
          <a:lstStyle/>
          <a:p>
            <a:endParaRPr/>
          </a:p>
        </p:txBody>
      </p:sp>
      <p:sp>
        <p:nvSpPr>
          <p:cNvPr id="1801" name="Straight Connector 306"/>
          <p:cNvSpPr/>
          <p:nvPr/>
        </p:nvSpPr>
        <p:spPr>
          <a:xfrm flipV="1">
            <a:off x="996884" y="2941919"/>
            <a:ext cx="34657" cy="778"/>
          </a:xfrm>
          <a:prstGeom prst="line">
            <a:avLst/>
          </a:prstGeom>
          <a:ln w="12700">
            <a:solidFill>
              <a:srgbClr val="000000"/>
            </a:solidFill>
            <a:miter/>
          </a:ln>
        </p:spPr>
        <p:txBody>
          <a:bodyPr lIns="45719" rIns="45719"/>
          <a:lstStyle/>
          <a:p>
            <a:endParaRPr/>
          </a:p>
        </p:txBody>
      </p:sp>
      <p:sp>
        <p:nvSpPr>
          <p:cNvPr id="1802" name="Straight Connector 307"/>
          <p:cNvSpPr/>
          <p:nvPr/>
        </p:nvSpPr>
        <p:spPr>
          <a:xfrm flipV="1">
            <a:off x="993419" y="2908333"/>
            <a:ext cx="34657" cy="778"/>
          </a:xfrm>
          <a:prstGeom prst="line">
            <a:avLst/>
          </a:prstGeom>
          <a:ln w="12700">
            <a:solidFill>
              <a:srgbClr val="000000"/>
            </a:solidFill>
            <a:miter/>
          </a:ln>
        </p:spPr>
        <p:txBody>
          <a:bodyPr lIns="45719" rIns="45719"/>
          <a:lstStyle/>
          <a:p>
            <a:endParaRPr/>
          </a:p>
        </p:txBody>
      </p:sp>
      <p:sp>
        <p:nvSpPr>
          <p:cNvPr id="1803" name="Straight Connector 308"/>
          <p:cNvSpPr/>
          <p:nvPr/>
        </p:nvSpPr>
        <p:spPr>
          <a:xfrm flipV="1">
            <a:off x="995497" y="2873339"/>
            <a:ext cx="34657" cy="778"/>
          </a:xfrm>
          <a:prstGeom prst="line">
            <a:avLst/>
          </a:prstGeom>
          <a:ln w="12700">
            <a:solidFill>
              <a:srgbClr val="000000"/>
            </a:solidFill>
            <a:miter/>
          </a:ln>
        </p:spPr>
        <p:txBody>
          <a:bodyPr lIns="45719" rIns="45719"/>
          <a:lstStyle/>
          <a:p>
            <a:endParaRPr/>
          </a:p>
        </p:txBody>
      </p:sp>
      <p:sp>
        <p:nvSpPr>
          <p:cNvPr id="1804" name="Straight Connector 316"/>
          <p:cNvSpPr/>
          <p:nvPr/>
        </p:nvSpPr>
        <p:spPr>
          <a:xfrm>
            <a:off x="1602956" y="2904221"/>
            <a:ext cx="277245" cy="277246"/>
          </a:xfrm>
          <a:prstGeom prst="line">
            <a:avLst/>
          </a:prstGeom>
          <a:ln w="12700">
            <a:solidFill>
              <a:srgbClr val="000000"/>
            </a:solidFill>
            <a:miter/>
          </a:ln>
        </p:spPr>
        <p:txBody>
          <a:bodyPr lIns="45719" rIns="45719"/>
          <a:lstStyle/>
          <a:p>
            <a:endParaRPr/>
          </a:p>
        </p:txBody>
      </p:sp>
      <p:sp>
        <p:nvSpPr>
          <p:cNvPr id="1805" name="Straight Connector 321"/>
          <p:cNvSpPr/>
          <p:nvPr/>
        </p:nvSpPr>
        <p:spPr>
          <a:xfrm>
            <a:off x="1880835" y="2904070"/>
            <a:ext cx="277245" cy="277246"/>
          </a:xfrm>
          <a:prstGeom prst="line">
            <a:avLst/>
          </a:prstGeom>
          <a:ln w="12700">
            <a:solidFill>
              <a:srgbClr val="000000"/>
            </a:solidFill>
            <a:miter/>
          </a:ln>
        </p:spPr>
        <p:txBody>
          <a:bodyPr lIns="45719" rIns="45719"/>
          <a:lstStyle/>
          <a:p>
            <a:endParaRPr/>
          </a:p>
        </p:txBody>
      </p:sp>
      <p:sp>
        <p:nvSpPr>
          <p:cNvPr id="1806" name="Straight Connector 322"/>
          <p:cNvSpPr/>
          <p:nvPr/>
        </p:nvSpPr>
        <p:spPr>
          <a:xfrm>
            <a:off x="2155952" y="2901956"/>
            <a:ext cx="277246" cy="277246"/>
          </a:xfrm>
          <a:prstGeom prst="line">
            <a:avLst/>
          </a:prstGeom>
          <a:ln w="12700">
            <a:solidFill>
              <a:srgbClr val="000000"/>
            </a:solidFill>
            <a:miter/>
          </a:ln>
        </p:spPr>
        <p:txBody>
          <a:bodyPr lIns="45719" rIns="45719"/>
          <a:lstStyle/>
          <a:p>
            <a:endParaRPr/>
          </a:p>
        </p:txBody>
      </p:sp>
      <p:sp>
        <p:nvSpPr>
          <p:cNvPr id="1807" name="Straight Connector 331"/>
          <p:cNvSpPr/>
          <p:nvPr/>
        </p:nvSpPr>
        <p:spPr>
          <a:xfrm>
            <a:off x="2432650" y="2903913"/>
            <a:ext cx="277245" cy="277246"/>
          </a:xfrm>
          <a:prstGeom prst="line">
            <a:avLst/>
          </a:prstGeom>
          <a:ln w="12700">
            <a:solidFill>
              <a:srgbClr val="000000"/>
            </a:solidFill>
            <a:miter/>
          </a:ln>
        </p:spPr>
        <p:txBody>
          <a:bodyPr lIns="45719" rIns="45719"/>
          <a:lstStyle/>
          <a:p>
            <a:endParaRPr/>
          </a:p>
        </p:txBody>
      </p:sp>
      <p:sp>
        <p:nvSpPr>
          <p:cNvPr id="1808" name="Straight Connector 332"/>
          <p:cNvSpPr/>
          <p:nvPr/>
        </p:nvSpPr>
        <p:spPr>
          <a:xfrm>
            <a:off x="2707767" y="2904974"/>
            <a:ext cx="277246" cy="277246"/>
          </a:xfrm>
          <a:prstGeom prst="line">
            <a:avLst/>
          </a:prstGeom>
          <a:ln w="12700">
            <a:solidFill>
              <a:srgbClr val="000000"/>
            </a:solidFill>
            <a:miter/>
          </a:ln>
        </p:spPr>
        <p:txBody>
          <a:bodyPr lIns="45719" rIns="45719"/>
          <a:lstStyle/>
          <a:p>
            <a:endParaRPr/>
          </a:p>
        </p:txBody>
      </p:sp>
      <p:sp>
        <p:nvSpPr>
          <p:cNvPr id="1809" name="Oval 333"/>
          <p:cNvSpPr/>
          <p:nvPr/>
        </p:nvSpPr>
        <p:spPr>
          <a:xfrm flipV="1">
            <a:off x="2693416" y="3166617"/>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10" name="Oval 334"/>
          <p:cNvSpPr/>
          <p:nvPr/>
        </p:nvSpPr>
        <p:spPr>
          <a:xfrm flipV="1">
            <a:off x="2694159" y="2888639"/>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11" name="Oval 335"/>
          <p:cNvSpPr/>
          <p:nvPr/>
        </p:nvSpPr>
        <p:spPr>
          <a:xfrm flipV="1">
            <a:off x="2969672" y="3167749"/>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12" name="Oval 336"/>
          <p:cNvSpPr/>
          <p:nvPr/>
        </p:nvSpPr>
        <p:spPr>
          <a:xfrm flipV="1">
            <a:off x="2969363" y="289294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13" name="Straight Connector 340"/>
          <p:cNvSpPr/>
          <p:nvPr/>
        </p:nvSpPr>
        <p:spPr>
          <a:xfrm>
            <a:off x="1314455" y="4451937"/>
            <a:ext cx="279735" cy="1132"/>
          </a:xfrm>
          <a:prstGeom prst="line">
            <a:avLst/>
          </a:prstGeom>
          <a:ln w="12700">
            <a:solidFill>
              <a:srgbClr val="000000"/>
            </a:solidFill>
            <a:miter/>
          </a:ln>
        </p:spPr>
        <p:txBody>
          <a:bodyPr lIns="45719" rIns="45719"/>
          <a:lstStyle/>
          <a:p>
            <a:endParaRPr/>
          </a:p>
        </p:txBody>
      </p:sp>
      <p:sp>
        <p:nvSpPr>
          <p:cNvPr id="1814" name="Straight Connector 341"/>
          <p:cNvSpPr/>
          <p:nvPr/>
        </p:nvSpPr>
        <p:spPr>
          <a:xfrm>
            <a:off x="1036902" y="4447223"/>
            <a:ext cx="279735" cy="1132"/>
          </a:xfrm>
          <a:prstGeom prst="line">
            <a:avLst/>
          </a:prstGeom>
          <a:ln w="12700">
            <a:solidFill>
              <a:srgbClr val="000000"/>
            </a:solidFill>
            <a:miter/>
          </a:ln>
        </p:spPr>
        <p:txBody>
          <a:bodyPr lIns="45719" rIns="45719"/>
          <a:lstStyle/>
          <a:p>
            <a:endParaRPr/>
          </a:p>
        </p:txBody>
      </p:sp>
      <p:sp>
        <p:nvSpPr>
          <p:cNvPr id="1815" name="Straight Connector 345"/>
          <p:cNvSpPr/>
          <p:nvPr/>
        </p:nvSpPr>
        <p:spPr>
          <a:xfrm>
            <a:off x="1040463" y="4450119"/>
            <a:ext cx="277246" cy="277246"/>
          </a:xfrm>
          <a:prstGeom prst="line">
            <a:avLst/>
          </a:prstGeom>
          <a:ln w="12700">
            <a:solidFill>
              <a:srgbClr val="000000"/>
            </a:solidFill>
            <a:miter/>
          </a:ln>
        </p:spPr>
        <p:txBody>
          <a:bodyPr lIns="45719" rIns="45719"/>
          <a:lstStyle/>
          <a:p>
            <a:endParaRPr/>
          </a:p>
        </p:txBody>
      </p:sp>
      <p:sp>
        <p:nvSpPr>
          <p:cNvPr id="1816" name="Oval 346"/>
          <p:cNvSpPr/>
          <p:nvPr/>
        </p:nvSpPr>
        <p:spPr>
          <a:xfrm flipV="1">
            <a:off x="1022982" y="4435828"/>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17" name="Straight Connector 348"/>
          <p:cNvSpPr/>
          <p:nvPr/>
        </p:nvSpPr>
        <p:spPr>
          <a:xfrm>
            <a:off x="1315579" y="4450119"/>
            <a:ext cx="277246" cy="277246"/>
          </a:xfrm>
          <a:prstGeom prst="line">
            <a:avLst/>
          </a:prstGeom>
          <a:ln w="12700">
            <a:solidFill>
              <a:srgbClr val="000000"/>
            </a:solidFill>
            <a:miter/>
          </a:ln>
        </p:spPr>
        <p:txBody>
          <a:bodyPr lIns="45719" rIns="45719"/>
          <a:lstStyle/>
          <a:p>
            <a:endParaRPr/>
          </a:p>
        </p:txBody>
      </p:sp>
      <p:sp>
        <p:nvSpPr>
          <p:cNvPr id="1818" name="Straight Connector 353"/>
          <p:cNvSpPr/>
          <p:nvPr/>
        </p:nvSpPr>
        <p:spPr>
          <a:xfrm>
            <a:off x="1018062" y="4418656"/>
            <a:ext cx="1" cy="69312"/>
          </a:xfrm>
          <a:prstGeom prst="line">
            <a:avLst/>
          </a:prstGeom>
          <a:ln w="12700">
            <a:solidFill>
              <a:srgbClr val="000000"/>
            </a:solidFill>
            <a:miter/>
          </a:ln>
        </p:spPr>
        <p:txBody>
          <a:bodyPr lIns="45719" rIns="45719"/>
          <a:lstStyle/>
          <a:p>
            <a:endParaRPr/>
          </a:p>
        </p:txBody>
      </p:sp>
      <p:sp>
        <p:nvSpPr>
          <p:cNvPr id="1819" name="Straight Connector 354"/>
          <p:cNvSpPr/>
          <p:nvPr/>
        </p:nvSpPr>
        <p:spPr>
          <a:xfrm flipV="1">
            <a:off x="985535" y="4487967"/>
            <a:ext cx="34657" cy="778"/>
          </a:xfrm>
          <a:prstGeom prst="line">
            <a:avLst/>
          </a:prstGeom>
          <a:ln w="12700">
            <a:solidFill>
              <a:srgbClr val="000000"/>
            </a:solidFill>
            <a:miter/>
          </a:ln>
        </p:spPr>
        <p:txBody>
          <a:bodyPr lIns="45719" rIns="45719"/>
          <a:lstStyle/>
          <a:p>
            <a:endParaRPr/>
          </a:p>
        </p:txBody>
      </p:sp>
      <p:sp>
        <p:nvSpPr>
          <p:cNvPr id="1820" name="Straight Connector 355"/>
          <p:cNvSpPr/>
          <p:nvPr/>
        </p:nvSpPr>
        <p:spPr>
          <a:xfrm flipV="1">
            <a:off x="982069" y="4454382"/>
            <a:ext cx="34657" cy="778"/>
          </a:xfrm>
          <a:prstGeom prst="line">
            <a:avLst/>
          </a:prstGeom>
          <a:ln w="12700">
            <a:solidFill>
              <a:srgbClr val="000000"/>
            </a:solidFill>
            <a:miter/>
          </a:ln>
        </p:spPr>
        <p:txBody>
          <a:bodyPr lIns="45719" rIns="45719"/>
          <a:lstStyle/>
          <a:p>
            <a:endParaRPr/>
          </a:p>
        </p:txBody>
      </p:sp>
      <p:sp>
        <p:nvSpPr>
          <p:cNvPr id="1821" name="Straight Connector 356"/>
          <p:cNvSpPr/>
          <p:nvPr/>
        </p:nvSpPr>
        <p:spPr>
          <a:xfrm flipV="1">
            <a:off x="984149" y="4419389"/>
            <a:ext cx="34657" cy="778"/>
          </a:xfrm>
          <a:prstGeom prst="line">
            <a:avLst/>
          </a:prstGeom>
          <a:ln w="12700">
            <a:solidFill>
              <a:srgbClr val="000000"/>
            </a:solidFill>
            <a:miter/>
          </a:ln>
        </p:spPr>
        <p:txBody>
          <a:bodyPr lIns="45719" rIns="45719"/>
          <a:lstStyle/>
          <a:p>
            <a:endParaRPr/>
          </a:p>
        </p:txBody>
      </p:sp>
      <p:sp>
        <p:nvSpPr>
          <p:cNvPr id="1822" name="Straight Connector 358"/>
          <p:cNvSpPr/>
          <p:nvPr/>
        </p:nvSpPr>
        <p:spPr>
          <a:xfrm>
            <a:off x="1588431" y="4450269"/>
            <a:ext cx="277246" cy="277246"/>
          </a:xfrm>
          <a:prstGeom prst="line">
            <a:avLst/>
          </a:prstGeom>
          <a:ln w="12700">
            <a:solidFill>
              <a:srgbClr val="000000"/>
            </a:solidFill>
            <a:miter/>
          </a:ln>
        </p:spPr>
        <p:txBody>
          <a:bodyPr lIns="45719" rIns="45719"/>
          <a:lstStyle/>
          <a:p>
            <a:endParaRPr/>
          </a:p>
        </p:txBody>
      </p:sp>
      <p:sp>
        <p:nvSpPr>
          <p:cNvPr id="1823" name="Straight Connector 363"/>
          <p:cNvSpPr/>
          <p:nvPr/>
        </p:nvSpPr>
        <p:spPr>
          <a:xfrm>
            <a:off x="1869486" y="4450119"/>
            <a:ext cx="277246" cy="277246"/>
          </a:xfrm>
          <a:prstGeom prst="line">
            <a:avLst/>
          </a:prstGeom>
          <a:ln w="12700">
            <a:solidFill>
              <a:srgbClr val="000000"/>
            </a:solidFill>
            <a:miter/>
          </a:ln>
        </p:spPr>
        <p:txBody>
          <a:bodyPr lIns="45719" rIns="45719"/>
          <a:lstStyle/>
          <a:p>
            <a:endParaRPr/>
          </a:p>
        </p:txBody>
      </p:sp>
      <p:sp>
        <p:nvSpPr>
          <p:cNvPr id="1824" name="Straight Connector 364"/>
          <p:cNvSpPr/>
          <p:nvPr/>
        </p:nvSpPr>
        <p:spPr>
          <a:xfrm>
            <a:off x="2144603" y="4448004"/>
            <a:ext cx="277245" cy="277246"/>
          </a:xfrm>
          <a:prstGeom prst="line">
            <a:avLst/>
          </a:prstGeom>
          <a:ln w="12700">
            <a:solidFill>
              <a:srgbClr val="000000"/>
            </a:solidFill>
            <a:miter/>
          </a:ln>
        </p:spPr>
        <p:txBody>
          <a:bodyPr lIns="45719" rIns="45719"/>
          <a:lstStyle/>
          <a:p>
            <a:endParaRPr/>
          </a:p>
        </p:txBody>
      </p:sp>
      <p:sp>
        <p:nvSpPr>
          <p:cNvPr id="1825" name="Straight Connector 371"/>
          <p:cNvSpPr/>
          <p:nvPr/>
        </p:nvSpPr>
        <p:spPr>
          <a:xfrm>
            <a:off x="2421301" y="4449962"/>
            <a:ext cx="277245" cy="277246"/>
          </a:xfrm>
          <a:prstGeom prst="line">
            <a:avLst/>
          </a:prstGeom>
          <a:ln w="12700">
            <a:solidFill>
              <a:srgbClr val="000000"/>
            </a:solidFill>
            <a:miter/>
          </a:ln>
        </p:spPr>
        <p:txBody>
          <a:bodyPr lIns="45719" rIns="45719"/>
          <a:lstStyle/>
          <a:p>
            <a:endParaRPr/>
          </a:p>
        </p:txBody>
      </p:sp>
      <p:sp>
        <p:nvSpPr>
          <p:cNvPr id="1826" name="Straight Connector 372"/>
          <p:cNvSpPr/>
          <p:nvPr/>
        </p:nvSpPr>
        <p:spPr>
          <a:xfrm>
            <a:off x="2696418" y="4447847"/>
            <a:ext cx="277245" cy="277246"/>
          </a:xfrm>
          <a:prstGeom prst="line">
            <a:avLst/>
          </a:prstGeom>
          <a:ln w="12700">
            <a:solidFill>
              <a:srgbClr val="000000"/>
            </a:solidFill>
            <a:miter/>
          </a:ln>
        </p:spPr>
        <p:txBody>
          <a:bodyPr lIns="45719" rIns="45719"/>
          <a:lstStyle/>
          <a:p>
            <a:endParaRPr/>
          </a:p>
        </p:txBody>
      </p:sp>
      <p:sp>
        <p:nvSpPr>
          <p:cNvPr id="1827" name="Straight Connector 381"/>
          <p:cNvSpPr/>
          <p:nvPr/>
        </p:nvSpPr>
        <p:spPr>
          <a:xfrm>
            <a:off x="2976654" y="4450162"/>
            <a:ext cx="277245" cy="277246"/>
          </a:xfrm>
          <a:prstGeom prst="line">
            <a:avLst/>
          </a:prstGeom>
          <a:ln w="12700">
            <a:solidFill>
              <a:srgbClr val="000000"/>
            </a:solidFill>
            <a:miter/>
          </a:ln>
        </p:spPr>
        <p:txBody>
          <a:bodyPr lIns="45719" rIns="45719"/>
          <a:lstStyle/>
          <a:p>
            <a:endParaRPr/>
          </a:p>
        </p:txBody>
      </p:sp>
      <p:sp>
        <p:nvSpPr>
          <p:cNvPr id="1828" name="Straight Connector 382"/>
          <p:cNvSpPr/>
          <p:nvPr/>
        </p:nvSpPr>
        <p:spPr>
          <a:xfrm>
            <a:off x="3251771" y="4448049"/>
            <a:ext cx="277246" cy="277246"/>
          </a:xfrm>
          <a:prstGeom prst="line">
            <a:avLst/>
          </a:prstGeom>
          <a:ln w="12700">
            <a:solidFill>
              <a:srgbClr val="000000"/>
            </a:solidFill>
            <a:miter/>
          </a:ln>
        </p:spPr>
        <p:txBody>
          <a:bodyPr lIns="45719" rIns="45719"/>
          <a:lstStyle/>
          <a:p>
            <a:endParaRPr/>
          </a:p>
        </p:txBody>
      </p:sp>
      <p:sp>
        <p:nvSpPr>
          <p:cNvPr id="1829" name="Oval 410"/>
          <p:cNvSpPr/>
          <p:nvPr/>
        </p:nvSpPr>
        <p:spPr>
          <a:xfrm flipV="1">
            <a:off x="3510803" y="4710522"/>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30" name="Straight Arrow Connector 414"/>
          <p:cNvSpPr/>
          <p:nvPr/>
        </p:nvSpPr>
        <p:spPr>
          <a:xfrm>
            <a:off x="3147892" y="3218217"/>
            <a:ext cx="1" cy="209702"/>
          </a:xfrm>
          <a:prstGeom prst="line">
            <a:avLst/>
          </a:prstGeom>
          <a:ln w="25400">
            <a:solidFill>
              <a:srgbClr val="FF0000"/>
            </a:solidFill>
            <a:miter/>
            <a:tailEnd type="triangle"/>
          </a:ln>
        </p:spPr>
        <p:txBody>
          <a:bodyPr lIns="45719" rIns="45719"/>
          <a:lstStyle/>
          <a:p>
            <a:endParaRPr/>
          </a:p>
        </p:txBody>
      </p:sp>
      <p:sp>
        <p:nvSpPr>
          <p:cNvPr id="1831" name="Straight Arrow Connector 415"/>
          <p:cNvSpPr/>
          <p:nvPr/>
        </p:nvSpPr>
        <p:spPr>
          <a:xfrm>
            <a:off x="3143274" y="2687133"/>
            <a:ext cx="1" cy="209702"/>
          </a:xfrm>
          <a:prstGeom prst="line">
            <a:avLst/>
          </a:prstGeom>
          <a:ln w="25400">
            <a:solidFill>
              <a:srgbClr val="FF0000"/>
            </a:solidFill>
            <a:miter/>
            <a:tailEnd type="triangle"/>
          </a:ln>
        </p:spPr>
        <p:txBody>
          <a:bodyPr lIns="45719" rIns="45719"/>
          <a:lstStyle/>
          <a:p>
            <a:endParaRPr/>
          </a:p>
        </p:txBody>
      </p:sp>
      <p:sp>
        <p:nvSpPr>
          <p:cNvPr id="1832" name="Straight Arrow Connector 416"/>
          <p:cNvSpPr/>
          <p:nvPr/>
        </p:nvSpPr>
        <p:spPr>
          <a:xfrm>
            <a:off x="3756502" y="4769310"/>
            <a:ext cx="1" cy="209702"/>
          </a:xfrm>
          <a:prstGeom prst="line">
            <a:avLst/>
          </a:prstGeom>
          <a:ln w="25400">
            <a:solidFill>
              <a:srgbClr val="FF0000"/>
            </a:solidFill>
            <a:miter/>
            <a:tailEnd type="triangle"/>
          </a:ln>
        </p:spPr>
        <p:txBody>
          <a:bodyPr lIns="45719" rIns="45719"/>
          <a:lstStyle/>
          <a:p>
            <a:endParaRPr/>
          </a:p>
        </p:txBody>
      </p:sp>
      <p:sp>
        <p:nvSpPr>
          <p:cNvPr id="1833" name="Straight Arrow Connector 417"/>
          <p:cNvSpPr/>
          <p:nvPr/>
        </p:nvSpPr>
        <p:spPr>
          <a:xfrm>
            <a:off x="3751884" y="4238225"/>
            <a:ext cx="1" cy="209702"/>
          </a:xfrm>
          <a:prstGeom prst="line">
            <a:avLst/>
          </a:prstGeom>
          <a:ln w="25400">
            <a:solidFill>
              <a:srgbClr val="FF0000"/>
            </a:solidFill>
            <a:miter/>
            <a:tailEnd type="triangle"/>
          </a:ln>
        </p:spPr>
        <p:txBody>
          <a:bodyPr lIns="45719" rIns="45719"/>
          <a:lstStyle/>
          <a:p>
            <a:endParaRPr/>
          </a:p>
        </p:txBody>
      </p:sp>
      <p:grpSp>
        <p:nvGrpSpPr>
          <p:cNvPr id="1875" name="Group 165"/>
          <p:cNvGrpSpPr/>
          <p:nvPr/>
        </p:nvGrpSpPr>
        <p:grpSpPr>
          <a:xfrm>
            <a:off x="879801" y="5646243"/>
            <a:ext cx="7347401" cy="803160"/>
            <a:chOff x="0" y="10048"/>
            <a:chExt cx="7347399" cy="803159"/>
          </a:xfrm>
        </p:grpSpPr>
        <p:pic>
          <p:nvPicPr>
            <p:cNvPr id="1834" name="Picture 166" descr="Picture 166"/>
            <p:cNvPicPr>
              <a:picLocks noChangeAspect="1"/>
            </p:cNvPicPr>
            <p:nvPr/>
          </p:nvPicPr>
          <p:blipFill>
            <a:blip r:embed="rId2"/>
            <a:stretch>
              <a:fillRect/>
            </a:stretch>
          </p:blipFill>
          <p:spPr>
            <a:xfrm>
              <a:off x="1179922" y="47050"/>
              <a:ext cx="368686" cy="368686"/>
            </a:xfrm>
            <a:prstGeom prst="rect">
              <a:avLst/>
            </a:prstGeom>
            <a:ln w="12700" cap="flat">
              <a:noFill/>
              <a:miter lim="400000"/>
            </a:ln>
            <a:effectLst/>
          </p:spPr>
        </p:pic>
        <p:sp>
          <p:nvSpPr>
            <p:cNvPr id="1835" name="TextBox 167"/>
            <p:cNvSpPr txBox="1"/>
            <p:nvPr/>
          </p:nvSpPr>
          <p:spPr>
            <a:xfrm>
              <a:off x="1684487" y="102529"/>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8  </a:t>
              </a:r>
            </a:p>
          </p:txBody>
        </p:sp>
        <p:sp>
          <p:nvSpPr>
            <p:cNvPr id="1836" name="Straight Connector 168"/>
            <p:cNvSpPr/>
            <p:nvPr/>
          </p:nvSpPr>
          <p:spPr>
            <a:xfrm flipV="1">
              <a:off x="1803512" y="339972"/>
              <a:ext cx="141060"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37" name="TextBox 169"/>
            <p:cNvSpPr txBox="1"/>
            <p:nvPr/>
          </p:nvSpPr>
          <p:spPr>
            <a:xfrm>
              <a:off x="1847479" y="372593"/>
              <a:ext cx="257078" cy="3693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3  </a:t>
              </a:r>
            </a:p>
          </p:txBody>
        </p:sp>
        <p:grpSp>
          <p:nvGrpSpPr>
            <p:cNvPr id="1841" name="Group 170"/>
            <p:cNvGrpSpPr/>
            <p:nvPr/>
          </p:nvGrpSpPr>
          <p:grpSpPr>
            <a:xfrm>
              <a:off x="5155050" y="109981"/>
              <a:ext cx="473199" cy="571016"/>
              <a:chOff x="0" y="0"/>
              <a:chExt cx="473198" cy="571014"/>
            </a:xfrm>
          </p:grpSpPr>
          <p:sp>
            <p:nvSpPr>
              <p:cNvPr id="1838" name="TextBox 205"/>
              <p:cNvSpPr txBox="1"/>
              <p:nvPr/>
            </p:nvSpPr>
            <p:spPr>
              <a:xfrm>
                <a:off x="0" y="0"/>
                <a:ext cx="28211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sp>
            <p:nvSpPr>
              <p:cNvPr id="1839" name="Straight Connector 206"/>
              <p:cNvSpPr/>
              <p:nvPr/>
            </p:nvSpPr>
            <p:spPr>
              <a:xfrm flipV="1">
                <a:off x="153669" y="192040"/>
                <a:ext cx="141060"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40" name="TextBox 207"/>
              <p:cNvSpPr txBox="1"/>
              <p:nvPr/>
            </p:nvSpPr>
            <p:spPr>
              <a:xfrm>
                <a:off x="191080" y="222584"/>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grpSp>
        <mc:AlternateContent xmlns:mc="http://schemas.openxmlformats.org/markup-compatibility/2006" xmlns:a14="http://schemas.microsoft.com/office/drawing/2010/main">
          <mc:Choice Requires="a14">
            <p:sp>
              <p:nvSpPr>
                <p:cNvPr id="1842" name="TextBox 171"/>
                <p:cNvSpPr txBox="1"/>
                <p:nvPr/>
              </p:nvSpPr>
              <p:spPr>
                <a:xfrm>
                  <a:off x="6840229" y="148518"/>
                  <a:ext cx="391511" cy="344222"/>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1842" name="TextBox 171"/>
                <p:cNvSpPr txBox="1">
                  <a:spLocks noRot="1" noChangeAspect="1" noMove="1" noResize="1" noEditPoints="1" noAdjustHandles="1" noChangeArrowheads="1" noChangeShapeType="1" noTextEdit="1"/>
                </p:cNvSpPr>
                <p:nvPr/>
              </p:nvSpPr>
              <p:spPr>
                <a:xfrm>
                  <a:off x="6840229" y="148518"/>
                  <a:ext cx="391511" cy="344222"/>
                </a:xfrm>
                <a:prstGeom prst="rect">
                  <a:avLst/>
                </a:prstGeom>
                <a:blipFill>
                  <a:blip r:embed="rId3"/>
                  <a:stretch>
                    <a:fillRect r="-15385" b="-17857"/>
                  </a:stretch>
                </a:blipFill>
                <a:ln w="12700" cap="flat">
                  <a:noFill/>
                  <a:miter lim="400000"/>
                </a:ln>
                <a:effectLst/>
              </p:spPr>
              <p:txBody>
                <a:bodyPr/>
                <a:lstStyle/>
                <a:p>
                  <a:r>
                    <a:rPr lang="en-US">
                      <a:noFill/>
                    </a:rPr>
                    <a:t> </a:t>
                  </a:r>
                </a:p>
              </p:txBody>
            </p:sp>
          </mc:Fallback>
        </mc:AlternateContent>
        <p:sp>
          <p:nvSpPr>
            <p:cNvPr id="1843" name="TextBox 172"/>
            <p:cNvSpPr txBox="1"/>
            <p:nvPr/>
          </p:nvSpPr>
          <p:spPr>
            <a:xfrm>
              <a:off x="5786251" y="222808"/>
              <a:ext cx="379081"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1844" name="TextBox 173"/>
            <p:cNvSpPr txBox="1"/>
            <p:nvPr/>
          </p:nvSpPr>
          <p:spPr>
            <a:xfrm>
              <a:off x="0" y="155515"/>
              <a:ext cx="2733601" cy="409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2200">
                  <a:latin typeface="Times New Roman"/>
                  <a:ea typeface="Times New Roman"/>
                  <a:cs typeface="Times New Roman"/>
                  <a:sym typeface="Times New Roman"/>
                </a:defRPr>
              </a:pPr>
              <a:r>
                <a:rPr dirty="0"/>
                <a:t>Y(</a:t>
              </a:r>
              <a:r>
                <a:rPr dirty="0">
                  <a:solidFill>
                    <a:srgbClr val="FF0000"/>
                  </a:solidFill>
                </a:rPr>
                <a:t>n</a:t>
              </a:r>
              <a:r>
                <a:rPr dirty="0"/>
                <a:t>) =                  </a:t>
              </a:r>
              <a:r>
                <a:rPr dirty="0">
                  <a:solidFill>
                    <a:srgbClr val="FF0000"/>
                  </a:solidFill>
                </a:rPr>
                <a:t>n</a:t>
              </a:r>
              <a:r>
                <a:rPr dirty="0"/>
                <a:t>   </a:t>
              </a:r>
            </a:p>
          </p:txBody>
        </p:sp>
        <p:sp>
          <p:nvSpPr>
            <p:cNvPr id="1845" name="TextBox 174"/>
            <p:cNvSpPr txBox="1"/>
            <p:nvPr/>
          </p:nvSpPr>
          <p:spPr>
            <a:xfrm>
              <a:off x="4711644" y="125073"/>
              <a:ext cx="489659" cy="409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200">
                  <a:latin typeface="Times New Roman"/>
                  <a:ea typeface="Times New Roman"/>
                  <a:cs typeface="Times New Roman"/>
                  <a:sym typeface="Times New Roman"/>
                </a:defRPr>
              </a:lvl1pPr>
            </a:lstStyle>
            <a:p>
              <a:r>
                <a:t>+</a:t>
              </a:r>
            </a:p>
          </p:txBody>
        </p:sp>
        <p:sp>
          <p:nvSpPr>
            <p:cNvPr id="1846" name="TextBox 175"/>
            <p:cNvSpPr txBox="1"/>
            <p:nvPr/>
          </p:nvSpPr>
          <p:spPr>
            <a:xfrm>
              <a:off x="4992120" y="93129"/>
              <a:ext cx="460080"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a:lvl1pPr>
            </a:lstStyle>
            <a:p>
              <a:r>
                <a:t>(</a:t>
              </a:r>
            </a:p>
          </p:txBody>
        </p:sp>
        <p:sp>
          <p:nvSpPr>
            <p:cNvPr id="1847" name="TextBox 176"/>
            <p:cNvSpPr txBox="1"/>
            <p:nvPr/>
          </p:nvSpPr>
          <p:spPr>
            <a:xfrm>
              <a:off x="6641997" y="78396"/>
              <a:ext cx="460080" cy="497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800"/>
              </a:lvl1pPr>
            </a:lstStyle>
            <a:p>
              <a:r>
                <a:t>)</a:t>
              </a:r>
            </a:p>
          </p:txBody>
        </p:sp>
        <p:sp>
          <p:nvSpPr>
            <p:cNvPr id="1848" name="TextBox 177"/>
            <p:cNvSpPr txBox="1"/>
            <p:nvPr/>
          </p:nvSpPr>
          <p:spPr>
            <a:xfrm>
              <a:off x="6366142" y="125069"/>
              <a:ext cx="475459" cy="409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1849" name="TextBox 178"/>
            <p:cNvSpPr txBox="1"/>
            <p:nvPr/>
          </p:nvSpPr>
          <p:spPr>
            <a:xfrm>
              <a:off x="2169822" y="46609"/>
              <a:ext cx="282118" cy="311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a:solidFill>
                    <a:srgbClr val="FF0000"/>
                  </a:solidFill>
                  <a:latin typeface="Times New Roman"/>
                  <a:ea typeface="Times New Roman"/>
                  <a:cs typeface="Times New Roman"/>
                  <a:sym typeface="Times New Roman"/>
                </a:defRPr>
              </a:pPr>
              <a:r>
                <a:t>3</a:t>
              </a:r>
              <a:r>
                <a:rPr>
                  <a:solidFill>
                    <a:srgbClr val="000000"/>
                  </a:solidFill>
                </a:rPr>
                <a:t>  </a:t>
              </a:r>
            </a:p>
          </p:txBody>
        </p:sp>
        <p:sp>
          <p:nvSpPr>
            <p:cNvPr id="1850" name="TextBox 179"/>
            <p:cNvSpPr txBox="1"/>
            <p:nvPr/>
          </p:nvSpPr>
          <p:spPr>
            <a:xfrm>
              <a:off x="1026595" y="10048"/>
              <a:ext cx="540158" cy="4616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latin typeface="Times New Roman"/>
                  <a:ea typeface="Times New Roman"/>
                  <a:cs typeface="Times New Roman"/>
                  <a:sym typeface="Times New Roman"/>
                </a:defRPr>
              </a:lvl1pPr>
            </a:lstStyle>
            <a:p>
              <a:r>
                <a:rPr lang="en-US" dirty="0"/>
                <a:t>F</a:t>
              </a:r>
              <a:r>
                <a:rPr dirty="0"/>
                <a:t> </a:t>
              </a:r>
            </a:p>
          </p:txBody>
        </p:sp>
        <p:sp>
          <p:nvSpPr>
            <p:cNvPr id="1851" name="TextBox 180"/>
            <p:cNvSpPr txBox="1"/>
            <p:nvPr/>
          </p:nvSpPr>
          <p:spPr>
            <a:xfrm>
              <a:off x="991741" y="327935"/>
              <a:ext cx="647868" cy="4213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400">
                  <a:latin typeface="Times New Roman"/>
                  <a:ea typeface="Times New Roman"/>
                  <a:cs typeface="Times New Roman"/>
                  <a:sym typeface="Times New Roman"/>
                </a:defRPr>
              </a:lvl1pPr>
            </a:lstStyle>
            <a:p>
              <a:r>
                <a:t>EA  </a:t>
              </a:r>
            </a:p>
          </p:txBody>
        </p:sp>
        <p:sp>
          <p:nvSpPr>
            <p:cNvPr id="1852" name="Right Bracket 181"/>
            <p:cNvSpPr/>
            <p:nvPr/>
          </p:nvSpPr>
          <p:spPr>
            <a:xfrm>
              <a:off x="7272529" y="23444"/>
              <a:ext cx="74870" cy="789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6"/>
                    <a:pt x="21600" y="171"/>
                  </a:cubicBezTo>
                  <a:lnTo>
                    <a:pt x="21600" y="21429"/>
                  </a:lnTo>
                  <a:cubicBezTo>
                    <a:pt x="21600" y="21524"/>
                    <a:pt x="11929" y="21600"/>
                    <a:pt x="0" y="21600"/>
                  </a:cubicBezTo>
                </a:path>
              </a:pathLst>
            </a:custGeom>
            <a:noFill/>
            <a:ln w="19050"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1853" name="Right Bracket 182"/>
            <p:cNvSpPr/>
            <p:nvPr/>
          </p:nvSpPr>
          <p:spPr>
            <a:xfrm flipH="1">
              <a:off x="1623183" y="23605"/>
              <a:ext cx="74870" cy="789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6"/>
                    <a:pt x="21600" y="171"/>
                  </a:cubicBezTo>
                  <a:lnTo>
                    <a:pt x="21600" y="21429"/>
                  </a:lnTo>
                  <a:cubicBezTo>
                    <a:pt x="21600" y="21524"/>
                    <a:pt x="11929" y="21600"/>
                    <a:pt x="0" y="21600"/>
                  </a:cubicBezTo>
                </a:path>
              </a:pathLst>
            </a:custGeom>
            <a:noFill/>
            <a:ln w="19050"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1854" name="Straight Connector 183"/>
            <p:cNvSpPr/>
            <p:nvPr/>
          </p:nvSpPr>
          <p:spPr>
            <a:xfrm>
              <a:off x="951795" y="394799"/>
              <a:ext cx="594852"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55" name="TextBox 184"/>
            <p:cNvSpPr txBox="1"/>
            <p:nvPr/>
          </p:nvSpPr>
          <p:spPr>
            <a:xfrm>
              <a:off x="3946687" y="199363"/>
              <a:ext cx="379081"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1856" name="TextBox 185"/>
            <p:cNvSpPr txBox="1"/>
            <p:nvPr/>
          </p:nvSpPr>
          <p:spPr>
            <a:xfrm>
              <a:off x="2370103" y="147972"/>
              <a:ext cx="527947" cy="409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200">
                  <a:latin typeface="Times New Roman"/>
                  <a:ea typeface="Times New Roman"/>
                  <a:cs typeface="Times New Roman"/>
                  <a:sym typeface="Times New Roman"/>
                </a:defRPr>
              </a:lvl1pPr>
            </a:lstStyle>
            <a:p>
              <a:r>
                <a:t>- 2</a:t>
              </a:r>
            </a:p>
          </p:txBody>
        </p:sp>
        <p:grpSp>
          <p:nvGrpSpPr>
            <p:cNvPr id="1860" name="Group 186"/>
            <p:cNvGrpSpPr/>
            <p:nvPr/>
          </p:nvGrpSpPr>
          <p:grpSpPr>
            <a:xfrm>
              <a:off x="3353301" y="115327"/>
              <a:ext cx="493456" cy="587491"/>
              <a:chOff x="0" y="0"/>
              <a:chExt cx="493455" cy="587489"/>
            </a:xfrm>
          </p:grpSpPr>
          <p:sp>
            <p:nvSpPr>
              <p:cNvPr id="1857" name="TextBox 202"/>
              <p:cNvSpPr txBox="1"/>
              <p:nvPr/>
            </p:nvSpPr>
            <p:spPr>
              <a:xfrm>
                <a:off x="0" y="0"/>
                <a:ext cx="28211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1858" name="Straight Connector 203"/>
              <p:cNvSpPr/>
              <p:nvPr/>
            </p:nvSpPr>
            <p:spPr>
              <a:xfrm flipV="1">
                <a:off x="156509" y="203709"/>
                <a:ext cx="141060"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59" name="TextBox 204"/>
              <p:cNvSpPr txBox="1"/>
              <p:nvPr/>
            </p:nvSpPr>
            <p:spPr>
              <a:xfrm>
                <a:off x="211337" y="239059"/>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grpSp>
        <p:sp>
          <p:nvSpPr>
            <p:cNvPr id="1861" name="TextBox 187"/>
            <p:cNvSpPr txBox="1"/>
            <p:nvPr/>
          </p:nvSpPr>
          <p:spPr>
            <a:xfrm>
              <a:off x="3079711" y="220670"/>
              <a:ext cx="379081"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grpSp>
          <p:nvGrpSpPr>
            <p:cNvPr id="1865" name="Group 188"/>
            <p:cNvGrpSpPr/>
            <p:nvPr/>
          </p:nvGrpSpPr>
          <p:grpSpPr>
            <a:xfrm>
              <a:off x="4232879" y="88381"/>
              <a:ext cx="453975" cy="528704"/>
              <a:chOff x="0" y="0"/>
              <a:chExt cx="453973" cy="528702"/>
            </a:xfrm>
          </p:grpSpPr>
          <p:sp>
            <p:nvSpPr>
              <p:cNvPr id="1862" name="TextBox 199"/>
              <p:cNvSpPr txBox="1"/>
              <p:nvPr/>
            </p:nvSpPr>
            <p:spPr>
              <a:xfrm>
                <a:off x="0" y="0"/>
                <a:ext cx="282117"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1863" name="Straight Connector 200"/>
              <p:cNvSpPr/>
              <p:nvPr/>
            </p:nvSpPr>
            <p:spPr>
              <a:xfrm flipV="1">
                <a:off x="148690" y="211524"/>
                <a:ext cx="141059"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64" name="TextBox 201"/>
              <p:cNvSpPr txBox="1"/>
              <p:nvPr/>
            </p:nvSpPr>
            <p:spPr>
              <a:xfrm>
                <a:off x="171856" y="180273"/>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sp>
          <p:nvSpPr>
            <p:cNvPr id="1866" name="TextBox 189"/>
            <p:cNvSpPr txBox="1"/>
            <p:nvPr/>
          </p:nvSpPr>
          <p:spPr>
            <a:xfrm>
              <a:off x="2697146" y="152165"/>
              <a:ext cx="475459" cy="409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1867" name="TextBox 190"/>
            <p:cNvSpPr txBox="1"/>
            <p:nvPr/>
          </p:nvSpPr>
          <p:spPr>
            <a:xfrm>
              <a:off x="2931772" y="50611"/>
              <a:ext cx="282118" cy="311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a:solidFill>
                    <a:srgbClr val="FF0000"/>
                  </a:solidFill>
                  <a:latin typeface="Times New Roman"/>
                  <a:ea typeface="Times New Roman"/>
                  <a:cs typeface="Times New Roman"/>
                  <a:sym typeface="Times New Roman"/>
                </a:defRPr>
              </a:pPr>
              <a:r>
                <a:t>2</a:t>
              </a:r>
              <a:r>
                <a:rPr>
                  <a:solidFill>
                    <a:srgbClr val="000000"/>
                  </a:solidFill>
                </a:rPr>
                <a:t>  </a:t>
              </a:r>
            </a:p>
          </p:txBody>
        </p:sp>
        <p:sp>
          <p:nvSpPr>
            <p:cNvPr id="1868" name="TextBox 191"/>
            <p:cNvSpPr txBox="1"/>
            <p:nvPr/>
          </p:nvSpPr>
          <p:spPr>
            <a:xfrm>
              <a:off x="3642502" y="140326"/>
              <a:ext cx="475459" cy="409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1869" name="TextBox 193"/>
            <p:cNvSpPr txBox="1"/>
            <p:nvPr/>
          </p:nvSpPr>
          <p:spPr>
            <a:xfrm>
              <a:off x="5436344" y="154355"/>
              <a:ext cx="475459" cy="409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1870" name="TextBox 194"/>
            <p:cNvSpPr txBox="1"/>
            <p:nvPr/>
          </p:nvSpPr>
          <p:spPr>
            <a:xfrm>
              <a:off x="5647526" y="52801"/>
              <a:ext cx="282118" cy="311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600">
                  <a:solidFill>
                    <a:srgbClr val="FF0000"/>
                  </a:solidFill>
                  <a:latin typeface="Times New Roman"/>
                  <a:ea typeface="Times New Roman"/>
                  <a:cs typeface="Times New Roman"/>
                  <a:sym typeface="Times New Roman"/>
                </a:defRPr>
              </a:pPr>
              <a:r>
                <a:t>3</a:t>
              </a:r>
              <a:r>
                <a:rPr>
                  <a:solidFill>
                    <a:srgbClr val="000000"/>
                  </a:solidFill>
                </a:rPr>
                <a:t>  </a:t>
              </a:r>
            </a:p>
          </p:txBody>
        </p:sp>
        <p:grpSp>
          <p:nvGrpSpPr>
            <p:cNvPr id="1874" name="Group 195"/>
            <p:cNvGrpSpPr/>
            <p:nvPr/>
          </p:nvGrpSpPr>
          <p:grpSpPr>
            <a:xfrm>
              <a:off x="6076769" y="103280"/>
              <a:ext cx="473360" cy="587491"/>
              <a:chOff x="0" y="0"/>
              <a:chExt cx="473359" cy="587489"/>
            </a:xfrm>
          </p:grpSpPr>
          <p:sp>
            <p:nvSpPr>
              <p:cNvPr id="1871" name="TextBox 196"/>
              <p:cNvSpPr txBox="1"/>
              <p:nvPr/>
            </p:nvSpPr>
            <p:spPr>
              <a:xfrm>
                <a:off x="0" y="0"/>
                <a:ext cx="282118" cy="34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1872" name="Straight Connector 197"/>
              <p:cNvSpPr/>
              <p:nvPr/>
            </p:nvSpPr>
            <p:spPr>
              <a:xfrm flipV="1">
                <a:off x="156509" y="203709"/>
                <a:ext cx="141060"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73" name="TextBox 198"/>
              <p:cNvSpPr txBox="1"/>
              <p:nvPr/>
            </p:nvSpPr>
            <p:spPr>
              <a:xfrm>
                <a:off x="191241" y="239059"/>
                <a:ext cx="282118" cy="3484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grpSp>
      </p:grpSp>
      <p:sp>
        <p:nvSpPr>
          <p:cNvPr id="1876" name="Straight Connector 213"/>
          <p:cNvSpPr/>
          <p:nvPr/>
        </p:nvSpPr>
        <p:spPr>
          <a:xfrm>
            <a:off x="1884723" y="1486834"/>
            <a:ext cx="279735" cy="1133"/>
          </a:xfrm>
          <a:prstGeom prst="line">
            <a:avLst/>
          </a:prstGeom>
          <a:ln w="12700">
            <a:solidFill>
              <a:srgbClr val="000000"/>
            </a:solidFill>
            <a:miter/>
          </a:ln>
        </p:spPr>
        <p:txBody>
          <a:bodyPr lIns="45719" rIns="45719"/>
          <a:lstStyle/>
          <a:p>
            <a:endParaRPr/>
          </a:p>
        </p:txBody>
      </p:sp>
      <p:sp>
        <p:nvSpPr>
          <p:cNvPr id="1877" name="Straight Connector 214"/>
          <p:cNvSpPr/>
          <p:nvPr/>
        </p:nvSpPr>
        <p:spPr>
          <a:xfrm>
            <a:off x="1604852" y="1483734"/>
            <a:ext cx="279735" cy="1133"/>
          </a:xfrm>
          <a:prstGeom prst="line">
            <a:avLst/>
          </a:prstGeom>
          <a:ln w="12700">
            <a:solidFill>
              <a:srgbClr val="000000"/>
            </a:solidFill>
            <a:miter/>
          </a:ln>
        </p:spPr>
        <p:txBody>
          <a:bodyPr lIns="45719" rIns="45719"/>
          <a:lstStyle/>
          <a:p>
            <a:endParaRPr/>
          </a:p>
        </p:txBody>
      </p:sp>
      <p:sp>
        <p:nvSpPr>
          <p:cNvPr id="1878" name="Straight Connector 215"/>
          <p:cNvSpPr/>
          <p:nvPr/>
        </p:nvSpPr>
        <p:spPr>
          <a:xfrm flipV="1">
            <a:off x="2440661" y="1483975"/>
            <a:ext cx="1132" cy="279735"/>
          </a:xfrm>
          <a:prstGeom prst="line">
            <a:avLst/>
          </a:prstGeom>
          <a:ln w="12700">
            <a:solidFill>
              <a:srgbClr val="000000"/>
            </a:solidFill>
            <a:miter/>
          </a:ln>
        </p:spPr>
        <p:txBody>
          <a:bodyPr lIns="45719" rIns="45719"/>
          <a:lstStyle/>
          <a:p>
            <a:endParaRPr/>
          </a:p>
        </p:txBody>
      </p:sp>
      <p:sp>
        <p:nvSpPr>
          <p:cNvPr id="1879" name="Straight Connector 216"/>
          <p:cNvSpPr/>
          <p:nvPr/>
        </p:nvSpPr>
        <p:spPr>
          <a:xfrm>
            <a:off x="2160049" y="1486834"/>
            <a:ext cx="279735" cy="1133"/>
          </a:xfrm>
          <a:prstGeom prst="line">
            <a:avLst/>
          </a:prstGeom>
          <a:ln w="12700">
            <a:solidFill>
              <a:srgbClr val="000000"/>
            </a:solidFill>
            <a:miter/>
          </a:ln>
        </p:spPr>
        <p:txBody>
          <a:bodyPr lIns="45719" rIns="45719"/>
          <a:lstStyle/>
          <a:p>
            <a:endParaRPr/>
          </a:p>
        </p:txBody>
      </p:sp>
      <p:sp>
        <p:nvSpPr>
          <p:cNvPr id="1880" name="Straight Connector 217"/>
          <p:cNvSpPr/>
          <p:nvPr/>
        </p:nvSpPr>
        <p:spPr>
          <a:xfrm flipV="1">
            <a:off x="1331949" y="1479102"/>
            <a:ext cx="1132" cy="279735"/>
          </a:xfrm>
          <a:prstGeom prst="line">
            <a:avLst/>
          </a:prstGeom>
          <a:ln w="12700">
            <a:solidFill>
              <a:srgbClr val="000000"/>
            </a:solidFill>
            <a:miter/>
          </a:ln>
        </p:spPr>
        <p:txBody>
          <a:bodyPr lIns="45719" rIns="45719"/>
          <a:lstStyle/>
          <a:p>
            <a:endParaRPr/>
          </a:p>
        </p:txBody>
      </p:sp>
      <p:sp>
        <p:nvSpPr>
          <p:cNvPr id="1881" name="Straight Connector 218"/>
          <p:cNvSpPr/>
          <p:nvPr/>
        </p:nvSpPr>
        <p:spPr>
          <a:xfrm flipV="1">
            <a:off x="1611595" y="1478828"/>
            <a:ext cx="1132" cy="279735"/>
          </a:xfrm>
          <a:prstGeom prst="line">
            <a:avLst/>
          </a:prstGeom>
          <a:ln w="12700">
            <a:solidFill>
              <a:srgbClr val="000000"/>
            </a:solidFill>
            <a:miter/>
          </a:ln>
        </p:spPr>
        <p:txBody>
          <a:bodyPr lIns="45719" rIns="45719"/>
          <a:lstStyle/>
          <a:p>
            <a:endParaRPr/>
          </a:p>
        </p:txBody>
      </p:sp>
      <p:sp>
        <p:nvSpPr>
          <p:cNvPr id="1882" name="Straight Connector 219"/>
          <p:cNvSpPr/>
          <p:nvPr/>
        </p:nvSpPr>
        <p:spPr>
          <a:xfrm flipV="1">
            <a:off x="1882398" y="1483309"/>
            <a:ext cx="1132" cy="279735"/>
          </a:xfrm>
          <a:prstGeom prst="line">
            <a:avLst/>
          </a:prstGeom>
          <a:ln w="12700">
            <a:solidFill>
              <a:srgbClr val="000000"/>
            </a:solidFill>
            <a:miter/>
          </a:ln>
        </p:spPr>
        <p:txBody>
          <a:bodyPr lIns="45719" rIns="45719"/>
          <a:lstStyle/>
          <a:p>
            <a:endParaRPr/>
          </a:p>
        </p:txBody>
      </p:sp>
      <p:sp>
        <p:nvSpPr>
          <p:cNvPr id="1883" name="Straight Connector 220"/>
          <p:cNvSpPr/>
          <p:nvPr/>
        </p:nvSpPr>
        <p:spPr>
          <a:xfrm flipV="1">
            <a:off x="2162044" y="1483035"/>
            <a:ext cx="1132" cy="279735"/>
          </a:xfrm>
          <a:prstGeom prst="line">
            <a:avLst/>
          </a:prstGeom>
          <a:ln w="12700">
            <a:solidFill>
              <a:srgbClr val="000000"/>
            </a:solidFill>
            <a:miter/>
          </a:ln>
        </p:spPr>
        <p:txBody>
          <a:bodyPr lIns="45719" rIns="45719"/>
          <a:lstStyle/>
          <a:p>
            <a:endParaRPr/>
          </a:p>
        </p:txBody>
      </p:sp>
      <p:sp>
        <p:nvSpPr>
          <p:cNvPr id="1884" name="Oval 14"/>
          <p:cNvSpPr/>
          <p:nvPr/>
        </p:nvSpPr>
        <p:spPr>
          <a:xfrm flipV="1">
            <a:off x="1313891" y="1739108"/>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85" name="Oval 24"/>
          <p:cNvSpPr/>
          <p:nvPr/>
        </p:nvSpPr>
        <p:spPr>
          <a:xfrm flipV="1">
            <a:off x="1316102" y="1468483"/>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86" name="Oval 26"/>
          <p:cNvSpPr/>
          <p:nvPr/>
        </p:nvSpPr>
        <p:spPr>
          <a:xfrm flipV="1">
            <a:off x="1591361" y="1742503"/>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87" name="Oval 27"/>
          <p:cNvSpPr/>
          <p:nvPr/>
        </p:nvSpPr>
        <p:spPr>
          <a:xfrm flipV="1">
            <a:off x="1591307" y="1465084"/>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88" name="Oval 32"/>
          <p:cNvSpPr/>
          <p:nvPr/>
        </p:nvSpPr>
        <p:spPr>
          <a:xfrm flipV="1">
            <a:off x="2146735" y="174623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89" name="Oval 33"/>
          <p:cNvSpPr/>
          <p:nvPr/>
        </p:nvSpPr>
        <p:spPr>
          <a:xfrm flipV="1">
            <a:off x="2147478" y="1468815"/>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90" name="Oval 34"/>
          <p:cNvSpPr/>
          <p:nvPr/>
        </p:nvSpPr>
        <p:spPr>
          <a:xfrm flipV="1">
            <a:off x="2426467" y="174736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91" name="Oval 35"/>
          <p:cNvSpPr/>
          <p:nvPr/>
        </p:nvSpPr>
        <p:spPr>
          <a:xfrm flipV="1">
            <a:off x="2422682" y="146994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92" name="Oval 36"/>
          <p:cNvSpPr/>
          <p:nvPr/>
        </p:nvSpPr>
        <p:spPr>
          <a:xfrm flipV="1">
            <a:off x="1866564" y="174736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93" name="Oval 37"/>
          <p:cNvSpPr/>
          <p:nvPr/>
        </p:nvSpPr>
        <p:spPr>
          <a:xfrm flipV="1">
            <a:off x="1866511" y="146994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94" name="Straight Connector 228"/>
          <p:cNvSpPr/>
          <p:nvPr/>
        </p:nvSpPr>
        <p:spPr>
          <a:xfrm flipV="1">
            <a:off x="2434519" y="2908820"/>
            <a:ext cx="1132" cy="279735"/>
          </a:xfrm>
          <a:prstGeom prst="line">
            <a:avLst/>
          </a:prstGeom>
          <a:ln w="12700">
            <a:solidFill>
              <a:srgbClr val="000000"/>
            </a:solidFill>
            <a:miter/>
          </a:ln>
        </p:spPr>
        <p:txBody>
          <a:bodyPr lIns="45719" rIns="45719"/>
          <a:lstStyle/>
          <a:p>
            <a:endParaRPr/>
          </a:p>
        </p:txBody>
      </p:sp>
      <p:sp>
        <p:nvSpPr>
          <p:cNvPr id="1895" name="Straight Connector 229"/>
          <p:cNvSpPr/>
          <p:nvPr/>
        </p:nvSpPr>
        <p:spPr>
          <a:xfrm flipV="1">
            <a:off x="1328982" y="2903947"/>
            <a:ext cx="1132" cy="279735"/>
          </a:xfrm>
          <a:prstGeom prst="line">
            <a:avLst/>
          </a:prstGeom>
          <a:ln w="12700">
            <a:solidFill>
              <a:srgbClr val="000000"/>
            </a:solidFill>
            <a:miter/>
          </a:ln>
        </p:spPr>
        <p:txBody>
          <a:bodyPr lIns="45719" rIns="45719"/>
          <a:lstStyle/>
          <a:p>
            <a:endParaRPr/>
          </a:p>
        </p:txBody>
      </p:sp>
      <p:sp>
        <p:nvSpPr>
          <p:cNvPr id="1896" name="Straight Connector 230"/>
          <p:cNvSpPr/>
          <p:nvPr/>
        </p:nvSpPr>
        <p:spPr>
          <a:xfrm flipV="1">
            <a:off x="1608628" y="2903673"/>
            <a:ext cx="1132" cy="279735"/>
          </a:xfrm>
          <a:prstGeom prst="line">
            <a:avLst/>
          </a:prstGeom>
          <a:ln w="12700">
            <a:solidFill>
              <a:srgbClr val="000000"/>
            </a:solidFill>
            <a:miter/>
          </a:ln>
        </p:spPr>
        <p:txBody>
          <a:bodyPr lIns="45719" rIns="45719"/>
          <a:lstStyle/>
          <a:p>
            <a:endParaRPr/>
          </a:p>
        </p:txBody>
      </p:sp>
      <p:sp>
        <p:nvSpPr>
          <p:cNvPr id="1897" name="Straight Connector 231"/>
          <p:cNvSpPr/>
          <p:nvPr/>
        </p:nvSpPr>
        <p:spPr>
          <a:xfrm flipV="1">
            <a:off x="1879431" y="2908154"/>
            <a:ext cx="1132" cy="279735"/>
          </a:xfrm>
          <a:prstGeom prst="line">
            <a:avLst/>
          </a:prstGeom>
          <a:ln w="12700">
            <a:solidFill>
              <a:srgbClr val="000000"/>
            </a:solidFill>
            <a:miter/>
          </a:ln>
        </p:spPr>
        <p:txBody>
          <a:bodyPr lIns="45719" rIns="45719"/>
          <a:lstStyle/>
          <a:p>
            <a:endParaRPr/>
          </a:p>
        </p:txBody>
      </p:sp>
      <p:sp>
        <p:nvSpPr>
          <p:cNvPr id="1898" name="Straight Connector 232"/>
          <p:cNvSpPr/>
          <p:nvPr/>
        </p:nvSpPr>
        <p:spPr>
          <a:xfrm flipV="1">
            <a:off x="2159077" y="2907880"/>
            <a:ext cx="1132" cy="279735"/>
          </a:xfrm>
          <a:prstGeom prst="line">
            <a:avLst/>
          </a:prstGeom>
          <a:ln w="12700">
            <a:solidFill>
              <a:srgbClr val="000000"/>
            </a:solidFill>
            <a:miter/>
          </a:ln>
        </p:spPr>
        <p:txBody>
          <a:bodyPr lIns="45719" rIns="45719"/>
          <a:lstStyle/>
          <a:p>
            <a:endParaRPr/>
          </a:p>
        </p:txBody>
      </p:sp>
      <p:sp>
        <p:nvSpPr>
          <p:cNvPr id="1899" name="Straight Connector 233"/>
          <p:cNvSpPr/>
          <p:nvPr/>
        </p:nvSpPr>
        <p:spPr>
          <a:xfrm>
            <a:off x="1882717" y="2905847"/>
            <a:ext cx="279735" cy="1132"/>
          </a:xfrm>
          <a:prstGeom prst="line">
            <a:avLst/>
          </a:prstGeom>
          <a:ln w="12700">
            <a:solidFill>
              <a:srgbClr val="000000"/>
            </a:solidFill>
            <a:miter/>
          </a:ln>
        </p:spPr>
        <p:txBody>
          <a:bodyPr lIns="45719" rIns="45719"/>
          <a:lstStyle/>
          <a:p>
            <a:endParaRPr/>
          </a:p>
        </p:txBody>
      </p:sp>
      <p:sp>
        <p:nvSpPr>
          <p:cNvPr id="1900" name="Straight Connector 234"/>
          <p:cNvSpPr/>
          <p:nvPr/>
        </p:nvSpPr>
        <p:spPr>
          <a:xfrm>
            <a:off x="1604579" y="2904775"/>
            <a:ext cx="279735" cy="1132"/>
          </a:xfrm>
          <a:prstGeom prst="line">
            <a:avLst/>
          </a:prstGeom>
          <a:ln w="12700">
            <a:solidFill>
              <a:srgbClr val="000000"/>
            </a:solidFill>
            <a:miter/>
          </a:ln>
        </p:spPr>
        <p:txBody>
          <a:bodyPr lIns="45719" rIns="45719"/>
          <a:lstStyle/>
          <a:p>
            <a:endParaRPr/>
          </a:p>
        </p:txBody>
      </p:sp>
      <p:sp>
        <p:nvSpPr>
          <p:cNvPr id="1901" name="Oval 298"/>
          <p:cNvSpPr/>
          <p:nvPr/>
        </p:nvSpPr>
        <p:spPr>
          <a:xfrm flipV="1">
            <a:off x="1312490" y="3163379"/>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02" name="Oval 315"/>
          <p:cNvSpPr/>
          <p:nvPr/>
        </p:nvSpPr>
        <p:spPr>
          <a:xfrm flipV="1">
            <a:off x="1310969" y="2889020"/>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03" name="Oval 317"/>
          <p:cNvSpPr/>
          <p:nvPr/>
        </p:nvSpPr>
        <p:spPr>
          <a:xfrm flipV="1">
            <a:off x="1589958" y="3166774"/>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04" name="Oval 318"/>
          <p:cNvSpPr/>
          <p:nvPr/>
        </p:nvSpPr>
        <p:spPr>
          <a:xfrm flipV="1">
            <a:off x="1592523" y="2885621"/>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05" name="Oval 323"/>
          <p:cNvSpPr/>
          <p:nvPr/>
        </p:nvSpPr>
        <p:spPr>
          <a:xfrm flipV="1">
            <a:off x="2141601" y="3166774"/>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06" name="Oval 324"/>
          <p:cNvSpPr/>
          <p:nvPr/>
        </p:nvSpPr>
        <p:spPr>
          <a:xfrm flipV="1">
            <a:off x="2142345" y="2885621"/>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07" name="Oval 327"/>
          <p:cNvSpPr/>
          <p:nvPr/>
        </p:nvSpPr>
        <p:spPr>
          <a:xfrm flipV="1">
            <a:off x="1865163" y="316790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08" name="Oval 328"/>
          <p:cNvSpPr/>
          <p:nvPr/>
        </p:nvSpPr>
        <p:spPr>
          <a:xfrm flipV="1">
            <a:off x="1861377" y="2886753"/>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09" name="Oval 325"/>
          <p:cNvSpPr/>
          <p:nvPr/>
        </p:nvSpPr>
        <p:spPr>
          <a:xfrm flipV="1">
            <a:off x="2417857" y="316790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10" name="Oval 326"/>
          <p:cNvSpPr/>
          <p:nvPr/>
        </p:nvSpPr>
        <p:spPr>
          <a:xfrm flipV="1">
            <a:off x="2420723" y="2889928"/>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11" name="Straight Connector 243"/>
          <p:cNvSpPr/>
          <p:nvPr/>
        </p:nvSpPr>
        <p:spPr>
          <a:xfrm flipH="1">
            <a:off x="1041023" y="4450805"/>
            <a:ext cx="277245" cy="277246"/>
          </a:xfrm>
          <a:prstGeom prst="line">
            <a:avLst/>
          </a:prstGeom>
          <a:ln w="12700">
            <a:solidFill>
              <a:srgbClr val="000000"/>
            </a:solidFill>
            <a:miter/>
          </a:ln>
        </p:spPr>
        <p:txBody>
          <a:bodyPr lIns="45719" rIns="45719"/>
          <a:lstStyle/>
          <a:p>
            <a:endParaRPr/>
          </a:p>
        </p:txBody>
      </p:sp>
      <p:sp>
        <p:nvSpPr>
          <p:cNvPr id="1912" name="Straight Connector 244"/>
          <p:cNvSpPr/>
          <p:nvPr/>
        </p:nvSpPr>
        <p:spPr>
          <a:xfrm flipH="1">
            <a:off x="1316140" y="4450805"/>
            <a:ext cx="277245" cy="277246"/>
          </a:xfrm>
          <a:prstGeom prst="line">
            <a:avLst/>
          </a:prstGeom>
          <a:ln w="12700">
            <a:solidFill>
              <a:srgbClr val="000000"/>
            </a:solidFill>
            <a:miter/>
          </a:ln>
        </p:spPr>
        <p:txBody>
          <a:bodyPr lIns="45719" rIns="45719"/>
          <a:lstStyle/>
          <a:p>
            <a:endParaRPr/>
          </a:p>
        </p:txBody>
      </p:sp>
      <p:sp>
        <p:nvSpPr>
          <p:cNvPr id="1913" name="Straight Connector 245"/>
          <p:cNvSpPr/>
          <p:nvPr/>
        </p:nvSpPr>
        <p:spPr>
          <a:xfrm flipH="1">
            <a:off x="1588991" y="4450955"/>
            <a:ext cx="277245" cy="277246"/>
          </a:xfrm>
          <a:prstGeom prst="line">
            <a:avLst/>
          </a:prstGeom>
          <a:ln w="12700">
            <a:solidFill>
              <a:srgbClr val="000000"/>
            </a:solidFill>
            <a:miter/>
          </a:ln>
        </p:spPr>
        <p:txBody>
          <a:bodyPr lIns="45719" rIns="45719"/>
          <a:lstStyle/>
          <a:p>
            <a:endParaRPr/>
          </a:p>
        </p:txBody>
      </p:sp>
      <p:sp>
        <p:nvSpPr>
          <p:cNvPr id="1914" name="Straight Connector 246"/>
          <p:cNvSpPr/>
          <p:nvPr/>
        </p:nvSpPr>
        <p:spPr>
          <a:xfrm flipH="1">
            <a:off x="1870047" y="4450805"/>
            <a:ext cx="277245" cy="277246"/>
          </a:xfrm>
          <a:prstGeom prst="line">
            <a:avLst/>
          </a:prstGeom>
          <a:ln w="12700">
            <a:solidFill>
              <a:srgbClr val="000000"/>
            </a:solidFill>
            <a:miter/>
          </a:ln>
        </p:spPr>
        <p:txBody>
          <a:bodyPr lIns="45719" rIns="45719"/>
          <a:lstStyle/>
          <a:p>
            <a:endParaRPr/>
          </a:p>
        </p:txBody>
      </p:sp>
      <p:sp>
        <p:nvSpPr>
          <p:cNvPr id="1915" name="Straight Connector 247"/>
          <p:cNvSpPr/>
          <p:nvPr/>
        </p:nvSpPr>
        <p:spPr>
          <a:xfrm flipH="1">
            <a:off x="2145163" y="4448690"/>
            <a:ext cx="277245" cy="277246"/>
          </a:xfrm>
          <a:prstGeom prst="line">
            <a:avLst/>
          </a:prstGeom>
          <a:ln w="12700">
            <a:solidFill>
              <a:srgbClr val="000000"/>
            </a:solidFill>
            <a:miter/>
          </a:ln>
        </p:spPr>
        <p:txBody>
          <a:bodyPr lIns="45719" rIns="45719"/>
          <a:lstStyle/>
          <a:p>
            <a:endParaRPr/>
          </a:p>
        </p:txBody>
      </p:sp>
      <p:sp>
        <p:nvSpPr>
          <p:cNvPr id="1916" name="Straight Connector 248"/>
          <p:cNvSpPr/>
          <p:nvPr/>
        </p:nvSpPr>
        <p:spPr>
          <a:xfrm flipH="1">
            <a:off x="2421861" y="4450648"/>
            <a:ext cx="277245" cy="277246"/>
          </a:xfrm>
          <a:prstGeom prst="line">
            <a:avLst/>
          </a:prstGeom>
          <a:ln w="12700">
            <a:solidFill>
              <a:srgbClr val="000000"/>
            </a:solidFill>
            <a:miter/>
          </a:ln>
        </p:spPr>
        <p:txBody>
          <a:bodyPr lIns="45719" rIns="45719"/>
          <a:lstStyle/>
          <a:p>
            <a:endParaRPr/>
          </a:p>
        </p:txBody>
      </p:sp>
      <p:sp>
        <p:nvSpPr>
          <p:cNvPr id="1917" name="Straight Connector 249"/>
          <p:cNvSpPr/>
          <p:nvPr/>
        </p:nvSpPr>
        <p:spPr>
          <a:xfrm flipH="1">
            <a:off x="2696978" y="4448533"/>
            <a:ext cx="277245" cy="277246"/>
          </a:xfrm>
          <a:prstGeom prst="line">
            <a:avLst/>
          </a:prstGeom>
          <a:ln w="12700">
            <a:solidFill>
              <a:srgbClr val="000000"/>
            </a:solidFill>
            <a:miter/>
          </a:ln>
        </p:spPr>
        <p:txBody>
          <a:bodyPr lIns="45719" rIns="45719"/>
          <a:lstStyle/>
          <a:p>
            <a:endParaRPr/>
          </a:p>
        </p:txBody>
      </p:sp>
      <p:sp>
        <p:nvSpPr>
          <p:cNvPr id="1918" name="Straight Connector 250"/>
          <p:cNvSpPr/>
          <p:nvPr/>
        </p:nvSpPr>
        <p:spPr>
          <a:xfrm flipH="1">
            <a:off x="2977214" y="4450848"/>
            <a:ext cx="277245" cy="277246"/>
          </a:xfrm>
          <a:prstGeom prst="line">
            <a:avLst/>
          </a:prstGeom>
          <a:ln w="12700">
            <a:solidFill>
              <a:srgbClr val="000000"/>
            </a:solidFill>
            <a:miter/>
          </a:ln>
        </p:spPr>
        <p:txBody>
          <a:bodyPr lIns="45719" rIns="45719"/>
          <a:lstStyle/>
          <a:p>
            <a:endParaRPr/>
          </a:p>
        </p:txBody>
      </p:sp>
      <p:sp>
        <p:nvSpPr>
          <p:cNvPr id="1919" name="Straight Connector 251"/>
          <p:cNvSpPr/>
          <p:nvPr/>
        </p:nvSpPr>
        <p:spPr>
          <a:xfrm flipH="1">
            <a:off x="3252332" y="4448735"/>
            <a:ext cx="277245" cy="277246"/>
          </a:xfrm>
          <a:prstGeom prst="line">
            <a:avLst/>
          </a:prstGeom>
          <a:ln w="12700">
            <a:solidFill>
              <a:srgbClr val="000000"/>
            </a:solidFill>
            <a:miter/>
          </a:ln>
        </p:spPr>
        <p:txBody>
          <a:bodyPr lIns="45719" rIns="45719"/>
          <a:lstStyle/>
          <a:p>
            <a:endParaRPr/>
          </a:p>
        </p:txBody>
      </p:sp>
      <p:sp>
        <p:nvSpPr>
          <p:cNvPr id="1920" name="Straight Connector 252"/>
          <p:cNvSpPr/>
          <p:nvPr/>
        </p:nvSpPr>
        <p:spPr>
          <a:xfrm>
            <a:off x="1866088" y="4453251"/>
            <a:ext cx="279735" cy="1132"/>
          </a:xfrm>
          <a:prstGeom prst="line">
            <a:avLst/>
          </a:prstGeom>
          <a:ln w="12700">
            <a:solidFill>
              <a:srgbClr val="000000"/>
            </a:solidFill>
            <a:miter/>
          </a:ln>
        </p:spPr>
        <p:txBody>
          <a:bodyPr lIns="45719" rIns="45719"/>
          <a:lstStyle/>
          <a:p>
            <a:endParaRPr/>
          </a:p>
        </p:txBody>
      </p:sp>
      <p:sp>
        <p:nvSpPr>
          <p:cNvPr id="1921" name="Straight Connector 253"/>
          <p:cNvSpPr/>
          <p:nvPr/>
        </p:nvSpPr>
        <p:spPr>
          <a:xfrm>
            <a:off x="1588535" y="4451711"/>
            <a:ext cx="279735" cy="1132"/>
          </a:xfrm>
          <a:prstGeom prst="line">
            <a:avLst/>
          </a:prstGeom>
          <a:ln w="12700">
            <a:solidFill>
              <a:srgbClr val="000000"/>
            </a:solidFill>
            <a:miter/>
          </a:ln>
        </p:spPr>
        <p:txBody>
          <a:bodyPr lIns="45719" rIns="45719"/>
          <a:lstStyle/>
          <a:p>
            <a:endParaRPr/>
          </a:p>
        </p:txBody>
      </p:sp>
      <p:sp>
        <p:nvSpPr>
          <p:cNvPr id="1922" name="Straight Connector 254"/>
          <p:cNvSpPr/>
          <p:nvPr/>
        </p:nvSpPr>
        <p:spPr>
          <a:xfrm>
            <a:off x="2421077" y="4456069"/>
            <a:ext cx="279735" cy="1132"/>
          </a:xfrm>
          <a:prstGeom prst="line">
            <a:avLst/>
          </a:prstGeom>
          <a:ln w="12700">
            <a:solidFill>
              <a:srgbClr val="000000"/>
            </a:solidFill>
            <a:miter/>
          </a:ln>
        </p:spPr>
        <p:txBody>
          <a:bodyPr lIns="45719" rIns="45719"/>
          <a:lstStyle/>
          <a:p>
            <a:endParaRPr/>
          </a:p>
        </p:txBody>
      </p:sp>
      <p:sp>
        <p:nvSpPr>
          <p:cNvPr id="1923" name="Straight Connector 255"/>
          <p:cNvSpPr/>
          <p:nvPr/>
        </p:nvSpPr>
        <p:spPr>
          <a:xfrm>
            <a:off x="2143525" y="4454528"/>
            <a:ext cx="279735" cy="1132"/>
          </a:xfrm>
          <a:prstGeom prst="line">
            <a:avLst/>
          </a:prstGeom>
          <a:ln w="12700">
            <a:solidFill>
              <a:srgbClr val="000000"/>
            </a:solidFill>
            <a:miter/>
          </a:ln>
        </p:spPr>
        <p:txBody>
          <a:bodyPr lIns="45719" rIns="45719"/>
          <a:lstStyle/>
          <a:p>
            <a:endParaRPr/>
          </a:p>
        </p:txBody>
      </p:sp>
      <p:sp>
        <p:nvSpPr>
          <p:cNvPr id="1924" name="Straight Connector 256"/>
          <p:cNvSpPr/>
          <p:nvPr/>
        </p:nvSpPr>
        <p:spPr>
          <a:xfrm>
            <a:off x="2976067" y="4455710"/>
            <a:ext cx="279735" cy="1132"/>
          </a:xfrm>
          <a:prstGeom prst="line">
            <a:avLst/>
          </a:prstGeom>
          <a:ln w="12700">
            <a:solidFill>
              <a:srgbClr val="000000"/>
            </a:solidFill>
            <a:miter/>
          </a:ln>
        </p:spPr>
        <p:txBody>
          <a:bodyPr lIns="45719" rIns="45719"/>
          <a:lstStyle/>
          <a:p>
            <a:endParaRPr/>
          </a:p>
        </p:txBody>
      </p:sp>
      <p:sp>
        <p:nvSpPr>
          <p:cNvPr id="1925" name="Straight Connector 257"/>
          <p:cNvSpPr/>
          <p:nvPr/>
        </p:nvSpPr>
        <p:spPr>
          <a:xfrm>
            <a:off x="2698515" y="4454171"/>
            <a:ext cx="279735" cy="1132"/>
          </a:xfrm>
          <a:prstGeom prst="line">
            <a:avLst/>
          </a:prstGeom>
          <a:ln w="12700">
            <a:solidFill>
              <a:srgbClr val="000000"/>
            </a:solidFill>
            <a:miter/>
          </a:ln>
        </p:spPr>
        <p:txBody>
          <a:bodyPr lIns="45719" rIns="45719"/>
          <a:lstStyle/>
          <a:p>
            <a:endParaRPr/>
          </a:p>
        </p:txBody>
      </p:sp>
      <p:sp>
        <p:nvSpPr>
          <p:cNvPr id="1926" name="Straight Connector 258"/>
          <p:cNvSpPr/>
          <p:nvPr/>
        </p:nvSpPr>
        <p:spPr>
          <a:xfrm>
            <a:off x="3252525" y="4452502"/>
            <a:ext cx="279735" cy="1133"/>
          </a:xfrm>
          <a:prstGeom prst="line">
            <a:avLst/>
          </a:prstGeom>
          <a:ln w="12700">
            <a:solidFill>
              <a:srgbClr val="000000"/>
            </a:solidFill>
            <a:miter/>
          </a:ln>
        </p:spPr>
        <p:txBody>
          <a:bodyPr lIns="45719" rIns="45719"/>
          <a:lstStyle/>
          <a:p>
            <a:endParaRPr/>
          </a:p>
        </p:txBody>
      </p:sp>
      <p:sp>
        <p:nvSpPr>
          <p:cNvPr id="1927" name="Straight Connector 259"/>
          <p:cNvSpPr/>
          <p:nvPr/>
        </p:nvSpPr>
        <p:spPr>
          <a:xfrm flipV="1">
            <a:off x="2975085" y="4453938"/>
            <a:ext cx="1132" cy="279735"/>
          </a:xfrm>
          <a:prstGeom prst="line">
            <a:avLst/>
          </a:prstGeom>
          <a:ln w="12700">
            <a:solidFill>
              <a:srgbClr val="000000"/>
            </a:solidFill>
            <a:miter/>
          </a:ln>
        </p:spPr>
        <p:txBody>
          <a:bodyPr lIns="45719" rIns="45719"/>
          <a:lstStyle/>
          <a:p>
            <a:endParaRPr/>
          </a:p>
        </p:txBody>
      </p:sp>
      <p:sp>
        <p:nvSpPr>
          <p:cNvPr id="1928" name="Straight Connector 260"/>
          <p:cNvSpPr/>
          <p:nvPr/>
        </p:nvSpPr>
        <p:spPr>
          <a:xfrm flipV="1">
            <a:off x="2696468" y="4452998"/>
            <a:ext cx="1132" cy="279735"/>
          </a:xfrm>
          <a:prstGeom prst="line">
            <a:avLst/>
          </a:prstGeom>
          <a:ln w="12700">
            <a:solidFill>
              <a:srgbClr val="000000"/>
            </a:solidFill>
            <a:miter/>
          </a:ln>
        </p:spPr>
        <p:txBody>
          <a:bodyPr lIns="45719" rIns="45719"/>
          <a:lstStyle/>
          <a:p>
            <a:endParaRPr/>
          </a:p>
        </p:txBody>
      </p:sp>
      <p:sp>
        <p:nvSpPr>
          <p:cNvPr id="1929" name="Straight Connector 261"/>
          <p:cNvSpPr/>
          <p:nvPr/>
        </p:nvSpPr>
        <p:spPr>
          <a:xfrm flipV="1">
            <a:off x="2421991" y="4457099"/>
            <a:ext cx="1132" cy="279735"/>
          </a:xfrm>
          <a:prstGeom prst="line">
            <a:avLst/>
          </a:prstGeom>
          <a:ln w="12700">
            <a:solidFill>
              <a:srgbClr val="000000"/>
            </a:solidFill>
            <a:miter/>
          </a:ln>
        </p:spPr>
        <p:txBody>
          <a:bodyPr lIns="45719" rIns="45719"/>
          <a:lstStyle/>
          <a:p>
            <a:endParaRPr/>
          </a:p>
        </p:txBody>
      </p:sp>
      <p:sp>
        <p:nvSpPr>
          <p:cNvPr id="1930" name="Straight Connector 262"/>
          <p:cNvSpPr/>
          <p:nvPr/>
        </p:nvSpPr>
        <p:spPr>
          <a:xfrm flipV="1">
            <a:off x="1316454" y="4452226"/>
            <a:ext cx="1132" cy="279735"/>
          </a:xfrm>
          <a:prstGeom prst="line">
            <a:avLst/>
          </a:prstGeom>
          <a:ln w="12700">
            <a:solidFill>
              <a:srgbClr val="000000"/>
            </a:solidFill>
            <a:miter/>
          </a:ln>
        </p:spPr>
        <p:txBody>
          <a:bodyPr lIns="45719" rIns="45719"/>
          <a:lstStyle/>
          <a:p>
            <a:endParaRPr/>
          </a:p>
        </p:txBody>
      </p:sp>
      <p:sp>
        <p:nvSpPr>
          <p:cNvPr id="1931" name="Straight Connector 263"/>
          <p:cNvSpPr/>
          <p:nvPr/>
        </p:nvSpPr>
        <p:spPr>
          <a:xfrm flipV="1">
            <a:off x="1596100" y="4451952"/>
            <a:ext cx="1132" cy="279735"/>
          </a:xfrm>
          <a:prstGeom prst="line">
            <a:avLst/>
          </a:prstGeom>
          <a:ln w="12700">
            <a:solidFill>
              <a:srgbClr val="000000"/>
            </a:solidFill>
            <a:miter/>
          </a:ln>
        </p:spPr>
        <p:txBody>
          <a:bodyPr lIns="45719" rIns="45719"/>
          <a:lstStyle/>
          <a:p>
            <a:endParaRPr/>
          </a:p>
        </p:txBody>
      </p:sp>
      <p:sp>
        <p:nvSpPr>
          <p:cNvPr id="1932" name="Straight Connector 264"/>
          <p:cNvSpPr/>
          <p:nvPr/>
        </p:nvSpPr>
        <p:spPr>
          <a:xfrm flipV="1">
            <a:off x="1866903" y="4456433"/>
            <a:ext cx="1132" cy="279735"/>
          </a:xfrm>
          <a:prstGeom prst="line">
            <a:avLst/>
          </a:prstGeom>
          <a:ln w="12700">
            <a:solidFill>
              <a:srgbClr val="000000"/>
            </a:solidFill>
            <a:miter/>
          </a:ln>
        </p:spPr>
        <p:txBody>
          <a:bodyPr lIns="45719" rIns="45719"/>
          <a:lstStyle/>
          <a:p>
            <a:endParaRPr/>
          </a:p>
        </p:txBody>
      </p:sp>
      <p:sp>
        <p:nvSpPr>
          <p:cNvPr id="1933" name="Straight Connector 265"/>
          <p:cNvSpPr/>
          <p:nvPr/>
        </p:nvSpPr>
        <p:spPr>
          <a:xfrm flipV="1">
            <a:off x="2146549" y="4456159"/>
            <a:ext cx="1132" cy="279735"/>
          </a:xfrm>
          <a:prstGeom prst="line">
            <a:avLst/>
          </a:prstGeom>
          <a:ln w="12700">
            <a:solidFill>
              <a:srgbClr val="000000"/>
            </a:solidFill>
            <a:miter/>
          </a:ln>
        </p:spPr>
        <p:txBody>
          <a:bodyPr lIns="45719" rIns="45719"/>
          <a:lstStyle/>
          <a:p>
            <a:endParaRPr/>
          </a:p>
        </p:txBody>
      </p:sp>
      <p:sp>
        <p:nvSpPr>
          <p:cNvPr id="1934" name="Oval 344"/>
          <p:cNvSpPr/>
          <p:nvPr/>
        </p:nvSpPr>
        <p:spPr>
          <a:xfrm flipV="1">
            <a:off x="1024502" y="471018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35" name="Oval 347"/>
          <p:cNvSpPr/>
          <p:nvPr/>
        </p:nvSpPr>
        <p:spPr>
          <a:xfrm flipV="1">
            <a:off x="1301141" y="4709428"/>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36" name="Straight Connector 349"/>
          <p:cNvSpPr/>
          <p:nvPr/>
        </p:nvSpPr>
        <p:spPr>
          <a:xfrm>
            <a:off x="1022374" y="4696247"/>
            <a:ext cx="1" cy="69312"/>
          </a:xfrm>
          <a:prstGeom prst="line">
            <a:avLst/>
          </a:prstGeom>
          <a:ln w="12700">
            <a:solidFill>
              <a:srgbClr val="000000"/>
            </a:solidFill>
            <a:miter/>
          </a:ln>
        </p:spPr>
        <p:txBody>
          <a:bodyPr lIns="45719" rIns="45719"/>
          <a:lstStyle/>
          <a:p>
            <a:endParaRPr/>
          </a:p>
        </p:txBody>
      </p:sp>
      <p:sp>
        <p:nvSpPr>
          <p:cNvPr id="1937" name="Straight Connector 350"/>
          <p:cNvSpPr/>
          <p:nvPr/>
        </p:nvSpPr>
        <p:spPr>
          <a:xfrm flipV="1">
            <a:off x="989848" y="4765557"/>
            <a:ext cx="34657" cy="778"/>
          </a:xfrm>
          <a:prstGeom prst="line">
            <a:avLst/>
          </a:prstGeom>
          <a:ln w="12700">
            <a:solidFill>
              <a:srgbClr val="000000"/>
            </a:solidFill>
            <a:miter/>
          </a:ln>
        </p:spPr>
        <p:txBody>
          <a:bodyPr lIns="45719" rIns="45719"/>
          <a:lstStyle/>
          <a:p>
            <a:endParaRPr/>
          </a:p>
        </p:txBody>
      </p:sp>
      <p:sp>
        <p:nvSpPr>
          <p:cNvPr id="1938" name="Straight Connector 351"/>
          <p:cNvSpPr/>
          <p:nvPr/>
        </p:nvSpPr>
        <p:spPr>
          <a:xfrm flipV="1">
            <a:off x="986380" y="4731973"/>
            <a:ext cx="34657" cy="778"/>
          </a:xfrm>
          <a:prstGeom prst="line">
            <a:avLst/>
          </a:prstGeom>
          <a:ln w="12700">
            <a:solidFill>
              <a:srgbClr val="000000"/>
            </a:solidFill>
            <a:miter/>
          </a:ln>
        </p:spPr>
        <p:txBody>
          <a:bodyPr lIns="45719" rIns="45719"/>
          <a:lstStyle/>
          <a:p>
            <a:endParaRPr/>
          </a:p>
        </p:txBody>
      </p:sp>
      <p:sp>
        <p:nvSpPr>
          <p:cNvPr id="1939" name="Straight Connector 352"/>
          <p:cNvSpPr/>
          <p:nvPr/>
        </p:nvSpPr>
        <p:spPr>
          <a:xfrm flipV="1">
            <a:off x="988460" y="4696979"/>
            <a:ext cx="34657" cy="778"/>
          </a:xfrm>
          <a:prstGeom prst="line">
            <a:avLst/>
          </a:prstGeom>
          <a:ln w="12700">
            <a:solidFill>
              <a:srgbClr val="000000"/>
            </a:solidFill>
            <a:miter/>
          </a:ln>
        </p:spPr>
        <p:txBody>
          <a:bodyPr lIns="45719" rIns="45719"/>
          <a:lstStyle/>
          <a:p>
            <a:endParaRPr/>
          </a:p>
        </p:txBody>
      </p:sp>
      <p:sp>
        <p:nvSpPr>
          <p:cNvPr id="1940" name="Oval 357"/>
          <p:cNvSpPr/>
          <p:nvPr/>
        </p:nvSpPr>
        <p:spPr>
          <a:xfrm flipV="1">
            <a:off x="1299619" y="4435069"/>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41" name="Oval 359"/>
          <p:cNvSpPr/>
          <p:nvPr/>
        </p:nvSpPr>
        <p:spPr>
          <a:xfrm flipV="1">
            <a:off x="1578610" y="4712823"/>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42" name="Oval 360"/>
          <p:cNvSpPr/>
          <p:nvPr/>
        </p:nvSpPr>
        <p:spPr>
          <a:xfrm flipV="1">
            <a:off x="1574824" y="4434845"/>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43" name="Oval 365"/>
          <p:cNvSpPr/>
          <p:nvPr/>
        </p:nvSpPr>
        <p:spPr>
          <a:xfrm flipV="1">
            <a:off x="2130251" y="4712823"/>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44" name="Oval 366"/>
          <p:cNvSpPr/>
          <p:nvPr/>
        </p:nvSpPr>
        <p:spPr>
          <a:xfrm flipV="1">
            <a:off x="2130996" y="4434845"/>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45" name="Oval 367"/>
          <p:cNvSpPr/>
          <p:nvPr/>
        </p:nvSpPr>
        <p:spPr>
          <a:xfrm flipV="1">
            <a:off x="1853813" y="4713954"/>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46" name="Oval 368"/>
          <p:cNvSpPr/>
          <p:nvPr/>
        </p:nvSpPr>
        <p:spPr>
          <a:xfrm flipV="1">
            <a:off x="1850027" y="443597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47" name="Oval 373"/>
          <p:cNvSpPr/>
          <p:nvPr/>
        </p:nvSpPr>
        <p:spPr>
          <a:xfrm flipV="1">
            <a:off x="2678891" y="471266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48" name="Oval 374"/>
          <p:cNvSpPr/>
          <p:nvPr/>
        </p:nvSpPr>
        <p:spPr>
          <a:xfrm flipV="1">
            <a:off x="2682811" y="4434689"/>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49" name="Oval 377"/>
          <p:cNvSpPr/>
          <p:nvPr/>
        </p:nvSpPr>
        <p:spPr>
          <a:xfrm flipV="1">
            <a:off x="2403332" y="4713954"/>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50" name="Oval 378"/>
          <p:cNvSpPr/>
          <p:nvPr/>
        </p:nvSpPr>
        <p:spPr>
          <a:xfrm flipV="1">
            <a:off x="2406200" y="4435976"/>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51" name="Oval 383"/>
          <p:cNvSpPr/>
          <p:nvPr/>
        </p:nvSpPr>
        <p:spPr>
          <a:xfrm flipV="1">
            <a:off x="3234245" y="4709693"/>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52" name="Oval 384"/>
          <p:cNvSpPr/>
          <p:nvPr/>
        </p:nvSpPr>
        <p:spPr>
          <a:xfrm flipV="1">
            <a:off x="3238163" y="4434890"/>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53" name="Oval 411"/>
          <p:cNvSpPr/>
          <p:nvPr/>
        </p:nvSpPr>
        <p:spPr>
          <a:xfrm flipV="1">
            <a:off x="3513368" y="4436021"/>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54" name="Oval 375"/>
          <p:cNvSpPr/>
          <p:nvPr/>
        </p:nvSpPr>
        <p:spPr>
          <a:xfrm flipV="1">
            <a:off x="2958625" y="4710622"/>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955" name="Oval 376"/>
          <p:cNvSpPr/>
          <p:nvPr/>
        </p:nvSpPr>
        <p:spPr>
          <a:xfrm flipV="1">
            <a:off x="2958014" y="4435819"/>
            <a:ext cx="34657" cy="34657"/>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9" name="TextBox 402">
            <a:extLst>
              <a:ext uri="{FF2B5EF4-FFF2-40B4-BE49-F238E27FC236}">
                <a16:creationId xmlns:a16="http://schemas.microsoft.com/office/drawing/2014/main" id="{1BDD8EDF-3263-0045-9F4E-C31B052531A8}"/>
              </a:ext>
            </a:extLst>
          </p:cNvPr>
          <p:cNvSpPr txBox="1"/>
          <p:nvPr/>
        </p:nvSpPr>
        <p:spPr>
          <a:xfrm>
            <a:off x="5030533" y="1409178"/>
            <a:ext cx="716458"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a:latin typeface="Times New Roman"/>
                <a:ea typeface="Times New Roman"/>
                <a:cs typeface="Times New Roman"/>
                <a:sym typeface="Times New Roman"/>
              </a:defRPr>
            </a:lvl1pPr>
          </a:lstStyle>
          <a:p>
            <a:r>
              <a:rPr lang="en-US" sz="2000" dirty="0">
                <a:solidFill>
                  <a:srgbClr val="FF0000"/>
                </a:solidFill>
              </a:rPr>
              <a:t>F = 1</a:t>
            </a:r>
            <a:r>
              <a:rPr sz="2000" dirty="0">
                <a:solidFill>
                  <a:srgbClr val="FF0000"/>
                </a:solidFill>
              </a:rPr>
              <a:t> </a:t>
            </a:r>
          </a:p>
        </p:txBody>
      </p:sp>
      <p:sp>
        <p:nvSpPr>
          <p:cNvPr id="220" name="TextBox 402">
            <a:extLst>
              <a:ext uri="{FF2B5EF4-FFF2-40B4-BE49-F238E27FC236}">
                <a16:creationId xmlns:a16="http://schemas.microsoft.com/office/drawing/2014/main" id="{A0BD2879-6FE9-C440-81BB-32410E194ADC}"/>
              </a:ext>
            </a:extLst>
          </p:cNvPr>
          <p:cNvSpPr txBox="1"/>
          <p:nvPr/>
        </p:nvSpPr>
        <p:spPr>
          <a:xfrm>
            <a:off x="5029245" y="2854347"/>
            <a:ext cx="716458"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a:latin typeface="Times New Roman"/>
                <a:ea typeface="Times New Roman"/>
                <a:cs typeface="Times New Roman"/>
                <a:sym typeface="Times New Roman"/>
              </a:defRPr>
            </a:lvl1pPr>
          </a:lstStyle>
          <a:p>
            <a:r>
              <a:rPr lang="en-US" sz="2000" dirty="0">
                <a:solidFill>
                  <a:srgbClr val="FF0000"/>
                </a:solidFill>
              </a:rPr>
              <a:t>F = 2</a:t>
            </a:r>
            <a:r>
              <a:rPr sz="2000" dirty="0">
                <a:solidFill>
                  <a:srgbClr val="FF0000"/>
                </a:solidFill>
              </a:rPr>
              <a:t> </a:t>
            </a:r>
          </a:p>
        </p:txBody>
      </p:sp>
      <p:sp>
        <p:nvSpPr>
          <p:cNvPr id="221" name="TextBox 402">
            <a:extLst>
              <a:ext uri="{FF2B5EF4-FFF2-40B4-BE49-F238E27FC236}">
                <a16:creationId xmlns:a16="http://schemas.microsoft.com/office/drawing/2014/main" id="{BABB477F-AAC8-C141-B5E1-0989889B2083}"/>
              </a:ext>
            </a:extLst>
          </p:cNvPr>
          <p:cNvSpPr txBox="1"/>
          <p:nvPr/>
        </p:nvSpPr>
        <p:spPr>
          <a:xfrm>
            <a:off x="5056268" y="4406197"/>
            <a:ext cx="71645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a:latin typeface="Times New Roman"/>
                <a:ea typeface="Times New Roman"/>
                <a:cs typeface="Times New Roman"/>
                <a:sym typeface="Times New Roman"/>
              </a:defRPr>
            </a:lvl1pPr>
          </a:lstStyle>
          <a:p>
            <a:r>
              <a:rPr lang="en-US" sz="1800" dirty="0">
                <a:solidFill>
                  <a:srgbClr val="FF0000"/>
                </a:solidFill>
              </a:rPr>
              <a:t>F = 9</a:t>
            </a:r>
            <a:r>
              <a:rPr sz="1800" dirty="0">
                <a:solidFill>
                  <a:srgbClr val="FF0000"/>
                </a:solidFill>
              </a:rPr>
              <a:t> </a:t>
            </a:r>
          </a:p>
        </p:txBody>
      </p:sp>
      <p:grpSp>
        <p:nvGrpSpPr>
          <p:cNvPr id="225" name="Group 224">
            <a:extLst>
              <a:ext uri="{FF2B5EF4-FFF2-40B4-BE49-F238E27FC236}">
                <a16:creationId xmlns:a16="http://schemas.microsoft.com/office/drawing/2014/main" id="{F7C0C0A1-C3B4-0245-AC10-DC6CF35BBB37}"/>
              </a:ext>
            </a:extLst>
          </p:cNvPr>
          <p:cNvGrpSpPr/>
          <p:nvPr/>
        </p:nvGrpSpPr>
        <p:grpSpPr>
          <a:xfrm>
            <a:off x="279115" y="4911847"/>
            <a:ext cx="1678033" cy="481586"/>
            <a:chOff x="1032936" y="5890542"/>
            <a:chExt cx="1678033" cy="481586"/>
          </a:xfrm>
        </p:grpSpPr>
        <p:sp>
          <p:nvSpPr>
            <p:cNvPr id="226" name="TextBox 225">
              <a:extLst>
                <a:ext uri="{FF2B5EF4-FFF2-40B4-BE49-F238E27FC236}">
                  <a16:creationId xmlns:a16="http://schemas.microsoft.com/office/drawing/2014/main" id="{81A52993-F8C1-6648-9444-F901958CE14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27" name="TextBox 226">
              <a:extLst>
                <a:ext uri="{FF2B5EF4-FFF2-40B4-BE49-F238E27FC236}">
                  <a16:creationId xmlns:a16="http://schemas.microsoft.com/office/drawing/2014/main" id="{897ED881-82EA-4A46-A42C-7ED107A48E6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331859456"/>
      </p:ext>
    </p:extLst>
  </p:cSld>
  <p:clrMapOvr>
    <a:masterClrMapping/>
  </p:clrMapOvr>
  <mc:AlternateContent xmlns:mc="http://schemas.openxmlformats.org/markup-compatibility/2006" xmlns:p14="http://schemas.microsoft.com/office/powerpoint/2010/main">
    <mc:Choice Requires="p14">
      <p:transition spd="slow" p14:dur="1400" advClick="0" advTm="11000">
        <p14:doors dir="vert"/>
      </p:transition>
    </mc:Choice>
    <mc:Fallback xmlns="">
      <p:transition spd="slow" advClick="0" advTm="1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52078" y="330763"/>
            <a:ext cx="16146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2" name="TextBox 11">
            <a:extLst>
              <a:ext uri="{FF2B5EF4-FFF2-40B4-BE49-F238E27FC236}">
                <a16:creationId xmlns:a16="http://schemas.microsoft.com/office/drawing/2014/main" id="{2D01D053-8230-3643-8DB8-9E2625322959}"/>
              </a:ext>
            </a:extLst>
          </p:cNvPr>
          <p:cNvSpPr txBox="1"/>
          <p:nvPr/>
        </p:nvSpPr>
        <p:spPr>
          <a:xfrm>
            <a:off x="4954041" y="6170349"/>
            <a:ext cx="24140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13" name="Group 12">
            <a:extLst>
              <a:ext uri="{FF2B5EF4-FFF2-40B4-BE49-F238E27FC236}">
                <a16:creationId xmlns:a16="http://schemas.microsoft.com/office/drawing/2014/main" id="{EFF71349-6422-684F-94BA-9EF23EF040EB}"/>
              </a:ext>
            </a:extLst>
          </p:cNvPr>
          <p:cNvGrpSpPr/>
          <p:nvPr/>
        </p:nvGrpSpPr>
        <p:grpSpPr>
          <a:xfrm>
            <a:off x="2217111" y="6071871"/>
            <a:ext cx="1678033" cy="481586"/>
            <a:chOff x="1032936" y="5890542"/>
            <a:chExt cx="1678033" cy="481586"/>
          </a:xfrm>
        </p:grpSpPr>
        <p:sp>
          <p:nvSpPr>
            <p:cNvPr id="14" name="TextBox 13">
              <a:extLst>
                <a:ext uri="{FF2B5EF4-FFF2-40B4-BE49-F238E27FC236}">
                  <a16:creationId xmlns:a16="http://schemas.microsoft.com/office/drawing/2014/main" id="{C79B5410-64AB-AF46-ABA1-6C61CEBD6A5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 name="TextBox 14">
              <a:extLst>
                <a:ext uri="{FF2B5EF4-FFF2-40B4-BE49-F238E27FC236}">
                  <a16:creationId xmlns:a16="http://schemas.microsoft.com/office/drawing/2014/main" id="{0B86E9C0-74F2-7045-9CFF-11EE47C92359}"/>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75198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44B29BB-479D-4B45-AC39-7832D5A27552}"/>
              </a:ext>
            </a:extLst>
          </p:cNvPr>
          <p:cNvSpPr/>
          <p:nvPr/>
        </p:nvSpPr>
        <p:spPr>
          <a:xfrm>
            <a:off x="2143447" y="2034069"/>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1C6430-9CE6-C342-A261-694B74ACA924}"/>
              </a:ext>
            </a:extLst>
          </p:cNvPr>
          <p:cNvSpPr txBox="1"/>
          <p:nvPr/>
        </p:nvSpPr>
        <p:spPr>
          <a:xfrm>
            <a:off x="3400080" y="3703568"/>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7" name="Straight Connector 16">
            <a:extLst>
              <a:ext uri="{FF2B5EF4-FFF2-40B4-BE49-F238E27FC236}">
                <a16:creationId xmlns:a16="http://schemas.microsoft.com/office/drawing/2014/main" id="{334B93AE-3961-4F40-BA6F-7E76D4FDABF0}"/>
              </a:ext>
            </a:extLst>
          </p:cNvPr>
          <p:cNvCxnSpPr>
            <a:cxnSpLocks/>
          </p:cNvCxnSpPr>
          <p:nvPr/>
        </p:nvCxnSpPr>
        <p:spPr>
          <a:xfrm>
            <a:off x="2978332" y="3501443"/>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C0E3B9A-9927-2D4C-920F-5038D409D773}"/>
              </a:ext>
            </a:extLst>
          </p:cNvPr>
          <p:cNvGrpSpPr/>
          <p:nvPr/>
        </p:nvGrpSpPr>
        <p:grpSpPr>
          <a:xfrm>
            <a:off x="2305433" y="2222600"/>
            <a:ext cx="4857203" cy="1107996"/>
            <a:chOff x="2131418" y="1934112"/>
            <a:chExt cx="4857203" cy="1107996"/>
          </a:xfrm>
        </p:grpSpPr>
        <p:sp>
          <p:nvSpPr>
            <p:cNvPr id="19" name="TextBox 18">
              <a:extLst>
                <a:ext uri="{FF2B5EF4-FFF2-40B4-BE49-F238E27FC236}">
                  <a16:creationId xmlns:a16="http://schemas.microsoft.com/office/drawing/2014/main" id="{993BF915-AE42-7E47-869F-BBD3FE890AD6}"/>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4727887-53C1-C748-94C6-2C267D5C0303}"/>
                </a:ext>
              </a:extLst>
            </p:cNvPr>
            <p:cNvSpPr txBox="1"/>
            <p:nvPr/>
          </p:nvSpPr>
          <p:spPr>
            <a:xfrm>
              <a:off x="5881908" y="2065136"/>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190024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A8A34-35E3-794E-B23C-515E9013EF8F}"/>
              </a:ext>
            </a:extLst>
          </p:cNvPr>
          <p:cNvSpPr txBox="1"/>
          <p:nvPr/>
        </p:nvSpPr>
        <p:spPr>
          <a:xfrm>
            <a:off x="3145412" y="3395893"/>
            <a:ext cx="32436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Four joints per truss unit </a:t>
            </a:r>
          </a:p>
        </p:txBody>
      </p:sp>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A94AE9E-AC54-0940-AA8B-825F29536597}"/>
              </a:ext>
            </a:extLst>
          </p:cNvPr>
          <p:cNvSpPr txBox="1"/>
          <p:nvPr/>
        </p:nvSpPr>
        <p:spPr>
          <a:xfrm>
            <a:off x="3151591" y="4459162"/>
            <a:ext cx="25557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 dimensional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3145411" y="3920560"/>
            <a:ext cx="27988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Applied end force    </a:t>
            </a:r>
          </a:p>
        </p:txBody>
      </p:sp>
      <p:sp>
        <p:nvSpPr>
          <p:cNvPr id="15" name="Oval 14">
            <a:extLst>
              <a:ext uri="{FF2B5EF4-FFF2-40B4-BE49-F238E27FC236}">
                <a16:creationId xmlns:a16="http://schemas.microsoft.com/office/drawing/2014/main" id="{18980F64-5ABE-FE48-9FD1-95C0EF5620B7}"/>
              </a:ext>
            </a:extLst>
          </p:cNvPr>
          <p:cNvSpPr/>
          <p:nvPr/>
        </p:nvSpPr>
        <p:spPr>
          <a:xfrm>
            <a:off x="2996307" y="3613578"/>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54DE5AA-3F6B-2148-9C8B-9FE58A07E04C}"/>
              </a:ext>
            </a:extLst>
          </p:cNvPr>
          <p:cNvSpPr/>
          <p:nvPr/>
        </p:nvSpPr>
        <p:spPr>
          <a:xfrm>
            <a:off x="2983745" y="4146977"/>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9F4543-1AA1-254A-9AC4-406E715B1085}"/>
              </a:ext>
            </a:extLst>
          </p:cNvPr>
          <p:cNvSpPr/>
          <p:nvPr/>
        </p:nvSpPr>
        <p:spPr>
          <a:xfrm>
            <a:off x="2987867" y="4687172"/>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2573F9-9F30-E542-8DF5-D7B896B42AD0}"/>
              </a:ext>
            </a:extLst>
          </p:cNvPr>
          <p:cNvSpPr txBox="1"/>
          <p:nvPr/>
        </p:nvSpPr>
        <p:spPr>
          <a:xfrm>
            <a:off x="7024764" y="5622685"/>
            <a:ext cx="1659141" cy="861774"/>
          </a:xfrm>
          <a:prstGeom prst="rect">
            <a:avLst/>
          </a:prstGeom>
          <a:noFill/>
        </p:spPr>
        <p:txBody>
          <a:bodyPr wrap="square" rtlCol="0">
            <a:spAutoFit/>
          </a:bodyPr>
          <a:lstStyle/>
          <a:p>
            <a:r>
              <a:rPr lang="en-US" sz="1000" dirty="0"/>
              <a:t>References: </a:t>
            </a:r>
          </a:p>
          <a:p>
            <a:pPr marL="171450" indent="-171450">
              <a:buFont typeface="Arial" panose="020B0604020202020204" pitchFamily="34" charset="0"/>
              <a:buChar char="•"/>
            </a:pPr>
            <a:r>
              <a:rPr lang="en-US" sz="1000" dirty="0"/>
              <a:t>Stephen H. Long </a:t>
            </a:r>
          </a:p>
          <a:p>
            <a:pPr marL="171450" indent="-171450">
              <a:buFont typeface="Arial" panose="020B0604020202020204" pitchFamily="34" charset="0"/>
              <a:buChar char="•"/>
            </a:pPr>
            <a:r>
              <a:rPr lang="en-US" sz="1000" dirty="0" err="1"/>
              <a:t>Ithiel</a:t>
            </a:r>
            <a:r>
              <a:rPr lang="en-US" sz="1000" dirty="0"/>
              <a:t> Town </a:t>
            </a:r>
          </a:p>
          <a:p>
            <a:pPr marL="171450" indent="-171450">
              <a:buFont typeface="Arial" panose="020B0604020202020204" pitchFamily="34" charset="0"/>
              <a:buChar char="•"/>
            </a:pPr>
            <a:r>
              <a:rPr lang="en-US" sz="1000" dirty="0"/>
              <a:t>Robert W. Smith  </a:t>
            </a:r>
          </a:p>
          <a:p>
            <a:pPr marL="171450" indent="-171450">
              <a:buFont typeface="Arial" panose="020B0604020202020204" pitchFamily="34" charset="0"/>
              <a:buChar char="•"/>
            </a:pPr>
            <a:r>
              <a:rPr lang="en-US" sz="1000" dirty="0"/>
              <a:t>Thomas and Caleb Pratt</a:t>
            </a:r>
          </a:p>
        </p:txBody>
      </p:sp>
      <p:sp>
        <p:nvSpPr>
          <p:cNvPr id="11" name="TextBox 10">
            <a:extLst>
              <a:ext uri="{FF2B5EF4-FFF2-40B4-BE49-F238E27FC236}">
                <a16:creationId xmlns:a16="http://schemas.microsoft.com/office/drawing/2014/main" id="{15D9CC7B-2E39-3348-B77B-6AEB9516FF67}"/>
              </a:ext>
            </a:extLst>
          </p:cNvPr>
          <p:cNvSpPr txBox="1"/>
          <p:nvPr/>
        </p:nvSpPr>
        <p:spPr>
          <a:xfrm>
            <a:off x="1870743" y="1550394"/>
            <a:ext cx="569451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Introduction to Displacement Analysis </a:t>
            </a:r>
          </a:p>
          <a:p>
            <a:r>
              <a:rPr lang="en-US" sz="2800" dirty="0">
                <a:latin typeface="Times New Roman" panose="02020603050405020304" pitchFamily="18" charset="0"/>
                <a:cs typeface="Times New Roman" panose="02020603050405020304" pitchFamily="18" charset="0"/>
              </a:rPr>
              <a:t>  of Lattice Truss Beams, Problem #4               </a:t>
            </a:r>
          </a:p>
        </p:txBody>
      </p:sp>
      <p:grpSp>
        <p:nvGrpSpPr>
          <p:cNvPr id="20" name="Group 19">
            <a:extLst>
              <a:ext uri="{FF2B5EF4-FFF2-40B4-BE49-F238E27FC236}">
                <a16:creationId xmlns:a16="http://schemas.microsoft.com/office/drawing/2014/main" id="{31CD0F01-994C-7C47-B6F3-8E2B2020053F}"/>
              </a:ext>
            </a:extLst>
          </p:cNvPr>
          <p:cNvGrpSpPr/>
          <p:nvPr/>
        </p:nvGrpSpPr>
        <p:grpSpPr>
          <a:xfrm>
            <a:off x="340140" y="6094790"/>
            <a:ext cx="1678033" cy="467518"/>
            <a:chOff x="1032936" y="5904610"/>
            <a:chExt cx="1678033" cy="467518"/>
          </a:xfrm>
        </p:grpSpPr>
        <p:sp>
          <p:nvSpPr>
            <p:cNvPr id="21" name="TextBox 20">
              <a:extLst>
                <a:ext uri="{FF2B5EF4-FFF2-40B4-BE49-F238E27FC236}">
                  <a16:creationId xmlns:a16="http://schemas.microsoft.com/office/drawing/2014/main" id="{A4529A8B-A887-A74B-8863-AF7D6F5D016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2" name="TextBox 21">
              <a:extLst>
                <a:ext uri="{FF2B5EF4-FFF2-40B4-BE49-F238E27FC236}">
                  <a16:creationId xmlns:a16="http://schemas.microsoft.com/office/drawing/2014/main" id="{868FBAEB-6808-FD42-8455-BC93F3BAE6D7}"/>
                </a:ext>
              </a:extLst>
            </p:cNvPr>
            <p:cNvSpPr txBox="1"/>
            <p:nvPr/>
          </p:nvSpPr>
          <p:spPr>
            <a:xfrm>
              <a:off x="2244438" y="5904610"/>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19846929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100">
            <a:extLst>
              <a:ext uri="{FF2B5EF4-FFF2-40B4-BE49-F238E27FC236}">
                <a16:creationId xmlns:a16="http://schemas.microsoft.com/office/drawing/2014/main" id="{755C50AF-8226-2A4E-A7AF-3527760D3D95}"/>
              </a:ext>
            </a:extLst>
          </p:cNvPr>
          <p:cNvCxnSpPr>
            <a:cxnSpLocks/>
          </p:cNvCxnSpPr>
          <p:nvPr/>
        </p:nvCxnSpPr>
        <p:spPr>
          <a:xfrm flipH="1">
            <a:off x="4945610" y="2396869"/>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1DD65FF-AE6F-2842-9CC9-892D6C633679}"/>
              </a:ext>
            </a:extLst>
          </p:cNvPr>
          <p:cNvCxnSpPr>
            <a:cxnSpLocks/>
          </p:cNvCxnSpPr>
          <p:nvPr/>
        </p:nvCxnSpPr>
        <p:spPr>
          <a:xfrm rot="5400000" flipV="1">
            <a:off x="6150541" y="2386199"/>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C7B41DF-920F-454A-BB82-AFA2CB71A006}"/>
              </a:ext>
            </a:extLst>
          </p:cNvPr>
          <p:cNvCxnSpPr>
            <a:cxnSpLocks/>
          </p:cNvCxnSpPr>
          <p:nvPr/>
        </p:nvCxnSpPr>
        <p:spPr>
          <a:xfrm flipH="1">
            <a:off x="2425329" y="2395207"/>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39BAD2-FF6D-444C-9244-3E6AA2418E89}"/>
              </a:ext>
            </a:extLst>
          </p:cNvPr>
          <p:cNvCxnSpPr>
            <a:cxnSpLocks/>
          </p:cNvCxnSpPr>
          <p:nvPr/>
        </p:nvCxnSpPr>
        <p:spPr>
          <a:xfrm flipH="1">
            <a:off x="3049054" y="2388896"/>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85349D0-7989-C14D-A304-375EA0017E0B}"/>
              </a:ext>
            </a:extLst>
          </p:cNvPr>
          <p:cNvCxnSpPr>
            <a:cxnSpLocks/>
          </p:cNvCxnSpPr>
          <p:nvPr/>
        </p:nvCxnSpPr>
        <p:spPr>
          <a:xfrm flipH="1">
            <a:off x="3677908" y="2389948"/>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8AB84C2-15C0-274D-B5A3-2DEDE123E536}"/>
              </a:ext>
            </a:extLst>
          </p:cNvPr>
          <p:cNvCxnSpPr>
            <a:cxnSpLocks/>
          </p:cNvCxnSpPr>
          <p:nvPr/>
        </p:nvCxnSpPr>
        <p:spPr>
          <a:xfrm flipH="1">
            <a:off x="4301633" y="2383637"/>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D2680BC-563F-664C-BDC2-12AB814F8625}"/>
              </a:ext>
            </a:extLst>
          </p:cNvPr>
          <p:cNvCxnSpPr>
            <a:cxnSpLocks/>
          </p:cNvCxnSpPr>
          <p:nvPr/>
        </p:nvCxnSpPr>
        <p:spPr>
          <a:xfrm rot="5400000" flipV="1">
            <a:off x="1795041" y="2386543"/>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2D8875-7D53-8940-BB8F-DD4760761319}"/>
              </a:ext>
            </a:extLst>
          </p:cNvPr>
          <p:cNvCxnSpPr>
            <a:cxnSpLocks/>
          </p:cNvCxnSpPr>
          <p:nvPr/>
        </p:nvCxnSpPr>
        <p:spPr>
          <a:xfrm rot="5400000" flipV="1">
            <a:off x="2419731" y="2386543"/>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C266BA5-34A4-8741-BF48-77CF50E1703B}"/>
              </a:ext>
            </a:extLst>
          </p:cNvPr>
          <p:cNvCxnSpPr>
            <a:cxnSpLocks/>
          </p:cNvCxnSpPr>
          <p:nvPr/>
        </p:nvCxnSpPr>
        <p:spPr>
          <a:xfrm rot="5400000" flipV="1">
            <a:off x="3039279" y="2386199"/>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45114FA-B500-2044-83B1-9DBE313488BB}"/>
              </a:ext>
            </a:extLst>
          </p:cNvPr>
          <p:cNvCxnSpPr>
            <a:cxnSpLocks/>
          </p:cNvCxnSpPr>
          <p:nvPr/>
        </p:nvCxnSpPr>
        <p:spPr>
          <a:xfrm rot="5400000" flipV="1">
            <a:off x="3677453" y="2386543"/>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8DA526B-8445-5A45-98F9-44278471772F}"/>
              </a:ext>
            </a:extLst>
          </p:cNvPr>
          <p:cNvCxnSpPr>
            <a:cxnSpLocks/>
          </p:cNvCxnSpPr>
          <p:nvPr/>
        </p:nvCxnSpPr>
        <p:spPr>
          <a:xfrm rot="5400000" flipV="1">
            <a:off x="4302144" y="2391342"/>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F8233F8-D73F-E046-883F-0C7AD603C04B}"/>
              </a:ext>
            </a:extLst>
          </p:cNvPr>
          <p:cNvCxnSpPr>
            <a:cxnSpLocks/>
          </p:cNvCxnSpPr>
          <p:nvPr/>
        </p:nvCxnSpPr>
        <p:spPr>
          <a:xfrm>
            <a:off x="6717539" y="5391803"/>
            <a:ext cx="661575" cy="8036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264D0EF-1252-0143-8A29-A1C98BB1FE5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B250419-EED8-654D-B6BC-58AB5209C2B0}"/>
              </a:ext>
            </a:extLst>
          </p:cNvPr>
          <p:cNvCxnSpPr/>
          <p:nvPr/>
        </p:nvCxnSpPr>
        <p:spPr>
          <a:xfrm>
            <a:off x="277472" y="89255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17939F5-9D00-0B4E-A8D3-978BC8B5D410}"/>
              </a:ext>
            </a:extLst>
          </p:cNvPr>
          <p:cNvCxnSpPr>
            <a:cxnSpLocks/>
          </p:cNvCxnSpPr>
          <p:nvPr/>
        </p:nvCxnSpPr>
        <p:spPr>
          <a:xfrm flipV="1">
            <a:off x="1783615" y="2393184"/>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D62576-2F45-6649-BF4F-CBC094E344CC}"/>
              </a:ext>
            </a:extLst>
          </p:cNvPr>
          <p:cNvCxnSpPr>
            <a:cxnSpLocks/>
          </p:cNvCxnSpPr>
          <p:nvPr/>
        </p:nvCxnSpPr>
        <p:spPr>
          <a:xfrm flipH="1">
            <a:off x="6789568" y="2387985"/>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16B384-DA47-6A41-87A8-384BB10212B9}"/>
              </a:ext>
            </a:extLst>
          </p:cNvPr>
          <p:cNvCxnSpPr>
            <a:cxnSpLocks/>
          </p:cNvCxnSpPr>
          <p:nvPr/>
        </p:nvCxnSpPr>
        <p:spPr>
          <a:xfrm flipV="1">
            <a:off x="6160610" y="2375738"/>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AE8A3DD-2B77-C14A-B11B-41B28AE1428F}"/>
              </a:ext>
            </a:extLst>
          </p:cNvPr>
          <p:cNvSpPr/>
          <p:nvPr/>
        </p:nvSpPr>
        <p:spPr>
          <a:xfrm>
            <a:off x="1757840" y="235868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A8E1360-978A-F947-ADE7-11C193E7D36D}"/>
              </a:ext>
            </a:extLst>
          </p:cNvPr>
          <p:cNvCxnSpPr/>
          <p:nvPr/>
        </p:nvCxnSpPr>
        <p:spPr>
          <a:xfrm flipV="1">
            <a:off x="1794080" y="2398376"/>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76F9573-8DC2-AE42-9373-6B609E8737C0}"/>
              </a:ext>
            </a:extLst>
          </p:cNvPr>
          <p:cNvSpPr/>
          <p:nvPr/>
        </p:nvSpPr>
        <p:spPr>
          <a:xfrm>
            <a:off x="1754386" y="2981654"/>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10247D9-87D4-0749-A1B0-47797187C44B}"/>
              </a:ext>
            </a:extLst>
          </p:cNvPr>
          <p:cNvCxnSpPr/>
          <p:nvPr/>
        </p:nvCxnSpPr>
        <p:spPr>
          <a:xfrm flipV="1">
            <a:off x="2418770" y="2398376"/>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5FE6D76-6143-5848-90D4-F8BDB45C1BB9}"/>
              </a:ext>
            </a:extLst>
          </p:cNvPr>
          <p:cNvCxnSpPr/>
          <p:nvPr/>
        </p:nvCxnSpPr>
        <p:spPr>
          <a:xfrm flipV="1">
            <a:off x="1753007" y="2311652"/>
            <a:ext cx="1" cy="157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288956-860A-A74F-806C-7339AA1F8DDA}"/>
              </a:ext>
            </a:extLst>
          </p:cNvPr>
          <p:cNvCxnSpPr/>
          <p:nvPr/>
        </p:nvCxnSpPr>
        <p:spPr>
          <a:xfrm>
            <a:off x="1679150" y="2309887"/>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822706-699D-3F48-A79A-F6034E31B618}"/>
              </a:ext>
            </a:extLst>
          </p:cNvPr>
          <p:cNvCxnSpPr/>
          <p:nvPr/>
        </p:nvCxnSpPr>
        <p:spPr>
          <a:xfrm>
            <a:off x="1671279" y="2394041"/>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A8792B-CED1-E440-A3D7-63984577FECE}"/>
              </a:ext>
            </a:extLst>
          </p:cNvPr>
          <p:cNvCxnSpPr/>
          <p:nvPr/>
        </p:nvCxnSpPr>
        <p:spPr>
          <a:xfrm>
            <a:off x="1676000" y="2465603"/>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94C896F-1098-4949-8AF3-D3D93BB2887E}"/>
              </a:ext>
            </a:extLst>
          </p:cNvPr>
          <p:cNvCxnSpPr/>
          <p:nvPr/>
        </p:nvCxnSpPr>
        <p:spPr>
          <a:xfrm flipV="1">
            <a:off x="1743217" y="2941959"/>
            <a:ext cx="1" cy="157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687392-AF90-F141-B7AE-E9CC420B1BC6}"/>
              </a:ext>
            </a:extLst>
          </p:cNvPr>
          <p:cNvCxnSpPr/>
          <p:nvPr/>
        </p:nvCxnSpPr>
        <p:spPr>
          <a:xfrm>
            <a:off x="1669360" y="2940194"/>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001A02-A09B-E04D-AC1F-35A00C97576E}"/>
              </a:ext>
            </a:extLst>
          </p:cNvPr>
          <p:cNvCxnSpPr/>
          <p:nvPr/>
        </p:nvCxnSpPr>
        <p:spPr>
          <a:xfrm>
            <a:off x="1661489" y="3024347"/>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9C6EF5-BE82-904E-9A0E-A091397C4487}"/>
              </a:ext>
            </a:extLst>
          </p:cNvPr>
          <p:cNvCxnSpPr/>
          <p:nvPr/>
        </p:nvCxnSpPr>
        <p:spPr>
          <a:xfrm>
            <a:off x="1666210" y="3095910"/>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4E4DAB6-F67D-8749-B304-64FC245D8DA6}"/>
              </a:ext>
            </a:extLst>
          </p:cNvPr>
          <p:cNvSpPr/>
          <p:nvPr/>
        </p:nvSpPr>
        <p:spPr>
          <a:xfrm>
            <a:off x="2382530" y="298337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58ED1AF-95BD-D941-8608-0ABD82D4D1BE}"/>
              </a:ext>
            </a:extLst>
          </p:cNvPr>
          <p:cNvCxnSpPr/>
          <p:nvPr/>
        </p:nvCxnSpPr>
        <p:spPr>
          <a:xfrm flipV="1">
            <a:off x="3038318" y="2398032"/>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FB2980A-C704-C042-82A5-075D15FB15E9}"/>
              </a:ext>
            </a:extLst>
          </p:cNvPr>
          <p:cNvSpPr/>
          <p:nvPr/>
        </p:nvSpPr>
        <p:spPr>
          <a:xfrm>
            <a:off x="3007419" y="2991095"/>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A8E1BB2-51B2-C34E-BFC4-735765B070F4}"/>
              </a:ext>
            </a:extLst>
          </p:cNvPr>
          <p:cNvCxnSpPr/>
          <p:nvPr/>
        </p:nvCxnSpPr>
        <p:spPr>
          <a:xfrm flipV="1">
            <a:off x="3676492" y="2398376"/>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DA761CF-846C-9346-9DBD-5900C715AB59}"/>
              </a:ext>
            </a:extLst>
          </p:cNvPr>
          <p:cNvCxnSpPr/>
          <p:nvPr/>
        </p:nvCxnSpPr>
        <p:spPr>
          <a:xfrm flipV="1">
            <a:off x="4301183" y="2403175"/>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3633B76-F06C-EA4C-9544-A5473DCC2082}"/>
              </a:ext>
            </a:extLst>
          </p:cNvPr>
          <p:cNvSpPr/>
          <p:nvPr/>
        </p:nvSpPr>
        <p:spPr>
          <a:xfrm>
            <a:off x="4270283" y="2991095"/>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3C6FDD9-E7F5-4E40-8D49-45E545C6B7FC}"/>
              </a:ext>
            </a:extLst>
          </p:cNvPr>
          <p:cNvSpPr/>
          <p:nvPr/>
        </p:nvSpPr>
        <p:spPr>
          <a:xfrm>
            <a:off x="4895172" y="298852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7E65290-8A2E-6E4C-B0D8-358966F12414}"/>
              </a:ext>
            </a:extLst>
          </p:cNvPr>
          <p:cNvSpPr/>
          <p:nvPr/>
        </p:nvSpPr>
        <p:spPr>
          <a:xfrm>
            <a:off x="3632307" y="298852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86638E3-54B6-2F42-9A86-CBD75FF0438F}"/>
              </a:ext>
            </a:extLst>
          </p:cNvPr>
          <p:cNvCxnSpPr/>
          <p:nvPr/>
        </p:nvCxnSpPr>
        <p:spPr>
          <a:xfrm flipV="1">
            <a:off x="6149555" y="2393734"/>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EA78F057-076A-894C-B736-A8AC0A9AC615}"/>
              </a:ext>
            </a:extLst>
          </p:cNvPr>
          <p:cNvSpPr/>
          <p:nvPr/>
        </p:nvSpPr>
        <p:spPr>
          <a:xfrm>
            <a:off x="6116966" y="2343259"/>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D56EE5D-F0B2-EF42-9429-AFD1A5D506BC}"/>
              </a:ext>
            </a:extLst>
          </p:cNvPr>
          <p:cNvSpPr/>
          <p:nvPr/>
        </p:nvSpPr>
        <p:spPr>
          <a:xfrm>
            <a:off x="6118655" y="2981654"/>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C80CB5C-5A34-F748-9CE4-BD695F6E1054}"/>
              </a:ext>
            </a:extLst>
          </p:cNvPr>
          <p:cNvSpPr/>
          <p:nvPr/>
        </p:nvSpPr>
        <p:spPr>
          <a:xfrm>
            <a:off x="6752140" y="2340691"/>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F8111D5-152F-7E4F-A5AF-0EFAA9505CA7}"/>
              </a:ext>
            </a:extLst>
          </p:cNvPr>
          <p:cNvSpPr/>
          <p:nvPr/>
        </p:nvSpPr>
        <p:spPr>
          <a:xfrm>
            <a:off x="6743544" y="2979086"/>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3983AEB-26D4-C341-A5BB-528C74E7A1CE}"/>
              </a:ext>
            </a:extLst>
          </p:cNvPr>
          <p:cNvSpPr/>
          <p:nvPr/>
        </p:nvSpPr>
        <p:spPr>
          <a:xfrm>
            <a:off x="5250090" y="2677630"/>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Oval 49">
            <a:extLst>
              <a:ext uri="{FF2B5EF4-FFF2-40B4-BE49-F238E27FC236}">
                <a16:creationId xmlns:a16="http://schemas.microsoft.com/office/drawing/2014/main" id="{DE7E87FA-8281-CC47-B2AD-8C6E14E1DE8F}"/>
              </a:ext>
            </a:extLst>
          </p:cNvPr>
          <p:cNvSpPr/>
          <p:nvPr/>
        </p:nvSpPr>
        <p:spPr>
          <a:xfrm>
            <a:off x="5517748" y="2672275"/>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3CE20A92-0B45-5046-B521-7A8F4EBE062A}"/>
              </a:ext>
            </a:extLst>
          </p:cNvPr>
          <p:cNvSpPr/>
          <p:nvPr/>
        </p:nvSpPr>
        <p:spPr>
          <a:xfrm>
            <a:off x="5793433" y="2674950"/>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a:extLst>
              <a:ext uri="{FF2B5EF4-FFF2-40B4-BE49-F238E27FC236}">
                <a16:creationId xmlns:a16="http://schemas.microsoft.com/office/drawing/2014/main" id="{5680F24B-13BF-3E4C-B239-497455B8AFFB}"/>
              </a:ext>
            </a:extLst>
          </p:cNvPr>
          <p:cNvCxnSpPr>
            <a:cxnSpLocks/>
          </p:cNvCxnSpPr>
          <p:nvPr/>
        </p:nvCxnSpPr>
        <p:spPr>
          <a:xfrm>
            <a:off x="7020291" y="2196548"/>
            <a:ext cx="0" cy="167176"/>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B450747-E048-6D4B-AB9D-9B040BC136D3}"/>
              </a:ext>
            </a:extLst>
          </p:cNvPr>
          <p:cNvCxnSpPr>
            <a:cxnSpLocks/>
          </p:cNvCxnSpPr>
          <p:nvPr/>
        </p:nvCxnSpPr>
        <p:spPr>
          <a:xfrm>
            <a:off x="7022889" y="2842591"/>
            <a:ext cx="0" cy="184963"/>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763F67E-777F-4F49-98AC-702B10E8A659}"/>
              </a:ext>
            </a:extLst>
          </p:cNvPr>
          <p:cNvSpPr txBox="1"/>
          <p:nvPr/>
        </p:nvSpPr>
        <p:spPr>
          <a:xfrm>
            <a:off x="2650672" y="332039"/>
            <a:ext cx="370644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Problem Statement   </a:t>
            </a:r>
          </a:p>
        </p:txBody>
      </p:sp>
      <p:sp>
        <p:nvSpPr>
          <p:cNvPr id="55" name="TextBox 54">
            <a:extLst>
              <a:ext uri="{FF2B5EF4-FFF2-40B4-BE49-F238E27FC236}">
                <a16:creationId xmlns:a16="http://schemas.microsoft.com/office/drawing/2014/main" id="{E934254E-835A-BE4E-BB90-8581F915F031}"/>
              </a:ext>
            </a:extLst>
          </p:cNvPr>
          <p:cNvSpPr txBox="1"/>
          <p:nvPr/>
        </p:nvSpPr>
        <p:spPr>
          <a:xfrm>
            <a:off x="701701" y="1188081"/>
            <a:ext cx="7733213"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What is the end deflection of the truss beam for n-units? </a:t>
            </a:r>
          </a:p>
        </p:txBody>
      </p:sp>
      <p:sp>
        <p:nvSpPr>
          <p:cNvPr id="66" name="TextBox 65">
            <a:extLst>
              <a:ext uri="{FF2B5EF4-FFF2-40B4-BE49-F238E27FC236}">
                <a16:creationId xmlns:a16="http://schemas.microsoft.com/office/drawing/2014/main" id="{1F7D1507-EDB2-634D-8867-67D9B64B61E8}"/>
              </a:ext>
            </a:extLst>
          </p:cNvPr>
          <p:cNvSpPr txBox="1"/>
          <p:nvPr/>
        </p:nvSpPr>
        <p:spPr>
          <a:xfrm>
            <a:off x="461123" y="4031150"/>
            <a:ext cx="1964416"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Assume: </a:t>
            </a:r>
          </a:p>
        </p:txBody>
      </p:sp>
      <p:sp>
        <p:nvSpPr>
          <p:cNvPr id="67" name="TextBox 66">
            <a:extLst>
              <a:ext uri="{FF2B5EF4-FFF2-40B4-BE49-F238E27FC236}">
                <a16:creationId xmlns:a16="http://schemas.microsoft.com/office/drawing/2014/main" id="{B00A00E3-78C5-3141-AAF5-E90D7A285896}"/>
              </a:ext>
            </a:extLst>
          </p:cNvPr>
          <p:cNvSpPr txBox="1"/>
          <p:nvPr/>
        </p:nvSpPr>
        <p:spPr>
          <a:xfrm>
            <a:off x="816431" y="5313063"/>
            <a:ext cx="4766087"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     Joints: Frictionless, pinned     </a:t>
            </a:r>
          </a:p>
        </p:txBody>
      </p:sp>
      <p:sp>
        <p:nvSpPr>
          <p:cNvPr id="68" name="Oval 67">
            <a:extLst>
              <a:ext uri="{FF2B5EF4-FFF2-40B4-BE49-F238E27FC236}">
                <a16:creationId xmlns:a16="http://schemas.microsoft.com/office/drawing/2014/main" id="{8C3852D2-997C-7A4A-B7C5-C5B222F5BAD6}"/>
              </a:ext>
            </a:extLst>
          </p:cNvPr>
          <p:cNvSpPr/>
          <p:nvPr/>
        </p:nvSpPr>
        <p:spPr>
          <a:xfrm>
            <a:off x="632424" y="141363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A612B74-C1B3-2F43-B395-FD985323FC31}"/>
              </a:ext>
            </a:extLst>
          </p:cNvPr>
          <p:cNvSpPr/>
          <p:nvPr/>
        </p:nvSpPr>
        <p:spPr>
          <a:xfrm>
            <a:off x="1331715" y="484238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B52F526-9637-4F43-AE90-823F7BAABA52}"/>
              </a:ext>
            </a:extLst>
          </p:cNvPr>
          <p:cNvSpPr/>
          <p:nvPr/>
        </p:nvSpPr>
        <p:spPr>
          <a:xfrm>
            <a:off x="1339668" y="5521896"/>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F465E29-F5AA-614D-B275-559A261B3E66}"/>
              </a:ext>
            </a:extLst>
          </p:cNvPr>
          <p:cNvSpPr txBox="1"/>
          <p:nvPr/>
        </p:nvSpPr>
        <p:spPr>
          <a:xfrm>
            <a:off x="973069" y="4642713"/>
            <a:ext cx="5820690" cy="492443"/>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Tension/compression rod members      </a:t>
            </a:r>
          </a:p>
        </p:txBody>
      </p:sp>
      <p:sp>
        <p:nvSpPr>
          <p:cNvPr id="73" name="Oval 72">
            <a:extLst>
              <a:ext uri="{FF2B5EF4-FFF2-40B4-BE49-F238E27FC236}">
                <a16:creationId xmlns:a16="http://schemas.microsoft.com/office/drawing/2014/main" id="{1BF8A3E2-C218-7F4F-846E-9B2FA89511B0}"/>
              </a:ext>
            </a:extLst>
          </p:cNvPr>
          <p:cNvSpPr/>
          <p:nvPr/>
        </p:nvSpPr>
        <p:spPr>
          <a:xfrm>
            <a:off x="624663" y="424761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1D40F509-1FFD-4843-85AB-99F020DBD3D1}"/>
              </a:ext>
            </a:extLst>
          </p:cNvPr>
          <p:cNvSpPr txBox="1"/>
          <p:nvPr/>
        </p:nvSpPr>
        <p:spPr>
          <a:xfrm>
            <a:off x="6077105" y="3471555"/>
            <a:ext cx="1823311" cy="338554"/>
          </a:xfrm>
          <a:prstGeom prst="rect">
            <a:avLst/>
          </a:prstGeom>
          <a:noFill/>
        </p:spPr>
        <p:txBody>
          <a:bodyPr wrap="square" rtlCol="0">
            <a:spAutoFit/>
          </a:bodyPr>
          <a:lstStyle/>
          <a:p>
            <a:pPr algn="ctr"/>
            <a:r>
              <a:rPr lang="en-US" sz="1600" dirty="0">
                <a:solidFill>
                  <a:srgbClr val="7030A0"/>
                </a:solidFill>
                <a:latin typeface="Times New Roman" panose="02020603050405020304" pitchFamily="18" charset="0"/>
                <a:cs typeface="Times New Roman" panose="02020603050405020304" pitchFamily="18" charset="0"/>
              </a:rPr>
              <a:t>End deflection ? </a:t>
            </a:r>
          </a:p>
        </p:txBody>
      </p:sp>
      <p:sp>
        <p:nvSpPr>
          <p:cNvPr id="76" name="TextBox 75">
            <a:extLst>
              <a:ext uri="{FF2B5EF4-FFF2-40B4-BE49-F238E27FC236}">
                <a16:creationId xmlns:a16="http://schemas.microsoft.com/office/drawing/2014/main" id="{FEB05AB9-D310-D747-9BEA-6063C4978CAB}"/>
              </a:ext>
            </a:extLst>
          </p:cNvPr>
          <p:cNvSpPr txBox="1"/>
          <p:nvPr/>
        </p:nvSpPr>
        <p:spPr>
          <a:xfrm>
            <a:off x="7154293" y="2109145"/>
            <a:ext cx="87750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sp>
        <p:nvSpPr>
          <p:cNvPr id="77" name="TextBox 76">
            <a:extLst>
              <a:ext uri="{FF2B5EF4-FFF2-40B4-BE49-F238E27FC236}">
                <a16:creationId xmlns:a16="http://schemas.microsoft.com/office/drawing/2014/main" id="{3CFB7807-AAA2-204E-B4F3-862AA9FF9DE8}"/>
              </a:ext>
            </a:extLst>
          </p:cNvPr>
          <p:cNvSpPr txBox="1"/>
          <p:nvPr/>
        </p:nvSpPr>
        <p:spPr>
          <a:xfrm>
            <a:off x="7161453" y="2777863"/>
            <a:ext cx="870345" cy="307777"/>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Force/2 </a:t>
            </a:r>
          </a:p>
        </p:txBody>
      </p:sp>
      <p:cxnSp>
        <p:nvCxnSpPr>
          <p:cNvPr id="78" name="Straight Connector 77">
            <a:extLst>
              <a:ext uri="{FF2B5EF4-FFF2-40B4-BE49-F238E27FC236}">
                <a16:creationId xmlns:a16="http://schemas.microsoft.com/office/drawing/2014/main" id="{86A580C2-D28F-9F4C-BD61-9F768B26E595}"/>
              </a:ext>
            </a:extLst>
          </p:cNvPr>
          <p:cNvCxnSpPr>
            <a:cxnSpLocks/>
          </p:cNvCxnSpPr>
          <p:nvPr/>
        </p:nvCxnSpPr>
        <p:spPr>
          <a:xfrm flipV="1">
            <a:off x="6734903" y="4792593"/>
            <a:ext cx="924448" cy="5988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7C3DECE4-73CF-A540-8620-06AB23CD7B13}"/>
              </a:ext>
            </a:extLst>
          </p:cNvPr>
          <p:cNvSpPr/>
          <p:nvPr/>
        </p:nvSpPr>
        <p:spPr>
          <a:xfrm>
            <a:off x="6684884" y="5358989"/>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445B77DA-3896-7841-A462-28984F9E3647}"/>
              </a:ext>
            </a:extLst>
          </p:cNvPr>
          <p:cNvCxnSpPr>
            <a:cxnSpLocks/>
          </p:cNvCxnSpPr>
          <p:nvPr/>
        </p:nvCxnSpPr>
        <p:spPr>
          <a:xfrm flipV="1">
            <a:off x="7379114" y="4784393"/>
            <a:ext cx="316246" cy="14111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1B38602B-74C0-6449-BB4F-BB4679CEAF66}"/>
              </a:ext>
            </a:extLst>
          </p:cNvPr>
          <p:cNvSpPr/>
          <p:nvPr/>
        </p:nvSpPr>
        <p:spPr>
          <a:xfrm>
            <a:off x="7331749" y="614339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039DE50-9342-584B-8865-93B5E7E8C4BE}"/>
              </a:ext>
            </a:extLst>
          </p:cNvPr>
          <p:cNvSpPr/>
          <p:nvPr/>
        </p:nvSpPr>
        <p:spPr>
          <a:xfrm>
            <a:off x="7655885" y="474882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D509F935-9F8F-0C41-AE36-59580D1576E4}"/>
              </a:ext>
            </a:extLst>
          </p:cNvPr>
          <p:cNvCxnSpPr>
            <a:cxnSpLocks/>
          </p:cNvCxnSpPr>
          <p:nvPr/>
        </p:nvCxnSpPr>
        <p:spPr>
          <a:xfrm>
            <a:off x="5321040" y="5585408"/>
            <a:ext cx="1795093" cy="571051"/>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A25196F-FEEC-9242-903E-12148197CAEF}"/>
              </a:ext>
            </a:extLst>
          </p:cNvPr>
          <p:cNvCxnSpPr>
            <a:cxnSpLocks/>
          </p:cNvCxnSpPr>
          <p:nvPr/>
        </p:nvCxnSpPr>
        <p:spPr>
          <a:xfrm flipV="1">
            <a:off x="5321040" y="5394152"/>
            <a:ext cx="1261434" cy="191256"/>
          </a:xfrm>
          <a:prstGeom prst="straightConnector1">
            <a:avLst/>
          </a:prstGeom>
          <a:ln w="95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C870F1A-EACC-8A43-AD65-E84D37EC20B7}"/>
              </a:ext>
            </a:extLst>
          </p:cNvPr>
          <p:cNvCxnSpPr>
            <a:cxnSpLocks/>
          </p:cNvCxnSpPr>
          <p:nvPr/>
        </p:nvCxnSpPr>
        <p:spPr>
          <a:xfrm flipV="1">
            <a:off x="6856210" y="4739427"/>
            <a:ext cx="526401" cy="332996"/>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1E8E34-FC39-C045-B6F0-93B31CB4C442}"/>
              </a:ext>
            </a:extLst>
          </p:cNvPr>
          <p:cNvCxnSpPr>
            <a:cxnSpLocks/>
          </p:cNvCxnSpPr>
          <p:nvPr/>
        </p:nvCxnSpPr>
        <p:spPr>
          <a:xfrm flipV="1">
            <a:off x="7649354" y="5113852"/>
            <a:ext cx="216585" cy="897552"/>
          </a:xfrm>
          <a:prstGeom prst="straightConnector1">
            <a:avLst/>
          </a:prstGeom>
          <a:ln w="12700">
            <a:solidFill>
              <a:srgbClr val="00206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D4E677B-6B3B-3C43-857F-A20405247BF6}"/>
              </a:ext>
            </a:extLst>
          </p:cNvPr>
          <p:cNvSpPr txBox="1"/>
          <p:nvPr/>
        </p:nvSpPr>
        <p:spPr>
          <a:xfrm>
            <a:off x="6844987" y="5305173"/>
            <a:ext cx="702925" cy="338554"/>
          </a:xfrm>
          <a:prstGeom prst="rect">
            <a:avLst/>
          </a:prstGeom>
          <a:noFill/>
        </p:spPr>
        <p:txBody>
          <a:bodyPr wrap="square" rtlCol="0">
            <a:spAutoFit/>
          </a:bodyPr>
          <a:lstStyle/>
          <a:p>
            <a:pPr algn="ctr"/>
            <a:r>
              <a:rPr lang="en-US" sz="1600" dirty="0">
                <a:solidFill>
                  <a:srgbClr val="7030A0"/>
                </a:solidFill>
                <a:latin typeface="Times New Roman" panose="02020603050405020304" pitchFamily="18" charset="0"/>
                <a:cs typeface="Times New Roman" panose="02020603050405020304" pitchFamily="18" charset="0"/>
              </a:rPr>
              <a:t>Truss  </a:t>
            </a:r>
          </a:p>
        </p:txBody>
      </p:sp>
      <p:cxnSp>
        <p:nvCxnSpPr>
          <p:cNvPr id="93" name="Straight Connector 92">
            <a:extLst>
              <a:ext uri="{FF2B5EF4-FFF2-40B4-BE49-F238E27FC236}">
                <a16:creationId xmlns:a16="http://schemas.microsoft.com/office/drawing/2014/main" id="{1B358CFF-8F83-6D4F-9EAF-A28CEFFD2B04}"/>
              </a:ext>
            </a:extLst>
          </p:cNvPr>
          <p:cNvCxnSpPr>
            <a:cxnSpLocks/>
          </p:cNvCxnSpPr>
          <p:nvPr/>
        </p:nvCxnSpPr>
        <p:spPr>
          <a:xfrm flipV="1">
            <a:off x="2408634" y="2387979"/>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A027AEA-45B2-3C4B-9DC6-6D5EB28B6717}"/>
              </a:ext>
            </a:extLst>
          </p:cNvPr>
          <p:cNvCxnSpPr>
            <a:cxnSpLocks/>
          </p:cNvCxnSpPr>
          <p:nvPr/>
        </p:nvCxnSpPr>
        <p:spPr>
          <a:xfrm flipV="1">
            <a:off x="3052824" y="2387795"/>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192043B-A10F-264F-B055-038B5190E51C}"/>
              </a:ext>
            </a:extLst>
          </p:cNvPr>
          <p:cNvCxnSpPr>
            <a:cxnSpLocks/>
          </p:cNvCxnSpPr>
          <p:nvPr/>
        </p:nvCxnSpPr>
        <p:spPr>
          <a:xfrm flipV="1">
            <a:off x="3677843" y="2382590"/>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46AC12A-B353-174C-8102-11AD4733B583}"/>
              </a:ext>
            </a:extLst>
          </p:cNvPr>
          <p:cNvCxnSpPr>
            <a:cxnSpLocks/>
          </p:cNvCxnSpPr>
          <p:nvPr/>
        </p:nvCxnSpPr>
        <p:spPr>
          <a:xfrm flipV="1">
            <a:off x="4304130" y="2384155"/>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9136A79-E4F2-4B40-85A8-10D331F54CC2}"/>
              </a:ext>
            </a:extLst>
          </p:cNvPr>
          <p:cNvSpPr/>
          <p:nvPr/>
        </p:nvSpPr>
        <p:spPr>
          <a:xfrm>
            <a:off x="2385984" y="236041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CA718F0-66AB-C543-A13B-73817140451D}"/>
              </a:ext>
            </a:extLst>
          </p:cNvPr>
          <p:cNvSpPr/>
          <p:nvPr/>
        </p:nvSpPr>
        <p:spPr>
          <a:xfrm>
            <a:off x="3016015" y="235270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A0F42C-7BDA-5640-97C9-1C878E5DBC1D}"/>
              </a:ext>
            </a:extLst>
          </p:cNvPr>
          <p:cNvSpPr/>
          <p:nvPr/>
        </p:nvSpPr>
        <p:spPr>
          <a:xfrm>
            <a:off x="4268594" y="235270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A63A728-BD38-534E-906D-08D6DF1BB68E}"/>
              </a:ext>
            </a:extLst>
          </p:cNvPr>
          <p:cNvSpPr/>
          <p:nvPr/>
        </p:nvSpPr>
        <p:spPr>
          <a:xfrm>
            <a:off x="4903768" y="2350132"/>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613C203-2DAB-774C-9F1F-D5DF5BC2072D}"/>
              </a:ext>
            </a:extLst>
          </p:cNvPr>
          <p:cNvSpPr/>
          <p:nvPr/>
        </p:nvSpPr>
        <p:spPr>
          <a:xfrm>
            <a:off x="3640903" y="2350132"/>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41EFCC51-E683-0443-9B6B-8079D12A536F}"/>
              </a:ext>
            </a:extLst>
          </p:cNvPr>
          <p:cNvGrpSpPr/>
          <p:nvPr/>
        </p:nvGrpSpPr>
        <p:grpSpPr>
          <a:xfrm>
            <a:off x="340140" y="6087756"/>
            <a:ext cx="1678033" cy="481586"/>
            <a:chOff x="1032936" y="5890542"/>
            <a:chExt cx="1678033" cy="481586"/>
          </a:xfrm>
        </p:grpSpPr>
        <p:sp>
          <p:nvSpPr>
            <p:cNvPr id="107" name="TextBox 106">
              <a:extLst>
                <a:ext uri="{FF2B5EF4-FFF2-40B4-BE49-F238E27FC236}">
                  <a16:creationId xmlns:a16="http://schemas.microsoft.com/office/drawing/2014/main" id="{6C818F18-73B0-844B-99D5-507CB0DC4CE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08" name="TextBox 107">
              <a:extLst>
                <a:ext uri="{FF2B5EF4-FFF2-40B4-BE49-F238E27FC236}">
                  <a16:creationId xmlns:a16="http://schemas.microsoft.com/office/drawing/2014/main" id="{7DEFCB3D-738D-DA4A-AB24-8A5B551F2ADD}"/>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2899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E145C4A0-EF89-ED45-9771-1BB9501D8661}"/>
              </a:ext>
            </a:extLst>
          </p:cNvPr>
          <p:cNvCxnSpPr>
            <a:cxnSpLocks/>
          </p:cNvCxnSpPr>
          <p:nvPr/>
        </p:nvCxnSpPr>
        <p:spPr>
          <a:xfrm rot="16200000" flipV="1">
            <a:off x="2743687" y="2046819"/>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AFF361B-3D8F-134C-9138-CFCB62E57A5C}"/>
              </a:ext>
            </a:extLst>
          </p:cNvPr>
          <p:cNvCxnSpPr>
            <a:cxnSpLocks/>
          </p:cNvCxnSpPr>
          <p:nvPr/>
        </p:nvCxnSpPr>
        <p:spPr>
          <a:xfrm rot="16200000" flipV="1">
            <a:off x="3368377" y="2046819"/>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47ECDA5-B8F6-5040-B86A-1B9EBC71ED0A}"/>
              </a:ext>
            </a:extLst>
          </p:cNvPr>
          <p:cNvCxnSpPr>
            <a:cxnSpLocks/>
          </p:cNvCxnSpPr>
          <p:nvPr/>
        </p:nvCxnSpPr>
        <p:spPr>
          <a:xfrm rot="16200000" flipV="1">
            <a:off x="3987925" y="2046475"/>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0D20282-C528-5440-B1CE-A90FF3624D9B}"/>
              </a:ext>
            </a:extLst>
          </p:cNvPr>
          <p:cNvCxnSpPr>
            <a:cxnSpLocks/>
          </p:cNvCxnSpPr>
          <p:nvPr/>
        </p:nvCxnSpPr>
        <p:spPr>
          <a:xfrm rot="16200000" flipV="1">
            <a:off x="4626099" y="2046819"/>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35A9D59-6A37-3E46-8791-8914CED1A205}"/>
              </a:ext>
            </a:extLst>
          </p:cNvPr>
          <p:cNvCxnSpPr>
            <a:cxnSpLocks/>
          </p:cNvCxnSpPr>
          <p:nvPr/>
        </p:nvCxnSpPr>
        <p:spPr>
          <a:xfrm rot="16200000" flipV="1">
            <a:off x="5250790" y="2051618"/>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72727B6-BE6F-5244-B8C3-C7945777E7AE}"/>
              </a:ext>
            </a:extLst>
          </p:cNvPr>
          <p:cNvCxnSpPr>
            <a:cxnSpLocks/>
          </p:cNvCxnSpPr>
          <p:nvPr/>
        </p:nvCxnSpPr>
        <p:spPr>
          <a:xfrm rot="16200000" flipV="1">
            <a:off x="7041513" y="2042177"/>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1078" y="823167"/>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578EAEC-1250-3C4A-8878-BAF56A66915D}"/>
              </a:ext>
            </a:extLst>
          </p:cNvPr>
          <p:cNvCxnSpPr>
            <a:cxnSpLocks/>
          </p:cNvCxnSpPr>
          <p:nvPr/>
        </p:nvCxnSpPr>
        <p:spPr>
          <a:xfrm flipV="1">
            <a:off x="2736623" y="2051144"/>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3CB55B-7B62-424F-A9A4-B26B5ED6A968}"/>
              </a:ext>
            </a:extLst>
          </p:cNvPr>
          <p:cNvCxnSpPr>
            <a:cxnSpLocks/>
          </p:cNvCxnSpPr>
          <p:nvPr/>
        </p:nvCxnSpPr>
        <p:spPr>
          <a:xfrm flipH="1">
            <a:off x="7684297" y="2039086"/>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B3D502-2061-1F4D-B58A-B7FF15711359}"/>
              </a:ext>
            </a:extLst>
          </p:cNvPr>
          <p:cNvCxnSpPr>
            <a:cxnSpLocks/>
          </p:cNvCxnSpPr>
          <p:nvPr/>
        </p:nvCxnSpPr>
        <p:spPr>
          <a:xfrm flipV="1">
            <a:off x="7049577" y="2033784"/>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A719E7B-F59C-0342-8420-43E2A7E7F9B2}"/>
              </a:ext>
            </a:extLst>
          </p:cNvPr>
          <p:cNvSpPr/>
          <p:nvPr/>
        </p:nvSpPr>
        <p:spPr>
          <a:xfrm>
            <a:off x="2704456" y="2016733"/>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688A9E6-A78B-1D4B-AECC-E2B2E476D8E8}"/>
              </a:ext>
            </a:extLst>
          </p:cNvPr>
          <p:cNvCxnSpPr/>
          <p:nvPr/>
        </p:nvCxnSpPr>
        <p:spPr>
          <a:xfrm flipV="1">
            <a:off x="2740696" y="2056422"/>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AA97803-368E-6A4A-AA53-3A6951FD9C44}"/>
              </a:ext>
            </a:extLst>
          </p:cNvPr>
          <p:cNvSpPr/>
          <p:nvPr/>
        </p:nvSpPr>
        <p:spPr>
          <a:xfrm>
            <a:off x="2701002" y="263970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E47AC46-7271-3242-BB04-246078332CC1}"/>
              </a:ext>
            </a:extLst>
          </p:cNvPr>
          <p:cNvCxnSpPr/>
          <p:nvPr/>
        </p:nvCxnSpPr>
        <p:spPr>
          <a:xfrm flipV="1">
            <a:off x="3365386" y="2056422"/>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57BBAC-5DC0-6941-8241-ACD93BBA2167}"/>
              </a:ext>
            </a:extLst>
          </p:cNvPr>
          <p:cNvCxnSpPr/>
          <p:nvPr/>
        </p:nvCxnSpPr>
        <p:spPr>
          <a:xfrm flipV="1">
            <a:off x="2699623" y="1969698"/>
            <a:ext cx="1" cy="157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BEC122-B595-C143-A900-B512D39FDEBE}"/>
              </a:ext>
            </a:extLst>
          </p:cNvPr>
          <p:cNvCxnSpPr/>
          <p:nvPr/>
        </p:nvCxnSpPr>
        <p:spPr>
          <a:xfrm>
            <a:off x="2625766" y="1967933"/>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56E29A6-2A9B-3647-A483-22C3C5564C9F}"/>
              </a:ext>
            </a:extLst>
          </p:cNvPr>
          <p:cNvCxnSpPr/>
          <p:nvPr/>
        </p:nvCxnSpPr>
        <p:spPr>
          <a:xfrm>
            <a:off x="2617895" y="2052087"/>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4019AA-1F7D-B243-8DBB-5012992A2AB9}"/>
              </a:ext>
            </a:extLst>
          </p:cNvPr>
          <p:cNvCxnSpPr/>
          <p:nvPr/>
        </p:nvCxnSpPr>
        <p:spPr>
          <a:xfrm>
            <a:off x="2622616" y="2123649"/>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A0803A-845E-A841-873E-9933C818316B}"/>
              </a:ext>
            </a:extLst>
          </p:cNvPr>
          <p:cNvCxnSpPr/>
          <p:nvPr/>
        </p:nvCxnSpPr>
        <p:spPr>
          <a:xfrm flipV="1">
            <a:off x="2689833" y="2600005"/>
            <a:ext cx="1" cy="157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584DDE-0093-F744-A8F0-C66207168B55}"/>
              </a:ext>
            </a:extLst>
          </p:cNvPr>
          <p:cNvCxnSpPr/>
          <p:nvPr/>
        </p:nvCxnSpPr>
        <p:spPr>
          <a:xfrm>
            <a:off x="2615976" y="2598240"/>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8F07C1-FFC8-E349-924F-C8C22B55EFD2}"/>
              </a:ext>
            </a:extLst>
          </p:cNvPr>
          <p:cNvCxnSpPr/>
          <p:nvPr/>
        </p:nvCxnSpPr>
        <p:spPr>
          <a:xfrm>
            <a:off x="2608105" y="2682393"/>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23FA38-56B7-9540-8A88-DDD285EB478F}"/>
              </a:ext>
            </a:extLst>
          </p:cNvPr>
          <p:cNvCxnSpPr/>
          <p:nvPr/>
        </p:nvCxnSpPr>
        <p:spPr>
          <a:xfrm>
            <a:off x="2612826" y="2753956"/>
            <a:ext cx="78690" cy="17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AC8C4A-6CEA-1344-A452-0675BFFCAF56}"/>
              </a:ext>
            </a:extLst>
          </p:cNvPr>
          <p:cNvCxnSpPr/>
          <p:nvPr/>
        </p:nvCxnSpPr>
        <p:spPr>
          <a:xfrm flipV="1">
            <a:off x="3984934" y="2056078"/>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A74A23B-C69E-8046-A912-24F2779BFB01}"/>
              </a:ext>
            </a:extLst>
          </p:cNvPr>
          <p:cNvCxnSpPr/>
          <p:nvPr/>
        </p:nvCxnSpPr>
        <p:spPr>
          <a:xfrm flipV="1">
            <a:off x="4623108" y="2056422"/>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1401F32-E256-A449-8F08-07DCE58540FF}"/>
              </a:ext>
            </a:extLst>
          </p:cNvPr>
          <p:cNvCxnSpPr/>
          <p:nvPr/>
        </p:nvCxnSpPr>
        <p:spPr>
          <a:xfrm flipV="1">
            <a:off x="5247799" y="2061221"/>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D077EA-5EFA-AE4B-83B3-E1482E98D617}"/>
              </a:ext>
            </a:extLst>
          </p:cNvPr>
          <p:cNvCxnSpPr/>
          <p:nvPr/>
        </p:nvCxnSpPr>
        <p:spPr>
          <a:xfrm flipV="1">
            <a:off x="7038522" y="2051780"/>
            <a:ext cx="629522" cy="629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6BDB0492-48CC-5F46-B9A5-96264A93CFFE}"/>
              </a:ext>
            </a:extLst>
          </p:cNvPr>
          <p:cNvSpPr/>
          <p:nvPr/>
        </p:nvSpPr>
        <p:spPr>
          <a:xfrm>
            <a:off x="7005933" y="2001305"/>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D9FAD6E-C0D9-784B-8E1D-2B3DA822029B}"/>
              </a:ext>
            </a:extLst>
          </p:cNvPr>
          <p:cNvSpPr/>
          <p:nvPr/>
        </p:nvSpPr>
        <p:spPr>
          <a:xfrm>
            <a:off x="7007622" y="2639700"/>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5C62456-22F6-F645-9738-F29FA34A3267}"/>
              </a:ext>
            </a:extLst>
          </p:cNvPr>
          <p:cNvSpPr/>
          <p:nvPr/>
        </p:nvSpPr>
        <p:spPr>
          <a:xfrm>
            <a:off x="7641107" y="1998737"/>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0E4A663-79EF-6441-AD39-9B984E0DBE02}"/>
              </a:ext>
            </a:extLst>
          </p:cNvPr>
          <p:cNvSpPr/>
          <p:nvPr/>
        </p:nvSpPr>
        <p:spPr>
          <a:xfrm>
            <a:off x="7638731" y="2637132"/>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3FB6F86-E83C-5746-8A03-7363D42CFEE1}"/>
              </a:ext>
            </a:extLst>
          </p:cNvPr>
          <p:cNvSpPr/>
          <p:nvPr/>
        </p:nvSpPr>
        <p:spPr>
          <a:xfrm>
            <a:off x="6203244" y="2335676"/>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Oval 49">
            <a:extLst>
              <a:ext uri="{FF2B5EF4-FFF2-40B4-BE49-F238E27FC236}">
                <a16:creationId xmlns:a16="http://schemas.microsoft.com/office/drawing/2014/main" id="{F1E0F257-B61D-7244-9156-1CF1C3FFECED}"/>
              </a:ext>
            </a:extLst>
          </p:cNvPr>
          <p:cNvSpPr/>
          <p:nvPr/>
        </p:nvSpPr>
        <p:spPr>
          <a:xfrm>
            <a:off x="6470902" y="2330321"/>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Oval 50">
            <a:extLst>
              <a:ext uri="{FF2B5EF4-FFF2-40B4-BE49-F238E27FC236}">
                <a16:creationId xmlns:a16="http://schemas.microsoft.com/office/drawing/2014/main" id="{D0263665-185D-3749-ACD8-983732EBDF34}"/>
              </a:ext>
            </a:extLst>
          </p:cNvPr>
          <p:cNvSpPr/>
          <p:nvPr/>
        </p:nvSpPr>
        <p:spPr>
          <a:xfrm>
            <a:off x="6746587" y="2332996"/>
            <a:ext cx="47214" cy="472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a:extLst>
              <a:ext uri="{FF2B5EF4-FFF2-40B4-BE49-F238E27FC236}">
                <a16:creationId xmlns:a16="http://schemas.microsoft.com/office/drawing/2014/main" id="{58108E89-FA66-5546-99F5-AFA191E69E19}"/>
              </a:ext>
            </a:extLst>
          </p:cNvPr>
          <p:cNvCxnSpPr>
            <a:cxnSpLocks/>
          </p:cNvCxnSpPr>
          <p:nvPr/>
        </p:nvCxnSpPr>
        <p:spPr>
          <a:xfrm>
            <a:off x="7845365" y="1861141"/>
            <a:ext cx="0" cy="148935"/>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B67ED48-B061-6E47-B14A-BD24110688B1}"/>
              </a:ext>
            </a:extLst>
          </p:cNvPr>
          <p:cNvCxnSpPr>
            <a:cxnSpLocks/>
          </p:cNvCxnSpPr>
          <p:nvPr/>
        </p:nvCxnSpPr>
        <p:spPr>
          <a:xfrm>
            <a:off x="7853073" y="2525252"/>
            <a:ext cx="0" cy="160348"/>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5483047-73F7-BC4E-BBA2-DFFC2DD8AB9E}"/>
              </a:ext>
            </a:extLst>
          </p:cNvPr>
          <p:cNvSpPr txBox="1"/>
          <p:nvPr/>
        </p:nvSpPr>
        <p:spPr>
          <a:xfrm>
            <a:off x="1673544" y="290319"/>
            <a:ext cx="578872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Truss Beam Design and Definitions       </a:t>
            </a:r>
          </a:p>
        </p:txBody>
      </p:sp>
      <p:sp>
        <p:nvSpPr>
          <p:cNvPr id="73" name="TextBox 72">
            <a:extLst>
              <a:ext uri="{FF2B5EF4-FFF2-40B4-BE49-F238E27FC236}">
                <a16:creationId xmlns:a16="http://schemas.microsoft.com/office/drawing/2014/main" id="{9B728D71-2D0D-5C41-BCE0-29E26F6E8112}"/>
              </a:ext>
            </a:extLst>
          </p:cNvPr>
          <p:cNvSpPr txBox="1"/>
          <p:nvPr/>
        </p:nvSpPr>
        <p:spPr>
          <a:xfrm>
            <a:off x="759177" y="1112271"/>
            <a:ext cx="172857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Design: </a:t>
            </a:r>
          </a:p>
        </p:txBody>
      </p:sp>
      <p:grpSp>
        <p:nvGrpSpPr>
          <p:cNvPr id="7" name="Group 6">
            <a:extLst>
              <a:ext uri="{FF2B5EF4-FFF2-40B4-BE49-F238E27FC236}">
                <a16:creationId xmlns:a16="http://schemas.microsoft.com/office/drawing/2014/main" id="{C8A2BAAB-3515-F548-ADBF-4026353A570A}"/>
              </a:ext>
            </a:extLst>
          </p:cNvPr>
          <p:cNvGrpSpPr/>
          <p:nvPr/>
        </p:nvGrpSpPr>
        <p:grpSpPr>
          <a:xfrm>
            <a:off x="3755510" y="3495321"/>
            <a:ext cx="603630" cy="608525"/>
            <a:chOff x="4141635" y="3670885"/>
            <a:chExt cx="638173" cy="643348"/>
          </a:xfrm>
        </p:grpSpPr>
        <p:cxnSp>
          <p:nvCxnSpPr>
            <p:cNvPr id="121" name="Straight Connector 120">
              <a:extLst>
                <a:ext uri="{FF2B5EF4-FFF2-40B4-BE49-F238E27FC236}">
                  <a16:creationId xmlns:a16="http://schemas.microsoft.com/office/drawing/2014/main" id="{F981023F-60EB-7C49-BFD0-F48F4C5A6A6C}"/>
                </a:ext>
              </a:extLst>
            </p:cNvPr>
            <p:cNvCxnSpPr>
              <a:cxnSpLocks/>
            </p:cNvCxnSpPr>
            <p:nvPr/>
          </p:nvCxnSpPr>
          <p:spPr>
            <a:xfrm rot="5400000" flipV="1">
              <a:off x="4174738" y="3707500"/>
              <a:ext cx="562773" cy="5627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0100134-0F19-E843-B354-F637AD319765}"/>
                </a:ext>
              </a:extLst>
            </p:cNvPr>
            <p:cNvCxnSpPr>
              <a:cxnSpLocks/>
            </p:cNvCxnSpPr>
            <p:nvPr/>
          </p:nvCxnSpPr>
          <p:spPr>
            <a:xfrm flipH="1">
              <a:off x="4736951" y="3712518"/>
              <a:ext cx="7684" cy="541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649C53-9479-754E-A1DB-AFA8907865CB}"/>
                </a:ext>
              </a:extLst>
            </p:cNvPr>
            <p:cNvCxnSpPr>
              <a:cxnSpLocks/>
            </p:cNvCxnSpPr>
            <p:nvPr/>
          </p:nvCxnSpPr>
          <p:spPr>
            <a:xfrm flipV="1">
              <a:off x="4180651" y="3702216"/>
              <a:ext cx="567826" cy="2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0AEFE1C-D009-D240-ADA1-614ED37CB1BB}"/>
                </a:ext>
              </a:extLst>
            </p:cNvPr>
            <p:cNvCxnSpPr/>
            <p:nvPr/>
          </p:nvCxnSpPr>
          <p:spPr>
            <a:xfrm flipV="1">
              <a:off x="4170768" y="3718304"/>
              <a:ext cx="562773" cy="5627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022BA6D5-C290-4B45-802B-14CBF8CD9C24}"/>
                </a:ext>
              </a:extLst>
            </p:cNvPr>
            <p:cNvSpPr/>
            <p:nvPr/>
          </p:nvSpPr>
          <p:spPr>
            <a:xfrm>
              <a:off x="4141635" y="3673181"/>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91B32CA-B33F-F140-843C-82A06D8B5EC6}"/>
                </a:ext>
              </a:extLst>
            </p:cNvPr>
            <p:cNvSpPr/>
            <p:nvPr/>
          </p:nvSpPr>
          <p:spPr>
            <a:xfrm>
              <a:off x="4143145" y="4243886"/>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1F229A3-8205-E241-AB0A-F51AFD68DC2F}"/>
                </a:ext>
              </a:extLst>
            </p:cNvPr>
            <p:cNvSpPr/>
            <p:nvPr/>
          </p:nvSpPr>
          <p:spPr>
            <a:xfrm>
              <a:off x="4709461" y="3670885"/>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46DFED2-1DC4-4C49-BAC3-7C53A01AFE11}"/>
                </a:ext>
              </a:extLst>
            </p:cNvPr>
            <p:cNvSpPr/>
            <p:nvPr/>
          </p:nvSpPr>
          <p:spPr>
            <a:xfrm>
              <a:off x="4701777" y="4241591"/>
              <a:ext cx="70347" cy="703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a:extLst>
              <a:ext uri="{FF2B5EF4-FFF2-40B4-BE49-F238E27FC236}">
                <a16:creationId xmlns:a16="http://schemas.microsoft.com/office/drawing/2014/main" id="{0767F9DF-C8D5-634D-8C99-C29EA9B57592}"/>
              </a:ext>
            </a:extLst>
          </p:cNvPr>
          <p:cNvSpPr txBox="1"/>
          <p:nvPr/>
        </p:nvSpPr>
        <p:spPr>
          <a:xfrm>
            <a:off x="960901" y="3481361"/>
            <a:ext cx="260865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Standard unit: </a:t>
            </a:r>
          </a:p>
        </p:txBody>
      </p:sp>
      <p:sp>
        <p:nvSpPr>
          <p:cNvPr id="83" name="TextBox 82">
            <a:extLst>
              <a:ext uri="{FF2B5EF4-FFF2-40B4-BE49-F238E27FC236}">
                <a16:creationId xmlns:a16="http://schemas.microsoft.com/office/drawing/2014/main" id="{D7CFF23A-6A15-C34A-A5F5-D75E236B7CDE}"/>
              </a:ext>
            </a:extLst>
          </p:cNvPr>
          <p:cNvSpPr txBox="1"/>
          <p:nvPr/>
        </p:nvSpPr>
        <p:spPr>
          <a:xfrm>
            <a:off x="689105" y="5479827"/>
            <a:ext cx="5840956"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Boundary condition: Cantilevered    </a:t>
            </a:r>
          </a:p>
        </p:txBody>
      </p:sp>
      <p:sp>
        <p:nvSpPr>
          <p:cNvPr id="84" name="TextBox 83">
            <a:extLst>
              <a:ext uri="{FF2B5EF4-FFF2-40B4-BE49-F238E27FC236}">
                <a16:creationId xmlns:a16="http://schemas.microsoft.com/office/drawing/2014/main" id="{1376B7FF-F358-804D-8F21-E9858DF65BE6}"/>
              </a:ext>
            </a:extLst>
          </p:cNvPr>
          <p:cNvSpPr txBox="1"/>
          <p:nvPr/>
        </p:nvSpPr>
        <p:spPr>
          <a:xfrm>
            <a:off x="804703" y="4501952"/>
            <a:ext cx="340992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Applied force: End     </a:t>
            </a:r>
          </a:p>
        </p:txBody>
      </p:sp>
      <p:sp>
        <p:nvSpPr>
          <p:cNvPr id="2" name="Oval 1">
            <a:extLst>
              <a:ext uri="{FF2B5EF4-FFF2-40B4-BE49-F238E27FC236}">
                <a16:creationId xmlns:a16="http://schemas.microsoft.com/office/drawing/2014/main" id="{1971C758-63EF-5D48-95F6-271429B373AE}"/>
              </a:ext>
            </a:extLst>
          </p:cNvPr>
          <p:cNvSpPr/>
          <p:nvPr/>
        </p:nvSpPr>
        <p:spPr>
          <a:xfrm>
            <a:off x="813570" y="1328975"/>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E0EADDB9-D0CF-284F-850F-AE553BDBEB4B}"/>
              </a:ext>
            </a:extLst>
          </p:cNvPr>
          <p:cNvSpPr/>
          <p:nvPr/>
        </p:nvSpPr>
        <p:spPr>
          <a:xfrm>
            <a:off x="799176" y="3726369"/>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03B0DB48-3552-7748-8AE9-DBBB9523E047}"/>
              </a:ext>
            </a:extLst>
          </p:cNvPr>
          <p:cNvSpPr/>
          <p:nvPr/>
        </p:nvSpPr>
        <p:spPr>
          <a:xfrm>
            <a:off x="778670" y="5711805"/>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27BEF3B-B844-1042-AFC1-2DAC62F0842D}"/>
              </a:ext>
            </a:extLst>
          </p:cNvPr>
          <p:cNvSpPr/>
          <p:nvPr/>
        </p:nvSpPr>
        <p:spPr>
          <a:xfrm>
            <a:off x="783409" y="4732083"/>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CA31F54-6FC7-CB4B-A780-CE139D448A99}"/>
              </a:ext>
            </a:extLst>
          </p:cNvPr>
          <p:cNvSpPr txBox="1"/>
          <p:nvPr/>
        </p:nvSpPr>
        <p:spPr>
          <a:xfrm>
            <a:off x="2516002" y="2824032"/>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0, 0</a:t>
            </a:r>
          </a:p>
        </p:txBody>
      </p:sp>
      <p:sp>
        <p:nvSpPr>
          <p:cNvPr id="91" name="TextBox 90">
            <a:extLst>
              <a:ext uri="{FF2B5EF4-FFF2-40B4-BE49-F238E27FC236}">
                <a16:creationId xmlns:a16="http://schemas.microsoft.com/office/drawing/2014/main" id="{57AF34F6-630C-8846-8AA6-9779D997F750}"/>
              </a:ext>
            </a:extLst>
          </p:cNvPr>
          <p:cNvSpPr txBox="1"/>
          <p:nvPr/>
        </p:nvSpPr>
        <p:spPr>
          <a:xfrm>
            <a:off x="3137498" y="2816775"/>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1, 0</a:t>
            </a:r>
          </a:p>
        </p:txBody>
      </p:sp>
      <p:sp>
        <p:nvSpPr>
          <p:cNvPr id="92" name="TextBox 91">
            <a:extLst>
              <a:ext uri="{FF2B5EF4-FFF2-40B4-BE49-F238E27FC236}">
                <a16:creationId xmlns:a16="http://schemas.microsoft.com/office/drawing/2014/main" id="{3B0BD73C-9C63-8D46-95FA-2D98FE5F8A39}"/>
              </a:ext>
            </a:extLst>
          </p:cNvPr>
          <p:cNvSpPr txBox="1"/>
          <p:nvPr/>
        </p:nvSpPr>
        <p:spPr>
          <a:xfrm>
            <a:off x="3758994" y="2809518"/>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2, 0</a:t>
            </a:r>
          </a:p>
        </p:txBody>
      </p:sp>
      <p:sp>
        <p:nvSpPr>
          <p:cNvPr id="93" name="TextBox 92">
            <a:extLst>
              <a:ext uri="{FF2B5EF4-FFF2-40B4-BE49-F238E27FC236}">
                <a16:creationId xmlns:a16="http://schemas.microsoft.com/office/drawing/2014/main" id="{43ABA181-B9AE-0C4D-A7E9-36F4B7D68E3A}"/>
              </a:ext>
            </a:extLst>
          </p:cNvPr>
          <p:cNvSpPr txBox="1"/>
          <p:nvPr/>
        </p:nvSpPr>
        <p:spPr>
          <a:xfrm>
            <a:off x="4393552" y="2802261"/>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3, 0</a:t>
            </a:r>
          </a:p>
        </p:txBody>
      </p:sp>
      <p:sp>
        <p:nvSpPr>
          <p:cNvPr id="94" name="TextBox 93">
            <a:extLst>
              <a:ext uri="{FF2B5EF4-FFF2-40B4-BE49-F238E27FC236}">
                <a16:creationId xmlns:a16="http://schemas.microsoft.com/office/drawing/2014/main" id="{84C671AB-888A-E54C-81A5-E750FC97ED99}"/>
              </a:ext>
            </a:extLst>
          </p:cNvPr>
          <p:cNvSpPr txBox="1"/>
          <p:nvPr/>
        </p:nvSpPr>
        <p:spPr>
          <a:xfrm>
            <a:off x="2486335" y="1682944"/>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0, 1</a:t>
            </a:r>
          </a:p>
        </p:txBody>
      </p:sp>
      <p:sp>
        <p:nvSpPr>
          <p:cNvPr id="95" name="TextBox 94">
            <a:extLst>
              <a:ext uri="{FF2B5EF4-FFF2-40B4-BE49-F238E27FC236}">
                <a16:creationId xmlns:a16="http://schemas.microsoft.com/office/drawing/2014/main" id="{F21C5EA8-1984-EA46-8793-04060DF03724}"/>
              </a:ext>
            </a:extLst>
          </p:cNvPr>
          <p:cNvSpPr txBox="1"/>
          <p:nvPr/>
        </p:nvSpPr>
        <p:spPr>
          <a:xfrm>
            <a:off x="3195317" y="1685248"/>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1, 1</a:t>
            </a:r>
          </a:p>
        </p:txBody>
      </p:sp>
      <p:sp>
        <p:nvSpPr>
          <p:cNvPr id="96" name="TextBox 95">
            <a:extLst>
              <a:ext uri="{FF2B5EF4-FFF2-40B4-BE49-F238E27FC236}">
                <a16:creationId xmlns:a16="http://schemas.microsoft.com/office/drawing/2014/main" id="{2C55B50E-6A12-844E-BF6C-5F5A2E4B4255}"/>
              </a:ext>
            </a:extLst>
          </p:cNvPr>
          <p:cNvSpPr txBox="1"/>
          <p:nvPr/>
        </p:nvSpPr>
        <p:spPr>
          <a:xfrm>
            <a:off x="3807293" y="1687552"/>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2, 1</a:t>
            </a:r>
          </a:p>
        </p:txBody>
      </p:sp>
      <p:sp>
        <p:nvSpPr>
          <p:cNvPr id="97" name="TextBox 96">
            <a:extLst>
              <a:ext uri="{FF2B5EF4-FFF2-40B4-BE49-F238E27FC236}">
                <a16:creationId xmlns:a16="http://schemas.microsoft.com/office/drawing/2014/main" id="{CF064C04-74FD-6445-8DE2-88A63CC8F444}"/>
              </a:ext>
            </a:extLst>
          </p:cNvPr>
          <p:cNvSpPr txBox="1"/>
          <p:nvPr/>
        </p:nvSpPr>
        <p:spPr>
          <a:xfrm>
            <a:off x="4438862" y="1689856"/>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3, 1</a:t>
            </a:r>
          </a:p>
        </p:txBody>
      </p:sp>
      <p:sp>
        <p:nvSpPr>
          <p:cNvPr id="98" name="TextBox 97">
            <a:extLst>
              <a:ext uri="{FF2B5EF4-FFF2-40B4-BE49-F238E27FC236}">
                <a16:creationId xmlns:a16="http://schemas.microsoft.com/office/drawing/2014/main" id="{ADA19836-A0D4-6A4F-9A50-BCF7A4BC8EF8}"/>
              </a:ext>
            </a:extLst>
          </p:cNvPr>
          <p:cNvSpPr txBox="1"/>
          <p:nvPr/>
        </p:nvSpPr>
        <p:spPr>
          <a:xfrm>
            <a:off x="5070431" y="1692160"/>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4, 1</a:t>
            </a:r>
          </a:p>
        </p:txBody>
      </p:sp>
      <p:sp>
        <p:nvSpPr>
          <p:cNvPr id="99" name="TextBox 98">
            <a:extLst>
              <a:ext uri="{FF2B5EF4-FFF2-40B4-BE49-F238E27FC236}">
                <a16:creationId xmlns:a16="http://schemas.microsoft.com/office/drawing/2014/main" id="{8DB34C86-27B9-2B45-B932-0EF8D2923C4A}"/>
              </a:ext>
            </a:extLst>
          </p:cNvPr>
          <p:cNvSpPr txBox="1"/>
          <p:nvPr/>
        </p:nvSpPr>
        <p:spPr>
          <a:xfrm>
            <a:off x="5041766" y="2796455"/>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4, 0</a:t>
            </a:r>
          </a:p>
        </p:txBody>
      </p:sp>
      <p:grpSp>
        <p:nvGrpSpPr>
          <p:cNvPr id="10" name="Group 9">
            <a:extLst>
              <a:ext uri="{FF2B5EF4-FFF2-40B4-BE49-F238E27FC236}">
                <a16:creationId xmlns:a16="http://schemas.microsoft.com/office/drawing/2014/main" id="{62DB2CF8-DAA7-514F-8AB7-C98819FD0C03}"/>
              </a:ext>
            </a:extLst>
          </p:cNvPr>
          <p:cNvGrpSpPr/>
          <p:nvPr/>
        </p:nvGrpSpPr>
        <p:grpSpPr>
          <a:xfrm>
            <a:off x="7426257" y="5038307"/>
            <a:ext cx="984484" cy="961257"/>
            <a:chOff x="7067528" y="5065903"/>
            <a:chExt cx="984484" cy="961257"/>
          </a:xfrm>
        </p:grpSpPr>
        <p:cxnSp>
          <p:nvCxnSpPr>
            <p:cNvPr id="55" name="Straight Arrow Connector 54">
              <a:extLst>
                <a:ext uri="{FF2B5EF4-FFF2-40B4-BE49-F238E27FC236}">
                  <a16:creationId xmlns:a16="http://schemas.microsoft.com/office/drawing/2014/main" id="{E157FDDA-810A-E045-ADE7-F6E8397C2EDB}"/>
                </a:ext>
              </a:extLst>
            </p:cNvPr>
            <p:cNvCxnSpPr>
              <a:cxnSpLocks/>
            </p:cNvCxnSpPr>
            <p:nvPr/>
          </p:nvCxnSpPr>
          <p:spPr>
            <a:xfrm flipV="1">
              <a:off x="7213955" y="5434980"/>
              <a:ext cx="0" cy="4453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A24FD37-43B0-C440-9D9E-AB5FAF4C6ABD}"/>
                </a:ext>
              </a:extLst>
            </p:cNvPr>
            <p:cNvCxnSpPr>
              <a:cxnSpLocks/>
            </p:cNvCxnSpPr>
            <p:nvPr/>
          </p:nvCxnSpPr>
          <p:spPr>
            <a:xfrm>
              <a:off x="7213955" y="5880865"/>
              <a:ext cx="41655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4C68A57C-61DD-D349-86E2-BB6C857E9191}"/>
                </a:ext>
              </a:extLst>
            </p:cNvPr>
            <p:cNvSpPr txBox="1"/>
            <p:nvPr/>
          </p:nvSpPr>
          <p:spPr>
            <a:xfrm>
              <a:off x="7670734" y="5719383"/>
              <a:ext cx="3812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 </a:t>
              </a:r>
            </a:p>
          </p:txBody>
        </p:sp>
        <p:sp>
          <p:nvSpPr>
            <p:cNvPr id="102" name="TextBox 101">
              <a:extLst>
                <a:ext uri="{FF2B5EF4-FFF2-40B4-BE49-F238E27FC236}">
                  <a16:creationId xmlns:a16="http://schemas.microsoft.com/office/drawing/2014/main" id="{1A844E6A-0D81-ED4A-A8CC-B743463E444E}"/>
                </a:ext>
              </a:extLst>
            </p:cNvPr>
            <p:cNvSpPr txBox="1"/>
            <p:nvPr/>
          </p:nvSpPr>
          <p:spPr>
            <a:xfrm>
              <a:off x="7067528" y="5065903"/>
              <a:ext cx="3812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Y </a:t>
              </a:r>
            </a:p>
          </p:txBody>
        </p:sp>
      </p:grpSp>
      <p:sp>
        <p:nvSpPr>
          <p:cNvPr id="103" name="TextBox 102">
            <a:extLst>
              <a:ext uri="{FF2B5EF4-FFF2-40B4-BE49-F238E27FC236}">
                <a16:creationId xmlns:a16="http://schemas.microsoft.com/office/drawing/2014/main" id="{C5F02512-0F2F-BE44-9117-6EB063D29B27}"/>
              </a:ext>
            </a:extLst>
          </p:cNvPr>
          <p:cNvSpPr txBox="1"/>
          <p:nvPr/>
        </p:nvSpPr>
        <p:spPr>
          <a:xfrm>
            <a:off x="7344980" y="1479807"/>
            <a:ext cx="6528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Force/2 </a:t>
            </a:r>
          </a:p>
        </p:txBody>
      </p:sp>
      <p:sp>
        <p:nvSpPr>
          <p:cNvPr id="104" name="TextBox 103">
            <a:extLst>
              <a:ext uri="{FF2B5EF4-FFF2-40B4-BE49-F238E27FC236}">
                <a16:creationId xmlns:a16="http://schemas.microsoft.com/office/drawing/2014/main" id="{EBC55FAF-0874-A140-AAF7-538A2595CB07}"/>
              </a:ext>
            </a:extLst>
          </p:cNvPr>
          <p:cNvSpPr txBox="1"/>
          <p:nvPr/>
        </p:nvSpPr>
        <p:spPr>
          <a:xfrm>
            <a:off x="7343775" y="2803522"/>
            <a:ext cx="745512"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Force/2 </a:t>
            </a:r>
          </a:p>
        </p:txBody>
      </p:sp>
      <p:sp>
        <p:nvSpPr>
          <p:cNvPr id="105" name="TextBox 104">
            <a:extLst>
              <a:ext uri="{FF2B5EF4-FFF2-40B4-BE49-F238E27FC236}">
                <a16:creationId xmlns:a16="http://schemas.microsoft.com/office/drawing/2014/main" id="{6726B918-981A-1A4A-BF16-D6A2BA21922D}"/>
              </a:ext>
            </a:extLst>
          </p:cNvPr>
          <p:cNvSpPr txBox="1"/>
          <p:nvPr/>
        </p:nvSpPr>
        <p:spPr>
          <a:xfrm>
            <a:off x="5711537" y="1684874"/>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5, 1</a:t>
            </a:r>
          </a:p>
        </p:txBody>
      </p:sp>
      <p:sp>
        <p:nvSpPr>
          <p:cNvPr id="106" name="TextBox 105">
            <a:extLst>
              <a:ext uri="{FF2B5EF4-FFF2-40B4-BE49-F238E27FC236}">
                <a16:creationId xmlns:a16="http://schemas.microsoft.com/office/drawing/2014/main" id="{DA0D2C8C-7EBF-3642-8A7C-3FD679259EA1}"/>
              </a:ext>
            </a:extLst>
          </p:cNvPr>
          <p:cNvSpPr txBox="1"/>
          <p:nvPr/>
        </p:nvSpPr>
        <p:spPr>
          <a:xfrm>
            <a:off x="5708448" y="2789169"/>
            <a:ext cx="508023" cy="276999"/>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5, 0</a:t>
            </a:r>
          </a:p>
        </p:txBody>
      </p:sp>
      <p:cxnSp>
        <p:nvCxnSpPr>
          <p:cNvPr id="112" name="Straight Connector 111">
            <a:extLst>
              <a:ext uri="{FF2B5EF4-FFF2-40B4-BE49-F238E27FC236}">
                <a16:creationId xmlns:a16="http://schemas.microsoft.com/office/drawing/2014/main" id="{3317AC8F-7014-C544-AEBB-0A3D7ECD9192}"/>
              </a:ext>
            </a:extLst>
          </p:cNvPr>
          <p:cNvCxnSpPr>
            <a:cxnSpLocks/>
          </p:cNvCxnSpPr>
          <p:nvPr/>
        </p:nvCxnSpPr>
        <p:spPr>
          <a:xfrm flipV="1">
            <a:off x="3367203" y="2048576"/>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3A697D6-ED3D-C14D-894C-0EC7007D26F1}"/>
              </a:ext>
            </a:extLst>
          </p:cNvPr>
          <p:cNvCxnSpPr>
            <a:cxnSpLocks/>
          </p:cNvCxnSpPr>
          <p:nvPr/>
        </p:nvCxnSpPr>
        <p:spPr>
          <a:xfrm flipV="1">
            <a:off x="3997783" y="2046008"/>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4B0D67B-DB40-8E45-9749-C7BDFF6DF198}"/>
              </a:ext>
            </a:extLst>
          </p:cNvPr>
          <p:cNvCxnSpPr>
            <a:cxnSpLocks/>
          </p:cNvCxnSpPr>
          <p:nvPr/>
        </p:nvCxnSpPr>
        <p:spPr>
          <a:xfrm flipV="1">
            <a:off x="4628363" y="2043440"/>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4261056-72EC-0A41-A838-92E67C3E039B}"/>
              </a:ext>
            </a:extLst>
          </p:cNvPr>
          <p:cNvCxnSpPr>
            <a:cxnSpLocks/>
          </p:cNvCxnSpPr>
          <p:nvPr/>
        </p:nvCxnSpPr>
        <p:spPr>
          <a:xfrm flipV="1">
            <a:off x="5258943" y="2040872"/>
            <a:ext cx="635174" cy="2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B1B3FF2-A131-B64F-B1E6-24A109E52E92}"/>
              </a:ext>
            </a:extLst>
          </p:cNvPr>
          <p:cNvCxnSpPr>
            <a:cxnSpLocks/>
          </p:cNvCxnSpPr>
          <p:nvPr/>
        </p:nvCxnSpPr>
        <p:spPr>
          <a:xfrm flipH="1">
            <a:off x="5882450" y="2046585"/>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840470A-B9CF-754F-8C48-6B26483318FE}"/>
              </a:ext>
            </a:extLst>
          </p:cNvPr>
          <p:cNvCxnSpPr>
            <a:cxnSpLocks/>
          </p:cNvCxnSpPr>
          <p:nvPr/>
        </p:nvCxnSpPr>
        <p:spPr>
          <a:xfrm flipH="1">
            <a:off x="5257289" y="2060601"/>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ADC2147-B2B2-D544-92F9-11E2138D3EA3}"/>
              </a:ext>
            </a:extLst>
          </p:cNvPr>
          <p:cNvCxnSpPr>
            <a:cxnSpLocks/>
          </p:cNvCxnSpPr>
          <p:nvPr/>
        </p:nvCxnSpPr>
        <p:spPr>
          <a:xfrm flipH="1">
            <a:off x="4619688" y="2062177"/>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F706611-5215-F443-A008-7DA22FD2D8B7}"/>
              </a:ext>
            </a:extLst>
          </p:cNvPr>
          <p:cNvCxnSpPr>
            <a:cxnSpLocks/>
          </p:cNvCxnSpPr>
          <p:nvPr/>
        </p:nvCxnSpPr>
        <p:spPr>
          <a:xfrm flipH="1">
            <a:off x="4000747" y="2063753"/>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705FE30-3873-1348-A4D5-66DD8D7C11D5}"/>
              </a:ext>
            </a:extLst>
          </p:cNvPr>
          <p:cNvCxnSpPr>
            <a:cxnSpLocks/>
          </p:cNvCxnSpPr>
          <p:nvPr/>
        </p:nvCxnSpPr>
        <p:spPr>
          <a:xfrm flipH="1">
            <a:off x="3369366" y="2046669"/>
            <a:ext cx="0" cy="62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3673381-51C7-DC49-86CE-2416E8E35162}"/>
              </a:ext>
            </a:extLst>
          </p:cNvPr>
          <p:cNvSpPr/>
          <p:nvPr/>
        </p:nvSpPr>
        <p:spPr>
          <a:xfrm>
            <a:off x="3332600" y="2018456"/>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0D316D1-26DA-5248-A9BE-7160691BF957}"/>
              </a:ext>
            </a:extLst>
          </p:cNvPr>
          <p:cNvSpPr/>
          <p:nvPr/>
        </p:nvSpPr>
        <p:spPr>
          <a:xfrm>
            <a:off x="3962631" y="2010746"/>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65AABA3-127D-D84D-B608-9EAC9FC553C9}"/>
              </a:ext>
            </a:extLst>
          </p:cNvPr>
          <p:cNvSpPr/>
          <p:nvPr/>
        </p:nvSpPr>
        <p:spPr>
          <a:xfrm>
            <a:off x="5215210" y="2010746"/>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888CA88-CBD9-5248-87DA-87D88D3A75D1}"/>
              </a:ext>
            </a:extLst>
          </p:cNvPr>
          <p:cNvSpPr/>
          <p:nvPr/>
        </p:nvSpPr>
        <p:spPr>
          <a:xfrm>
            <a:off x="5850384" y="2008178"/>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6408DA7-77E0-214D-866B-F637B0B8729D}"/>
              </a:ext>
            </a:extLst>
          </p:cNvPr>
          <p:cNvSpPr/>
          <p:nvPr/>
        </p:nvSpPr>
        <p:spPr>
          <a:xfrm>
            <a:off x="4587519" y="2008178"/>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533669B-51AF-C941-848D-ACD7CF54B3E7}"/>
              </a:ext>
            </a:extLst>
          </p:cNvPr>
          <p:cNvSpPr/>
          <p:nvPr/>
        </p:nvSpPr>
        <p:spPr>
          <a:xfrm>
            <a:off x="3329146" y="2641423"/>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D459C40-1A3A-4C44-92B1-6D2F8373D658}"/>
              </a:ext>
            </a:extLst>
          </p:cNvPr>
          <p:cNvSpPr/>
          <p:nvPr/>
        </p:nvSpPr>
        <p:spPr>
          <a:xfrm>
            <a:off x="3954035" y="2649141"/>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BAE3AA-2BAB-9345-8D50-83C01A679A0A}"/>
              </a:ext>
            </a:extLst>
          </p:cNvPr>
          <p:cNvSpPr/>
          <p:nvPr/>
        </p:nvSpPr>
        <p:spPr>
          <a:xfrm>
            <a:off x="5216899" y="2649141"/>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2496AA0-A7FE-EB46-B682-F4A1673F71C3}"/>
              </a:ext>
            </a:extLst>
          </p:cNvPr>
          <p:cNvSpPr/>
          <p:nvPr/>
        </p:nvSpPr>
        <p:spPr>
          <a:xfrm>
            <a:off x="5841788" y="2646573"/>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C3B43F3-BD40-0E4B-868B-78AC4348510E}"/>
              </a:ext>
            </a:extLst>
          </p:cNvPr>
          <p:cNvSpPr/>
          <p:nvPr/>
        </p:nvSpPr>
        <p:spPr>
          <a:xfrm>
            <a:off x="4578923" y="2646573"/>
            <a:ext cx="78690" cy="786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9AEB1194-4391-584D-9F9D-E8646CB1743E}"/>
              </a:ext>
            </a:extLst>
          </p:cNvPr>
          <p:cNvPicPr>
            <a:picLocks noChangeAspect="1"/>
          </p:cNvPicPr>
          <p:nvPr/>
        </p:nvPicPr>
        <p:blipFill>
          <a:blip r:embed="rId2"/>
          <a:stretch>
            <a:fillRect/>
          </a:stretch>
        </p:blipFill>
        <p:spPr>
          <a:xfrm>
            <a:off x="7075149" y="1589808"/>
            <a:ext cx="321965" cy="321965"/>
          </a:xfrm>
          <a:prstGeom prst="rect">
            <a:avLst/>
          </a:prstGeom>
        </p:spPr>
      </p:pic>
      <p:sp>
        <p:nvSpPr>
          <p:cNvPr id="123" name="Right Brace 122">
            <a:extLst>
              <a:ext uri="{FF2B5EF4-FFF2-40B4-BE49-F238E27FC236}">
                <a16:creationId xmlns:a16="http://schemas.microsoft.com/office/drawing/2014/main" id="{70402042-5D62-0E41-A236-1245366D4CFB}"/>
              </a:ext>
            </a:extLst>
          </p:cNvPr>
          <p:cNvSpPr/>
          <p:nvPr/>
        </p:nvSpPr>
        <p:spPr>
          <a:xfrm rot="16200000" flipV="1">
            <a:off x="7322388" y="1629499"/>
            <a:ext cx="104392" cy="569762"/>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27" name="Group 126">
            <a:extLst>
              <a:ext uri="{FF2B5EF4-FFF2-40B4-BE49-F238E27FC236}">
                <a16:creationId xmlns:a16="http://schemas.microsoft.com/office/drawing/2014/main" id="{5DD0F503-125C-594D-BA0F-03BF4891E3F5}"/>
              </a:ext>
            </a:extLst>
          </p:cNvPr>
          <p:cNvGrpSpPr/>
          <p:nvPr/>
        </p:nvGrpSpPr>
        <p:grpSpPr>
          <a:xfrm>
            <a:off x="7105316" y="6060025"/>
            <a:ext cx="1678033" cy="481586"/>
            <a:chOff x="1032936" y="5890542"/>
            <a:chExt cx="1678033" cy="481586"/>
          </a:xfrm>
        </p:grpSpPr>
        <p:sp>
          <p:nvSpPr>
            <p:cNvPr id="128" name="TextBox 127">
              <a:extLst>
                <a:ext uri="{FF2B5EF4-FFF2-40B4-BE49-F238E27FC236}">
                  <a16:creationId xmlns:a16="http://schemas.microsoft.com/office/drawing/2014/main" id="{7316BC0E-DC4D-0842-860A-2245CBF3BA9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9" name="TextBox 128">
              <a:extLst>
                <a:ext uri="{FF2B5EF4-FFF2-40B4-BE49-F238E27FC236}">
                  <a16:creationId xmlns:a16="http://schemas.microsoft.com/office/drawing/2014/main" id="{46302761-4A5A-C94E-A241-41CB766F7185}"/>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04630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A96960-B0AA-C54F-AA49-0DA2B2A773CA}"/>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9438100F-5903-7F48-A0AB-3AE1760ABBA9}"/>
              </a:ext>
            </a:extLst>
          </p:cNvPr>
          <p:cNvCxnSpPr/>
          <p:nvPr/>
        </p:nvCxnSpPr>
        <p:spPr>
          <a:xfrm>
            <a:off x="277472" y="839481"/>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BC6C68-EFB8-0947-9D83-F1BCC0D24CB8}"/>
              </a:ext>
            </a:extLst>
          </p:cNvPr>
          <p:cNvSpPr txBox="1"/>
          <p:nvPr/>
        </p:nvSpPr>
        <p:spPr>
          <a:xfrm>
            <a:off x="2253285" y="297442"/>
            <a:ext cx="440502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 Problem Solution Steps   </a:t>
            </a:r>
          </a:p>
        </p:txBody>
      </p:sp>
      <p:sp>
        <p:nvSpPr>
          <p:cNvPr id="7" name="TextBox 6">
            <a:extLst>
              <a:ext uri="{FF2B5EF4-FFF2-40B4-BE49-F238E27FC236}">
                <a16:creationId xmlns:a16="http://schemas.microsoft.com/office/drawing/2014/main" id="{DE2DB938-B3FD-AA4A-9824-805436D58191}"/>
              </a:ext>
            </a:extLst>
          </p:cNvPr>
          <p:cNvSpPr txBox="1"/>
          <p:nvPr/>
        </p:nvSpPr>
        <p:spPr>
          <a:xfrm>
            <a:off x="1912166" y="1930922"/>
            <a:ext cx="565775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Apply a unit force and calculate the internal member forces.   </a:t>
            </a:r>
          </a:p>
        </p:txBody>
      </p:sp>
      <p:sp>
        <p:nvSpPr>
          <p:cNvPr id="8" name="TextBox 7">
            <a:extLst>
              <a:ext uri="{FF2B5EF4-FFF2-40B4-BE49-F238E27FC236}">
                <a16:creationId xmlns:a16="http://schemas.microsoft.com/office/drawing/2014/main" id="{F7A5AFEA-1BE9-C24F-B320-BAD018284878}"/>
              </a:ext>
            </a:extLst>
          </p:cNvPr>
          <p:cNvSpPr txBox="1"/>
          <p:nvPr/>
        </p:nvSpPr>
        <p:spPr>
          <a:xfrm>
            <a:off x="1904216" y="2916417"/>
            <a:ext cx="591390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Calculate end deflection values per truss unit </a:t>
            </a:r>
          </a:p>
          <a:p>
            <a:r>
              <a:rPr lang="en-US" sz="2400" dirty="0">
                <a:latin typeface="Times New Roman" panose="02020603050405020304" pitchFamily="18" charset="0"/>
                <a:cs typeface="Times New Roman" panose="02020603050405020304" pitchFamily="18" charset="0"/>
              </a:rPr>
              <a:t>using Castigliano’s 2nd theorem.   </a:t>
            </a:r>
          </a:p>
        </p:txBody>
      </p:sp>
      <p:sp>
        <p:nvSpPr>
          <p:cNvPr id="9" name="TextBox 8">
            <a:extLst>
              <a:ext uri="{FF2B5EF4-FFF2-40B4-BE49-F238E27FC236}">
                <a16:creationId xmlns:a16="http://schemas.microsoft.com/office/drawing/2014/main" id="{1B24F859-D52A-CA4A-8A9F-DB535144F1B3}"/>
              </a:ext>
            </a:extLst>
          </p:cNvPr>
          <p:cNvSpPr txBox="1"/>
          <p:nvPr/>
        </p:nvSpPr>
        <p:spPr>
          <a:xfrm>
            <a:off x="1065357" y="5225401"/>
            <a:ext cx="742265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Calculate a deflection equation with the  deflection values.   </a:t>
            </a:r>
          </a:p>
        </p:txBody>
      </p:sp>
      <p:sp>
        <p:nvSpPr>
          <p:cNvPr id="10" name="TextBox 9">
            <a:extLst>
              <a:ext uri="{FF2B5EF4-FFF2-40B4-BE49-F238E27FC236}">
                <a16:creationId xmlns:a16="http://schemas.microsoft.com/office/drawing/2014/main" id="{90B99CA9-3825-534A-8673-2AF9895E9A35}"/>
              </a:ext>
            </a:extLst>
          </p:cNvPr>
          <p:cNvSpPr txBox="1"/>
          <p:nvPr/>
        </p:nvSpPr>
        <p:spPr>
          <a:xfrm>
            <a:off x="1140893" y="1270585"/>
            <a:ext cx="682091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Define a standard truss unit and sequential truss units.  </a:t>
            </a:r>
          </a:p>
        </p:txBody>
      </p:sp>
      <p:sp>
        <p:nvSpPr>
          <p:cNvPr id="11" name="Oval 10">
            <a:extLst>
              <a:ext uri="{FF2B5EF4-FFF2-40B4-BE49-F238E27FC236}">
                <a16:creationId xmlns:a16="http://schemas.microsoft.com/office/drawing/2014/main" id="{6180DF93-C1F1-294D-BE82-00C702757B70}"/>
              </a:ext>
            </a:extLst>
          </p:cNvPr>
          <p:cNvSpPr/>
          <p:nvPr/>
        </p:nvSpPr>
        <p:spPr>
          <a:xfrm>
            <a:off x="1737731" y="2106722"/>
            <a:ext cx="79584" cy="79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FF6276-DA9F-674C-93DF-9BD29D083232}"/>
              </a:ext>
            </a:extLst>
          </p:cNvPr>
          <p:cNvSpPr/>
          <p:nvPr/>
        </p:nvSpPr>
        <p:spPr>
          <a:xfrm>
            <a:off x="1740479" y="3106193"/>
            <a:ext cx="79584" cy="79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AB68C9F-73B9-E046-A6B9-A3DBCE58D658}"/>
              </a:ext>
            </a:extLst>
          </p:cNvPr>
          <p:cNvSpPr/>
          <p:nvPr/>
        </p:nvSpPr>
        <p:spPr>
          <a:xfrm>
            <a:off x="927662" y="5431215"/>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333D47A-570E-374E-AAF0-E289E6FB60A7}"/>
              </a:ext>
            </a:extLst>
          </p:cNvPr>
          <p:cNvSpPr/>
          <p:nvPr/>
        </p:nvSpPr>
        <p:spPr>
          <a:xfrm>
            <a:off x="921496" y="1469100"/>
            <a:ext cx="79584" cy="795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685B478-70BD-784D-B07B-E41E97CA5308}"/>
              </a:ext>
            </a:extLst>
          </p:cNvPr>
          <p:cNvSpPr txBox="1"/>
          <p:nvPr/>
        </p:nvSpPr>
        <p:spPr>
          <a:xfrm>
            <a:off x="2630409" y="4295834"/>
            <a:ext cx="113514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Length, in.</a:t>
            </a:r>
          </a:p>
        </p:txBody>
      </p:sp>
      <p:sp>
        <p:nvSpPr>
          <p:cNvPr id="17" name="TextBox 16">
            <a:extLst>
              <a:ext uri="{FF2B5EF4-FFF2-40B4-BE49-F238E27FC236}">
                <a16:creationId xmlns:a16="http://schemas.microsoft.com/office/drawing/2014/main" id="{03EA182B-591A-F845-90AB-D6D0957B6552}"/>
              </a:ext>
            </a:extLst>
          </p:cNvPr>
          <p:cNvSpPr txBox="1"/>
          <p:nvPr/>
        </p:nvSpPr>
        <p:spPr>
          <a:xfrm>
            <a:off x="3953608" y="4268970"/>
            <a:ext cx="910757"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Internal force, </a:t>
            </a:r>
            <a:r>
              <a:rPr lang="en-US" sz="1600" dirty="0" err="1">
                <a:latin typeface="Times New Roman" panose="02020603050405020304" pitchFamily="18" charset="0"/>
                <a:cs typeface="Times New Roman" panose="02020603050405020304" pitchFamily="18" charset="0"/>
              </a:rPr>
              <a:t>lb</a:t>
            </a:r>
            <a:r>
              <a:rPr lang="en-US" sz="1600" dirty="0">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7007964B-9682-8145-B6A4-10823992CE34}"/>
              </a:ext>
            </a:extLst>
          </p:cNvPr>
          <p:cNvSpPr txBox="1"/>
          <p:nvPr/>
        </p:nvSpPr>
        <p:spPr>
          <a:xfrm>
            <a:off x="1615771" y="4385001"/>
            <a:ext cx="97827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Member </a:t>
            </a:r>
          </a:p>
        </p:txBody>
      </p:sp>
      <p:sp>
        <p:nvSpPr>
          <p:cNvPr id="19" name="TextBox 18">
            <a:extLst>
              <a:ext uri="{FF2B5EF4-FFF2-40B4-BE49-F238E27FC236}">
                <a16:creationId xmlns:a16="http://schemas.microsoft.com/office/drawing/2014/main" id="{CDF84D1C-5A76-4840-9E06-9795DEC0D048}"/>
              </a:ext>
            </a:extLst>
          </p:cNvPr>
          <p:cNvSpPr txBox="1"/>
          <p:nvPr/>
        </p:nvSpPr>
        <p:spPr>
          <a:xfrm>
            <a:off x="5198670" y="4265802"/>
            <a:ext cx="824364"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Virtual    </a:t>
            </a:r>
          </a:p>
          <a:p>
            <a:r>
              <a:rPr lang="en-US" sz="1600" dirty="0">
                <a:latin typeface="Times New Roman" panose="02020603050405020304" pitchFamily="18" charset="0"/>
                <a:cs typeface="Times New Roman" panose="02020603050405020304" pitchFamily="18" charset="0"/>
              </a:rPr>
              <a:t> force  </a:t>
            </a:r>
          </a:p>
        </p:txBody>
      </p:sp>
      <p:sp>
        <p:nvSpPr>
          <p:cNvPr id="20" name="TextBox 19">
            <a:extLst>
              <a:ext uri="{FF2B5EF4-FFF2-40B4-BE49-F238E27FC236}">
                <a16:creationId xmlns:a16="http://schemas.microsoft.com/office/drawing/2014/main" id="{EDB20FE3-625F-F843-A718-E7AB7B1311A7}"/>
              </a:ext>
            </a:extLst>
          </p:cNvPr>
          <p:cNvSpPr txBox="1"/>
          <p:nvPr/>
        </p:nvSpPr>
        <p:spPr>
          <a:xfrm>
            <a:off x="6159589" y="4273173"/>
            <a:ext cx="141034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Displacement, </a:t>
            </a:r>
          </a:p>
          <a:p>
            <a:r>
              <a:rPr lang="en-US" sz="1600" dirty="0">
                <a:latin typeface="Times New Roman" panose="02020603050405020304" pitchFamily="18" charset="0"/>
                <a:cs typeface="Times New Roman" panose="02020603050405020304" pitchFamily="18" charset="0"/>
              </a:rPr>
              <a:t>          in.</a:t>
            </a:r>
          </a:p>
        </p:txBody>
      </p:sp>
      <p:cxnSp>
        <p:nvCxnSpPr>
          <p:cNvPr id="21" name="Straight Connector 20">
            <a:extLst>
              <a:ext uri="{FF2B5EF4-FFF2-40B4-BE49-F238E27FC236}">
                <a16:creationId xmlns:a16="http://schemas.microsoft.com/office/drawing/2014/main" id="{4B91F3B8-FFBE-BC45-AA77-0C12BA210E43}"/>
              </a:ext>
            </a:extLst>
          </p:cNvPr>
          <p:cNvCxnSpPr>
            <a:cxnSpLocks/>
          </p:cNvCxnSpPr>
          <p:nvPr/>
        </p:nvCxnSpPr>
        <p:spPr>
          <a:xfrm>
            <a:off x="2715369" y="4590928"/>
            <a:ext cx="8917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E395105-5397-CC48-A654-1904BD60AB8F}"/>
              </a:ext>
            </a:extLst>
          </p:cNvPr>
          <p:cNvSpPr txBox="1"/>
          <p:nvPr/>
        </p:nvSpPr>
        <p:spPr>
          <a:xfrm>
            <a:off x="2942544" y="4533601"/>
            <a:ext cx="5559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EA </a:t>
            </a:r>
          </a:p>
        </p:txBody>
      </p:sp>
      <p:sp>
        <p:nvSpPr>
          <p:cNvPr id="2" name="Rectangle 1">
            <a:extLst>
              <a:ext uri="{FF2B5EF4-FFF2-40B4-BE49-F238E27FC236}">
                <a16:creationId xmlns:a16="http://schemas.microsoft.com/office/drawing/2014/main" id="{3C76CB4E-B2FB-FE4F-8656-33EF8A0B12AF}"/>
              </a:ext>
            </a:extLst>
          </p:cNvPr>
          <p:cNvSpPr/>
          <p:nvPr/>
        </p:nvSpPr>
        <p:spPr>
          <a:xfrm>
            <a:off x="1552907" y="3999882"/>
            <a:ext cx="6062739" cy="833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51226F4-0D34-5148-9149-8D81CC014539}"/>
              </a:ext>
            </a:extLst>
          </p:cNvPr>
          <p:cNvSpPr txBox="1"/>
          <p:nvPr/>
        </p:nvSpPr>
        <p:spPr>
          <a:xfrm>
            <a:off x="2631511" y="3961427"/>
            <a:ext cx="401432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Castigliano’s 2nd theorem in a tabular format  </a:t>
            </a:r>
          </a:p>
        </p:txBody>
      </p:sp>
      <p:cxnSp>
        <p:nvCxnSpPr>
          <p:cNvPr id="24" name="Straight Connector 23">
            <a:extLst>
              <a:ext uri="{FF2B5EF4-FFF2-40B4-BE49-F238E27FC236}">
                <a16:creationId xmlns:a16="http://schemas.microsoft.com/office/drawing/2014/main" id="{26F80851-B186-2849-B2CB-3A43918B279B}"/>
              </a:ext>
            </a:extLst>
          </p:cNvPr>
          <p:cNvCxnSpPr>
            <a:cxnSpLocks/>
          </p:cNvCxnSpPr>
          <p:nvPr/>
        </p:nvCxnSpPr>
        <p:spPr>
          <a:xfrm>
            <a:off x="1552907" y="4282207"/>
            <a:ext cx="60627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62C66E2-0F70-4E42-BF39-3541B68249DD}"/>
              </a:ext>
            </a:extLst>
          </p:cNvPr>
          <p:cNvCxnSpPr/>
          <p:nvPr/>
        </p:nvCxnSpPr>
        <p:spPr>
          <a:xfrm>
            <a:off x="2534194" y="4282207"/>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091ACC-9CD3-DD48-A74A-0E69401CB706}"/>
              </a:ext>
            </a:extLst>
          </p:cNvPr>
          <p:cNvCxnSpPr/>
          <p:nvPr/>
        </p:nvCxnSpPr>
        <p:spPr>
          <a:xfrm>
            <a:off x="3819980" y="4287593"/>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9C65A1-84AC-3B4A-AC1F-DEB77B34F65E}"/>
              </a:ext>
            </a:extLst>
          </p:cNvPr>
          <p:cNvCxnSpPr/>
          <p:nvPr/>
        </p:nvCxnSpPr>
        <p:spPr>
          <a:xfrm>
            <a:off x="4988203" y="4292979"/>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3B045B-D555-0043-B3C7-9A09D6DF802B}"/>
              </a:ext>
            </a:extLst>
          </p:cNvPr>
          <p:cNvCxnSpPr/>
          <p:nvPr/>
        </p:nvCxnSpPr>
        <p:spPr>
          <a:xfrm>
            <a:off x="6078050" y="4285303"/>
            <a:ext cx="0" cy="5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3BA75E3-207D-B54C-B4CF-E3F38FFB33DD}"/>
              </a:ext>
            </a:extLst>
          </p:cNvPr>
          <p:cNvSpPr txBox="1"/>
          <p:nvPr/>
        </p:nvSpPr>
        <p:spPr>
          <a:xfrm>
            <a:off x="6658310" y="5920865"/>
            <a:ext cx="216759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a:t>
            </a:r>
            <a:r>
              <a:rPr lang="en-US" dirty="0">
                <a:latin typeface="Times New Roman" panose="02020603050405020304" pitchFamily="18" charset="0"/>
                <a:ea typeface="+mn-ea"/>
                <a:cs typeface="Times New Roman" panose="02020603050405020304" pitchFamily="18" charset="0"/>
              </a:rPr>
              <a:t>Force</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 Load = P</a:t>
            </a:r>
          </a:p>
          <a:p>
            <a:pPr marL="0" marR="0" indent="0" algn="l" defTabSz="914400" rtl="0" fontAlgn="auto" latinLnBrk="0" hangingPunct="0">
              <a:lnSpc>
                <a:spcPct val="100000"/>
              </a:lnSpc>
              <a:spcBef>
                <a:spcPts val="0"/>
              </a:spcBef>
              <a:spcAft>
                <a:spcPts val="0"/>
              </a:spcAft>
              <a:buClrTx/>
              <a:buSzTx/>
              <a:buFontTx/>
              <a:buNone/>
              <a:tabLst/>
            </a:pPr>
            <a:r>
              <a:rPr lang="en-US" dirty="0">
                <a:latin typeface="Times New Roman" panose="02020603050405020304" pitchFamily="18" charset="0"/>
                <a:cs typeface="Times New Roman" panose="02020603050405020304" pitchFamily="18" charset="0"/>
              </a:rPr>
              <a:t>*Stress = Force/Area  </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a:t>
            </a:r>
          </a:p>
        </p:txBody>
      </p:sp>
      <p:grpSp>
        <p:nvGrpSpPr>
          <p:cNvPr id="35" name="Group 34">
            <a:extLst>
              <a:ext uri="{FF2B5EF4-FFF2-40B4-BE49-F238E27FC236}">
                <a16:creationId xmlns:a16="http://schemas.microsoft.com/office/drawing/2014/main" id="{B80562BF-D792-F242-9805-159CAA46E351}"/>
              </a:ext>
            </a:extLst>
          </p:cNvPr>
          <p:cNvGrpSpPr/>
          <p:nvPr/>
        </p:nvGrpSpPr>
        <p:grpSpPr>
          <a:xfrm>
            <a:off x="347174" y="6066654"/>
            <a:ext cx="1678033" cy="481586"/>
            <a:chOff x="1032936" y="5890542"/>
            <a:chExt cx="1678033" cy="481586"/>
          </a:xfrm>
        </p:grpSpPr>
        <p:sp>
          <p:nvSpPr>
            <p:cNvPr id="36" name="TextBox 35">
              <a:extLst>
                <a:ext uri="{FF2B5EF4-FFF2-40B4-BE49-F238E27FC236}">
                  <a16:creationId xmlns:a16="http://schemas.microsoft.com/office/drawing/2014/main" id="{EE21BC16-9D38-CE42-BE7A-4DBB15A23EF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7" name="TextBox 36">
              <a:extLst>
                <a:ext uri="{FF2B5EF4-FFF2-40B4-BE49-F238E27FC236}">
                  <a16:creationId xmlns:a16="http://schemas.microsoft.com/office/drawing/2014/main" id="{D0042D86-7792-D840-8710-809BCFF6036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85603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F6010-5AA4-4A40-B661-601301487D5F}"/>
              </a:ext>
            </a:extLst>
          </p:cNvPr>
          <p:cNvSpPr/>
          <p:nvPr/>
        </p:nvSpPr>
        <p:spPr>
          <a:xfrm>
            <a:off x="277472" y="2923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8D9B45-F75C-0349-970F-40D98B6F3713}"/>
              </a:ext>
            </a:extLst>
          </p:cNvPr>
          <p:cNvSpPr txBox="1"/>
          <p:nvPr/>
        </p:nvSpPr>
        <p:spPr>
          <a:xfrm>
            <a:off x="3310294" y="2553527"/>
            <a:ext cx="273550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Member Force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Analysis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 Truss Unit.    </a:t>
            </a:r>
          </a:p>
        </p:txBody>
      </p:sp>
      <p:grpSp>
        <p:nvGrpSpPr>
          <p:cNvPr id="8" name="Group 7">
            <a:extLst>
              <a:ext uri="{FF2B5EF4-FFF2-40B4-BE49-F238E27FC236}">
                <a16:creationId xmlns:a16="http://schemas.microsoft.com/office/drawing/2014/main" id="{A4D342B4-F420-5F49-9556-953CABBD2BB5}"/>
              </a:ext>
            </a:extLst>
          </p:cNvPr>
          <p:cNvGrpSpPr/>
          <p:nvPr/>
        </p:nvGrpSpPr>
        <p:grpSpPr>
          <a:xfrm>
            <a:off x="347174" y="6087756"/>
            <a:ext cx="1678033" cy="481586"/>
            <a:chOff x="1032936" y="5890542"/>
            <a:chExt cx="1678033" cy="481586"/>
          </a:xfrm>
        </p:grpSpPr>
        <p:sp>
          <p:nvSpPr>
            <p:cNvPr id="9" name="TextBox 8">
              <a:extLst>
                <a:ext uri="{FF2B5EF4-FFF2-40B4-BE49-F238E27FC236}">
                  <a16:creationId xmlns:a16="http://schemas.microsoft.com/office/drawing/2014/main" id="{FE9F2C83-5344-EA47-93E2-F1CC58D3A98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0" name="TextBox 9">
              <a:extLst>
                <a:ext uri="{FF2B5EF4-FFF2-40B4-BE49-F238E27FC236}">
                  <a16:creationId xmlns:a16="http://schemas.microsoft.com/office/drawing/2014/main" id="{D9E44E68-789B-C64B-AC31-BDBB50514FE2}"/>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79005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16993C57-3E11-A144-8E97-BF9E4FB7FD6C}"/>
              </a:ext>
            </a:extLst>
          </p:cNvPr>
          <p:cNvCxnSpPr>
            <a:cxnSpLocks/>
          </p:cNvCxnSpPr>
          <p:nvPr/>
        </p:nvCxnSpPr>
        <p:spPr>
          <a:xfrm rot="5400000" flipV="1">
            <a:off x="5369694" y="2644534"/>
            <a:ext cx="1969926" cy="196992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17339"/>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443814" y="281919"/>
            <a:ext cx="626233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One Truss Unit with a Unit End Force   </a:t>
            </a:r>
          </a:p>
        </p:txBody>
      </p:sp>
      <p:cxnSp>
        <p:nvCxnSpPr>
          <p:cNvPr id="53" name="Straight Arrow Connector 52">
            <a:extLst>
              <a:ext uri="{FF2B5EF4-FFF2-40B4-BE49-F238E27FC236}">
                <a16:creationId xmlns:a16="http://schemas.microsoft.com/office/drawing/2014/main" id="{861C22E2-320A-E14B-9145-8E3FCE178371}"/>
              </a:ext>
            </a:extLst>
          </p:cNvPr>
          <p:cNvCxnSpPr>
            <a:cxnSpLocks/>
          </p:cNvCxnSpPr>
          <p:nvPr/>
        </p:nvCxnSpPr>
        <p:spPr>
          <a:xfrm>
            <a:off x="7329133" y="2115606"/>
            <a:ext cx="0" cy="239352"/>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95076CC-8AAF-E446-9648-A1CA27C2C331}"/>
              </a:ext>
            </a:extLst>
          </p:cNvPr>
          <p:cNvCxnSpPr>
            <a:cxnSpLocks/>
          </p:cNvCxnSpPr>
          <p:nvPr/>
        </p:nvCxnSpPr>
        <p:spPr>
          <a:xfrm>
            <a:off x="7322310" y="5108713"/>
            <a:ext cx="0" cy="236315"/>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773BBB-E735-BD45-B90A-6EA5D955BD96}"/>
              </a:ext>
            </a:extLst>
          </p:cNvPr>
          <p:cNvCxnSpPr>
            <a:cxnSpLocks/>
          </p:cNvCxnSpPr>
          <p:nvPr/>
        </p:nvCxnSpPr>
        <p:spPr>
          <a:xfrm flipV="1">
            <a:off x="5353356" y="2645654"/>
            <a:ext cx="1987613" cy="8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E12AE6B-96CA-4A4D-99E4-7244D9BC0638}"/>
              </a:ext>
            </a:extLst>
          </p:cNvPr>
          <p:cNvSpPr/>
          <p:nvPr/>
        </p:nvSpPr>
        <p:spPr>
          <a:xfrm>
            <a:off x="5240727" y="2534954"/>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D89FFCE-52AE-544D-B2E8-2876E9BF0A31}"/>
              </a:ext>
            </a:extLst>
          </p:cNvPr>
          <p:cNvCxnSpPr/>
          <p:nvPr/>
        </p:nvCxnSpPr>
        <p:spPr>
          <a:xfrm flipV="1">
            <a:off x="5354132" y="2659152"/>
            <a:ext cx="1969926" cy="196992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2368E20-ED13-8941-8F8A-60079C74C926}"/>
              </a:ext>
            </a:extLst>
          </p:cNvPr>
          <p:cNvSpPr/>
          <p:nvPr/>
        </p:nvSpPr>
        <p:spPr>
          <a:xfrm>
            <a:off x="5229921" y="4484368"/>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D8D1CD-F8C2-9C42-8EFF-DED1CAFF3F1B}"/>
              </a:ext>
            </a:extLst>
          </p:cNvPr>
          <p:cNvSpPr/>
          <p:nvPr/>
        </p:nvSpPr>
        <p:spPr>
          <a:xfrm>
            <a:off x="7206342" y="2525356"/>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CF08AFE-5BB3-D34F-B351-1318E4F44310}"/>
              </a:ext>
            </a:extLst>
          </p:cNvPr>
          <p:cNvCxnSpPr/>
          <p:nvPr/>
        </p:nvCxnSpPr>
        <p:spPr>
          <a:xfrm flipV="1">
            <a:off x="5225604" y="2395265"/>
            <a:ext cx="3" cy="492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F371F7-49B9-8741-8D29-51B2A10A9D77}"/>
              </a:ext>
            </a:extLst>
          </p:cNvPr>
          <p:cNvCxnSpPr/>
          <p:nvPr/>
        </p:nvCxnSpPr>
        <p:spPr>
          <a:xfrm>
            <a:off x="4974370" y="2402568"/>
            <a:ext cx="2462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2858CE-2A1B-5440-A16C-9D680C67447B}"/>
              </a:ext>
            </a:extLst>
          </p:cNvPr>
          <p:cNvCxnSpPr/>
          <p:nvPr/>
        </p:nvCxnSpPr>
        <p:spPr>
          <a:xfrm>
            <a:off x="4978246" y="2653080"/>
            <a:ext cx="2462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E622AE-10D7-1441-A8EC-4C9A4D2543B0}"/>
              </a:ext>
            </a:extLst>
          </p:cNvPr>
          <p:cNvCxnSpPr/>
          <p:nvPr/>
        </p:nvCxnSpPr>
        <p:spPr>
          <a:xfrm>
            <a:off x="4984630" y="2884510"/>
            <a:ext cx="2462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95C5C-F598-6842-9AD1-A211497E9652}"/>
              </a:ext>
            </a:extLst>
          </p:cNvPr>
          <p:cNvCxnSpPr/>
          <p:nvPr/>
        </p:nvCxnSpPr>
        <p:spPr>
          <a:xfrm flipV="1">
            <a:off x="5215719" y="4345162"/>
            <a:ext cx="3" cy="492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3E6755-CA3D-F347-B1B1-DF7B2D97873B}"/>
              </a:ext>
            </a:extLst>
          </p:cNvPr>
          <p:cNvCxnSpPr/>
          <p:nvPr/>
        </p:nvCxnSpPr>
        <p:spPr>
          <a:xfrm>
            <a:off x="4971347" y="4339638"/>
            <a:ext cx="246241" cy="5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15BA66-DF18-E346-8194-2E2A2C240934}"/>
              </a:ext>
            </a:extLst>
          </p:cNvPr>
          <p:cNvCxnSpPr/>
          <p:nvPr/>
        </p:nvCxnSpPr>
        <p:spPr>
          <a:xfrm>
            <a:off x="4959972" y="4596349"/>
            <a:ext cx="246241" cy="5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45CF07-9DDE-0D4F-B772-3B4F03940306}"/>
              </a:ext>
            </a:extLst>
          </p:cNvPr>
          <p:cNvCxnSpPr/>
          <p:nvPr/>
        </p:nvCxnSpPr>
        <p:spPr>
          <a:xfrm>
            <a:off x="4968115" y="4826912"/>
            <a:ext cx="246241" cy="55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7DD99B7-BA7B-B647-82C3-1533458610F4}"/>
              </a:ext>
            </a:extLst>
          </p:cNvPr>
          <p:cNvSpPr/>
          <p:nvPr/>
        </p:nvSpPr>
        <p:spPr>
          <a:xfrm>
            <a:off x="7195536" y="4489759"/>
            <a:ext cx="246241" cy="2462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6C2412B7-744F-584A-9629-660D862E3557}"/>
              </a:ext>
            </a:extLst>
          </p:cNvPr>
          <p:cNvCxnSpPr>
            <a:cxnSpLocks/>
            <a:stCxn id="19" idx="4"/>
            <a:endCxn id="29" idx="0"/>
          </p:cNvCxnSpPr>
          <p:nvPr/>
        </p:nvCxnSpPr>
        <p:spPr>
          <a:xfrm flipH="1">
            <a:off x="7318657" y="2771597"/>
            <a:ext cx="10806" cy="171816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DFB42A5-F1EA-1D48-8F80-B1F132E5A286}"/>
              </a:ext>
            </a:extLst>
          </p:cNvPr>
          <p:cNvSpPr txBox="1"/>
          <p:nvPr/>
        </p:nvSpPr>
        <p:spPr>
          <a:xfrm>
            <a:off x="7289938" y="1551804"/>
            <a:ext cx="781312"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83" name="TextBox 82">
            <a:extLst>
              <a:ext uri="{FF2B5EF4-FFF2-40B4-BE49-F238E27FC236}">
                <a16:creationId xmlns:a16="http://schemas.microsoft.com/office/drawing/2014/main" id="{832CCCD1-2FF0-E547-9EA8-40CAAA2C5E14}"/>
              </a:ext>
            </a:extLst>
          </p:cNvPr>
          <p:cNvSpPr txBox="1"/>
          <p:nvPr/>
        </p:nvSpPr>
        <p:spPr>
          <a:xfrm>
            <a:off x="7345542" y="5386188"/>
            <a:ext cx="781312"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109" name="Rectangle 108">
            <a:extLst>
              <a:ext uri="{FF2B5EF4-FFF2-40B4-BE49-F238E27FC236}">
                <a16:creationId xmlns:a16="http://schemas.microsoft.com/office/drawing/2014/main" id="{EDE6DA56-11FD-8E45-9F82-879E78657299}"/>
              </a:ext>
            </a:extLst>
          </p:cNvPr>
          <p:cNvSpPr/>
          <p:nvPr/>
        </p:nvSpPr>
        <p:spPr>
          <a:xfrm>
            <a:off x="564222" y="2560919"/>
            <a:ext cx="3436611" cy="2062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8ABAAAB7-93A8-D04E-A5FF-8BDAC8D80C0F}"/>
              </a:ext>
            </a:extLst>
          </p:cNvPr>
          <p:cNvCxnSpPr>
            <a:cxnSpLocks/>
          </p:cNvCxnSpPr>
          <p:nvPr/>
        </p:nvCxnSpPr>
        <p:spPr>
          <a:xfrm>
            <a:off x="564222" y="3109894"/>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9600B67-B094-A74C-BE5A-B862946A476D}"/>
              </a:ext>
            </a:extLst>
          </p:cNvPr>
          <p:cNvCxnSpPr>
            <a:cxnSpLocks/>
          </p:cNvCxnSpPr>
          <p:nvPr/>
        </p:nvCxnSpPr>
        <p:spPr>
          <a:xfrm>
            <a:off x="2790398" y="2561772"/>
            <a:ext cx="0" cy="20620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034468C-B556-D447-8C1B-A8B764C8F87D}"/>
              </a:ext>
            </a:extLst>
          </p:cNvPr>
          <p:cNvSpPr txBox="1"/>
          <p:nvPr/>
        </p:nvSpPr>
        <p:spPr>
          <a:xfrm>
            <a:off x="1593216" y="2670713"/>
            <a:ext cx="1200971"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Length, in.  </a:t>
            </a:r>
          </a:p>
        </p:txBody>
      </p:sp>
      <p:sp>
        <p:nvSpPr>
          <p:cNvPr id="113" name="TextBox 112">
            <a:extLst>
              <a:ext uri="{FF2B5EF4-FFF2-40B4-BE49-F238E27FC236}">
                <a16:creationId xmlns:a16="http://schemas.microsoft.com/office/drawing/2014/main" id="{03222C75-961F-2A46-A06C-47FC98AD891A}"/>
              </a:ext>
            </a:extLst>
          </p:cNvPr>
          <p:cNvSpPr txBox="1"/>
          <p:nvPr/>
        </p:nvSpPr>
        <p:spPr>
          <a:xfrm>
            <a:off x="2892400" y="2521271"/>
            <a:ext cx="1067614" cy="646331"/>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Internal force, </a:t>
            </a:r>
            <a:r>
              <a:rPr lang="en-US" dirty="0" err="1">
                <a:latin typeface="Times New Roman" panose="02020603050405020304" pitchFamily="18" charset="0"/>
                <a:ea typeface="Cambria Math" panose="02040503050406030204" pitchFamily="18" charset="0"/>
                <a:cs typeface="Times New Roman" panose="02020603050405020304" pitchFamily="18" charset="0"/>
              </a:rPr>
              <a:t>lb</a:t>
            </a:r>
            <a:r>
              <a:rPr lang="en-US"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14" name="Straight Connector 113">
            <a:extLst>
              <a:ext uri="{FF2B5EF4-FFF2-40B4-BE49-F238E27FC236}">
                <a16:creationId xmlns:a16="http://schemas.microsoft.com/office/drawing/2014/main" id="{9F41038A-23DF-B540-AE1B-41741DCB3888}"/>
              </a:ext>
            </a:extLst>
          </p:cNvPr>
          <p:cNvCxnSpPr>
            <a:cxnSpLocks/>
          </p:cNvCxnSpPr>
          <p:nvPr/>
        </p:nvCxnSpPr>
        <p:spPr>
          <a:xfrm>
            <a:off x="1592725" y="2561771"/>
            <a:ext cx="0" cy="206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DD87E17-BDDF-9447-A2EE-9E98B3292AD3}"/>
              </a:ext>
            </a:extLst>
          </p:cNvPr>
          <p:cNvSpPr txBox="1"/>
          <p:nvPr/>
        </p:nvSpPr>
        <p:spPr>
          <a:xfrm>
            <a:off x="586715" y="2676080"/>
            <a:ext cx="1075808"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Member </a:t>
            </a:r>
          </a:p>
        </p:txBody>
      </p:sp>
      <p:sp>
        <p:nvSpPr>
          <p:cNvPr id="116" name="TextBox 115">
            <a:extLst>
              <a:ext uri="{FF2B5EF4-FFF2-40B4-BE49-F238E27FC236}">
                <a16:creationId xmlns:a16="http://schemas.microsoft.com/office/drawing/2014/main" id="{57EC534D-8B26-084B-B33A-99E5144250A3}"/>
              </a:ext>
            </a:extLst>
          </p:cNvPr>
          <p:cNvSpPr txBox="1"/>
          <p:nvPr/>
        </p:nvSpPr>
        <p:spPr>
          <a:xfrm>
            <a:off x="897262" y="3109504"/>
            <a:ext cx="40155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7" name="TextBox 116">
            <a:extLst>
              <a:ext uri="{FF2B5EF4-FFF2-40B4-BE49-F238E27FC236}">
                <a16:creationId xmlns:a16="http://schemas.microsoft.com/office/drawing/2014/main" id="{D0BB2E33-CE38-A749-BC1D-011B1427BCD3}"/>
              </a:ext>
            </a:extLst>
          </p:cNvPr>
          <p:cNvSpPr txBox="1"/>
          <p:nvPr/>
        </p:nvSpPr>
        <p:spPr>
          <a:xfrm>
            <a:off x="901735" y="3471399"/>
            <a:ext cx="40155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18" name="TextBox 117">
            <a:extLst>
              <a:ext uri="{FF2B5EF4-FFF2-40B4-BE49-F238E27FC236}">
                <a16:creationId xmlns:a16="http://schemas.microsoft.com/office/drawing/2014/main" id="{4B34CA66-C300-934F-85E6-BF3EA13E9AC7}"/>
              </a:ext>
            </a:extLst>
          </p:cNvPr>
          <p:cNvSpPr txBox="1"/>
          <p:nvPr/>
        </p:nvSpPr>
        <p:spPr>
          <a:xfrm>
            <a:off x="906208" y="3850734"/>
            <a:ext cx="40155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119" name="TextBox 118">
            <a:extLst>
              <a:ext uri="{FF2B5EF4-FFF2-40B4-BE49-F238E27FC236}">
                <a16:creationId xmlns:a16="http://schemas.microsoft.com/office/drawing/2014/main" id="{CDED12E4-6D5C-CE4F-8341-A9141BEC0C96}"/>
              </a:ext>
            </a:extLst>
          </p:cNvPr>
          <p:cNvSpPr txBox="1"/>
          <p:nvPr/>
        </p:nvSpPr>
        <p:spPr>
          <a:xfrm>
            <a:off x="906208" y="4236488"/>
            <a:ext cx="40155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120" name="Straight Connector 119">
            <a:extLst>
              <a:ext uri="{FF2B5EF4-FFF2-40B4-BE49-F238E27FC236}">
                <a16:creationId xmlns:a16="http://schemas.microsoft.com/office/drawing/2014/main" id="{633F238D-7512-A946-B4F5-B6ADBBE8409E}"/>
              </a:ext>
            </a:extLst>
          </p:cNvPr>
          <p:cNvCxnSpPr>
            <a:cxnSpLocks/>
          </p:cNvCxnSpPr>
          <p:nvPr/>
        </p:nvCxnSpPr>
        <p:spPr>
          <a:xfrm>
            <a:off x="564222" y="3490274"/>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8A35B2-C61F-B04B-8F92-B6C81E88C93A}"/>
              </a:ext>
            </a:extLst>
          </p:cNvPr>
          <p:cNvCxnSpPr>
            <a:cxnSpLocks/>
          </p:cNvCxnSpPr>
          <p:nvPr/>
        </p:nvCxnSpPr>
        <p:spPr>
          <a:xfrm>
            <a:off x="572290" y="3868036"/>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46E4FAA-D70A-B545-9CD3-2F16F0CCAA5C}"/>
              </a:ext>
            </a:extLst>
          </p:cNvPr>
          <p:cNvCxnSpPr>
            <a:cxnSpLocks/>
          </p:cNvCxnSpPr>
          <p:nvPr/>
        </p:nvCxnSpPr>
        <p:spPr>
          <a:xfrm>
            <a:off x="560492" y="4248738"/>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9F776516-58FF-F74A-8334-CF11A3E36725}"/>
              </a:ext>
            </a:extLst>
          </p:cNvPr>
          <p:cNvSpPr txBox="1"/>
          <p:nvPr/>
        </p:nvSpPr>
        <p:spPr>
          <a:xfrm>
            <a:off x="3248704" y="3095469"/>
            <a:ext cx="42000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6" name="TextBox 125">
            <a:extLst>
              <a:ext uri="{FF2B5EF4-FFF2-40B4-BE49-F238E27FC236}">
                <a16:creationId xmlns:a16="http://schemas.microsoft.com/office/drawing/2014/main" id="{4BF0A9E7-ECA5-2C46-95C5-52DAF28B5E95}"/>
              </a:ext>
            </a:extLst>
          </p:cNvPr>
          <p:cNvSpPr txBox="1"/>
          <p:nvPr/>
        </p:nvSpPr>
        <p:spPr>
          <a:xfrm>
            <a:off x="2040562" y="4223812"/>
            <a:ext cx="341127"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27" name="TextBox 126">
            <a:extLst>
              <a:ext uri="{FF2B5EF4-FFF2-40B4-BE49-F238E27FC236}">
                <a16:creationId xmlns:a16="http://schemas.microsoft.com/office/drawing/2014/main" id="{DFCA96CF-2EC6-D746-BBCA-28BBA3E0A168}"/>
              </a:ext>
            </a:extLst>
          </p:cNvPr>
          <p:cNvSpPr txBox="1"/>
          <p:nvPr/>
        </p:nvSpPr>
        <p:spPr>
          <a:xfrm>
            <a:off x="2050173" y="3102407"/>
            <a:ext cx="356016"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F80EED3B-E473-9E40-A0D3-2BFAA136D469}"/>
                  </a:ext>
                </a:extLst>
              </p:cNvPr>
              <p:cNvSpPr txBox="1"/>
              <p:nvPr/>
            </p:nvSpPr>
            <p:spPr>
              <a:xfrm>
                <a:off x="1832569" y="390250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130" name="TextBox 129">
                <a:extLst>
                  <a:ext uri="{FF2B5EF4-FFF2-40B4-BE49-F238E27FC236}">
                    <a16:creationId xmlns:a16="http://schemas.microsoft.com/office/drawing/2014/main" id="{F80EED3B-E473-9E40-A0D3-2BFAA136D469}"/>
                  </a:ext>
                </a:extLst>
              </p:cNvPr>
              <p:cNvSpPr txBox="1">
                <a:spLocks noRot="1" noChangeAspect="1" noMove="1" noResize="1" noEditPoints="1" noAdjustHandles="1" noChangeArrowheads="1" noChangeShapeType="1" noTextEdit="1"/>
              </p:cNvSpPr>
              <p:nvPr/>
            </p:nvSpPr>
            <p:spPr>
              <a:xfrm>
                <a:off x="1832569" y="3902508"/>
                <a:ext cx="646359" cy="309637"/>
              </a:xfrm>
              <a:prstGeom prst="rect">
                <a:avLst/>
              </a:prstGeom>
              <a:blipFill>
                <a:blip r:embed="rId2"/>
                <a:stretch>
                  <a:fillRect b="-3846"/>
                </a:stretch>
              </a:blipFill>
            </p:spPr>
            <p:txBody>
              <a:bodyPr/>
              <a:lstStyle/>
              <a:p>
                <a:r>
                  <a:rPr lang="en-US">
                    <a:noFill/>
                  </a:rPr>
                  <a:t> </a:t>
                </a:r>
              </a:p>
            </p:txBody>
          </p:sp>
        </mc:Fallback>
      </mc:AlternateContent>
      <p:sp>
        <p:nvSpPr>
          <p:cNvPr id="133" name="TextBox 132">
            <a:extLst>
              <a:ext uri="{FF2B5EF4-FFF2-40B4-BE49-F238E27FC236}">
                <a16:creationId xmlns:a16="http://schemas.microsoft.com/office/drawing/2014/main" id="{D818F8DC-3BFB-8346-8C33-D647929E6B22}"/>
              </a:ext>
            </a:extLst>
          </p:cNvPr>
          <p:cNvSpPr txBox="1"/>
          <p:nvPr/>
        </p:nvSpPr>
        <p:spPr>
          <a:xfrm>
            <a:off x="3019183" y="3871003"/>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p:grpSp>
        <p:nvGrpSpPr>
          <p:cNvPr id="55" name="Group 54">
            <a:extLst>
              <a:ext uri="{FF2B5EF4-FFF2-40B4-BE49-F238E27FC236}">
                <a16:creationId xmlns:a16="http://schemas.microsoft.com/office/drawing/2014/main" id="{2D75512B-FBE5-0844-96C7-FAFF0169ABF0}"/>
              </a:ext>
            </a:extLst>
          </p:cNvPr>
          <p:cNvGrpSpPr/>
          <p:nvPr/>
        </p:nvGrpSpPr>
        <p:grpSpPr>
          <a:xfrm>
            <a:off x="3091031" y="4221746"/>
            <a:ext cx="558943" cy="404804"/>
            <a:chOff x="7263684" y="3073908"/>
            <a:chExt cx="558943" cy="404804"/>
          </a:xfrm>
        </p:grpSpPr>
        <p:sp>
          <p:nvSpPr>
            <p:cNvPr id="56" name="TextBox 55">
              <a:extLst>
                <a:ext uri="{FF2B5EF4-FFF2-40B4-BE49-F238E27FC236}">
                  <a16:creationId xmlns:a16="http://schemas.microsoft.com/office/drawing/2014/main" id="{01F6656E-8A92-B545-B549-AC01E7F574A3}"/>
                </a:ext>
              </a:extLst>
            </p:cNvPr>
            <p:cNvSpPr txBox="1"/>
            <p:nvPr/>
          </p:nvSpPr>
          <p:spPr>
            <a:xfrm>
              <a:off x="7263684" y="3073908"/>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a:t>
              </a:r>
            </a:p>
          </p:txBody>
        </p:sp>
        <p:cxnSp>
          <p:nvCxnSpPr>
            <p:cNvPr id="57" name="Straight Connector 56">
              <a:extLst>
                <a:ext uri="{FF2B5EF4-FFF2-40B4-BE49-F238E27FC236}">
                  <a16:creationId xmlns:a16="http://schemas.microsoft.com/office/drawing/2014/main" id="{7F83CF7D-C0F6-6842-BE93-ABF934C427EF}"/>
                </a:ext>
              </a:extLst>
            </p:cNvPr>
            <p:cNvCxnSpPr>
              <a:cxnSpLocks/>
            </p:cNvCxnSpPr>
            <p:nvPr/>
          </p:nvCxnSpPr>
          <p:spPr>
            <a:xfrm flipV="1">
              <a:off x="7463852" y="3221764"/>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93710DC-426B-9445-909E-315B8A469369}"/>
                </a:ext>
              </a:extLst>
            </p:cNvPr>
            <p:cNvSpPr txBox="1"/>
            <p:nvPr/>
          </p:nvSpPr>
          <p:spPr>
            <a:xfrm>
              <a:off x="7540510" y="3140158"/>
              <a:ext cx="282117"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2  </a:t>
              </a:r>
            </a:p>
          </p:txBody>
        </p:sp>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903FD3C-F2DA-9843-A429-5C6AA7826F84}"/>
                  </a:ext>
                </a:extLst>
              </p:cNvPr>
              <p:cNvSpPr txBox="1"/>
              <p:nvPr/>
            </p:nvSpPr>
            <p:spPr>
              <a:xfrm>
                <a:off x="3097019" y="3909220"/>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59" name="TextBox 58">
                <a:extLst>
                  <a:ext uri="{FF2B5EF4-FFF2-40B4-BE49-F238E27FC236}">
                    <a16:creationId xmlns:a16="http://schemas.microsoft.com/office/drawing/2014/main" id="{8903FD3C-F2DA-9843-A429-5C6AA7826F84}"/>
                  </a:ext>
                </a:extLst>
              </p:cNvPr>
              <p:cNvSpPr txBox="1">
                <a:spLocks noRot="1" noChangeAspect="1" noMove="1" noResize="1" noEditPoints="1" noAdjustHandles="1" noChangeArrowheads="1" noChangeShapeType="1" noTextEdit="1"/>
              </p:cNvSpPr>
              <p:nvPr/>
            </p:nvSpPr>
            <p:spPr>
              <a:xfrm>
                <a:off x="3097019" y="3909220"/>
                <a:ext cx="646359" cy="309637"/>
              </a:xfrm>
              <a:prstGeom prst="rect">
                <a:avLst/>
              </a:prstGeom>
              <a:blipFill>
                <a:blip r:embed="rId3"/>
                <a:stretch>
                  <a:fillRect b="-8000"/>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95C321BE-1C25-BD4A-8642-9A245EF2B6E3}"/>
              </a:ext>
            </a:extLst>
          </p:cNvPr>
          <p:cNvSpPr txBox="1"/>
          <p:nvPr/>
        </p:nvSpPr>
        <p:spPr>
          <a:xfrm>
            <a:off x="5683466" y="1542832"/>
            <a:ext cx="174791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62" name="TextBox 61">
            <a:extLst>
              <a:ext uri="{FF2B5EF4-FFF2-40B4-BE49-F238E27FC236}">
                <a16:creationId xmlns:a16="http://schemas.microsoft.com/office/drawing/2014/main" id="{79E59A2A-B23D-5540-B225-6D083A0164A0}"/>
              </a:ext>
            </a:extLst>
          </p:cNvPr>
          <p:cNvSpPr txBox="1"/>
          <p:nvPr/>
        </p:nvSpPr>
        <p:spPr>
          <a:xfrm>
            <a:off x="5486968" y="5416248"/>
            <a:ext cx="1721328"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63" name="Rectangle 62">
            <a:extLst>
              <a:ext uri="{FF2B5EF4-FFF2-40B4-BE49-F238E27FC236}">
                <a16:creationId xmlns:a16="http://schemas.microsoft.com/office/drawing/2014/main" id="{386AA220-1E8E-A34A-B1EB-A96EDFE437C3}"/>
              </a:ext>
            </a:extLst>
          </p:cNvPr>
          <p:cNvSpPr/>
          <p:nvPr/>
        </p:nvSpPr>
        <p:spPr>
          <a:xfrm>
            <a:off x="5685927" y="2103713"/>
            <a:ext cx="1209946" cy="4207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9085835-64C2-8E47-A200-617A8ACB3741}"/>
              </a:ext>
            </a:extLst>
          </p:cNvPr>
          <p:cNvSpPr/>
          <p:nvPr/>
        </p:nvSpPr>
        <p:spPr>
          <a:xfrm>
            <a:off x="6942797" y="3337469"/>
            <a:ext cx="1209946" cy="41077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3AFEF687-E57B-6445-A27D-79D9CE96E473}"/>
                  </a:ext>
                </a:extLst>
              </p:cNvPr>
              <p:cNvSpPr txBox="1"/>
              <p:nvPr/>
            </p:nvSpPr>
            <p:spPr>
              <a:xfrm>
                <a:off x="1827158" y="3534844"/>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a:rPr lang="en-US" b="0" i="0" smtClean="0">
                              <a:latin typeface="Cambria Math" panose="02040503050406030204" pitchFamily="18" charset="0"/>
                            </a:rPr>
                            <m:t>2</m:t>
                          </m:r>
                        </m:e>
                      </m:rad>
                    </m:oMath>
                  </m:oMathPara>
                </a14:m>
                <a:endParaRPr lang="en-US" dirty="0">
                  <a:latin typeface="Arial" panose="020B0604020202020204" pitchFamily="34" charset="0"/>
                  <a:cs typeface="Arial" panose="020B0604020202020204" pitchFamily="34" charset="0"/>
                </a:endParaRPr>
              </a:p>
            </p:txBody>
          </p:sp>
        </mc:Choice>
        <mc:Fallback xmlns="">
          <p:sp>
            <p:nvSpPr>
              <p:cNvPr id="67" name="TextBox 66">
                <a:extLst>
                  <a:ext uri="{FF2B5EF4-FFF2-40B4-BE49-F238E27FC236}">
                    <a16:creationId xmlns:a16="http://schemas.microsoft.com/office/drawing/2014/main" id="{3AFEF687-E57B-6445-A27D-79D9CE96E473}"/>
                  </a:ext>
                </a:extLst>
              </p:cNvPr>
              <p:cNvSpPr txBox="1">
                <a:spLocks noRot="1" noChangeAspect="1" noMove="1" noResize="1" noEditPoints="1" noAdjustHandles="1" noChangeArrowheads="1" noChangeShapeType="1" noTextEdit="1"/>
              </p:cNvSpPr>
              <p:nvPr/>
            </p:nvSpPr>
            <p:spPr>
              <a:xfrm>
                <a:off x="1827158" y="3534844"/>
                <a:ext cx="646359" cy="309637"/>
              </a:xfrm>
              <a:prstGeom prst="rect">
                <a:avLst/>
              </a:prstGeom>
              <a:blipFill>
                <a:blip r:embed="rId4"/>
                <a:stretch>
                  <a:fillRect b="-3846"/>
                </a:stretch>
              </a:blipFill>
            </p:spPr>
            <p:txBody>
              <a:bodyPr/>
              <a:lstStyle/>
              <a:p>
                <a:r>
                  <a:rPr lang="en-US">
                    <a:noFill/>
                  </a:rPr>
                  <a:t> </a:t>
                </a:r>
              </a:p>
            </p:txBody>
          </p:sp>
        </mc:Fallback>
      </mc:AlternateContent>
      <p:sp>
        <p:nvSpPr>
          <p:cNvPr id="78" name="TextBox 77">
            <a:extLst>
              <a:ext uri="{FF2B5EF4-FFF2-40B4-BE49-F238E27FC236}">
                <a16:creationId xmlns:a16="http://schemas.microsoft.com/office/drawing/2014/main" id="{30C695A6-FCA6-F944-BA4E-FB2F4C5F0757}"/>
              </a:ext>
            </a:extLst>
          </p:cNvPr>
          <p:cNvSpPr txBox="1"/>
          <p:nvPr/>
        </p:nvSpPr>
        <p:spPr>
          <a:xfrm>
            <a:off x="5757420" y="2115606"/>
            <a:ext cx="1138453"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1. =  1 </a:t>
            </a:r>
            <a:r>
              <a:rPr lang="en-US" sz="2000" dirty="0" err="1">
                <a:latin typeface="Times New Roman" panose="02020603050405020304" pitchFamily="18" charset="0"/>
                <a:ea typeface="Cambria Math" panose="02040503050406030204" pitchFamily="18" charset="0"/>
                <a:cs typeface="Times New Roman" panose="02020603050405020304" pitchFamily="18" charset="0"/>
              </a:rPr>
              <a:t>lb</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nvGrpSpPr>
          <p:cNvPr id="3" name="Group 2">
            <a:extLst>
              <a:ext uri="{FF2B5EF4-FFF2-40B4-BE49-F238E27FC236}">
                <a16:creationId xmlns:a16="http://schemas.microsoft.com/office/drawing/2014/main" id="{5FFF7472-8401-154E-B643-0F1F4722E244}"/>
              </a:ext>
            </a:extLst>
          </p:cNvPr>
          <p:cNvGrpSpPr/>
          <p:nvPr/>
        </p:nvGrpSpPr>
        <p:grpSpPr>
          <a:xfrm>
            <a:off x="4670945" y="3064507"/>
            <a:ext cx="1086821" cy="416500"/>
            <a:chOff x="4237877" y="2961891"/>
            <a:chExt cx="1086821" cy="416500"/>
          </a:xfrm>
        </p:grpSpPr>
        <p:sp>
          <p:nvSpPr>
            <p:cNvPr id="66" name="Rectangle 65">
              <a:extLst>
                <a:ext uri="{FF2B5EF4-FFF2-40B4-BE49-F238E27FC236}">
                  <a16:creationId xmlns:a16="http://schemas.microsoft.com/office/drawing/2014/main" id="{FBDF9D14-3E79-024C-8BF8-7686DA113865}"/>
                </a:ext>
              </a:extLst>
            </p:cNvPr>
            <p:cNvSpPr/>
            <p:nvPr/>
          </p:nvSpPr>
          <p:spPr>
            <a:xfrm>
              <a:off x="4237877" y="2963360"/>
              <a:ext cx="1086821" cy="415031"/>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59D908C0-9AD9-6B4D-BE0B-30FBEA505470}"/>
                </a:ext>
              </a:extLst>
            </p:cNvPr>
            <p:cNvSpPr txBox="1"/>
            <p:nvPr/>
          </p:nvSpPr>
          <p:spPr>
            <a:xfrm>
              <a:off x="4313768" y="2961891"/>
              <a:ext cx="976386" cy="400110"/>
            </a:xfrm>
            <a:prstGeom prst="rect">
              <a:avLst/>
            </a:prstGeom>
            <a:noFill/>
          </p:spPr>
          <p:txBody>
            <a:bodyPr wrap="square" rtlCol="0">
              <a:spAutoFit/>
            </a:bodyPr>
            <a:lstStyle/>
            <a:p>
              <a:r>
                <a:rPr lang="en-US" sz="20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2. =   0 </a:t>
              </a:r>
            </a:p>
          </p:txBody>
        </p:sp>
      </p:grpSp>
      <p:grpSp>
        <p:nvGrpSpPr>
          <p:cNvPr id="2" name="Group 1">
            <a:extLst>
              <a:ext uri="{FF2B5EF4-FFF2-40B4-BE49-F238E27FC236}">
                <a16:creationId xmlns:a16="http://schemas.microsoft.com/office/drawing/2014/main" id="{355E1CAB-222D-8144-B8F6-607A57A266CA}"/>
              </a:ext>
            </a:extLst>
          </p:cNvPr>
          <p:cNvGrpSpPr/>
          <p:nvPr/>
        </p:nvGrpSpPr>
        <p:grpSpPr>
          <a:xfrm>
            <a:off x="4817985" y="3792953"/>
            <a:ext cx="1896600" cy="415031"/>
            <a:chOff x="4228191" y="3762244"/>
            <a:chExt cx="1896600" cy="415031"/>
          </a:xfrm>
        </p:grpSpPr>
        <p:sp>
          <p:nvSpPr>
            <p:cNvPr id="69" name="Rectangle 68">
              <a:extLst>
                <a:ext uri="{FF2B5EF4-FFF2-40B4-BE49-F238E27FC236}">
                  <a16:creationId xmlns:a16="http://schemas.microsoft.com/office/drawing/2014/main" id="{CEA647FB-3E43-CD46-9B02-B9942A2598EE}"/>
                </a:ext>
              </a:extLst>
            </p:cNvPr>
            <p:cNvSpPr/>
            <p:nvPr/>
          </p:nvSpPr>
          <p:spPr>
            <a:xfrm>
              <a:off x="4228191" y="3762244"/>
              <a:ext cx="1816576" cy="41503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F84F5E89-603C-5142-A0AE-F6FB61E12CB3}"/>
                </a:ext>
              </a:extLst>
            </p:cNvPr>
            <p:cNvSpPr txBox="1"/>
            <p:nvPr/>
          </p:nvSpPr>
          <p:spPr>
            <a:xfrm>
              <a:off x="4288611" y="3765550"/>
              <a:ext cx="1836180" cy="400110"/>
            </a:xfrm>
            <a:prstGeom prst="rect">
              <a:avLst/>
            </a:prstGeom>
            <a:noFill/>
          </p:spPr>
          <p:txBody>
            <a:bodyPr wrap="square" rtlCol="0">
              <a:spAutoFit/>
            </a:bodyPr>
            <a:lstStyle/>
            <a:p>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3. =  - 1.414 </a:t>
              </a:r>
              <a:r>
                <a:rPr lang="en-US" sz="20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20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81" name="TextBox 80">
            <a:extLst>
              <a:ext uri="{FF2B5EF4-FFF2-40B4-BE49-F238E27FC236}">
                <a16:creationId xmlns:a16="http://schemas.microsoft.com/office/drawing/2014/main" id="{360931AB-CEC4-2748-9510-56BF32DAF323}"/>
              </a:ext>
            </a:extLst>
          </p:cNvPr>
          <p:cNvSpPr txBox="1"/>
          <p:nvPr/>
        </p:nvSpPr>
        <p:spPr>
          <a:xfrm>
            <a:off x="6977341" y="3334789"/>
            <a:ext cx="1229447" cy="400110"/>
          </a:xfrm>
          <a:prstGeom prst="rect">
            <a:avLst/>
          </a:prstGeom>
          <a:noFill/>
        </p:spPr>
        <p:txBody>
          <a:bodyPr wrap="square" rtlCol="0">
            <a:spAutoFit/>
          </a:bodyPr>
          <a:lstStyle/>
          <a:p>
            <a:r>
              <a:rPr lang="en-US" sz="20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4. =  .5 </a:t>
            </a:r>
            <a:r>
              <a:rPr lang="en-US" sz="2000" dirty="0" err="1">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lb</a:t>
            </a:r>
            <a:r>
              <a:rPr lang="en-US" sz="20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p>
        </p:txBody>
      </p:sp>
      <p:sp>
        <p:nvSpPr>
          <p:cNvPr id="64" name="TextBox 63">
            <a:extLst>
              <a:ext uri="{FF2B5EF4-FFF2-40B4-BE49-F238E27FC236}">
                <a16:creationId xmlns:a16="http://schemas.microsoft.com/office/drawing/2014/main" id="{1A1C09EF-B467-D742-B267-991BE2E6D3B3}"/>
              </a:ext>
            </a:extLst>
          </p:cNvPr>
          <p:cNvSpPr txBox="1"/>
          <p:nvPr/>
        </p:nvSpPr>
        <p:spPr>
          <a:xfrm>
            <a:off x="3256723" y="3476736"/>
            <a:ext cx="420002" cy="400110"/>
          </a:xfrm>
          <a:prstGeom prst="rect">
            <a:avLst/>
          </a:prstGeom>
          <a:noFill/>
        </p:spPr>
        <p:txBody>
          <a:bodyPr wrap="square" rtlCol="0">
            <a:spAutoFit/>
          </a:bodyPr>
          <a:lstStyle/>
          <a:p>
            <a:r>
              <a:rPr lang="en-US" sz="2000" dirty="0">
                <a:latin typeface="Times New Roman" panose="02020603050405020304" pitchFamily="18" charset="0"/>
                <a:ea typeface="Cambria Math" panose="02040503050406030204" pitchFamily="18" charset="0"/>
                <a:cs typeface="Times New Roman" panose="02020603050405020304" pitchFamily="18" charset="0"/>
              </a:rPr>
              <a:t>0 </a:t>
            </a:r>
          </a:p>
        </p:txBody>
      </p:sp>
      <p:grpSp>
        <p:nvGrpSpPr>
          <p:cNvPr id="74" name="Group 73">
            <a:extLst>
              <a:ext uri="{FF2B5EF4-FFF2-40B4-BE49-F238E27FC236}">
                <a16:creationId xmlns:a16="http://schemas.microsoft.com/office/drawing/2014/main" id="{5D12ED11-D378-0843-87C4-75C9A90CD36F}"/>
              </a:ext>
            </a:extLst>
          </p:cNvPr>
          <p:cNvGrpSpPr/>
          <p:nvPr/>
        </p:nvGrpSpPr>
        <p:grpSpPr>
          <a:xfrm>
            <a:off x="340140" y="6066654"/>
            <a:ext cx="1678033" cy="481586"/>
            <a:chOff x="1032936" y="5890542"/>
            <a:chExt cx="1678033" cy="481586"/>
          </a:xfrm>
        </p:grpSpPr>
        <p:sp>
          <p:nvSpPr>
            <p:cNvPr id="75" name="TextBox 74">
              <a:extLst>
                <a:ext uri="{FF2B5EF4-FFF2-40B4-BE49-F238E27FC236}">
                  <a16:creationId xmlns:a16="http://schemas.microsoft.com/office/drawing/2014/main" id="{4953DEF6-DCCE-B344-8E19-A48F697D237D}"/>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6" name="TextBox 75">
              <a:extLst>
                <a:ext uri="{FF2B5EF4-FFF2-40B4-BE49-F238E27FC236}">
                  <a16:creationId xmlns:a16="http://schemas.microsoft.com/office/drawing/2014/main" id="{E4CB3595-2802-6146-B289-333B2A0FC389}"/>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33203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Straight Connector 118">
            <a:extLst>
              <a:ext uri="{FF2B5EF4-FFF2-40B4-BE49-F238E27FC236}">
                <a16:creationId xmlns:a16="http://schemas.microsoft.com/office/drawing/2014/main" id="{53638855-AC41-6242-BA75-8D4E88FEF95F}"/>
              </a:ext>
            </a:extLst>
          </p:cNvPr>
          <p:cNvCxnSpPr>
            <a:cxnSpLocks/>
          </p:cNvCxnSpPr>
          <p:nvPr/>
        </p:nvCxnSpPr>
        <p:spPr>
          <a:xfrm rot="5400000" flipV="1">
            <a:off x="4987769" y="2642977"/>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2E6BE5D-E4B9-8E4A-A5A9-6FBF3C1BA549}"/>
              </a:ext>
            </a:extLst>
          </p:cNvPr>
          <p:cNvCxnSpPr>
            <a:cxnSpLocks/>
          </p:cNvCxnSpPr>
          <p:nvPr/>
        </p:nvCxnSpPr>
        <p:spPr>
          <a:xfrm rot="5400000" flipV="1">
            <a:off x="6493657" y="2642977"/>
            <a:ext cx="1504104" cy="150410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72E704C-5197-5C44-9820-BED3AAF39DED}"/>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13034ADE-4E42-2D47-B311-299CBFD913B8}"/>
              </a:ext>
            </a:extLst>
          </p:cNvPr>
          <p:cNvCxnSpPr/>
          <p:nvPr/>
        </p:nvCxnSpPr>
        <p:spPr>
          <a:xfrm>
            <a:off x="277472" y="826440"/>
            <a:ext cx="85638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62166DB-B6C3-3B48-B940-E776E9D1BB99}"/>
              </a:ext>
            </a:extLst>
          </p:cNvPr>
          <p:cNvSpPr txBox="1"/>
          <p:nvPr/>
        </p:nvSpPr>
        <p:spPr>
          <a:xfrm>
            <a:off x="1309503" y="299461"/>
            <a:ext cx="657089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Two Truss Units with a Unit End Force     </a:t>
            </a:r>
          </a:p>
        </p:txBody>
      </p:sp>
      <p:cxnSp>
        <p:nvCxnSpPr>
          <p:cNvPr id="53" name="Straight Arrow Connector 52">
            <a:extLst>
              <a:ext uri="{FF2B5EF4-FFF2-40B4-BE49-F238E27FC236}">
                <a16:creationId xmlns:a16="http://schemas.microsoft.com/office/drawing/2014/main" id="{861C22E2-320A-E14B-9145-8E3FCE178371}"/>
              </a:ext>
            </a:extLst>
          </p:cNvPr>
          <p:cNvCxnSpPr>
            <a:cxnSpLocks/>
          </p:cNvCxnSpPr>
          <p:nvPr/>
        </p:nvCxnSpPr>
        <p:spPr>
          <a:xfrm>
            <a:off x="8005181" y="2161193"/>
            <a:ext cx="0" cy="201946"/>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95076CC-8AAF-E446-9648-A1CA27C2C331}"/>
              </a:ext>
            </a:extLst>
          </p:cNvPr>
          <p:cNvCxnSpPr>
            <a:cxnSpLocks/>
          </p:cNvCxnSpPr>
          <p:nvPr/>
        </p:nvCxnSpPr>
        <p:spPr>
          <a:xfrm>
            <a:off x="7996792" y="4411748"/>
            <a:ext cx="0" cy="243490"/>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7DFB42A5-F1EA-1D48-8F80-B1F132E5A286}"/>
              </a:ext>
            </a:extLst>
          </p:cNvPr>
          <p:cNvSpPr txBox="1"/>
          <p:nvPr/>
        </p:nvSpPr>
        <p:spPr>
          <a:xfrm>
            <a:off x="7720654" y="1675095"/>
            <a:ext cx="76912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83" name="TextBox 82">
            <a:extLst>
              <a:ext uri="{FF2B5EF4-FFF2-40B4-BE49-F238E27FC236}">
                <a16:creationId xmlns:a16="http://schemas.microsoft.com/office/drawing/2014/main" id="{832CCCD1-2FF0-E547-9EA8-40CAAA2C5E14}"/>
              </a:ext>
            </a:extLst>
          </p:cNvPr>
          <p:cNvSpPr txBox="1"/>
          <p:nvPr/>
        </p:nvSpPr>
        <p:spPr>
          <a:xfrm>
            <a:off x="7694756" y="4755920"/>
            <a:ext cx="795019"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.5 </a:t>
            </a:r>
            <a:r>
              <a:rPr lang="en-US"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84" name="Rectangle 83">
            <a:extLst>
              <a:ext uri="{FF2B5EF4-FFF2-40B4-BE49-F238E27FC236}">
                <a16:creationId xmlns:a16="http://schemas.microsoft.com/office/drawing/2014/main" id="{713887C7-783B-C347-8097-CAE4AEA7F61B}"/>
              </a:ext>
            </a:extLst>
          </p:cNvPr>
          <p:cNvSpPr/>
          <p:nvPr/>
        </p:nvSpPr>
        <p:spPr>
          <a:xfrm>
            <a:off x="429059" y="1701335"/>
            <a:ext cx="3436611" cy="35772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39F41462-9196-7C44-9F7F-E127FEF93094}"/>
              </a:ext>
            </a:extLst>
          </p:cNvPr>
          <p:cNvCxnSpPr>
            <a:cxnSpLocks/>
          </p:cNvCxnSpPr>
          <p:nvPr/>
        </p:nvCxnSpPr>
        <p:spPr>
          <a:xfrm>
            <a:off x="429059" y="2272795"/>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34EDCA1-839A-B14B-B681-37A41D5D5E12}"/>
              </a:ext>
            </a:extLst>
          </p:cNvPr>
          <p:cNvCxnSpPr>
            <a:cxnSpLocks/>
          </p:cNvCxnSpPr>
          <p:nvPr/>
        </p:nvCxnSpPr>
        <p:spPr>
          <a:xfrm>
            <a:off x="2655235" y="1702188"/>
            <a:ext cx="0" cy="35763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C31918E-533D-6144-A830-0EDAD509AA9A}"/>
              </a:ext>
            </a:extLst>
          </p:cNvPr>
          <p:cNvSpPr txBox="1"/>
          <p:nvPr/>
        </p:nvSpPr>
        <p:spPr>
          <a:xfrm>
            <a:off x="1456495" y="1822321"/>
            <a:ext cx="128589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Length, in.</a:t>
            </a:r>
          </a:p>
        </p:txBody>
      </p:sp>
      <p:sp>
        <p:nvSpPr>
          <p:cNvPr id="92" name="TextBox 91">
            <a:extLst>
              <a:ext uri="{FF2B5EF4-FFF2-40B4-BE49-F238E27FC236}">
                <a16:creationId xmlns:a16="http://schemas.microsoft.com/office/drawing/2014/main" id="{EA6ABA29-3A92-2545-904A-FA35C8620A60}"/>
              </a:ext>
            </a:extLst>
          </p:cNvPr>
          <p:cNvSpPr txBox="1"/>
          <p:nvPr/>
        </p:nvSpPr>
        <p:spPr>
          <a:xfrm>
            <a:off x="2773460" y="1655061"/>
            <a:ext cx="106761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Internal force, </a:t>
            </a:r>
            <a:r>
              <a:rPr lang="en-US" dirty="0" err="1">
                <a:latin typeface="Times New Roman" panose="02020603050405020304" pitchFamily="18" charset="0"/>
                <a:cs typeface="Times New Roman" panose="02020603050405020304" pitchFamily="18" charset="0"/>
              </a:rPr>
              <a:t>lb</a:t>
            </a:r>
            <a:endParaRPr lang="en-US" dirty="0">
              <a:latin typeface="Times New Roman" panose="02020603050405020304" pitchFamily="18"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59700CC6-5974-1946-90F3-B20B7DE1938A}"/>
              </a:ext>
            </a:extLst>
          </p:cNvPr>
          <p:cNvCxnSpPr>
            <a:cxnSpLocks/>
          </p:cNvCxnSpPr>
          <p:nvPr/>
        </p:nvCxnSpPr>
        <p:spPr>
          <a:xfrm>
            <a:off x="1439865" y="1702187"/>
            <a:ext cx="0" cy="3576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455279E7-5878-C44C-BF51-4A5A27DA9E0C}"/>
              </a:ext>
            </a:extLst>
          </p:cNvPr>
          <p:cNvSpPr txBox="1"/>
          <p:nvPr/>
        </p:nvSpPr>
        <p:spPr>
          <a:xfrm>
            <a:off x="457531" y="1802375"/>
            <a:ext cx="97827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Member </a:t>
            </a:r>
          </a:p>
        </p:txBody>
      </p:sp>
      <p:sp>
        <p:nvSpPr>
          <p:cNvPr id="98" name="TextBox 97">
            <a:extLst>
              <a:ext uri="{FF2B5EF4-FFF2-40B4-BE49-F238E27FC236}">
                <a16:creationId xmlns:a16="http://schemas.microsoft.com/office/drawing/2014/main" id="{3BA98462-E420-7D40-B1D0-EEFAE8D82515}"/>
              </a:ext>
            </a:extLst>
          </p:cNvPr>
          <p:cNvSpPr txBox="1"/>
          <p:nvPr/>
        </p:nvSpPr>
        <p:spPr>
          <a:xfrm>
            <a:off x="777671" y="227642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99" name="TextBox 98">
            <a:extLst>
              <a:ext uri="{FF2B5EF4-FFF2-40B4-BE49-F238E27FC236}">
                <a16:creationId xmlns:a16="http://schemas.microsoft.com/office/drawing/2014/main" id="{DD44B046-B677-4140-B790-2D80A3C198B3}"/>
              </a:ext>
            </a:extLst>
          </p:cNvPr>
          <p:cNvSpPr txBox="1"/>
          <p:nvPr/>
        </p:nvSpPr>
        <p:spPr>
          <a:xfrm>
            <a:off x="782144" y="2651571"/>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00" name="TextBox 99">
            <a:extLst>
              <a:ext uri="{FF2B5EF4-FFF2-40B4-BE49-F238E27FC236}">
                <a16:creationId xmlns:a16="http://schemas.microsoft.com/office/drawing/2014/main" id="{D03C51EE-C8F4-F045-B820-94DA8A66E06A}"/>
              </a:ext>
            </a:extLst>
          </p:cNvPr>
          <p:cNvSpPr txBox="1"/>
          <p:nvPr/>
        </p:nvSpPr>
        <p:spPr>
          <a:xfrm>
            <a:off x="786617" y="3030906"/>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101" name="TextBox 100">
            <a:extLst>
              <a:ext uri="{FF2B5EF4-FFF2-40B4-BE49-F238E27FC236}">
                <a16:creationId xmlns:a16="http://schemas.microsoft.com/office/drawing/2014/main" id="{0169E9E6-8523-3044-A389-6E404DECCC7C}"/>
              </a:ext>
            </a:extLst>
          </p:cNvPr>
          <p:cNvSpPr txBox="1"/>
          <p:nvPr/>
        </p:nvSpPr>
        <p:spPr>
          <a:xfrm>
            <a:off x="786617" y="341003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4. </a:t>
            </a:r>
          </a:p>
        </p:txBody>
      </p:sp>
      <p:cxnSp>
        <p:nvCxnSpPr>
          <p:cNvPr id="104" name="Straight Connector 103">
            <a:extLst>
              <a:ext uri="{FF2B5EF4-FFF2-40B4-BE49-F238E27FC236}">
                <a16:creationId xmlns:a16="http://schemas.microsoft.com/office/drawing/2014/main" id="{25FB4E83-1D41-304F-B047-887036686AB0}"/>
              </a:ext>
            </a:extLst>
          </p:cNvPr>
          <p:cNvCxnSpPr>
            <a:cxnSpLocks/>
          </p:cNvCxnSpPr>
          <p:nvPr/>
        </p:nvCxnSpPr>
        <p:spPr>
          <a:xfrm>
            <a:off x="429059" y="2630690"/>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E9582E0-0DCF-A942-9AE6-BE776465E116}"/>
              </a:ext>
            </a:extLst>
          </p:cNvPr>
          <p:cNvCxnSpPr>
            <a:cxnSpLocks/>
          </p:cNvCxnSpPr>
          <p:nvPr/>
        </p:nvCxnSpPr>
        <p:spPr>
          <a:xfrm>
            <a:off x="437127" y="3008452"/>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06E0526-0604-F346-B7FE-CCF59F89E4CE}"/>
              </a:ext>
            </a:extLst>
          </p:cNvPr>
          <p:cNvCxnSpPr>
            <a:cxnSpLocks/>
          </p:cNvCxnSpPr>
          <p:nvPr/>
        </p:nvCxnSpPr>
        <p:spPr>
          <a:xfrm>
            <a:off x="425329" y="3389154"/>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773BBB-E735-BD45-B90A-6EA5D955BD96}"/>
              </a:ext>
            </a:extLst>
          </p:cNvPr>
          <p:cNvCxnSpPr>
            <a:cxnSpLocks/>
          </p:cNvCxnSpPr>
          <p:nvPr/>
        </p:nvCxnSpPr>
        <p:spPr>
          <a:xfrm flipV="1">
            <a:off x="4988878" y="265002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E12AE6B-96CA-4A4D-99E4-7244D9BC0638}"/>
              </a:ext>
            </a:extLst>
          </p:cNvPr>
          <p:cNvSpPr/>
          <p:nvPr/>
        </p:nvSpPr>
        <p:spPr>
          <a:xfrm>
            <a:off x="4897161" y="2565427"/>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D89FFCE-52AE-544D-B2E8-2876E9BF0A31}"/>
              </a:ext>
            </a:extLst>
          </p:cNvPr>
          <p:cNvCxnSpPr/>
          <p:nvPr/>
        </p:nvCxnSpPr>
        <p:spPr>
          <a:xfrm flipV="1">
            <a:off x="4983748" y="2652762"/>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2368E20-ED13-8941-8F8A-60079C74C926}"/>
              </a:ext>
            </a:extLst>
          </p:cNvPr>
          <p:cNvSpPr/>
          <p:nvPr/>
        </p:nvSpPr>
        <p:spPr>
          <a:xfrm>
            <a:off x="4888910" y="404637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CF08AFE-5BB3-D34F-B351-1318E4F44310}"/>
              </a:ext>
            </a:extLst>
          </p:cNvPr>
          <p:cNvCxnSpPr/>
          <p:nvPr/>
        </p:nvCxnSpPr>
        <p:spPr>
          <a:xfrm flipV="1">
            <a:off x="4885613" y="2464342"/>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F371F7-49B9-8741-8D29-51B2A10A9D77}"/>
              </a:ext>
            </a:extLst>
          </p:cNvPr>
          <p:cNvCxnSpPr>
            <a:cxnSpLocks/>
          </p:cNvCxnSpPr>
          <p:nvPr/>
        </p:nvCxnSpPr>
        <p:spPr>
          <a:xfrm>
            <a:off x="4694272" y="2464342"/>
            <a:ext cx="1955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2858CE-2A1B-5440-A16C-9D680C67447B}"/>
              </a:ext>
            </a:extLst>
          </p:cNvPr>
          <p:cNvCxnSpPr>
            <a:cxnSpLocks/>
          </p:cNvCxnSpPr>
          <p:nvPr/>
        </p:nvCxnSpPr>
        <p:spPr>
          <a:xfrm>
            <a:off x="4701622" y="2649667"/>
            <a:ext cx="18408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E622AE-10D7-1441-A8EC-4C9A4D2543B0}"/>
              </a:ext>
            </a:extLst>
          </p:cNvPr>
          <p:cNvCxnSpPr>
            <a:cxnSpLocks/>
          </p:cNvCxnSpPr>
          <p:nvPr/>
        </p:nvCxnSpPr>
        <p:spPr>
          <a:xfrm flipV="1">
            <a:off x="4701550" y="2843886"/>
            <a:ext cx="180591" cy="3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95C5C-F598-6842-9AD1-A211497E9652}"/>
              </a:ext>
            </a:extLst>
          </p:cNvPr>
          <p:cNvCxnSpPr/>
          <p:nvPr/>
        </p:nvCxnSpPr>
        <p:spPr>
          <a:xfrm flipV="1">
            <a:off x="4873102" y="3951677"/>
            <a:ext cx="2" cy="37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3E6755-CA3D-F347-B1B1-DF7B2D97873B}"/>
              </a:ext>
            </a:extLst>
          </p:cNvPr>
          <p:cNvCxnSpPr/>
          <p:nvPr/>
        </p:nvCxnSpPr>
        <p:spPr>
          <a:xfrm>
            <a:off x="4685611" y="3955705"/>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15BA66-DF18-E346-8194-2E2A2C240934}"/>
              </a:ext>
            </a:extLst>
          </p:cNvPr>
          <p:cNvCxnSpPr/>
          <p:nvPr/>
        </p:nvCxnSpPr>
        <p:spPr>
          <a:xfrm>
            <a:off x="4677831" y="4132034"/>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45CF07-9DDE-0D4F-B772-3B4F03940306}"/>
              </a:ext>
            </a:extLst>
          </p:cNvPr>
          <p:cNvCxnSpPr/>
          <p:nvPr/>
        </p:nvCxnSpPr>
        <p:spPr>
          <a:xfrm>
            <a:off x="4681615" y="4319509"/>
            <a:ext cx="188013" cy="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C2412B7-744F-584A-9629-660D862E3557}"/>
              </a:ext>
            </a:extLst>
          </p:cNvPr>
          <p:cNvCxnSpPr>
            <a:cxnSpLocks/>
            <a:stCxn id="19" idx="4"/>
            <a:endCxn id="29" idx="0"/>
          </p:cNvCxnSpPr>
          <p:nvPr/>
        </p:nvCxnSpPr>
        <p:spPr>
          <a:xfrm flipH="1">
            <a:off x="6483728" y="2742567"/>
            <a:ext cx="8251" cy="131541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264416-7454-7244-9DA5-7C814E21951E}"/>
              </a:ext>
            </a:extLst>
          </p:cNvPr>
          <p:cNvCxnSpPr>
            <a:cxnSpLocks/>
          </p:cNvCxnSpPr>
          <p:nvPr/>
        </p:nvCxnSpPr>
        <p:spPr>
          <a:xfrm flipV="1">
            <a:off x="6494766" y="2650026"/>
            <a:ext cx="1517608" cy="6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B7A53C-3216-964E-87DF-5B790E5C04D9}"/>
              </a:ext>
            </a:extLst>
          </p:cNvPr>
          <p:cNvCxnSpPr/>
          <p:nvPr/>
        </p:nvCxnSpPr>
        <p:spPr>
          <a:xfrm flipV="1">
            <a:off x="6489636" y="2652762"/>
            <a:ext cx="1504104" cy="150410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90CAAE-B107-5641-AB43-372CA472B0B5}"/>
              </a:ext>
            </a:extLst>
          </p:cNvPr>
          <p:cNvSpPr/>
          <p:nvPr/>
        </p:nvSpPr>
        <p:spPr>
          <a:xfrm>
            <a:off x="7903860" y="255455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E43DFF6-13EE-FD4F-AD90-43033C35746D}"/>
              </a:ext>
            </a:extLst>
          </p:cNvPr>
          <p:cNvSpPr/>
          <p:nvPr/>
        </p:nvSpPr>
        <p:spPr>
          <a:xfrm>
            <a:off x="7888114" y="4057985"/>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A6FF06B2-E163-5A4C-A1C0-6717DA0F0F2F}"/>
              </a:ext>
            </a:extLst>
          </p:cNvPr>
          <p:cNvCxnSpPr>
            <a:cxnSpLocks/>
            <a:stCxn id="55" idx="4"/>
            <a:endCxn id="56" idx="0"/>
          </p:cNvCxnSpPr>
          <p:nvPr/>
        </p:nvCxnSpPr>
        <p:spPr>
          <a:xfrm flipH="1">
            <a:off x="7982121" y="2742567"/>
            <a:ext cx="15746" cy="131541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9D8D1CD-F8C2-9C42-8EFF-DED1CAFF3F1B}"/>
              </a:ext>
            </a:extLst>
          </p:cNvPr>
          <p:cNvSpPr/>
          <p:nvPr/>
        </p:nvSpPr>
        <p:spPr>
          <a:xfrm>
            <a:off x="6397972" y="2554554"/>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7DD99B7-BA7B-B647-82C3-1533458610F4}"/>
              </a:ext>
            </a:extLst>
          </p:cNvPr>
          <p:cNvSpPr/>
          <p:nvPr/>
        </p:nvSpPr>
        <p:spPr>
          <a:xfrm>
            <a:off x="6389721" y="4057985"/>
            <a:ext cx="188013" cy="188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0C336D3C-2A07-5141-9BCC-BD90923E00AF}"/>
              </a:ext>
            </a:extLst>
          </p:cNvPr>
          <p:cNvSpPr txBox="1"/>
          <p:nvPr/>
        </p:nvSpPr>
        <p:spPr>
          <a:xfrm>
            <a:off x="3101014" y="2275641"/>
            <a:ext cx="347943"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3 </a:t>
            </a:r>
          </a:p>
        </p:txBody>
      </p:sp>
      <p:sp>
        <p:nvSpPr>
          <p:cNvPr id="65" name="TextBox 64">
            <a:extLst>
              <a:ext uri="{FF2B5EF4-FFF2-40B4-BE49-F238E27FC236}">
                <a16:creationId xmlns:a16="http://schemas.microsoft.com/office/drawing/2014/main" id="{41F33826-0941-634D-8F33-03D440D6E815}"/>
              </a:ext>
            </a:extLst>
          </p:cNvPr>
          <p:cNvSpPr txBox="1"/>
          <p:nvPr/>
        </p:nvSpPr>
        <p:spPr>
          <a:xfrm>
            <a:off x="1909644" y="3402219"/>
            <a:ext cx="36006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66" name="TextBox 65">
            <a:extLst>
              <a:ext uri="{FF2B5EF4-FFF2-40B4-BE49-F238E27FC236}">
                <a16:creationId xmlns:a16="http://schemas.microsoft.com/office/drawing/2014/main" id="{90667A44-918A-9745-A90F-6CF3294DF2B5}"/>
              </a:ext>
            </a:extLst>
          </p:cNvPr>
          <p:cNvSpPr txBox="1"/>
          <p:nvPr/>
        </p:nvSpPr>
        <p:spPr>
          <a:xfrm>
            <a:off x="1903496" y="2270779"/>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70" name="TextBox 69">
            <a:extLst>
              <a:ext uri="{FF2B5EF4-FFF2-40B4-BE49-F238E27FC236}">
                <a16:creationId xmlns:a16="http://schemas.microsoft.com/office/drawing/2014/main" id="{671BF328-35F7-164A-82AA-411EA13D76C8}"/>
              </a:ext>
            </a:extLst>
          </p:cNvPr>
          <p:cNvSpPr txBox="1"/>
          <p:nvPr/>
        </p:nvSpPr>
        <p:spPr>
          <a:xfrm>
            <a:off x="6233592" y="1672266"/>
            <a:ext cx="1581746"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sp>
        <p:nvSpPr>
          <p:cNvPr id="71" name="TextBox 70">
            <a:extLst>
              <a:ext uri="{FF2B5EF4-FFF2-40B4-BE49-F238E27FC236}">
                <a16:creationId xmlns:a16="http://schemas.microsoft.com/office/drawing/2014/main" id="{1F65C88A-985B-8B40-89A5-95D0ECFB774E}"/>
              </a:ext>
            </a:extLst>
          </p:cNvPr>
          <p:cNvSpPr txBox="1"/>
          <p:nvPr/>
        </p:nvSpPr>
        <p:spPr>
          <a:xfrm>
            <a:off x="6230697" y="4763415"/>
            <a:ext cx="1523358"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External force    </a:t>
            </a:r>
          </a:p>
        </p:txBody>
      </p:sp>
      <p:cxnSp>
        <p:nvCxnSpPr>
          <p:cNvPr id="85" name="Straight Connector 84">
            <a:extLst>
              <a:ext uri="{FF2B5EF4-FFF2-40B4-BE49-F238E27FC236}">
                <a16:creationId xmlns:a16="http://schemas.microsoft.com/office/drawing/2014/main" id="{D9A2834A-D086-9D4C-B0F8-CCE8E54BB78E}"/>
              </a:ext>
            </a:extLst>
          </p:cNvPr>
          <p:cNvCxnSpPr>
            <a:cxnSpLocks/>
          </p:cNvCxnSpPr>
          <p:nvPr/>
        </p:nvCxnSpPr>
        <p:spPr>
          <a:xfrm>
            <a:off x="428261" y="3763138"/>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A797951-6C59-5541-BD39-A11E85A82F86}"/>
              </a:ext>
            </a:extLst>
          </p:cNvPr>
          <p:cNvSpPr txBox="1"/>
          <p:nvPr/>
        </p:nvSpPr>
        <p:spPr>
          <a:xfrm>
            <a:off x="776873" y="380250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5. </a:t>
            </a:r>
          </a:p>
        </p:txBody>
      </p:sp>
      <p:sp>
        <p:nvSpPr>
          <p:cNvPr id="89" name="TextBox 88">
            <a:extLst>
              <a:ext uri="{FF2B5EF4-FFF2-40B4-BE49-F238E27FC236}">
                <a16:creationId xmlns:a16="http://schemas.microsoft.com/office/drawing/2014/main" id="{D114AFC7-01FF-354A-A790-22ED0367E85C}"/>
              </a:ext>
            </a:extLst>
          </p:cNvPr>
          <p:cNvSpPr txBox="1"/>
          <p:nvPr/>
        </p:nvSpPr>
        <p:spPr>
          <a:xfrm>
            <a:off x="781346" y="4164399"/>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6. </a:t>
            </a:r>
          </a:p>
        </p:txBody>
      </p:sp>
      <p:sp>
        <p:nvSpPr>
          <p:cNvPr id="90" name="TextBox 89">
            <a:extLst>
              <a:ext uri="{FF2B5EF4-FFF2-40B4-BE49-F238E27FC236}">
                <a16:creationId xmlns:a16="http://schemas.microsoft.com/office/drawing/2014/main" id="{A18A270A-77F6-054A-ADF6-F4997E3A01B8}"/>
              </a:ext>
            </a:extLst>
          </p:cNvPr>
          <p:cNvSpPr txBox="1"/>
          <p:nvPr/>
        </p:nvSpPr>
        <p:spPr>
          <a:xfrm>
            <a:off x="785819" y="4543734"/>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7. </a:t>
            </a:r>
          </a:p>
        </p:txBody>
      </p:sp>
      <p:sp>
        <p:nvSpPr>
          <p:cNvPr id="93" name="TextBox 92">
            <a:extLst>
              <a:ext uri="{FF2B5EF4-FFF2-40B4-BE49-F238E27FC236}">
                <a16:creationId xmlns:a16="http://schemas.microsoft.com/office/drawing/2014/main" id="{0F12F3E5-2A9B-BD41-B681-77BC63263900}"/>
              </a:ext>
            </a:extLst>
          </p:cNvPr>
          <p:cNvSpPr txBox="1"/>
          <p:nvPr/>
        </p:nvSpPr>
        <p:spPr>
          <a:xfrm>
            <a:off x="785819" y="4922862"/>
            <a:ext cx="401552"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8. </a:t>
            </a:r>
          </a:p>
        </p:txBody>
      </p:sp>
      <p:cxnSp>
        <p:nvCxnSpPr>
          <p:cNvPr id="94" name="Straight Connector 93">
            <a:extLst>
              <a:ext uri="{FF2B5EF4-FFF2-40B4-BE49-F238E27FC236}">
                <a16:creationId xmlns:a16="http://schemas.microsoft.com/office/drawing/2014/main" id="{193DE81E-A9FE-6E41-923B-01BD794A6218}"/>
              </a:ext>
            </a:extLst>
          </p:cNvPr>
          <p:cNvCxnSpPr>
            <a:cxnSpLocks/>
          </p:cNvCxnSpPr>
          <p:nvPr/>
        </p:nvCxnSpPr>
        <p:spPr>
          <a:xfrm>
            <a:off x="428261" y="4143518"/>
            <a:ext cx="3436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BA6B059-2DCE-F14E-BA93-71BF3213631C}"/>
              </a:ext>
            </a:extLst>
          </p:cNvPr>
          <p:cNvCxnSpPr>
            <a:cxnSpLocks/>
          </p:cNvCxnSpPr>
          <p:nvPr/>
        </p:nvCxnSpPr>
        <p:spPr>
          <a:xfrm>
            <a:off x="436329" y="4521280"/>
            <a:ext cx="3427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AEC0E4C-64D0-3145-9D8C-4EE08ED87410}"/>
              </a:ext>
            </a:extLst>
          </p:cNvPr>
          <p:cNvCxnSpPr>
            <a:cxnSpLocks/>
          </p:cNvCxnSpPr>
          <p:nvPr/>
        </p:nvCxnSpPr>
        <p:spPr>
          <a:xfrm>
            <a:off x="424531" y="4901982"/>
            <a:ext cx="3438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3EF647A-8825-B744-86DA-4A7F951C9E19}"/>
              </a:ext>
            </a:extLst>
          </p:cNvPr>
          <p:cNvSpPr txBox="1"/>
          <p:nvPr/>
        </p:nvSpPr>
        <p:spPr>
          <a:xfrm>
            <a:off x="3151047" y="3781575"/>
            <a:ext cx="35496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07" name="TextBox 106">
            <a:extLst>
              <a:ext uri="{FF2B5EF4-FFF2-40B4-BE49-F238E27FC236}">
                <a16:creationId xmlns:a16="http://schemas.microsoft.com/office/drawing/2014/main" id="{DAFB60B5-A3BA-4940-846A-09183A1D806E}"/>
              </a:ext>
            </a:extLst>
          </p:cNvPr>
          <p:cNvSpPr txBox="1"/>
          <p:nvPr/>
        </p:nvSpPr>
        <p:spPr>
          <a:xfrm>
            <a:off x="3121737" y="4151489"/>
            <a:ext cx="345965"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0 </a:t>
            </a:r>
          </a:p>
        </p:txBody>
      </p:sp>
      <p:sp>
        <p:nvSpPr>
          <p:cNvPr id="109" name="TextBox 108">
            <a:extLst>
              <a:ext uri="{FF2B5EF4-FFF2-40B4-BE49-F238E27FC236}">
                <a16:creationId xmlns:a16="http://schemas.microsoft.com/office/drawing/2014/main" id="{526258BA-A7E3-DE45-BC42-AEB56236DE6B}"/>
              </a:ext>
            </a:extLst>
          </p:cNvPr>
          <p:cNvSpPr txBox="1"/>
          <p:nvPr/>
        </p:nvSpPr>
        <p:spPr>
          <a:xfrm>
            <a:off x="1901895" y="4927431"/>
            <a:ext cx="32515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p:sp>
        <p:nvSpPr>
          <p:cNvPr id="110" name="TextBox 109">
            <a:extLst>
              <a:ext uri="{FF2B5EF4-FFF2-40B4-BE49-F238E27FC236}">
                <a16:creationId xmlns:a16="http://schemas.microsoft.com/office/drawing/2014/main" id="{879CF5D3-CFF3-CA4F-AF54-2C3E5612F385}"/>
              </a:ext>
            </a:extLst>
          </p:cNvPr>
          <p:cNvSpPr txBox="1"/>
          <p:nvPr/>
        </p:nvSpPr>
        <p:spPr>
          <a:xfrm>
            <a:off x="1902698" y="3789870"/>
            <a:ext cx="356016"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1 </a:t>
            </a:r>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83EB2157-ACF3-9C4F-ABC6-96DB25113BA2}"/>
                  </a:ext>
                </a:extLst>
              </p:cNvPr>
              <p:cNvSpPr txBox="1"/>
              <p:nvPr/>
            </p:nvSpPr>
            <p:spPr>
              <a:xfrm>
                <a:off x="1706579" y="305671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3" name="TextBox 112">
                <a:extLst>
                  <a:ext uri="{FF2B5EF4-FFF2-40B4-BE49-F238E27FC236}">
                    <a16:creationId xmlns:a16="http://schemas.microsoft.com/office/drawing/2014/main" id="{83EB2157-ACF3-9C4F-ABC6-96DB25113BA2}"/>
                  </a:ext>
                </a:extLst>
              </p:cNvPr>
              <p:cNvSpPr txBox="1">
                <a:spLocks noRot="1" noChangeAspect="1" noMove="1" noResize="1" noEditPoints="1" noAdjustHandles="1" noChangeArrowheads="1" noChangeShapeType="1" noTextEdit="1"/>
              </p:cNvSpPr>
              <p:nvPr/>
            </p:nvSpPr>
            <p:spPr>
              <a:xfrm>
                <a:off x="1706579" y="3056716"/>
                <a:ext cx="646359" cy="309637"/>
              </a:xfrm>
              <a:prstGeom prst="rect">
                <a:avLst/>
              </a:prstGeom>
              <a:blipFill>
                <a:blip r:embed="rId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F8F0CD29-004D-9745-A942-1E738C534531}"/>
                  </a:ext>
                </a:extLst>
              </p:cNvPr>
              <p:cNvSpPr txBox="1"/>
              <p:nvPr/>
            </p:nvSpPr>
            <p:spPr>
              <a:xfrm>
                <a:off x="1713246" y="456083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4" name="TextBox 113">
                <a:extLst>
                  <a:ext uri="{FF2B5EF4-FFF2-40B4-BE49-F238E27FC236}">
                    <a16:creationId xmlns:a16="http://schemas.microsoft.com/office/drawing/2014/main" id="{F8F0CD29-004D-9745-A942-1E738C534531}"/>
                  </a:ext>
                </a:extLst>
              </p:cNvPr>
              <p:cNvSpPr txBox="1">
                <a:spLocks noRot="1" noChangeAspect="1" noMove="1" noResize="1" noEditPoints="1" noAdjustHandles="1" noChangeArrowheads="1" noChangeShapeType="1" noTextEdit="1"/>
              </p:cNvSpPr>
              <p:nvPr/>
            </p:nvSpPr>
            <p:spPr>
              <a:xfrm>
                <a:off x="1713246" y="4560833"/>
                <a:ext cx="646359" cy="309637"/>
              </a:xfrm>
              <a:prstGeom prst="rect">
                <a:avLst/>
              </a:prstGeom>
              <a:blipFill>
                <a:blip r:embed="rId3"/>
                <a:stretch>
                  <a:fillRect b="-3846"/>
                </a:stretch>
              </a:blipFill>
            </p:spPr>
            <p:txBody>
              <a:bodyPr/>
              <a:lstStyle/>
              <a:p>
                <a:r>
                  <a:rPr lang="en-US">
                    <a:noFill/>
                  </a:rPr>
                  <a:t> </a:t>
                </a:r>
              </a:p>
            </p:txBody>
          </p:sp>
        </mc:Fallback>
      </mc:AlternateContent>
      <p:sp>
        <p:nvSpPr>
          <p:cNvPr id="115" name="TextBox 114">
            <a:extLst>
              <a:ext uri="{FF2B5EF4-FFF2-40B4-BE49-F238E27FC236}">
                <a16:creationId xmlns:a16="http://schemas.microsoft.com/office/drawing/2014/main" id="{9EE54A71-D5B3-0845-BDC6-D54FC2B36FB2}"/>
              </a:ext>
            </a:extLst>
          </p:cNvPr>
          <p:cNvSpPr txBox="1"/>
          <p:nvPr/>
        </p:nvSpPr>
        <p:spPr>
          <a:xfrm>
            <a:off x="2829877" y="3018989"/>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449F7678-8C04-D04F-8C3F-A6902179A60D}"/>
                  </a:ext>
                </a:extLst>
              </p:cNvPr>
              <p:cNvSpPr txBox="1"/>
              <p:nvPr/>
            </p:nvSpPr>
            <p:spPr>
              <a:xfrm>
                <a:off x="2999592" y="3045546"/>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2</m:t>
                      </m:r>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6" name="TextBox 115">
                <a:extLst>
                  <a:ext uri="{FF2B5EF4-FFF2-40B4-BE49-F238E27FC236}">
                    <a16:creationId xmlns:a16="http://schemas.microsoft.com/office/drawing/2014/main" id="{449F7678-8C04-D04F-8C3F-A6902179A60D}"/>
                  </a:ext>
                </a:extLst>
              </p:cNvPr>
              <p:cNvSpPr txBox="1">
                <a:spLocks noRot="1" noChangeAspect="1" noMove="1" noResize="1" noEditPoints="1" noAdjustHandles="1" noChangeArrowheads="1" noChangeShapeType="1" noTextEdit="1"/>
              </p:cNvSpPr>
              <p:nvPr/>
            </p:nvSpPr>
            <p:spPr>
              <a:xfrm>
                <a:off x="2999592" y="3045546"/>
                <a:ext cx="646359" cy="309637"/>
              </a:xfrm>
              <a:prstGeom prst="rect">
                <a:avLst/>
              </a:prstGeom>
              <a:blipFill>
                <a:blip r:embed="rId4"/>
                <a:stretch>
                  <a:fillRect b="-4167"/>
                </a:stretch>
              </a:blipFill>
            </p:spPr>
            <p:txBody>
              <a:bodyPr/>
              <a:lstStyle/>
              <a:p>
                <a:r>
                  <a:rPr lang="en-US">
                    <a:noFill/>
                  </a:rPr>
                  <a:t> </a:t>
                </a:r>
              </a:p>
            </p:txBody>
          </p:sp>
        </mc:Fallback>
      </mc:AlternateContent>
      <p:sp>
        <p:nvSpPr>
          <p:cNvPr id="117" name="TextBox 116">
            <a:extLst>
              <a:ext uri="{FF2B5EF4-FFF2-40B4-BE49-F238E27FC236}">
                <a16:creationId xmlns:a16="http://schemas.microsoft.com/office/drawing/2014/main" id="{41275CCC-2FC2-AF4E-840C-D08A4DE2D503}"/>
              </a:ext>
            </a:extLst>
          </p:cNvPr>
          <p:cNvSpPr txBox="1"/>
          <p:nvPr/>
        </p:nvSpPr>
        <p:spPr>
          <a:xfrm>
            <a:off x="2937713" y="4536094"/>
            <a:ext cx="35927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734FC158-BEAC-F14E-BBE6-9E200AA85170}"/>
                  </a:ext>
                </a:extLst>
              </p:cNvPr>
              <p:cNvSpPr txBox="1"/>
              <p:nvPr/>
            </p:nvSpPr>
            <p:spPr>
              <a:xfrm>
                <a:off x="2993125" y="456265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8" name="TextBox 117">
                <a:extLst>
                  <a:ext uri="{FF2B5EF4-FFF2-40B4-BE49-F238E27FC236}">
                    <a16:creationId xmlns:a16="http://schemas.microsoft.com/office/drawing/2014/main" id="{734FC158-BEAC-F14E-BBE6-9E200AA85170}"/>
                  </a:ext>
                </a:extLst>
              </p:cNvPr>
              <p:cNvSpPr txBox="1">
                <a:spLocks noRot="1" noChangeAspect="1" noMove="1" noResize="1" noEditPoints="1" noAdjustHandles="1" noChangeArrowheads="1" noChangeShapeType="1" noTextEdit="1"/>
              </p:cNvSpPr>
              <p:nvPr/>
            </p:nvSpPr>
            <p:spPr>
              <a:xfrm>
                <a:off x="2993125" y="4562651"/>
                <a:ext cx="646359" cy="309637"/>
              </a:xfrm>
              <a:prstGeom prst="rect">
                <a:avLst/>
              </a:prstGeom>
              <a:blipFill>
                <a:blip r:embed="rId5"/>
                <a:stretch>
                  <a:fillRect b="-3846"/>
                </a:stretch>
              </a:blipFill>
            </p:spPr>
            <p:txBody>
              <a:bodyPr/>
              <a:lstStyle/>
              <a:p>
                <a:r>
                  <a:rPr lang="en-US">
                    <a:noFill/>
                  </a:rPr>
                  <a:t> </a:t>
                </a:r>
              </a:p>
            </p:txBody>
          </p:sp>
        </mc:Fallback>
      </mc:AlternateContent>
      <p:sp>
        <p:nvSpPr>
          <p:cNvPr id="120" name="TextBox 119">
            <a:extLst>
              <a:ext uri="{FF2B5EF4-FFF2-40B4-BE49-F238E27FC236}">
                <a16:creationId xmlns:a16="http://schemas.microsoft.com/office/drawing/2014/main" id="{592B51E9-B939-9445-8B6C-03FC9F8E1307}"/>
              </a:ext>
            </a:extLst>
          </p:cNvPr>
          <p:cNvSpPr txBox="1"/>
          <p:nvPr/>
        </p:nvSpPr>
        <p:spPr>
          <a:xfrm>
            <a:off x="2942532" y="3764964"/>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p>
        </p:txBody>
      </p:sp>
      <p:grpSp>
        <p:nvGrpSpPr>
          <p:cNvPr id="108" name="Group 107">
            <a:extLst>
              <a:ext uri="{FF2B5EF4-FFF2-40B4-BE49-F238E27FC236}">
                <a16:creationId xmlns:a16="http://schemas.microsoft.com/office/drawing/2014/main" id="{16C2B532-6A40-934E-83EF-0B400204C038}"/>
              </a:ext>
            </a:extLst>
          </p:cNvPr>
          <p:cNvGrpSpPr/>
          <p:nvPr/>
        </p:nvGrpSpPr>
        <p:grpSpPr>
          <a:xfrm>
            <a:off x="3021776" y="4862293"/>
            <a:ext cx="499309" cy="448905"/>
            <a:chOff x="7323318" y="3052292"/>
            <a:chExt cx="499309" cy="448905"/>
          </a:xfrm>
        </p:grpSpPr>
        <p:sp>
          <p:nvSpPr>
            <p:cNvPr id="112" name="TextBox 111">
              <a:extLst>
                <a:ext uri="{FF2B5EF4-FFF2-40B4-BE49-F238E27FC236}">
                  <a16:creationId xmlns:a16="http://schemas.microsoft.com/office/drawing/2014/main" id="{BEF1451D-0E1D-034B-B15A-BB3DFA7DBA8B}"/>
                </a:ext>
              </a:extLst>
            </p:cNvPr>
            <p:cNvSpPr txBox="1"/>
            <p:nvPr/>
          </p:nvSpPr>
          <p:spPr>
            <a:xfrm>
              <a:off x="7323318" y="3052292"/>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1</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cxnSp>
          <p:nvCxnSpPr>
            <p:cNvPr id="121" name="Straight Connector 120">
              <a:extLst>
                <a:ext uri="{FF2B5EF4-FFF2-40B4-BE49-F238E27FC236}">
                  <a16:creationId xmlns:a16="http://schemas.microsoft.com/office/drawing/2014/main" id="{2A813F05-0A74-2348-B147-5BE5B06FBCE7}"/>
                </a:ext>
              </a:extLst>
            </p:cNvPr>
            <p:cNvCxnSpPr>
              <a:cxnSpLocks/>
            </p:cNvCxnSpPr>
            <p:nvPr/>
          </p:nvCxnSpPr>
          <p:spPr>
            <a:xfrm flipV="1">
              <a:off x="7490356" y="3201886"/>
              <a:ext cx="141059" cy="169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C5A41A16-87D2-F14A-BF31-47E61308FCA2}"/>
                </a:ext>
              </a:extLst>
            </p:cNvPr>
            <p:cNvSpPr txBox="1"/>
            <p:nvPr/>
          </p:nvSpPr>
          <p:spPr>
            <a:xfrm>
              <a:off x="7540510" y="3162643"/>
              <a:ext cx="282117" cy="338554"/>
            </a:xfrm>
            <a:prstGeom prst="rect">
              <a:avLst/>
            </a:prstGeom>
            <a:noFill/>
          </p:spPr>
          <p:txBody>
            <a:bodyPr wrap="square" rtlCol="0">
              <a:spAutoFit/>
            </a:bodyPr>
            <a:lstStyle/>
            <a:p>
              <a:r>
                <a:rPr lang="en-US" sz="1400" dirty="0">
                  <a:latin typeface="Times New Roman" panose="02020603050405020304" pitchFamily="18" charset="0"/>
                  <a:ea typeface="Cambria Math" panose="02040503050406030204" pitchFamily="18" charset="0"/>
                  <a:cs typeface="Times New Roman" panose="02020603050405020304" pitchFamily="18" charset="0"/>
                </a:rPr>
                <a:t>2</a:t>
              </a:r>
              <a:r>
                <a:rPr lang="en-US" sz="1600" dirty="0">
                  <a:latin typeface="Times New Roman" panose="02020603050405020304" pitchFamily="18" charset="0"/>
                  <a:ea typeface="Cambria Math" panose="02040503050406030204" pitchFamily="18" charset="0"/>
                  <a:cs typeface="Times New Roman" panose="02020603050405020304" pitchFamily="18" charset="0"/>
                </a:rPr>
                <a:t>  </a:t>
              </a:r>
            </a:p>
          </p:txBody>
        </p:sp>
      </p:grpSp>
      <p:sp>
        <p:nvSpPr>
          <p:cNvPr id="127" name="TextBox 126">
            <a:extLst>
              <a:ext uri="{FF2B5EF4-FFF2-40B4-BE49-F238E27FC236}">
                <a16:creationId xmlns:a16="http://schemas.microsoft.com/office/drawing/2014/main" id="{30299AE7-EFFF-5147-B4A4-554CECECC3ED}"/>
              </a:ext>
            </a:extLst>
          </p:cNvPr>
          <p:cNvSpPr txBox="1"/>
          <p:nvPr/>
        </p:nvSpPr>
        <p:spPr>
          <a:xfrm>
            <a:off x="3108853" y="3384493"/>
            <a:ext cx="325157" cy="369332"/>
          </a:xfrm>
          <a:prstGeom prst="rect">
            <a:avLst/>
          </a:prstGeom>
          <a:noFill/>
        </p:spPr>
        <p:txBody>
          <a:bodyPr wrap="square" rtlCol="0">
            <a:spAutoFit/>
          </a:bodyPr>
          <a:lstStyle/>
          <a:p>
            <a:r>
              <a:rPr lang="en-US" dirty="0">
                <a:latin typeface="Times New Roman" panose="02020603050405020304" pitchFamily="18" charset="0"/>
                <a:ea typeface="Cambria Math" panose="02040503050406030204" pitchFamily="18" charset="0"/>
                <a:cs typeface="Times New Roman" panose="02020603050405020304" pitchFamily="18" charset="0"/>
              </a:rPr>
              <a:t>2 </a:t>
            </a:r>
          </a:p>
        </p:txBody>
      </p:sp>
      <p:sp>
        <p:nvSpPr>
          <p:cNvPr id="131" name="TextBox 130">
            <a:extLst>
              <a:ext uri="{FF2B5EF4-FFF2-40B4-BE49-F238E27FC236}">
                <a16:creationId xmlns:a16="http://schemas.microsoft.com/office/drawing/2014/main" id="{03D6F0CD-1B05-144D-A16A-E1FF701A4409}"/>
              </a:ext>
            </a:extLst>
          </p:cNvPr>
          <p:cNvSpPr txBox="1"/>
          <p:nvPr/>
        </p:nvSpPr>
        <p:spPr>
          <a:xfrm>
            <a:off x="2908653" y="2630396"/>
            <a:ext cx="35927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p>
        </p:txBody>
      </p:sp>
      <p:sp>
        <p:nvSpPr>
          <p:cNvPr id="124" name="Rectangle 123">
            <a:extLst>
              <a:ext uri="{FF2B5EF4-FFF2-40B4-BE49-F238E27FC236}">
                <a16:creationId xmlns:a16="http://schemas.microsoft.com/office/drawing/2014/main" id="{42E588BA-9615-354D-A39D-C39CFB54A2E9}"/>
              </a:ext>
            </a:extLst>
          </p:cNvPr>
          <p:cNvSpPr/>
          <p:nvPr/>
        </p:nvSpPr>
        <p:spPr>
          <a:xfrm>
            <a:off x="5234756" y="2154462"/>
            <a:ext cx="971855" cy="3274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10CAB4E5-2AE1-E343-90DF-86B09EFD48F0}"/>
              </a:ext>
            </a:extLst>
          </p:cNvPr>
          <p:cNvSpPr/>
          <p:nvPr/>
        </p:nvSpPr>
        <p:spPr>
          <a:xfrm>
            <a:off x="6781496" y="2153211"/>
            <a:ext cx="971855" cy="3274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C9F8126-9046-C64C-9FC8-03D4BB6EA5B2}"/>
              </a:ext>
            </a:extLst>
          </p:cNvPr>
          <p:cNvGrpSpPr/>
          <p:nvPr/>
        </p:nvGrpSpPr>
        <p:grpSpPr>
          <a:xfrm>
            <a:off x="4449593" y="3475182"/>
            <a:ext cx="1436124" cy="339630"/>
            <a:chOff x="4329673" y="3475182"/>
            <a:chExt cx="1436124" cy="339630"/>
          </a:xfrm>
        </p:grpSpPr>
        <p:sp>
          <p:nvSpPr>
            <p:cNvPr id="128" name="Rectangle 127">
              <a:extLst>
                <a:ext uri="{FF2B5EF4-FFF2-40B4-BE49-F238E27FC236}">
                  <a16:creationId xmlns:a16="http://schemas.microsoft.com/office/drawing/2014/main" id="{35800276-E737-7D4A-B0CE-C1004E2691D4}"/>
                </a:ext>
              </a:extLst>
            </p:cNvPr>
            <p:cNvSpPr/>
            <p:nvPr/>
          </p:nvSpPr>
          <p:spPr>
            <a:xfrm>
              <a:off x="4329673" y="3487384"/>
              <a:ext cx="1415567" cy="32742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54E3DFC-2C91-E146-B569-BA3D1C7E4AB5}"/>
                </a:ext>
              </a:extLst>
            </p:cNvPr>
            <p:cNvSpPr txBox="1"/>
            <p:nvPr/>
          </p:nvSpPr>
          <p:spPr>
            <a:xfrm>
              <a:off x="4368549" y="3475182"/>
              <a:ext cx="1397248"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3. = - 2.828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6615C4D8-643E-9A4C-8628-B0146BBF8D33}"/>
              </a:ext>
            </a:extLst>
          </p:cNvPr>
          <p:cNvGrpSpPr/>
          <p:nvPr/>
        </p:nvGrpSpPr>
        <p:grpSpPr>
          <a:xfrm>
            <a:off x="6833752" y="3623906"/>
            <a:ext cx="1448396" cy="338554"/>
            <a:chOff x="6833752" y="3623906"/>
            <a:chExt cx="1448396" cy="338554"/>
          </a:xfrm>
        </p:grpSpPr>
        <p:sp>
          <p:nvSpPr>
            <p:cNvPr id="130" name="Rectangle 129">
              <a:extLst>
                <a:ext uri="{FF2B5EF4-FFF2-40B4-BE49-F238E27FC236}">
                  <a16:creationId xmlns:a16="http://schemas.microsoft.com/office/drawing/2014/main" id="{09DA1BAC-CD87-FB46-9E1B-FFD45205B8AD}"/>
                </a:ext>
              </a:extLst>
            </p:cNvPr>
            <p:cNvSpPr/>
            <p:nvPr/>
          </p:nvSpPr>
          <p:spPr>
            <a:xfrm>
              <a:off x="6833752" y="3629469"/>
              <a:ext cx="1415567" cy="32742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70386031-8821-CE40-9A9E-DB43F4A555D7}"/>
                </a:ext>
              </a:extLst>
            </p:cNvPr>
            <p:cNvSpPr txBox="1"/>
            <p:nvPr/>
          </p:nvSpPr>
          <p:spPr>
            <a:xfrm>
              <a:off x="6884900" y="3623906"/>
              <a:ext cx="1397248" cy="338554"/>
            </a:xfrm>
            <a:prstGeom prst="rect">
              <a:avLst/>
            </a:prstGeom>
            <a:noFill/>
          </p:spPr>
          <p:txBody>
            <a:bodyPr wrap="square" rtlCol="0">
              <a:spAutoFit/>
            </a:bodyPr>
            <a:lstStyle/>
            <a:p>
              <a:r>
                <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7. = - 1.414 </a:t>
              </a:r>
              <a:r>
                <a:rPr lang="en-US" sz="1600" dirty="0" err="1">
                  <a:solidFill>
                    <a:srgbClr val="0070C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2BB21FC7-2766-6A4E-A72F-A8DE7DA5FC99}"/>
              </a:ext>
            </a:extLst>
          </p:cNvPr>
          <p:cNvGrpSpPr/>
          <p:nvPr/>
        </p:nvGrpSpPr>
        <p:grpSpPr>
          <a:xfrm>
            <a:off x="4194763" y="2948545"/>
            <a:ext cx="1439714" cy="338554"/>
            <a:chOff x="4194763" y="2948545"/>
            <a:chExt cx="1439714" cy="338554"/>
          </a:xfrm>
        </p:grpSpPr>
        <p:sp>
          <p:nvSpPr>
            <p:cNvPr id="126" name="Rectangle 125">
              <a:extLst>
                <a:ext uri="{FF2B5EF4-FFF2-40B4-BE49-F238E27FC236}">
                  <a16:creationId xmlns:a16="http://schemas.microsoft.com/office/drawing/2014/main" id="{6CDF1C63-0897-1147-9502-9963CCC6D997}"/>
                </a:ext>
              </a:extLst>
            </p:cNvPr>
            <p:cNvSpPr/>
            <p:nvPr/>
          </p:nvSpPr>
          <p:spPr>
            <a:xfrm>
              <a:off x="4194763" y="2957244"/>
              <a:ext cx="1415567" cy="327428"/>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4CF7CE78-D7DC-444F-91F0-AA5E64F93F03}"/>
                </a:ext>
              </a:extLst>
            </p:cNvPr>
            <p:cNvSpPr txBox="1"/>
            <p:nvPr/>
          </p:nvSpPr>
          <p:spPr>
            <a:xfrm>
              <a:off x="4237229" y="2948545"/>
              <a:ext cx="1397248" cy="338554"/>
            </a:xfrm>
            <a:prstGeom prst="rect">
              <a:avLst/>
            </a:prstGeom>
            <a:noFill/>
            <a:ln>
              <a:noFill/>
            </a:ln>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2. = - 1.414 </a:t>
              </a:r>
              <a:r>
                <a:rPr lang="en-US" sz="1600" dirty="0" err="1">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4013F0D8-8111-5343-9466-5EA4F21F0051}"/>
              </a:ext>
            </a:extLst>
          </p:cNvPr>
          <p:cNvGrpSpPr/>
          <p:nvPr/>
        </p:nvGrpSpPr>
        <p:grpSpPr>
          <a:xfrm>
            <a:off x="6608548" y="2817018"/>
            <a:ext cx="823377" cy="338554"/>
            <a:chOff x="6608548" y="2817018"/>
            <a:chExt cx="823377" cy="338554"/>
          </a:xfrm>
        </p:grpSpPr>
        <p:sp>
          <p:nvSpPr>
            <p:cNvPr id="129" name="Rectangle 128">
              <a:extLst>
                <a:ext uri="{FF2B5EF4-FFF2-40B4-BE49-F238E27FC236}">
                  <a16:creationId xmlns:a16="http://schemas.microsoft.com/office/drawing/2014/main" id="{47C3DB65-5B22-8F47-8E19-53ABFACEB3BD}"/>
                </a:ext>
              </a:extLst>
            </p:cNvPr>
            <p:cNvSpPr/>
            <p:nvPr/>
          </p:nvSpPr>
          <p:spPr>
            <a:xfrm>
              <a:off x="6608548" y="2827715"/>
              <a:ext cx="808387" cy="31576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8C583828-F9D6-5E48-9282-2FF7DFC194C6}"/>
                </a:ext>
              </a:extLst>
            </p:cNvPr>
            <p:cNvSpPr txBox="1"/>
            <p:nvPr/>
          </p:nvSpPr>
          <p:spPr>
            <a:xfrm>
              <a:off x="6660944" y="2817018"/>
              <a:ext cx="770981" cy="338554"/>
            </a:xfrm>
            <a:prstGeom prst="rect">
              <a:avLst/>
            </a:prstGeom>
            <a:noFill/>
          </p:spPr>
          <p:txBody>
            <a:bodyPr wrap="square" rtlCol="0">
              <a:spAutoFit/>
            </a:bodyPr>
            <a:lstStyle/>
            <a:p>
              <a:r>
                <a:rPr lang="en-US" sz="1600" dirty="0">
                  <a:solidFill>
                    <a:srgbClr val="00B050"/>
                  </a:solidFill>
                  <a:latin typeface="Times New Roman" panose="02020603050405020304" pitchFamily="18" charset="0"/>
                  <a:ea typeface="Cambria Math" panose="02040503050406030204" pitchFamily="18" charset="0"/>
                  <a:cs typeface="Times New Roman" panose="02020603050405020304" pitchFamily="18" charset="0"/>
                </a:rPr>
                <a:t>6. =  0</a:t>
              </a:r>
            </a:p>
          </p:txBody>
        </p:sp>
      </p:grpSp>
      <p:sp>
        <p:nvSpPr>
          <p:cNvPr id="78" name="TextBox 77">
            <a:extLst>
              <a:ext uri="{FF2B5EF4-FFF2-40B4-BE49-F238E27FC236}">
                <a16:creationId xmlns:a16="http://schemas.microsoft.com/office/drawing/2014/main" id="{30C695A6-FCA6-F944-BA4E-FB2F4C5F0757}"/>
              </a:ext>
            </a:extLst>
          </p:cNvPr>
          <p:cNvSpPr txBox="1"/>
          <p:nvPr/>
        </p:nvSpPr>
        <p:spPr>
          <a:xfrm>
            <a:off x="5246176" y="2141315"/>
            <a:ext cx="98441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1. =  3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57BD656C-EE84-7944-9F28-E9E041C59F31}"/>
              </a:ext>
            </a:extLst>
          </p:cNvPr>
          <p:cNvSpPr txBox="1"/>
          <p:nvPr/>
        </p:nvSpPr>
        <p:spPr>
          <a:xfrm>
            <a:off x="6813446" y="2147334"/>
            <a:ext cx="984415" cy="338554"/>
          </a:xfrm>
          <a:prstGeom prst="rect">
            <a:avLst/>
          </a:prstGeom>
          <a:noFill/>
        </p:spPr>
        <p:txBody>
          <a:bodyPr wrap="square" rtlCol="0">
            <a:spAutoFit/>
          </a:bodyPr>
          <a:lstStyle/>
          <a:p>
            <a:r>
              <a:rPr lang="en-US" sz="1600" dirty="0">
                <a:latin typeface="Times New Roman" panose="02020603050405020304" pitchFamily="18" charset="0"/>
                <a:ea typeface="Cambria Math" panose="02040503050406030204" pitchFamily="18" charset="0"/>
                <a:cs typeface="Times New Roman" panose="02020603050405020304" pitchFamily="18" charset="0"/>
              </a:rPr>
              <a:t>5. =  1 </a:t>
            </a:r>
            <a:r>
              <a:rPr lang="en-US" sz="1600" dirty="0" err="1">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77C2B82-4550-174A-B06A-70E8CAD73D0B}"/>
              </a:ext>
            </a:extLst>
          </p:cNvPr>
          <p:cNvGrpSpPr/>
          <p:nvPr/>
        </p:nvGrpSpPr>
        <p:grpSpPr>
          <a:xfrm>
            <a:off x="7594627" y="3130831"/>
            <a:ext cx="1023102" cy="338554"/>
            <a:chOff x="7594627" y="3228266"/>
            <a:chExt cx="1023102" cy="338554"/>
          </a:xfrm>
        </p:grpSpPr>
        <p:sp>
          <p:nvSpPr>
            <p:cNvPr id="133" name="Rectangle 132">
              <a:extLst>
                <a:ext uri="{FF2B5EF4-FFF2-40B4-BE49-F238E27FC236}">
                  <a16:creationId xmlns:a16="http://schemas.microsoft.com/office/drawing/2014/main" id="{0A64270D-2B75-A843-91FF-3A662A5B3E23}"/>
                </a:ext>
              </a:extLst>
            </p:cNvPr>
            <p:cNvSpPr/>
            <p:nvPr/>
          </p:nvSpPr>
          <p:spPr>
            <a:xfrm>
              <a:off x="7606617" y="3238808"/>
              <a:ext cx="963927" cy="3274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360931AB-CEC4-2748-9510-56BF32DAF323}"/>
                </a:ext>
              </a:extLst>
            </p:cNvPr>
            <p:cNvSpPr txBox="1"/>
            <p:nvPr/>
          </p:nvSpPr>
          <p:spPr>
            <a:xfrm>
              <a:off x="7594627" y="3228266"/>
              <a:ext cx="1023102" cy="338554"/>
            </a:xfrm>
            <a:prstGeom prst="rect">
              <a:avLst/>
            </a:prstGeom>
            <a:noFill/>
            <a:ln>
              <a:noFill/>
            </a:ln>
          </p:spPr>
          <p:txBody>
            <a:bodyPr wrap="square" rtlCol="0">
              <a:spAutoFit/>
            </a:bodyPr>
            <a:lstStyle/>
            <a:p>
              <a:r>
                <a:rPr lang="en-US" sz="16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8. =  .5 </a:t>
              </a:r>
              <a:r>
                <a:rPr lang="en-US" sz="1600" dirty="0" err="1">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07A5BD2-D457-3B49-B057-70023DCCE136}"/>
              </a:ext>
            </a:extLst>
          </p:cNvPr>
          <p:cNvGrpSpPr/>
          <p:nvPr/>
        </p:nvGrpSpPr>
        <p:grpSpPr>
          <a:xfrm>
            <a:off x="6003180" y="3214895"/>
            <a:ext cx="1030576" cy="338554"/>
            <a:chOff x="6055645" y="3237380"/>
            <a:chExt cx="1030576" cy="338554"/>
          </a:xfrm>
        </p:grpSpPr>
        <p:sp>
          <p:nvSpPr>
            <p:cNvPr id="132" name="Rectangle 131">
              <a:extLst>
                <a:ext uri="{FF2B5EF4-FFF2-40B4-BE49-F238E27FC236}">
                  <a16:creationId xmlns:a16="http://schemas.microsoft.com/office/drawing/2014/main" id="{275824FD-62C9-694A-A765-92FC61A02571}"/>
                </a:ext>
              </a:extLst>
            </p:cNvPr>
            <p:cNvSpPr/>
            <p:nvPr/>
          </p:nvSpPr>
          <p:spPr>
            <a:xfrm>
              <a:off x="6055645" y="3243702"/>
              <a:ext cx="972600" cy="3274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F1357B75-D7C6-5749-B2BE-5251FF75FD5E}"/>
                </a:ext>
              </a:extLst>
            </p:cNvPr>
            <p:cNvSpPr txBox="1"/>
            <p:nvPr/>
          </p:nvSpPr>
          <p:spPr>
            <a:xfrm>
              <a:off x="6077336" y="3237380"/>
              <a:ext cx="1008885" cy="338554"/>
            </a:xfrm>
            <a:prstGeom prst="rect">
              <a:avLst/>
            </a:prstGeom>
            <a:noFill/>
            <a:ln>
              <a:noFill/>
            </a:ln>
          </p:spPr>
          <p:txBody>
            <a:bodyPr wrap="square" rtlCol="0">
              <a:spAutoFit/>
            </a:bodyPr>
            <a:lstStyle/>
            <a:p>
              <a:r>
                <a:rPr lang="en-US" sz="16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4. =  2 </a:t>
              </a:r>
              <a:r>
                <a:rPr lang="en-US" sz="1600" dirty="0" err="1">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lb</a:t>
              </a:r>
              <a:endParaRPr lang="en-US" sz="1600" dirty="0">
                <a:latin typeface="Times New Roman" panose="02020603050405020304" pitchFamily="18" charset="0"/>
                <a:ea typeface="Cambria Math" panose="020405030504060302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84EB8159-B9A0-ED4C-B472-E73E9BA0FC6C}"/>
                  </a:ext>
                </a:extLst>
              </p:cNvPr>
              <p:cNvSpPr txBox="1"/>
              <p:nvPr/>
            </p:nvSpPr>
            <p:spPr>
              <a:xfrm>
                <a:off x="1715594" y="2679241"/>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38" name="TextBox 137">
                <a:extLst>
                  <a:ext uri="{FF2B5EF4-FFF2-40B4-BE49-F238E27FC236}">
                    <a16:creationId xmlns:a16="http://schemas.microsoft.com/office/drawing/2014/main" id="{84EB8159-B9A0-ED4C-B472-E73E9BA0FC6C}"/>
                  </a:ext>
                </a:extLst>
              </p:cNvPr>
              <p:cNvSpPr txBox="1">
                <a:spLocks noRot="1" noChangeAspect="1" noMove="1" noResize="1" noEditPoints="1" noAdjustHandles="1" noChangeArrowheads="1" noChangeShapeType="1" noTextEdit="1"/>
              </p:cNvSpPr>
              <p:nvPr/>
            </p:nvSpPr>
            <p:spPr>
              <a:xfrm>
                <a:off x="1715594" y="2679241"/>
                <a:ext cx="646359" cy="309637"/>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743F2388-BD21-3E46-A065-5612D88FEC9D}"/>
                  </a:ext>
                </a:extLst>
              </p:cNvPr>
              <p:cNvSpPr txBox="1"/>
              <p:nvPr/>
            </p:nvSpPr>
            <p:spPr>
              <a:xfrm>
                <a:off x="1722261" y="4183358"/>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39" name="TextBox 138">
                <a:extLst>
                  <a:ext uri="{FF2B5EF4-FFF2-40B4-BE49-F238E27FC236}">
                    <a16:creationId xmlns:a16="http://schemas.microsoft.com/office/drawing/2014/main" id="{743F2388-BD21-3E46-A065-5612D88FEC9D}"/>
                  </a:ext>
                </a:extLst>
              </p:cNvPr>
              <p:cNvSpPr txBox="1">
                <a:spLocks noRot="1" noChangeAspect="1" noMove="1" noResize="1" noEditPoints="1" noAdjustHandles="1" noChangeArrowheads="1" noChangeShapeType="1" noTextEdit="1"/>
              </p:cNvSpPr>
              <p:nvPr/>
            </p:nvSpPr>
            <p:spPr>
              <a:xfrm>
                <a:off x="1722261" y="4183358"/>
                <a:ext cx="646359" cy="309637"/>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73B30DE5-5547-B349-8C4F-BCA840EFE5BC}"/>
                  </a:ext>
                </a:extLst>
              </p:cNvPr>
              <p:cNvSpPr txBox="1"/>
              <p:nvPr/>
            </p:nvSpPr>
            <p:spPr>
              <a:xfrm>
                <a:off x="2986719" y="2662203"/>
                <a:ext cx="646359" cy="3096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ea typeface="Cambria Math" panose="02040503050406030204" pitchFamily="18" charset="0"/>
                            </a:rPr>
                          </m:ctrlPr>
                        </m:radPr>
                        <m:deg/>
                        <m:e>
                          <m:r>
                            <a:rPr lang="en-US" b="0" i="0" smtClean="0">
                              <a:latin typeface="Cambria Math" panose="02040503050406030204" pitchFamily="18" charset="0"/>
                              <a:ea typeface="Cambria Math" panose="02040503050406030204" pitchFamily="18" charset="0"/>
                            </a:rPr>
                            <m:t>2</m:t>
                          </m:r>
                        </m:e>
                      </m:rad>
                    </m:oMath>
                  </m:oMathPara>
                </a14:m>
                <a:endParaRPr lang="en-US"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40" name="TextBox 139">
                <a:extLst>
                  <a:ext uri="{FF2B5EF4-FFF2-40B4-BE49-F238E27FC236}">
                    <a16:creationId xmlns:a16="http://schemas.microsoft.com/office/drawing/2014/main" id="{73B30DE5-5547-B349-8C4F-BCA840EFE5BC}"/>
                  </a:ext>
                </a:extLst>
              </p:cNvPr>
              <p:cNvSpPr txBox="1">
                <a:spLocks noRot="1" noChangeAspect="1" noMove="1" noResize="1" noEditPoints="1" noAdjustHandles="1" noChangeArrowheads="1" noChangeShapeType="1" noTextEdit="1"/>
              </p:cNvSpPr>
              <p:nvPr/>
            </p:nvSpPr>
            <p:spPr>
              <a:xfrm>
                <a:off x="2986719" y="2662203"/>
                <a:ext cx="646359" cy="309637"/>
              </a:xfrm>
              <a:prstGeom prst="rect">
                <a:avLst/>
              </a:prstGeom>
              <a:blipFill>
                <a:blip r:embed="rId8"/>
                <a:stretch>
                  <a:fillRect b="-4000"/>
                </a:stretch>
              </a:blipFill>
            </p:spPr>
            <p:txBody>
              <a:bodyPr/>
              <a:lstStyle/>
              <a:p>
                <a:r>
                  <a:rPr lang="en-US">
                    <a:noFill/>
                  </a:rPr>
                  <a:t> </a:t>
                </a:r>
              </a:p>
            </p:txBody>
          </p:sp>
        </mc:Fallback>
      </mc:AlternateContent>
      <p:grpSp>
        <p:nvGrpSpPr>
          <p:cNvPr id="143" name="Group 142">
            <a:extLst>
              <a:ext uri="{FF2B5EF4-FFF2-40B4-BE49-F238E27FC236}">
                <a16:creationId xmlns:a16="http://schemas.microsoft.com/office/drawing/2014/main" id="{C26427D2-24D8-3F4B-B915-EC73E576E880}"/>
              </a:ext>
            </a:extLst>
          </p:cNvPr>
          <p:cNvGrpSpPr/>
          <p:nvPr/>
        </p:nvGrpSpPr>
        <p:grpSpPr>
          <a:xfrm>
            <a:off x="333106" y="6080722"/>
            <a:ext cx="1678033" cy="481586"/>
            <a:chOff x="1032936" y="5890542"/>
            <a:chExt cx="1678033" cy="481586"/>
          </a:xfrm>
        </p:grpSpPr>
        <p:sp>
          <p:nvSpPr>
            <p:cNvPr id="144" name="TextBox 143">
              <a:extLst>
                <a:ext uri="{FF2B5EF4-FFF2-40B4-BE49-F238E27FC236}">
                  <a16:creationId xmlns:a16="http://schemas.microsoft.com/office/drawing/2014/main" id="{BC2A5CA3-92F5-2943-BC77-C5A4A60F388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45" name="TextBox 144">
              <a:extLst>
                <a:ext uri="{FF2B5EF4-FFF2-40B4-BE49-F238E27FC236}">
                  <a16:creationId xmlns:a16="http://schemas.microsoft.com/office/drawing/2014/main" id="{309BC5B8-2072-C94E-9CD4-35D7E1877F67}"/>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5620549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12317</TotalTime>
  <Words>2055</Words>
  <Application>Microsoft Macintosh PowerPoint</Application>
  <PresentationFormat>On-screen Show (4:3)</PresentationFormat>
  <Paragraphs>883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155</cp:revision>
  <dcterms:created xsi:type="dcterms:W3CDTF">2019-07-08T03:53:42Z</dcterms:created>
  <dcterms:modified xsi:type="dcterms:W3CDTF">2020-10-15T07:13:27Z</dcterms:modified>
</cp:coreProperties>
</file>