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311" r:id="rId2"/>
    <p:sldId id="658" r:id="rId3"/>
    <p:sldId id="312" r:id="rId4"/>
    <p:sldId id="256" r:id="rId5"/>
    <p:sldId id="308" r:id="rId6"/>
    <p:sldId id="262" r:id="rId7"/>
    <p:sldId id="332" r:id="rId8"/>
    <p:sldId id="309" r:id="rId9"/>
    <p:sldId id="292" r:id="rId10"/>
    <p:sldId id="300" r:id="rId11"/>
    <p:sldId id="293" r:id="rId12"/>
    <p:sldId id="301" r:id="rId13"/>
    <p:sldId id="302" r:id="rId14"/>
    <p:sldId id="303" r:id="rId15"/>
    <p:sldId id="304" r:id="rId16"/>
    <p:sldId id="305" r:id="rId17"/>
    <p:sldId id="310" r:id="rId18"/>
    <p:sldId id="306" r:id="rId19"/>
    <p:sldId id="659"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966"/>
    <p:restoredTop sz="94694"/>
  </p:normalViewPr>
  <p:slideViewPr>
    <p:cSldViewPr snapToGrid="0" snapToObjects="1">
      <p:cViewPr varScale="1">
        <p:scale>
          <a:sx n="128" d="100"/>
          <a:sy n="128" d="100"/>
        </p:scale>
        <p:origin x="212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CE068D-E6FC-DA4E-ADEE-24974D6B82A1}" type="datetimeFigureOut">
              <a:rPr lang="en-US" smtClean="0"/>
              <a:t>10/15/20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7C7A3-F4B3-F248-AF3E-7CF0E1CA47C9}" type="slidenum">
              <a:rPr lang="en-US" smtClean="0"/>
              <a:t>‹#›</a:t>
            </a:fld>
            <a:endParaRPr lang="en-US"/>
          </a:p>
        </p:txBody>
      </p:sp>
    </p:spTree>
    <p:extLst>
      <p:ext uri="{BB962C8B-B14F-4D97-AF65-F5344CB8AC3E}">
        <p14:creationId xmlns:p14="http://schemas.microsoft.com/office/powerpoint/2010/main" val="3184131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CE068D-E6FC-DA4E-ADEE-24974D6B82A1}" type="datetimeFigureOut">
              <a:rPr lang="en-US" smtClean="0"/>
              <a:t>10/15/20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7C7A3-F4B3-F248-AF3E-7CF0E1CA47C9}" type="slidenum">
              <a:rPr lang="en-US" smtClean="0"/>
              <a:t>‹#›</a:t>
            </a:fld>
            <a:endParaRPr lang="en-US"/>
          </a:p>
        </p:txBody>
      </p:sp>
    </p:spTree>
    <p:extLst>
      <p:ext uri="{BB962C8B-B14F-4D97-AF65-F5344CB8AC3E}">
        <p14:creationId xmlns:p14="http://schemas.microsoft.com/office/powerpoint/2010/main" val="4028792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CE068D-E6FC-DA4E-ADEE-24974D6B82A1}" type="datetimeFigureOut">
              <a:rPr lang="en-US" smtClean="0"/>
              <a:t>10/15/20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7C7A3-F4B3-F248-AF3E-7CF0E1CA47C9}" type="slidenum">
              <a:rPr lang="en-US" smtClean="0"/>
              <a:t>‹#›</a:t>
            </a:fld>
            <a:endParaRPr lang="en-US"/>
          </a:p>
        </p:txBody>
      </p:sp>
    </p:spTree>
    <p:extLst>
      <p:ext uri="{BB962C8B-B14F-4D97-AF65-F5344CB8AC3E}">
        <p14:creationId xmlns:p14="http://schemas.microsoft.com/office/powerpoint/2010/main" val="651030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CE068D-E6FC-DA4E-ADEE-24974D6B82A1}" type="datetimeFigureOut">
              <a:rPr lang="en-US" smtClean="0"/>
              <a:t>10/15/20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7C7A3-F4B3-F248-AF3E-7CF0E1CA47C9}" type="slidenum">
              <a:rPr lang="en-US" smtClean="0"/>
              <a:t>‹#›</a:t>
            </a:fld>
            <a:endParaRPr lang="en-US"/>
          </a:p>
        </p:txBody>
      </p:sp>
    </p:spTree>
    <p:extLst>
      <p:ext uri="{BB962C8B-B14F-4D97-AF65-F5344CB8AC3E}">
        <p14:creationId xmlns:p14="http://schemas.microsoft.com/office/powerpoint/2010/main" val="2535337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CE068D-E6FC-DA4E-ADEE-24974D6B82A1}" type="datetimeFigureOut">
              <a:rPr lang="en-US" smtClean="0"/>
              <a:t>10/15/20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7C7A3-F4B3-F248-AF3E-7CF0E1CA47C9}" type="slidenum">
              <a:rPr lang="en-US" smtClean="0"/>
              <a:t>‹#›</a:t>
            </a:fld>
            <a:endParaRPr lang="en-US"/>
          </a:p>
        </p:txBody>
      </p:sp>
    </p:spTree>
    <p:extLst>
      <p:ext uri="{BB962C8B-B14F-4D97-AF65-F5344CB8AC3E}">
        <p14:creationId xmlns:p14="http://schemas.microsoft.com/office/powerpoint/2010/main" val="2607463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CE068D-E6FC-DA4E-ADEE-24974D6B82A1}" type="datetimeFigureOut">
              <a:rPr lang="en-US" smtClean="0"/>
              <a:t>10/15/20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67C7A3-F4B3-F248-AF3E-7CF0E1CA47C9}" type="slidenum">
              <a:rPr lang="en-US" smtClean="0"/>
              <a:t>‹#›</a:t>
            </a:fld>
            <a:endParaRPr lang="en-US"/>
          </a:p>
        </p:txBody>
      </p:sp>
    </p:spTree>
    <p:extLst>
      <p:ext uri="{BB962C8B-B14F-4D97-AF65-F5344CB8AC3E}">
        <p14:creationId xmlns:p14="http://schemas.microsoft.com/office/powerpoint/2010/main" val="1060784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CE068D-E6FC-DA4E-ADEE-24974D6B82A1}" type="datetimeFigureOut">
              <a:rPr lang="en-US" smtClean="0"/>
              <a:t>10/15/20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67C7A3-F4B3-F248-AF3E-7CF0E1CA47C9}" type="slidenum">
              <a:rPr lang="en-US" smtClean="0"/>
              <a:t>‹#›</a:t>
            </a:fld>
            <a:endParaRPr lang="en-US"/>
          </a:p>
        </p:txBody>
      </p:sp>
    </p:spTree>
    <p:extLst>
      <p:ext uri="{BB962C8B-B14F-4D97-AF65-F5344CB8AC3E}">
        <p14:creationId xmlns:p14="http://schemas.microsoft.com/office/powerpoint/2010/main" val="2834295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CE068D-E6FC-DA4E-ADEE-24974D6B82A1}" type="datetimeFigureOut">
              <a:rPr lang="en-US" smtClean="0"/>
              <a:t>10/15/20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67C7A3-F4B3-F248-AF3E-7CF0E1CA47C9}" type="slidenum">
              <a:rPr lang="en-US" smtClean="0"/>
              <a:t>‹#›</a:t>
            </a:fld>
            <a:endParaRPr lang="en-US"/>
          </a:p>
        </p:txBody>
      </p:sp>
    </p:spTree>
    <p:extLst>
      <p:ext uri="{BB962C8B-B14F-4D97-AF65-F5344CB8AC3E}">
        <p14:creationId xmlns:p14="http://schemas.microsoft.com/office/powerpoint/2010/main" val="4201320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E068D-E6FC-DA4E-ADEE-24974D6B82A1}" type="datetimeFigureOut">
              <a:rPr lang="en-US" smtClean="0"/>
              <a:t>10/15/20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67C7A3-F4B3-F248-AF3E-7CF0E1CA47C9}" type="slidenum">
              <a:rPr lang="en-US" smtClean="0"/>
              <a:t>‹#›</a:t>
            </a:fld>
            <a:endParaRPr lang="en-US"/>
          </a:p>
        </p:txBody>
      </p:sp>
    </p:spTree>
    <p:extLst>
      <p:ext uri="{BB962C8B-B14F-4D97-AF65-F5344CB8AC3E}">
        <p14:creationId xmlns:p14="http://schemas.microsoft.com/office/powerpoint/2010/main" val="4174711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CE068D-E6FC-DA4E-ADEE-24974D6B82A1}" type="datetimeFigureOut">
              <a:rPr lang="en-US" smtClean="0"/>
              <a:t>10/15/20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67C7A3-F4B3-F248-AF3E-7CF0E1CA47C9}" type="slidenum">
              <a:rPr lang="en-US" smtClean="0"/>
              <a:t>‹#›</a:t>
            </a:fld>
            <a:endParaRPr lang="en-US"/>
          </a:p>
        </p:txBody>
      </p:sp>
    </p:spTree>
    <p:extLst>
      <p:ext uri="{BB962C8B-B14F-4D97-AF65-F5344CB8AC3E}">
        <p14:creationId xmlns:p14="http://schemas.microsoft.com/office/powerpoint/2010/main" val="3468297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CE068D-E6FC-DA4E-ADEE-24974D6B82A1}" type="datetimeFigureOut">
              <a:rPr lang="en-US" smtClean="0"/>
              <a:t>10/15/20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67C7A3-F4B3-F248-AF3E-7CF0E1CA47C9}" type="slidenum">
              <a:rPr lang="en-US" smtClean="0"/>
              <a:t>‹#›</a:t>
            </a:fld>
            <a:endParaRPr lang="en-US"/>
          </a:p>
        </p:txBody>
      </p:sp>
    </p:spTree>
    <p:extLst>
      <p:ext uri="{BB962C8B-B14F-4D97-AF65-F5344CB8AC3E}">
        <p14:creationId xmlns:p14="http://schemas.microsoft.com/office/powerpoint/2010/main" val="4057828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CE068D-E6FC-DA4E-ADEE-24974D6B82A1}" type="datetimeFigureOut">
              <a:rPr lang="en-US" smtClean="0"/>
              <a:t>10/15/20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67C7A3-F4B3-F248-AF3E-7CF0E1CA47C9}" type="slidenum">
              <a:rPr lang="en-US" smtClean="0"/>
              <a:t>‹#›</a:t>
            </a:fld>
            <a:endParaRPr lang="en-US"/>
          </a:p>
        </p:txBody>
      </p:sp>
    </p:spTree>
    <p:extLst>
      <p:ext uri="{BB962C8B-B14F-4D97-AF65-F5344CB8AC3E}">
        <p14:creationId xmlns:p14="http://schemas.microsoft.com/office/powerpoint/2010/main" val="29218741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13" Type="http://schemas.openxmlformats.org/officeDocument/2006/relationships/image" Target="../media/image9.emf"/><Relationship Id="rId18" Type="http://schemas.openxmlformats.org/officeDocument/2006/relationships/image" Target="../media/image13.emf"/><Relationship Id="rId12" Type="http://schemas.openxmlformats.org/officeDocument/2006/relationships/image" Target="../media/image7.emf"/><Relationship Id="rId17" Type="http://schemas.openxmlformats.org/officeDocument/2006/relationships/image" Target="../media/image11.emf"/><Relationship Id="rId2" Type="http://schemas.openxmlformats.org/officeDocument/2006/relationships/image" Target="../media/image18.png"/><Relationship Id="rId16" Type="http://schemas.openxmlformats.org/officeDocument/2006/relationships/image" Target="../media/image24.png"/><Relationship Id="rId20" Type="http://schemas.openxmlformats.org/officeDocument/2006/relationships/image" Target="../media/image17.emf"/><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5.emf"/><Relationship Id="rId5" Type="http://schemas.openxmlformats.org/officeDocument/2006/relationships/image" Target="../media/image19.png"/><Relationship Id="rId15" Type="http://schemas.openxmlformats.org/officeDocument/2006/relationships/image" Target="../media/image23.png"/><Relationship Id="rId10" Type="http://schemas.openxmlformats.org/officeDocument/2006/relationships/image" Target="../media/image3.emf"/><Relationship Id="rId19" Type="http://schemas.openxmlformats.org/officeDocument/2006/relationships/image" Target="../media/image15.emf"/><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1.tiff"/><Relationship Id="rId2" Type="http://schemas.openxmlformats.org/officeDocument/2006/relationships/image" Target="../media/image180.png"/><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image" Target="../media/image210.png"/><Relationship Id="rId4" Type="http://schemas.openxmlformats.org/officeDocument/2006/relationships/image" Target="../media/image19.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lattogle.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85762E-FD32-4246-8660-1A8DED7744EA}"/>
              </a:ext>
            </a:extLst>
          </p:cNvPr>
          <p:cNvSpPr/>
          <p:nvPr/>
        </p:nvSpPr>
        <p:spPr>
          <a:xfrm>
            <a:off x="277472"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BAC63CB-32D5-9341-9782-36AFC279F214}"/>
              </a:ext>
            </a:extLst>
          </p:cNvPr>
          <p:cNvSpPr txBox="1"/>
          <p:nvPr/>
        </p:nvSpPr>
        <p:spPr>
          <a:xfrm>
            <a:off x="2368421" y="4333612"/>
            <a:ext cx="5061319"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Displacement Analysis of Exponential </a:t>
            </a:r>
          </a:p>
          <a:p>
            <a:r>
              <a:rPr lang="en-US" sz="2400" dirty="0">
                <a:latin typeface="Times New Roman" panose="02020603050405020304" pitchFamily="18" charset="0"/>
                <a:cs typeface="Times New Roman" panose="02020603050405020304" pitchFamily="18" charset="0"/>
              </a:rPr>
              <a:t>  Lattice Truss Structures, Problem #1                    </a:t>
            </a:r>
          </a:p>
        </p:txBody>
      </p:sp>
      <p:grpSp>
        <p:nvGrpSpPr>
          <p:cNvPr id="6" name="Group 5">
            <a:extLst>
              <a:ext uri="{FF2B5EF4-FFF2-40B4-BE49-F238E27FC236}">
                <a16:creationId xmlns:a16="http://schemas.microsoft.com/office/drawing/2014/main" id="{AEEBD980-101D-F940-9D7F-547AFA338FBB}"/>
              </a:ext>
            </a:extLst>
          </p:cNvPr>
          <p:cNvGrpSpPr/>
          <p:nvPr/>
        </p:nvGrpSpPr>
        <p:grpSpPr>
          <a:xfrm>
            <a:off x="2188844" y="1652508"/>
            <a:ext cx="5003960" cy="1107996"/>
            <a:chOff x="2131418" y="1934112"/>
            <a:chExt cx="5003960" cy="1107996"/>
          </a:xfrm>
        </p:grpSpPr>
        <p:sp>
          <p:nvSpPr>
            <p:cNvPr id="7" name="TextBox 6">
              <a:extLst>
                <a:ext uri="{FF2B5EF4-FFF2-40B4-BE49-F238E27FC236}">
                  <a16:creationId xmlns:a16="http://schemas.microsoft.com/office/drawing/2014/main" id="{8045ECAB-7F25-2F40-8899-023332E1A5CA}"/>
                </a:ext>
              </a:extLst>
            </p:cNvPr>
            <p:cNvSpPr txBox="1"/>
            <p:nvPr/>
          </p:nvSpPr>
          <p:spPr>
            <a:xfrm>
              <a:off x="2131418" y="1934112"/>
              <a:ext cx="4857203" cy="1107996"/>
            </a:xfrm>
            <a:prstGeom prst="rect">
              <a:avLst/>
            </a:prstGeom>
            <a:noFill/>
          </p:spPr>
          <p:txBody>
            <a:bodyPr wrap="square" rtlCol="0">
              <a:spAutoFit/>
            </a:bodyPr>
            <a:lstStyle/>
            <a:p>
              <a:r>
                <a:rPr lang="en-US" sz="6600" dirty="0">
                  <a:latin typeface="Times New Roman" panose="02020603050405020304" pitchFamily="18" charset="0"/>
                  <a:cs typeface="Times New Roman" panose="02020603050405020304" pitchFamily="18" charset="0"/>
                </a:rPr>
                <a:t> </a:t>
              </a:r>
              <a:r>
                <a:rPr lang="en-US" sz="6000" dirty="0">
                  <a:latin typeface="Times New Roman" panose="02020603050405020304" pitchFamily="18" charset="0"/>
                  <a:cs typeface="Times New Roman" panose="02020603050405020304" pitchFamily="18" charset="0"/>
                </a:rPr>
                <a:t>LATTOGLE</a:t>
              </a:r>
              <a:endParaRPr lang="en-US" sz="6600" baseline="300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23B513A-85C3-BD4D-8BBE-F9416A02D97C}"/>
                </a:ext>
              </a:extLst>
            </p:cNvPr>
            <p:cNvSpPr txBox="1"/>
            <p:nvPr/>
          </p:nvSpPr>
          <p:spPr>
            <a:xfrm>
              <a:off x="6352697" y="2007825"/>
              <a:ext cx="782681"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a:t>
              </a:r>
              <a:endParaRPr lang="en-US" sz="3200" dirty="0"/>
            </a:p>
          </p:txBody>
        </p:sp>
      </p:grpSp>
    </p:spTree>
    <p:extLst>
      <p:ext uri="{BB962C8B-B14F-4D97-AF65-F5344CB8AC3E}">
        <p14:creationId xmlns:p14="http://schemas.microsoft.com/office/powerpoint/2010/main" val="2569290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Rectangle 108">
            <a:extLst>
              <a:ext uri="{FF2B5EF4-FFF2-40B4-BE49-F238E27FC236}">
                <a16:creationId xmlns:a16="http://schemas.microsoft.com/office/drawing/2014/main" id="{5EE9DCB0-00CA-654E-8CFC-6EA48EB8CE70}"/>
              </a:ext>
            </a:extLst>
          </p:cNvPr>
          <p:cNvSpPr/>
          <p:nvPr/>
        </p:nvSpPr>
        <p:spPr>
          <a:xfrm>
            <a:off x="307818" y="289711"/>
            <a:ext cx="8573632" cy="6337426"/>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 name="Straight Connector 109">
            <a:extLst>
              <a:ext uri="{FF2B5EF4-FFF2-40B4-BE49-F238E27FC236}">
                <a16:creationId xmlns:a16="http://schemas.microsoft.com/office/drawing/2014/main" id="{A9822224-4706-C645-8086-9526369D1F8D}"/>
              </a:ext>
            </a:extLst>
          </p:cNvPr>
          <p:cNvCxnSpPr/>
          <p:nvPr/>
        </p:nvCxnSpPr>
        <p:spPr>
          <a:xfrm>
            <a:off x="307818" y="698525"/>
            <a:ext cx="85736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B25C0B67-4BC8-E946-A4A0-84E0E4EC9CEE}"/>
              </a:ext>
            </a:extLst>
          </p:cNvPr>
          <p:cNvCxnSpPr/>
          <p:nvPr/>
        </p:nvCxnSpPr>
        <p:spPr>
          <a:xfrm>
            <a:off x="306204" y="3509980"/>
            <a:ext cx="85736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1" name="TextBox 340">
            <a:extLst>
              <a:ext uri="{FF2B5EF4-FFF2-40B4-BE49-F238E27FC236}">
                <a16:creationId xmlns:a16="http://schemas.microsoft.com/office/drawing/2014/main" id="{9FA1467F-AB8B-AD42-ACE4-7CD1F32723E4}"/>
              </a:ext>
            </a:extLst>
          </p:cNvPr>
          <p:cNvSpPr txBox="1"/>
          <p:nvPr/>
        </p:nvSpPr>
        <p:spPr>
          <a:xfrm>
            <a:off x="2134073" y="2534817"/>
            <a:ext cx="636660" cy="246221"/>
          </a:xfrm>
          <a:prstGeom prst="rect">
            <a:avLst/>
          </a:prstGeom>
          <a:noFill/>
        </p:spPr>
        <p:txBody>
          <a:bodyPr wrap="square" rtlCol="0">
            <a:spAutoFit/>
          </a:bodyPr>
          <a:lstStyle/>
          <a:p>
            <a:r>
              <a:rPr lang="en-US" sz="1000" dirty="0">
                <a:solidFill>
                  <a:srgbClr val="FF0000"/>
                </a:solidFill>
              </a:rPr>
              <a:t>Group 2  </a:t>
            </a:r>
          </a:p>
        </p:txBody>
      </p:sp>
      <p:sp>
        <p:nvSpPr>
          <p:cNvPr id="221" name="TextBox 220">
            <a:extLst>
              <a:ext uri="{FF2B5EF4-FFF2-40B4-BE49-F238E27FC236}">
                <a16:creationId xmlns:a16="http://schemas.microsoft.com/office/drawing/2014/main" id="{EDC33424-FC03-FC47-932F-519985014C00}"/>
              </a:ext>
            </a:extLst>
          </p:cNvPr>
          <p:cNvSpPr txBox="1"/>
          <p:nvPr/>
        </p:nvSpPr>
        <p:spPr>
          <a:xfrm>
            <a:off x="4204716" y="3531739"/>
            <a:ext cx="100802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Group 2   </a:t>
            </a:r>
          </a:p>
        </p:txBody>
      </p:sp>
      <p:sp>
        <p:nvSpPr>
          <p:cNvPr id="222" name="TextBox 221">
            <a:extLst>
              <a:ext uri="{FF2B5EF4-FFF2-40B4-BE49-F238E27FC236}">
                <a16:creationId xmlns:a16="http://schemas.microsoft.com/office/drawing/2014/main" id="{BFE18EBC-D3E1-8A4C-888C-6C0942868276}"/>
              </a:ext>
            </a:extLst>
          </p:cNvPr>
          <p:cNvSpPr txBox="1"/>
          <p:nvPr/>
        </p:nvSpPr>
        <p:spPr>
          <a:xfrm>
            <a:off x="294418" y="3984238"/>
            <a:ext cx="1850598" cy="307777"/>
          </a:xfrm>
          <a:prstGeom prst="rect">
            <a:avLst/>
          </a:prstGeom>
          <a:noFill/>
        </p:spPr>
        <p:txBody>
          <a:bodyPr wrap="square" rtlCol="0">
            <a:spAutoFit/>
          </a:bodyPr>
          <a:lstStyle/>
          <a:p>
            <a:r>
              <a:rPr lang="en-US" sz="1400" dirty="0"/>
              <a:t>Member force per unit </a:t>
            </a:r>
          </a:p>
        </p:txBody>
      </p:sp>
      <p:sp>
        <p:nvSpPr>
          <p:cNvPr id="223" name="TextBox 222">
            <a:extLst>
              <a:ext uri="{FF2B5EF4-FFF2-40B4-BE49-F238E27FC236}">
                <a16:creationId xmlns:a16="http://schemas.microsoft.com/office/drawing/2014/main" id="{B7BF5423-713E-DC41-AC48-CEF55582382F}"/>
              </a:ext>
            </a:extLst>
          </p:cNvPr>
          <p:cNvSpPr txBox="1"/>
          <p:nvPr/>
        </p:nvSpPr>
        <p:spPr>
          <a:xfrm>
            <a:off x="6387066" y="3972844"/>
            <a:ext cx="1370951" cy="307777"/>
          </a:xfrm>
          <a:prstGeom prst="rect">
            <a:avLst/>
          </a:prstGeom>
          <a:noFill/>
        </p:spPr>
        <p:txBody>
          <a:bodyPr wrap="square" rtlCol="0">
            <a:spAutoFit/>
          </a:bodyPr>
          <a:lstStyle/>
          <a:p>
            <a:r>
              <a:rPr lang="en-US" sz="1400" dirty="0"/>
              <a:t>Member length </a:t>
            </a:r>
          </a:p>
        </p:txBody>
      </p:sp>
      <p:sp>
        <p:nvSpPr>
          <p:cNvPr id="232" name="TextBox 231">
            <a:extLst>
              <a:ext uri="{FF2B5EF4-FFF2-40B4-BE49-F238E27FC236}">
                <a16:creationId xmlns:a16="http://schemas.microsoft.com/office/drawing/2014/main" id="{515FC057-CF70-734D-B454-1904F5C7A7BC}"/>
              </a:ext>
            </a:extLst>
          </p:cNvPr>
          <p:cNvSpPr txBox="1"/>
          <p:nvPr/>
        </p:nvSpPr>
        <p:spPr>
          <a:xfrm>
            <a:off x="303044" y="4487876"/>
            <a:ext cx="1699866" cy="523220"/>
          </a:xfrm>
          <a:prstGeom prst="rect">
            <a:avLst/>
          </a:prstGeom>
          <a:noFill/>
        </p:spPr>
        <p:txBody>
          <a:bodyPr wrap="square" rtlCol="0">
            <a:spAutoFit/>
          </a:bodyPr>
          <a:lstStyle/>
          <a:p>
            <a:r>
              <a:rPr lang="en-US" sz="1400" dirty="0"/>
              <a:t>Member force equation per unit </a:t>
            </a:r>
          </a:p>
        </p:txBody>
      </p:sp>
      <p:sp>
        <p:nvSpPr>
          <p:cNvPr id="233" name="TextBox 232">
            <a:extLst>
              <a:ext uri="{FF2B5EF4-FFF2-40B4-BE49-F238E27FC236}">
                <a16:creationId xmlns:a16="http://schemas.microsoft.com/office/drawing/2014/main" id="{BBF253FD-45F0-084B-AB70-51DA48DC8D66}"/>
              </a:ext>
            </a:extLst>
          </p:cNvPr>
          <p:cNvSpPr txBox="1"/>
          <p:nvPr/>
        </p:nvSpPr>
        <p:spPr>
          <a:xfrm>
            <a:off x="310466" y="5265973"/>
            <a:ext cx="1543774" cy="523220"/>
          </a:xfrm>
          <a:prstGeom prst="rect">
            <a:avLst/>
          </a:prstGeom>
          <a:noFill/>
        </p:spPr>
        <p:txBody>
          <a:bodyPr wrap="square" rtlCol="0">
            <a:spAutoFit/>
          </a:bodyPr>
          <a:lstStyle/>
          <a:p>
            <a:r>
              <a:rPr lang="en-US" sz="1400" dirty="0"/>
              <a:t>Member force  equation squared </a:t>
            </a:r>
          </a:p>
        </p:txBody>
      </p:sp>
      <p:sp>
        <p:nvSpPr>
          <p:cNvPr id="234" name="TextBox 233">
            <a:extLst>
              <a:ext uri="{FF2B5EF4-FFF2-40B4-BE49-F238E27FC236}">
                <a16:creationId xmlns:a16="http://schemas.microsoft.com/office/drawing/2014/main" id="{E59A910E-2CBF-2142-9FD9-D1F5D5359294}"/>
              </a:ext>
            </a:extLst>
          </p:cNvPr>
          <p:cNvSpPr txBox="1"/>
          <p:nvPr/>
        </p:nvSpPr>
        <p:spPr>
          <a:xfrm>
            <a:off x="313597" y="5990163"/>
            <a:ext cx="1934210" cy="523220"/>
          </a:xfrm>
          <a:prstGeom prst="rect">
            <a:avLst/>
          </a:prstGeom>
          <a:noFill/>
        </p:spPr>
        <p:txBody>
          <a:bodyPr wrap="square" rtlCol="0">
            <a:spAutoFit/>
          </a:bodyPr>
          <a:lstStyle/>
          <a:p>
            <a:r>
              <a:rPr lang="en-US" sz="1400" dirty="0"/>
              <a:t>Member force squared and summed equation  </a:t>
            </a:r>
          </a:p>
        </p:txBody>
      </p:sp>
      <p:cxnSp>
        <p:nvCxnSpPr>
          <p:cNvPr id="235" name="Straight Connector 234">
            <a:extLst>
              <a:ext uri="{FF2B5EF4-FFF2-40B4-BE49-F238E27FC236}">
                <a16:creationId xmlns:a16="http://schemas.microsoft.com/office/drawing/2014/main" id="{EB449DDF-EE80-A544-9752-0146F18D83DC}"/>
              </a:ext>
            </a:extLst>
          </p:cNvPr>
          <p:cNvCxnSpPr>
            <a:cxnSpLocks/>
          </p:cNvCxnSpPr>
          <p:nvPr/>
        </p:nvCxnSpPr>
        <p:spPr>
          <a:xfrm>
            <a:off x="306061" y="3942351"/>
            <a:ext cx="8573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F6550B2B-4D40-D14E-90AB-A5C6668CD05F}"/>
              </a:ext>
            </a:extLst>
          </p:cNvPr>
          <p:cNvCxnSpPr>
            <a:cxnSpLocks/>
          </p:cNvCxnSpPr>
          <p:nvPr/>
        </p:nvCxnSpPr>
        <p:spPr>
          <a:xfrm>
            <a:off x="309115" y="4313057"/>
            <a:ext cx="85707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046C8F85-9529-6042-B902-18823B25A113}"/>
              </a:ext>
            </a:extLst>
          </p:cNvPr>
          <p:cNvCxnSpPr>
            <a:cxnSpLocks/>
          </p:cNvCxnSpPr>
          <p:nvPr/>
        </p:nvCxnSpPr>
        <p:spPr>
          <a:xfrm>
            <a:off x="304802" y="5147062"/>
            <a:ext cx="85750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51E76A90-55FA-1E40-8E45-A025D5C230BB}"/>
              </a:ext>
            </a:extLst>
          </p:cNvPr>
          <p:cNvCxnSpPr>
            <a:cxnSpLocks/>
          </p:cNvCxnSpPr>
          <p:nvPr/>
        </p:nvCxnSpPr>
        <p:spPr>
          <a:xfrm>
            <a:off x="304802" y="5900227"/>
            <a:ext cx="85750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C3E80384-30F5-F64B-BF7E-9135C18DD0E0}"/>
              </a:ext>
            </a:extLst>
          </p:cNvPr>
          <p:cNvCxnSpPr>
            <a:cxnSpLocks/>
          </p:cNvCxnSpPr>
          <p:nvPr/>
        </p:nvCxnSpPr>
        <p:spPr>
          <a:xfrm>
            <a:off x="7810322" y="3943786"/>
            <a:ext cx="0" cy="3676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06CEADFA-A158-9848-AD6E-B216FDAD5096}"/>
              </a:ext>
            </a:extLst>
          </p:cNvPr>
          <p:cNvCxnSpPr>
            <a:cxnSpLocks/>
          </p:cNvCxnSpPr>
          <p:nvPr/>
        </p:nvCxnSpPr>
        <p:spPr>
          <a:xfrm>
            <a:off x="6280706" y="3945639"/>
            <a:ext cx="0" cy="12014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CB43E337-F1CB-414A-8166-23EF54863A48}"/>
              </a:ext>
            </a:extLst>
          </p:cNvPr>
          <p:cNvCxnSpPr>
            <a:cxnSpLocks/>
          </p:cNvCxnSpPr>
          <p:nvPr/>
        </p:nvCxnSpPr>
        <p:spPr>
          <a:xfrm>
            <a:off x="2181668" y="3943543"/>
            <a:ext cx="0" cy="26835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2" name="TextBox 241">
            <a:extLst>
              <a:ext uri="{FF2B5EF4-FFF2-40B4-BE49-F238E27FC236}">
                <a16:creationId xmlns:a16="http://schemas.microsoft.com/office/drawing/2014/main" id="{03763D0E-196C-6441-8DEF-826DDC0D4599}"/>
              </a:ext>
            </a:extLst>
          </p:cNvPr>
          <p:cNvSpPr txBox="1"/>
          <p:nvPr/>
        </p:nvSpPr>
        <p:spPr>
          <a:xfrm>
            <a:off x="2358065" y="3984434"/>
            <a:ext cx="535212" cy="307777"/>
          </a:xfrm>
          <a:prstGeom prst="rect">
            <a:avLst/>
          </a:prstGeom>
          <a:noFill/>
        </p:spPr>
        <p:txBody>
          <a:bodyPr wrap="square" rtlCol="0">
            <a:spAutoFit/>
          </a:bodyPr>
          <a:lstStyle/>
          <a:p>
            <a:r>
              <a:rPr lang="en-US" sz="1400" dirty="0">
                <a:solidFill>
                  <a:srgbClr val="FF0000"/>
                </a:solidFill>
              </a:rPr>
              <a:t>1. </a:t>
            </a:r>
            <a:r>
              <a:rPr lang="en-US" sz="1400" dirty="0"/>
              <a:t>0.</a:t>
            </a:r>
          </a:p>
        </p:txBody>
      </p:sp>
      <p:sp>
        <p:nvSpPr>
          <p:cNvPr id="243" name="TextBox 242">
            <a:extLst>
              <a:ext uri="{FF2B5EF4-FFF2-40B4-BE49-F238E27FC236}">
                <a16:creationId xmlns:a16="http://schemas.microsoft.com/office/drawing/2014/main" id="{9DC4655B-234F-5B49-AE56-456D9F6892C6}"/>
              </a:ext>
            </a:extLst>
          </p:cNvPr>
          <p:cNvSpPr txBox="1"/>
          <p:nvPr/>
        </p:nvSpPr>
        <p:spPr>
          <a:xfrm>
            <a:off x="2872178" y="3979528"/>
            <a:ext cx="587294" cy="307777"/>
          </a:xfrm>
          <a:prstGeom prst="rect">
            <a:avLst/>
          </a:prstGeom>
          <a:noFill/>
        </p:spPr>
        <p:txBody>
          <a:bodyPr wrap="square" rtlCol="0">
            <a:spAutoFit/>
          </a:bodyPr>
          <a:lstStyle/>
          <a:p>
            <a:r>
              <a:rPr lang="en-US" sz="1400" dirty="0">
                <a:solidFill>
                  <a:srgbClr val="FF0000"/>
                </a:solidFill>
              </a:rPr>
              <a:t>2.</a:t>
            </a:r>
            <a:r>
              <a:rPr lang="en-US" sz="1400" dirty="0"/>
              <a:t> 2.</a:t>
            </a:r>
          </a:p>
        </p:txBody>
      </p:sp>
      <p:sp>
        <p:nvSpPr>
          <p:cNvPr id="244" name="TextBox 243">
            <a:extLst>
              <a:ext uri="{FF2B5EF4-FFF2-40B4-BE49-F238E27FC236}">
                <a16:creationId xmlns:a16="http://schemas.microsoft.com/office/drawing/2014/main" id="{79F59615-A10E-F446-837B-ADE1BF553346}"/>
              </a:ext>
            </a:extLst>
          </p:cNvPr>
          <p:cNvSpPr txBox="1"/>
          <p:nvPr/>
        </p:nvSpPr>
        <p:spPr>
          <a:xfrm>
            <a:off x="3386290" y="3974622"/>
            <a:ext cx="701591" cy="307777"/>
          </a:xfrm>
          <a:prstGeom prst="rect">
            <a:avLst/>
          </a:prstGeom>
          <a:noFill/>
        </p:spPr>
        <p:txBody>
          <a:bodyPr wrap="square" rtlCol="0">
            <a:spAutoFit/>
          </a:bodyPr>
          <a:lstStyle/>
          <a:p>
            <a:r>
              <a:rPr lang="en-US" sz="1400" dirty="0">
                <a:solidFill>
                  <a:srgbClr val="FF0000"/>
                </a:solidFill>
              </a:rPr>
              <a:t>3. </a:t>
            </a:r>
            <a:r>
              <a:rPr lang="en-US" sz="1400" dirty="0"/>
              <a:t>22.</a:t>
            </a:r>
          </a:p>
        </p:txBody>
      </p:sp>
      <p:sp>
        <p:nvSpPr>
          <p:cNvPr id="245" name="TextBox 244">
            <a:extLst>
              <a:ext uri="{FF2B5EF4-FFF2-40B4-BE49-F238E27FC236}">
                <a16:creationId xmlns:a16="http://schemas.microsoft.com/office/drawing/2014/main" id="{533B6FDE-1D76-9146-8BCD-428D47580FAB}"/>
              </a:ext>
            </a:extLst>
          </p:cNvPr>
          <p:cNvSpPr txBox="1"/>
          <p:nvPr/>
        </p:nvSpPr>
        <p:spPr>
          <a:xfrm>
            <a:off x="3942622" y="3974029"/>
            <a:ext cx="808229" cy="307777"/>
          </a:xfrm>
          <a:prstGeom prst="rect">
            <a:avLst/>
          </a:prstGeom>
          <a:noFill/>
        </p:spPr>
        <p:txBody>
          <a:bodyPr wrap="square" rtlCol="0">
            <a:spAutoFit/>
          </a:bodyPr>
          <a:lstStyle/>
          <a:p>
            <a:r>
              <a:rPr lang="en-US" sz="1400" dirty="0">
                <a:solidFill>
                  <a:srgbClr val="FF0000"/>
                </a:solidFill>
              </a:rPr>
              <a:t>4. </a:t>
            </a:r>
            <a:r>
              <a:rPr lang="en-US" sz="1400" dirty="0"/>
              <a:t>114.</a:t>
            </a:r>
          </a:p>
        </p:txBody>
      </p:sp>
      <p:sp>
        <p:nvSpPr>
          <p:cNvPr id="246" name="TextBox 245">
            <a:extLst>
              <a:ext uri="{FF2B5EF4-FFF2-40B4-BE49-F238E27FC236}">
                <a16:creationId xmlns:a16="http://schemas.microsoft.com/office/drawing/2014/main" id="{F813AA43-D8AE-AB4F-AE08-A5AD0F96A065}"/>
              </a:ext>
            </a:extLst>
          </p:cNvPr>
          <p:cNvSpPr txBox="1"/>
          <p:nvPr/>
        </p:nvSpPr>
        <p:spPr>
          <a:xfrm>
            <a:off x="4617902" y="3973436"/>
            <a:ext cx="769390" cy="307777"/>
          </a:xfrm>
          <a:prstGeom prst="rect">
            <a:avLst/>
          </a:prstGeom>
          <a:noFill/>
        </p:spPr>
        <p:txBody>
          <a:bodyPr wrap="square" rtlCol="0">
            <a:spAutoFit/>
          </a:bodyPr>
          <a:lstStyle/>
          <a:p>
            <a:r>
              <a:rPr lang="en-US" sz="1400" dirty="0">
                <a:solidFill>
                  <a:srgbClr val="FF0000"/>
                </a:solidFill>
              </a:rPr>
              <a:t>5. </a:t>
            </a:r>
            <a:r>
              <a:rPr lang="en-US" sz="1400" dirty="0"/>
              <a:t>494.</a:t>
            </a:r>
          </a:p>
        </p:txBody>
      </p:sp>
      <p:sp>
        <p:nvSpPr>
          <p:cNvPr id="247" name="TextBox 246">
            <a:extLst>
              <a:ext uri="{FF2B5EF4-FFF2-40B4-BE49-F238E27FC236}">
                <a16:creationId xmlns:a16="http://schemas.microsoft.com/office/drawing/2014/main" id="{0F73FC1B-4ED0-3548-B72A-08C5792A5EE4}"/>
              </a:ext>
            </a:extLst>
          </p:cNvPr>
          <p:cNvSpPr txBox="1"/>
          <p:nvPr/>
        </p:nvSpPr>
        <p:spPr>
          <a:xfrm>
            <a:off x="5360426" y="3973244"/>
            <a:ext cx="769391" cy="307777"/>
          </a:xfrm>
          <a:prstGeom prst="rect">
            <a:avLst/>
          </a:prstGeom>
          <a:noFill/>
        </p:spPr>
        <p:txBody>
          <a:bodyPr wrap="square" rtlCol="0">
            <a:spAutoFit/>
          </a:bodyPr>
          <a:lstStyle/>
          <a:p>
            <a:r>
              <a:rPr lang="en-US" sz="1400" dirty="0">
                <a:solidFill>
                  <a:srgbClr val="FF0000"/>
                </a:solidFill>
              </a:rPr>
              <a:t>6</a:t>
            </a:r>
            <a:r>
              <a:rPr lang="en-US" sz="1400" dirty="0"/>
              <a:t>. 2026.</a:t>
            </a:r>
          </a:p>
        </p:txBody>
      </p:sp>
      <p:sp>
        <p:nvSpPr>
          <p:cNvPr id="248" name="TextBox 247">
            <a:extLst>
              <a:ext uri="{FF2B5EF4-FFF2-40B4-BE49-F238E27FC236}">
                <a16:creationId xmlns:a16="http://schemas.microsoft.com/office/drawing/2014/main" id="{088CC1AB-787B-E74D-B8C0-18F24FCDF970}"/>
              </a:ext>
            </a:extLst>
          </p:cNvPr>
          <p:cNvSpPr txBox="1"/>
          <p:nvPr/>
        </p:nvSpPr>
        <p:spPr>
          <a:xfrm>
            <a:off x="6400396" y="4502454"/>
            <a:ext cx="2446247" cy="461665"/>
          </a:xfrm>
          <a:prstGeom prst="rect">
            <a:avLst/>
          </a:prstGeom>
          <a:noFill/>
        </p:spPr>
        <p:txBody>
          <a:bodyPr wrap="square" rtlCol="0">
            <a:spAutoFit/>
          </a:bodyPr>
          <a:lstStyle/>
          <a:p>
            <a:r>
              <a:rPr lang="en-US" sz="1200" dirty="0"/>
              <a:t>Assume: </a:t>
            </a:r>
          </a:p>
          <a:p>
            <a:r>
              <a:rPr lang="en-US" sz="1200" dirty="0"/>
              <a:t>Exponential + polynomial equation</a:t>
            </a:r>
          </a:p>
        </p:txBody>
      </p:sp>
      <p:sp>
        <p:nvSpPr>
          <p:cNvPr id="250" name="TextBox 249">
            <a:extLst>
              <a:ext uri="{FF2B5EF4-FFF2-40B4-BE49-F238E27FC236}">
                <a16:creationId xmlns:a16="http://schemas.microsoft.com/office/drawing/2014/main" id="{6F5046FE-D10D-5046-9094-2BF7702A9762}"/>
              </a:ext>
            </a:extLst>
          </p:cNvPr>
          <p:cNvSpPr txBox="1"/>
          <p:nvPr/>
        </p:nvSpPr>
        <p:spPr>
          <a:xfrm>
            <a:off x="8034874" y="3971138"/>
            <a:ext cx="635969" cy="307777"/>
          </a:xfrm>
          <a:prstGeom prst="rect">
            <a:avLst/>
          </a:prstGeom>
          <a:noFill/>
        </p:spPr>
        <p:txBody>
          <a:bodyPr wrap="square" rtlCol="0">
            <a:spAutoFit/>
          </a:bodyPr>
          <a:lstStyle/>
          <a:p>
            <a:r>
              <a:rPr lang="en-US" sz="1400" dirty="0"/>
              <a:t>L = 1.</a:t>
            </a:r>
          </a:p>
        </p:txBody>
      </p:sp>
      <p:sp>
        <p:nvSpPr>
          <p:cNvPr id="252" name="TextBox 251">
            <a:extLst>
              <a:ext uri="{FF2B5EF4-FFF2-40B4-BE49-F238E27FC236}">
                <a16:creationId xmlns:a16="http://schemas.microsoft.com/office/drawing/2014/main" id="{D93EC2E1-6E96-774D-829B-453884B76ECE}"/>
              </a:ext>
            </a:extLst>
          </p:cNvPr>
          <p:cNvSpPr txBox="1"/>
          <p:nvPr/>
        </p:nvSpPr>
        <p:spPr>
          <a:xfrm>
            <a:off x="4894034" y="4612502"/>
            <a:ext cx="1338154" cy="276999"/>
          </a:xfrm>
          <a:prstGeom prst="rect">
            <a:avLst/>
          </a:prstGeom>
          <a:noFill/>
        </p:spPr>
        <p:txBody>
          <a:bodyPr wrap="square" rtlCol="0">
            <a:spAutoFit/>
          </a:bodyPr>
          <a:lstStyle/>
          <a:p>
            <a:r>
              <a:rPr lang="en-US" sz="1200" dirty="0"/>
              <a:t>Note, e ^ </a:t>
            </a:r>
            <a:r>
              <a:rPr lang="en-US" sz="1200" baseline="30000" dirty="0"/>
              <a:t>1.38629</a:t>
            </a:r>
            <a:r>
              <a:rPr lang="en-US" sz="1200" dirty="0"/>
              <a:t> = 4  </a:t>
            </a:r>
          </a:p>
        </p:txBody>
      </p:sp>
      <p:sp>
        <p:nvSpPr>
          <p:cNvPr id="253" name="Rectangle 252">
            <a:extLst>
              <a:ext uri="{FF2B5EF4-FFF2-40B4-BE49-F238E27FC236}">
                <a16:creationId xmlns:a16="http://schemas.microsoft.com/office/drawing/2014/main" id="{B27E8C0F-1117-C242-A359-24586C501D3B}"/>
              </a:ext>
            </a:extLst>
          </p:cNvPr>
          <p:cNvSpPr/>
          <p:nvPr/>
        </p:nvSpPr>
        <p:spPr>
          <a:xfrm>
            <a:off x="2296900" y="4594071"/>
            <a:ext cx="2411129" cy="307777"/>
          </a:xfrm>
          <a:prstGeom prst="rect">
            <a:avLst/>
          </a:prstGeom>
        </p:spPr>
        <p:txBody>
          <a:bodyPr wrap="square">
            <a:spAutoFit/>
          </a:bodyPr>
          <a:lstStyle/>
          <a:p>
            <a:r>
              <a:rPr lang="en-US" sz="1400" dirty="0"/>
              <a:t>F</a:t>
            </a:r>
            <a:r>
              <a:rPr lang="en-US" sz="1400" baseline="-25000" dirty="0"/>
              <a:t>1</a:t>
            </a:r>
            <a:r>
              <a:rPr lang="en-US" sz="1400" dirty="0"/>
              <a:t>(x) =   (½) 4 </a:t>
            </a:r>
            <a:r>
              <a:rPr lang="en-US" sz="1400" baseline="30000" dirty="0"/>
              <a:t>x</a:t>
            </a:r>
            <a:r>
              <a:rPr lang="en-US" sz="1400" dirty="0"/>
              <a:t>    -     4 x    +     2</a:t>
            </a:r>
          </a:p>
        </p:txBody>
      </p:sp>
      <p:sp>
        <p:nvSpPr>
          <p:cNvPr id="254" name="Rectangle 253">
            <a:extLst>
              <a:ext uri="{FF2B5EF4-FFF2-40B4-BE49-F238E27FC236}">
                <a16:creationId xmlns:a16="http://schemas.microsoft.com/office/drawing/2014/main" id="{4DF023BF-F838-6741-9A98-C60C33E64A8C}"/>
              </a:ext>
            </a:extLst>
          </p:cNvPr>
          <p:cNvSpPr/>
          <p:nvPr/>
        </p:nvSpPr>
        <p:spPr>
          <a:xfrm>
            <a:off x="3058788" y="5373246"/>
            <a:ext cx="644728" cy="307777"/>
          </a:xfrm>
          <a:prstGeom prst="rect">
            <a:avLst/>
          </a:prstGeom>
        </p:spPr>
        <p:txBody>
          <a:bodyPr wrap="none">
            <a:spAutoFit/>
          </a:bodyPr>
          <a:lstStyle/>
          <a:p>
            <a:r>
              <a:rPr lang="en-US" sz="1400" dirty="0"/>
              <a:t>F</a:t>
            </a:r>
            <a:r>
              <a:rPr lang="en-US" sz="1400" baseline="-25000" dirty="0"/>
              <a:t>2</a:t>
            </a:r>
            <a:r>
              <a:rPr lang="en-US" sz="1400" dirty="0"/>
              <a:t>(x) =</a:t>
            </a:r>
          </a:p>
        </p:txBody>
      </p:sp>
      <p:sp>
        <p:nvSpPr>
          <p:cNvPr id="257" name="Rectangle 256">
            <a:extLst>
              <a:ext uri="{FF2B5EF4-FFF2-40B4-BE49-F238E27FC236}">
                <a16:creationId xmlns:a16="http://schemas.microsoft.com/office/drawing/2014/main" id="{0AD68361-0936-0F47-8D01-A95E28B82F49}"/>
              </a:ext>
            </a:extLst>
          </p:cNvPr>
          <p:cNvSpPr/>
          <p:nvPr/>
        </p:nvSpPr>
        <p:spPr>
          <a:xfrm>
            <a:off x="3061367" y="6131669"/>
            <a:ext cx="660758" cy="307777"/>
          </a:xfrm>
          <a:prstGeom prst="rect">
            <a:avLst/>
          </a:prstGeom>
        </p:spPr>
        <p:txBody>
          <a:bodyPr wrap="none">
            <a:spAutoFit/>
          </a:bodyPr>
          <a:lstStyle/>
          <a:p>
            <a:r>
              <a:rPr lang="en-US" sz="1400" dirty="0"/>
              <a:t>F</a:t>
            </a:r>
            <a:r>
              <a:rPr lang="en-US" sz="1400" baseline="-25000" dirty="0"/>
              <a:t>3</a:t>
            </a:r>
            <a:r>
              <a:rPr lang="en-US" sz="1400" dirty="0"/>
              <a:t>(n) =</a:t>
            </a:r>
          </a:p>
        </p:txBody>
      </p:sp>
      <p:pic>
        <p:nvPicPr>
          <p:cNvPr id="31" name="Picture 30">
            <a:extLst>
              <a:ext uri="{FF2B5EF4-FFF2-40B4-BE49-F238E27FC236}">
                <a16:creationId xmlns:a16="http://schemas.microsoft.com/office/drawing/2014/main" id="{EF7A4C63-39E7-304B-B40D-BFE33D4AA16F}"/>
              </a:ext>
            </a:extLst>
          </p:cNvPr>
          <p:cNvPicPr>
            <a:picLocks noChangeAspect="1"/>
          </p:cNvPicPr>
          <p:nvPr/>
        </p:nvPicPr>
        <p:blipFill>
          <a:blip r:embed="rId2"/>
          <a:stretch>
            <a:fillRect/>
          </a:stretch>
        </p:blipFill>
        <p:spPr>
          <a:xfrm>
            <a:off x="3705518" y="5423090"/>
            <a:ext cx="3144283" cy="213450"/>
          </a:xfrm>
          <a:prstGeom prst="rect">
            <a:avLst/>
          </a:prstGeom>
        </p:spPr>
      </p:pic>
      <p:pic>
        <p:nvPicPr>
          <p:cNvPr id="99" name="Picture 98">
            <a:extLst>
              <a:ext uri="{FF2B5EF4-FFF2-40B4-BE49-F238E27FC236}">
                <a16:creationId xmlns:a16="http://schemas.microsoft.com/office/drawing/2014/main" id="{B383A025-D352-7145-A33C-26BE7CB4D8E4}"/>
              </a:ext>
            </a:extLst>
          </p:cNvPr>
          <p:cNvPicPr>
            <a:picLocks noChangeAspect="1"/>
          </p:cNvPicPr>
          <p:nvPr/>
        </p:nvPicPr>
        <p:blipFill>
          <a:blip r:embed="rId3"/>
          <a:stretch>
            <a:fillRect/>
          </a:stretch>
        </p:blipFill>
        <p:spPr>
          <a:xfrm>
            <a:off x="3698723" y="6143790"/>
            <a:ext cx="4079854" cy="298171"/>
          </a:xfrm>
          <a:prstGeom prst="rect">
            <a:avLst/>
          </a:prstGeom>
        </p:spPr>
      </p:pic>
      <p:cxnSp>
        <p:nvCxnSpPr>
          <p:cNvPr id="141" name="Straight Connector 140">
            <a:extLst>
              <a:ext uri="{FF2B5EF4-FFF2-40B4-BE49-F238E27FC236}">
                <a16:creationId xmlns:a16="http://schemas.microsoft.com/office/drawing/2014/main" id="{D6D7FFAC-A930-A747-86EE-858BCB172AAE}"/>
              </a:ext>
            </a:extLst>
          </p:cNvPr>
          <p:cNvCxnSpPr>
            <a:cxnSpLocks/>
          </p:cNvCxnSpPr>
          <p:nvPr/>
        </p:nvCxnSpPr>
        <p:spPr>
          <a:xfrm flipH="1">
            <a:off x="7086212" y="1824935"/>
            <a:ext cx="1299819" cy="6578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BF7B009D-4B9D-5A49-A120-9D63A28C0FDC}"/>
              </a:ext>
            </a:extLst>
          </p:cNvPr>
          <p:cNvCxnSpPr>
            <a:cxnSpLocks/>
          </p:cNvCxnSpPr>
          <p:nvPr/>
        </p:nvCxnSpPr>
        <p:spPr>
          <a:xfrm flipV="1">
            <a:off x="7714947" y="1837468"/>
            <a:ext cx="654832" cy="654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0958B972-AA98-4646-B332-DE506A1D9973}"/>
              </a:ext>
            </a:extLst>
          </p:cNvPr>
          <p:cNvCxnSpPr/>
          <p:nvPr/>
        </p:nvCxnSpPr>
        <p:spPr>
          <a:xfrm flipH="1" flipV="1">
            <a:off x="4081504" y="1816416"/>
            <a:ext cx="654832" cy="654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B8A78C38-5CAD-F445-BF21-EF1051FD4C3D}"/>
              </a:ext>
            </a:extLst>
          </p:cNvPr>
          <p:cNvCxnSpPr/>
          <p:nvPr/>
        </p:nvCxnSpPr>
        <p:spPr>
          <a:xfrm>
            <a:off x="2107929" y="1819470"/>
            <a:ext cx="1299819" cy="6578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3AD89E0F-0A84-AF4D-ADB0-A8B469F96C66}"/>
              </a:ext>
            </a:extLst>
          </p:cNvPr>
          <p:cNvCxnSpPr/>
          <p:nvPr/>
        </p:nvCxnSpPr>
        <p:spPr>
          <a:xfrm flipH="1" flipV="1">
            <a:off x="2745798" y="1811664"/>
            <a:ext cx="654832" cy="654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82489FDC-1B39-A645-9105-0B41E130966B}"/>
              </a:ext>
            </a:extLst>
          </p:cNvPr>
          <p:cNvCxnSpPr>
            <a:cxnSpLocks/>
          </p:cNvCxnSpPr>
          <p:nvPr/>
        </p:nvCxnSpPr>
        <p:spPr>
          <a:xfrm flipH="1">
            <a:off x="4084446" y="1813879"/>
            <a:ext cx="1299819" cy="6578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14B8ADA1-E32F-3148-8747-9B38BED18A59}"/>
              </a:ext>
            </a:extLst>
          </p:cNvPr>
          <p:cNvCxnSpPr/>
          <p:nvPr/>
        </p:nvCxnSpPr>
        <p:spPr>
          <a:xfrm>
            <a:off x="6427084" y="1847788"/>
            <a:ext cx="1299819" cy="6578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53DB30D8-76B9-FF4E-9E69-C4D5968DF646}"/>
              </a:ext>
            </a:extLst>
          </p:cNvPr>
          <p:cNvCxnSpPr/>
          <p:nvPr/>
        </p:nvCxnSpPr>
        <p:spPr>
          <a:xfrm rot="16200000">
            <a:off x="1772472" y="2151969"/>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A5B4DA3D-2D3C-154F-83BF-D98EDC5C6FEB}"/>
              </a:ext>
            </a:extLst>
          </p:cNvPr>
          <p:cNvCxnSpPr/>
          <p:nvPr/>
        </p:nvCxnSpPr>
        <p:spPr>
          <a:xfrm rot="16200000">
            <a:off x="2422729" y="2146651"/>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7B2CF1FD-D9C0-2E4A-98EA-3AB9DB0F3E5F}"/>
              </a:ext>
            </a:extLst>
          </p:cNvPr>
          <p:cNvCxnSpPr/>
          <p:nvPr/>
        </p:nvCxnSpPr>
        <p:spPr>
          <a:xfrm rot="16200000">
            <a:off x="3083686" y="2141333"/>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51E03039-981A-5841-A7EC-0399275CA9CB}"/>
              </a:ext>
            </a:extLst>
          </p:cNvPr>
          <p:cNvCxnSpPr/>
          <p:nvPr/>
        </p:nvCxnSpPr>
        <p:spPr>
          <a:xfrm rot="16200000">
            <a:off x="3733944" y="2136014"/>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BD9CB486-F001-3047-9076-83C7B62166CC}"/>
              </a:ext>
            </a:extLst>
          </p:cNvPr>
          <p:cNvCxnSpPr/>
          <p:nvPr/>
        </p:nvCxnSpPr>
        <p:spPr>
          <a:xfrm rot="16200000">
            <a:off x="4426143" y="2142281"/>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DB81C1F8-C025-144D-A9E2-5BCAB39890DD}"/>
              </a:ext>
            </a:extLst>
          </p:cNvPr>
          <p:cNvCxnSpPr/>
          <p:nvPr/>
        </p:nvCxnSpPr>
        <p:spPr>
          <a:xfrm>
            <a:off x="1493446" y="1821318"/>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C17F9105-3CA7-2744-A204-4A352D0F910F}"/>
              </a:ext>
            </a:extLst>
          </p:cNvPr>
          <p:cNvCxnSpPr/>
          <p:nvPr/>
        </p:nvCxnSpPr>
        <p:spPr>
          <a:xfrm>
            <a:off x="2753209" y="1808369"/>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5EB7617E-4C2E-494C-8633-EEE39B88E7E5}"/>
              </a:ext>
            </a:extLst>
          </p:cNvPr>
          <p:cNvCxnSpPr/>
          <p:nvPr/>
        </p:nvCxnSpPr>
        <p:spPr>
          <a:xfrm>
            <a:off x="3418765" y="2475357"/>
            <a:ext cx="654832" cy="183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E7AD8120-35C8-6C46-902D-2055B47A4DF7}"/>
              </a:ext>
            </a:extLst>
          </p:cNvPr>
          <p:cNvCxnSpPr/>
          <p:nvPr/>
        </p:nvCxnSpPr>
        <p:spPr>
          <a:xfrm>
            <a:off x="4077740" y="1808604"/>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48878E00-C235-9343-8371-6738A3A334FD}"/>
              </a:ext>
            </a:extLst>
          </p:cNvPr>
          <p:cNvCxnSpPr/>
          <p:nvPr/>
        </p:nvCxnSpPr>
        <p:spPr>
          <a:xfrm>
            <a:off x="2090175" y="2475538"/>
            <a:ext cx="654832" cy="183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B383AF13-1C4C-6746-A9B3-428D9AD22DFB}"/>
              </a:ext>
            </a:extLst>
          </p:cNvPr>
          <p:cNvCxnSpPr/>
          <p:nvPr/>
        </p:nvCxnSpPr>
        <p:spPr>
          <a:xfrm flipH="1" flipV="1">
            <a:off x="1451583" y="1810133"/>
            <a:ext cx="654832" cy="654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640A1FAB-05EB-754B-BADB-46F24E4869FB}"/>
              </a:ext>
            </a:extLst>
          </p:cNvPr>
          <p:cNvCxnSpPr>
            <a:cxnSpLocks/>
          </p:cNvCxnSpPr>
          <p:nvPr/>
        </p:nvCxnSpPr>
        <p:spPr>
          <a:xfrm flipV="1">
            <a:off x="2094664" y="1820578"/>
            <a:ext cx="654832" cy="654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310F02F5-3D3E-A247-B3DA-B19D4211CD40}"/>
              </a:ext>
            </a:extLst>
          </p:cNvPr>
          <p:cNvCxnSpPr>
            <a:cxnSpLocks/>
          </p:cNvCxnSpPr>
          <p:nvPr/>
        </p:nvCxnSpPr>
        <p:spPr>
          <a:xfrm flipV="1">
            <a:off x="3402814" y="1809977"/>
            <a:ext cx="654832" cy="654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E7B26CF7-4338-1B41-9529-8127FCA47C89}"/>
              </a:ext>
            </a:extLst>
          </p:cNvPr>
          <p:cNvCxnSpPr/>
          <p:nvPr/>
        </p:nvCxnSpPr>
        <p:spPr>
          <a:xfrm>
            <a:off x="809552" y="1817884"/>
            <a:ext cx="1299819" cy="6578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2" name="Group 161">
            <a:extLst>
              <a:ext uri="{FF2B5EF4-FFF2-40B4-BE49-F238E27FC236}">
                <a16:creationId xmlns:a16="http://schemas.microsoft.com/office/drawing/2014/main" id="{1D606C9C-58F2-6845-9F1F-A2D7EF5B02FC}"/>
              </a:ext>
            </a:extLst>
          </p:cNvPr>
          <p:cNvGrpSpPr/>
          <p:nvPr/>
        </p:nvGrpSpPr>
        <p:grpSpPr>
          <a:xfrm>
            <a:off x="665378" y="1731994"/>
            <a:ext cx="171895" cy="165544"/>
            <a:chOff x="1869545" y="1777075"/>
            <a:chExt cx="192026" cy="184931"/>
          </a:xfrm>
        </p:grpSpPr>
        <p:sp>
          <p:nvSpPr>
            <p:cNvPr id="163" name="Oval 162">
              <a:extLst>
                <a:ext uri="{FF2B5EF4-FFF2-40B4-BE49-F238E27FC236}">
                  <a16:creationId xmlns:a16="http://schemas.microsoft.com/office/drawing/2014/main" id="{35592A10-5CE5-F949-BDE9-51698B0D6250}"/>
                </a:ext>
              </a:extLst>
            </p:cNvPr>
            <p:cNvSpPr/>
            <p:nvPr/>
          </p:nvSpPr>
          <p:spPr>
            <a:xfrm>
              <a:off x="1970131" y="183378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4" name="Straight Connector 163">
              <a:extLst>
                <a:ext uri="{FF2B5EF4-FFF2-40B4-BE49-F238E27FC236}">
                  <a16:creationId xmlns:a16="http://schemas.microsoft.com/office/drawing/2014/main" id="{F99CFB7C-D170-664D-BB67-A4DDD7700C53}"/>
                </a:ext>
              </a:extLst>
            </p:cNvPr>
            <p:cNvCxnSpPr/>
            <p:nvPr/>
          </p:nvCxnSpPr>
          <p:spPr>
            <a:xfrm flipV="1">
              <a:off x="1964515" y="1779126"/>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5B9BC879-0EB9-264D-B7CD-99FFAB408A7C}"/>
                </a:ext>
              </a:extLst>
            </p:cNvPr>
            <p:cNvCxnSpPr/>
            <p:nvPr/>
          </p:nvCxnSpPr>
          <p:spPr>
            <a:xfrm>
              <a:off x="1872715" y="1777075"/>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CA3C5B7D-3514-884A-8BC1-0BCA195A63B1}"/>
                </a:ext>
              </a:extLst>
            </p:cNvPr>
            <p:cNvCxnSpPr/>
            <p:nvPr/>
          </p:nvCxnSpPr>
          <p:spPr>
            <a:xfrm>
              <a:off x="1869545" y="1868888"/>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A6B998CB-82C4-9548-97D0-76A5772E9BAD}"/>
                </a:ext>
              </a:extLst>
            </p:cNvPr>
            <p:cNvCxnSpPr/>
            <p:nvPr/>
          </p:nvCxnSpPr>
          <p:spPr>
            <a:xfrm>
              <a:off x="1875031" y="1958021"/>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8" name="Oval 167">
            <a:extLst>
              <a:ext uri="{FF2B5EF4-FFF2-40B4-BE49-F238E27FC236}">
                <a16:creationId xmlns:a16="http://schemas.microsoft.com/office/drawing/2014/main" id="{B1DCB30E-25D5-D44F-B0FD-2B44C1BB5FAB}"/>
              </a:ext>
            </a:extLst>
          </p:cNvPr>
          <p:cNvSpPr/>
          <p:nvPr/>
        </p:nvSpPr>
        <p:spPr>
          <a:xfrm>
            <a:off x="751827" y="2430769"/>
            <a:ext cx="81854" cy="81854"/>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9" name="Straight Connector 168">
            <a:extLst>
              <a:ext uri="{FF2B5EF4-FFF2-40B4-BE49-F238E27FC236}">
                <a16:creationId xmlns:a16="http://schemas.microsoft.com/office/drawing/2014/main" id="{0853A17C-F85B-3340-83A2-D4C45803BA65}"/>
              </a:ext>
            </a:extLst>
          </p:cNvPr>
          <p:cNvCxnSpPr/>
          <p:nvPr/>
        </p:nvCxnSpPr>
        <p:spPr>
          <a:xfrm flipV="1">
            <a:off x="1417809" y="1733562"/>
            <a:ext cx="1" cy="1637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1699EF12-745E-EF48-8462-A9C141DB8416}"/>
              </a:ext>
            </a:extLst>
          </p:cNvPr>
          <p:cNvCxnSpPr/>
          <p:nvPr/>
        </p:nvCxnSpPr>
        <p:spPr>
          <a:xfrm>
            <a:off x="1335633" y="1731726"/>
            <a:ext cx="81854"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5B613796-2224-8B40-9856-A7389B80EDD3}"/>
              </a:ext>
            </a:extLst>
          </p:cNvPr>
          <p:cNvCxnSpPr/>
          <p:nvPr/>
        </p:nvCxnSpPr>
        <p:spPr>
          <a:xfrm>
            <a:off x="1332795" y="1813914"/>
            <a:ext cx="81854"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0FEDD567-251D-8B44-A372-0EF2C5B882CE}"/>
              </a:ext>
            </a:extLst>
          </p:cNvPr>
          <p:cNvCxnSpPr/>
          <p:nvPr/>
        </p:nvCxnSpPr>
        <p:spPr>
          <a:xfrm>
            <a:off x="1337706" y="1893703"/>
            <a:ext cx="81854"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3" name="Oval 172">
            <a:extLst>
              <a:ext uri="{FF2B5EF4-FFF2-40B4-BE49-F238E27FC236}">
                <a16:creationId xmlns:a16="http://schemas.microsoft.com/office/drawing/2014/main" id="{BC972774-C484-9E4D-BEF6-63F6C228B8AD}"/>
              </a:ext>
            </a:extLst>
          </p:cNvPr>
          <p:cNvSpPr/>
          <p:nvPr/>
        </p:nvSpPr>
        <p:spPr>
          <a:xfrm>
            <a:off x="2055238" y="2440590"/>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a:extLst>
              <a:ext uri="{FF2B5EF4-FFF2-40B4-BE49-F238E27FC236}">
                <a16:creationId xmlns:a16="http://schemas.microsoft.com/office/drawing/2014/main" id="{1522A46C-9B3B-AB45-9AD0-228118B878C8}"/>
              </a:ext>
            </a:extLst>
          </p:cNvPr>
          <p:cNvSpPr/>
          <p:nvPr/>
        </p:nvSpPr>
        <p:spPr>
          <a:xfrm>
            <a:off x="3368876" y="2440590"/>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a:extLst>
              <a:ext uri="{FF2B5EF4-FFF2-40B4-BE49-F238E27FC236}">
                <a16:creationId xmlns:a16="http://schemas.microsoft.com/office/drawing/2014/main" id="{BECF8247-EA6B-DB40-96D4-1EF13623E992}"/>
              </a:ext>
            </a:extLst>
          </p:cNvPr>
          <p:cNvSpPr/>
          <p:nvPr/>
        </p:nvSpPr>
        <p:spPr>
          <a:xfrm>
            <a:off x="4708611" y="1775653"/>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a:extLst>
              <a:ext uri="{FF2B5EF4-FFF2-40B4-BE49-F238E27FC236}">
                <a16:creationId xmlns:a16="http://schemas.microsoft.com/office/drawing/2014/main" id="{87739D6A-FDA4-3148-928A-78B1760C03FE}"/>
              </a:ext>
            </a:extLst>
          </p:cNvPr>
          <p:cNvSpPr/>
          <p:nvPr/>
        </p:nvSpPr>
        <p:spPr>
          <a:xfrm>
            <a:off x="4018888" y="2437919"/>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2F759670-1AB6-354F-926B-9485473AD769}"/>
              </a:ext>
            </a:extLst>
          </p:cNvPr>
          <p:cNvCxnSpPr/>
          <p:nvPr/>
        </p:nvCxnSpPr>
        <p:spPr>
          <a:xfrm rot="16200000">
            <a:off x="7368437" y="2147088"/>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2656F0A5-7494-E54B-A5E4-6AAD89DD8E21}"/>
              </a:ext>
            </a:extLst>
          </p:cNvPr>
          <p:cNvCxnSpPr/>
          <p:nvPr/>
        </p:nvCxnSpPr>
        <p:spPr>
          <a:xfrm rot="16200000">
            <a:off x="8060637" y="2153355"/>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A4CC1079-8143-6D4F-8E33-2A822C284097}"/>
              </a:ext>
            </a:extLst>
          </p:cNvPr>
          <p:cNvCxnSpPr/>
          <p:nvPr/>
        </p:nvCxnSpPr>
        <p:spPr>
          <a:xfrm>
            <a:off x="7027951" y="1817046"/>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8EFA9727-1E17-B24F-A018-44B1E805D834}"/>
              </a:ext>
            </a:extLst>
          </p:cNvPr>
          <p:cNvCxnSpPr/>
          <p:nvPr/>
        </p:nvCxnSpPr>
        <p:spPr>
          <a:xfrm>
            <a:off x="7712172" y="2490261"/>
            <a:ext cx="654832" cy="183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8F195981-C25C-EC4D-A34B-6684A21CF0AA}"/>
              </a:ext>
            </a:extLst>
          </p:cNvPr>
          <p:cNvCxnSpPr/>
          <p:nvPr/>
        </p:nvCxnSpPr>
        <p:spPr>
          <a:xfrm flipH="1" flipV="1">
            <a:off x="7037307" y="1826471"/>
            <a:ext cx="654832" cy="654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Oval 181">
            <a:extLst>
              <a:ext uri="{FF2B5EF4-FFF2-40B4-BE49-F238E27FC236}">
                <a16:creationId xmlns:a16="http://schemas.microsoft.com/office/drawing/2014/main" id="{422C2196-C18C-3D4B-9026-EC91FB36674B}"/>
              </a:ext>
            </a:extLst>
          </p:cNvPr>
          <p:cNvSpPr/>
          <p:nvPr/>
        </p:nvSpPr>
        <p:spPr>
          <a:xfrm>
            <a:off x="7658416" y="1784930"/>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54C19211-BF26-F544-B002-2F922F05335D}"/>
              </a:ext>
            </a:extLst>
          </p:cNvPr>
          <p:cNvSpPr/>
          <p:nvPr/>
        </p:nvSpPr>
        <p:spPr>
          <a:xfrm>
            <a:off x="8343105" y="1781305"/>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784C0F6C-DB76-2F43-A5EB-EB2791CC92AB}"/>
              </a:ext>
            </a:extLst>
          </p:cNvPr>
          <p:cNvSpPr/>
          <p:nvPr/>
        </p:nvSpPr>
        <p:spPr>
          <a:xfrm>
            <a:off x="8334163" y="2450788"/>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07C5CAE9-1B12-CA45-89AE-C8E42CEF1CFE}"/>
              </a:ext>
            </a:extLst>
          </p:cNvPr>
          <p:cNvSpPr/>
          <p:nvPr/>
        </p:nvSpPr>
        <p:spPr>
          <a:xfrm>
            <a:off x="7653382" y="2448992"/>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6" name="Straight Connector 185">
            <a:extLst>
              <a:ext uri="{FF2B5EF4-FFF2-40B4-BE49-F238E27FC236}">
                <a16:creationId xmlns:a16="http://schemas.microsoft.com/office/drawing/2014/main" id="{EC53F503-57E0-5E4F-950E-6989F68F0158}"/>
              </a:ext>
            </a:extLst>
          </p:cNvPr>
          <p:cNvCxnSpPr/>
          <p:nvPr/>
        </p:nvCxnSpPr>
        <p:spPr>
          <a:xfrm>
            <a:off x="3397811" y="1804350"/>
            <a:ext cx="1299819" cy="6578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7" name="Oval 186">
            <a:extLst>
              <a:ext uri="{FF2B5EF4-FFF2-40B4-BE49-F238E27FC236}">
                <a16:creationId xmlns:a16="http://schemas.microsoft.com/office/drawing/2014/main" id="{10FABB03-6DBE-A242-978D-04DF5598618E}"/>
              </a:ext>
            </a:extLst>
          </p:cNvPr>
          <p:cNvSpPr/>
          <p:nvPr/>
        </p:nvSpPr>
        <p:spPr>
          <a:xfrm>
            <a:off x="2064180" y="1776528"/>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a:extLst>
              <a:ext uri="{FF2B5EF4-FFF2-40B4-BE49-F238E27FC236}">
                <a16:creationId xmlns:a16="http://schemas.microsoft.com/office/drawing/2014/main" id="{DB09645D-F7F4-AA44-8D79-3B052D33504B}"/>
              </a:ext>
            </a:extLst>
          </p:cNvPr>
          <p:cNvSpPr/>
          <p:nvPr/>
        </p:nvSpPr>
        <p:spPr>
          <a:xfrm>
            <a:off x="1427075" y="1777029"/>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a:extLst>
              <a:ext uri="{FF2B5EF4-FFF2-40B4-BE49-F238E27FC236}">
                <a16:creationId xmlns:a16="http://schemas.microsoft.com/office/drawing/2014/main" id="{B8B85011-CD45-8F43-912B-3235AAD76F23}"/>
              </a:ext>
            </a:extLst>
          </p:cNvPr>
          <p:cNvSpPr/>
          <p:nvPr/>
        </p:nvSpPr>
        <p:spPr>
          <a:xfrm>
            <a:off x="3367119" y="1776528"/>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a:extLst>
              <a:ext uri="{FF2B5EF4-FFF2-40B4-BE49-F238E27FC236}">
                <a16:creationId xmlns:a16="http://schemas.microsoft.com/office/drawing/2014/main" id="{3A59EB95-58F4-3849-89C4-E34E71CE78AE}"/>
              </a:ext>
            </a:extLst>
          </p:cNvPr>
          <p:cNvSpPr/>
          <p:nvPr/>
        </p:nvSpPr>
        <p:spPr>
          <a:xfrm>
            <a:off x="1405225" y="2432561"/>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91" name="Straight Connector 190">
            <a:extLst>
              <a:ext uri="{FF2B5EF4-FFF2-40B4-BE49-F238E27FC236}">
                <a16:creationId xmlns:a16="http://schemas.microsoft.com/office/drawing/2014/main" id="{C15A3288-9158-2D48-92C0-B7EC2071BF8C}"/>
              </a:ext>
            </a:extLst>
          </p:cNvPr>
          <p:cNvCxnSpPr/>
          <p:nvPr/>
        </p:nvCxnSpPr>
        <p:spPr>
          <a:xfrm flipV="1">
            <a:off x="737497" y="2387647"/>
            <a:ext cx="1" cy="163708"/>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79E43330-B851-CE40-87EB-C93472BE161B}"/>
              </a:ext>
            </a:extLst>
          </p:cNvPr>
          <p:cNvCxnSpPr/>
          <p:nvPr/>
        </p:nvCxnSpPr>
        <p:spPr>
          <a:xfrm>
            <a:off x="655321" y="2385811"/>
            <a:ext cx="81854" cy="1836"/>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D9EC1553-500E-E640-ABE1-0BAAFD8470AD}"/>
              </a:ext>
            </a:extLst>
          </p:cNvPr>
          <p:cNvCxnSpPr/>
          <p:nvPr/>
        </p:nvCxnSpPr>
        <p:spPr>
          <a:xfrm>
            <a:off x="652483" y="2467999"/>
            <a:ext cx="81854" cy="1836"/>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444BD5E9-9319-6A43-81CE-7C0E43E34B93}"/>
              </a:ext>
            </a:extLst>
          </p:cNvPr>
          <p:cNvCxnSpPr/>
          <p:nvPr/>
        </p:nvCxnSpPr>
        <p:spPr>
          <a:xfrm>
            <a:off x="657394" y="2547788"/>
            <a:ext cx="81854" cy="1836"/>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DE163812-2446-5743-8586-C8F089A7806C}"/>
              </a:ext>
            </a:extLst>
          </p:cNvPr>
          <p:cNvCxnSpPr/>
          <p:nvPr/>
        </p:nvCxnSpPr>
        <p:spPr>
          <a:xfrm flipV="1">
            <a:off x="1394321" y="2388546"/>
            <a:ext cx="1" cy="1637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42CF8451-6C35-F148-A7BE-5D23C72336C2}"/>
              </a:ext>
            </a:extLst>
          </p:cNvPr>
          <p:cNvCxnSpPr/>
          <p:nvPr/>
        </p:nvCxnSpPr>
        <p:spPr>
          <a:xfrm>
            <a:off x="1312145" y="2386710"/>
            <a:ext cx="81854"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DA050D35-7A69-5C4A-ADD7-0FBA2AB28E75}"/>
              </a:ext>
            </a:extLst>
          </p:cNvPr>
          <p:cNvCxnSpPr/>
          <p:nvPr/>
        </p:nvCxnSpPr>
        <p:spPr>
          <a:xfrm>
            <a:off x="1309308" y="2468898"/>
            <a:ext cx="81854"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0FAD3E16-D467-4342-8F21-D8DEC42BAC04}"/>
              </a:ext>
            </a:extLst>
          </p:cNvPr>
          <p:cNvCxnSpPr/>
          <p:nvPr/>
        </p:nvCxnSpPr>
        <p:spPr>
          <a:xfrm>
            <a:off x="1314218" y="2548687"/>
            <a:ext cx="81854"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82B80DBB-262F-B840-BAF1-949BD696575B}"/>
              </a:ext>
            </a:extLst>
          </p:cNvPr>
          <p:cNvCxnSpPr>
            <a:cxnSpLocks/>
          </p:cNvCxnSpPr>
          <p:nvPr/>
        </p:nvCxnSpPr>
        <p:spPr>
          <a:xfrm flipV="1">
            <a:off x="1478656" y="1819583"/>
            <a:ext cx="1299819" cy="6578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0" name="Oval 199">
            <a:extLst>
              <a:ext uri="{FF2B5EF4-FFF2-40B4-BE49-F238E27FC236}">
                <a16:creationId xmlns:a16="http://schemas.microsoft.com/office/drawing/2014/main" id="{1B212F54-4FF7-5C41-8813-0757B2DCA5B1}"/>
              </a:ext>
            </a:extLst>
          </p:cNvPr>
          <p:cNvSpPr/>
          <p:nvPr/>
        </p:nvSpPr>
        <p:spPr>
          <a:xfrm>
            <a:off x="2714192" y="1773857"/>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1" name="Straight Connector 200">
            <a:extLst>
              <a:ext uri="{FF2B5EF4-FFF2-40B4-BE49-F238E27FC236}">
                <a16:creationId xmlns:a16="http://schemas.microsoft.com/office/drawing/2014/main" id="{B3FBD751-0FE0-5A46-B3CA-51EB4F708D49}"/>
              </a:ext>
            </a:extLst>
          </p:cNvPr>
          <p:cNvCxnSpPr>
            <a:cxnSpLocks/>
          </p:cNvCxnSpPr>
          <p:nvPr/>
        </p:nvCxnSpPr>
        <p:spPr>
          <a:xfrm flipV="1">
            <a:off x="2763657" y="1810202"/>
            <a:ext cx="1299819" cy="6578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26548344-9C6E-AC40-A1B0-8EA3ED94467D}"/>
              </a:ext>
            </a:extLst>
          </p:cNvPr>
          <p:cNvCxnSpPr>
            <a:cxnSpLocks/>
          </p:cNvCxnSpPr>
          <p:nvPr/>
        </p:nvCxnSpPr>
        <p:spPr>
          <a:xfrm flipV="1">
            <a:off x="4745708" y="1815570"/>
            <a:ext cx="654832" cy="654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1A0D5581-D36C-8940-BBDB-A3006BF25899}"/>
              </a:ext>
            </a:extLst>
          </p:cNvPr>
          <p:cNvCxnSpPr/>
          <p:nvPr/>
        </p:nvCxnSpPr>
        <p:spPr>
          <a:xfrm rot="16200000">
            <a:off x="5090347" y="2141435"/>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B85634A8-E685-F541-8ED9-C3D3E88ABEAB}"/>
              </a:ext>
            </a:extLst>
          </p:cNvPr>
          <p:cNvCxnSpPr/>
          <p:nvPr/>
        </p:nvCxnSpPr>
        <p:spPr>
          <a:xfrm>
            <a:off x="4752766" y="2474201"/>
            <a:ext cx="654832" cy="183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05" name="Oval 204">
            <a:extLst>
              <a:ext uri="{FF2B5EF4-FFF2-40B4-BE49-F238E27FC236}">
                <a16:creationId xmlns:a16="http://schemas.microsoft.com/office/drawing/2014/main" id="{9A0AC939-CFD0-B645-A79C-D7475ABE5C85}"/>
              </a:ext>
            </a:extLst>
          </p:cNvPr>
          <p:cNvSpPr/>
          <p:nvPr/>
        </p:nvSpPr>
        <p:spPr>
          <a:xfrm>
            <a:off x="5372814" y="1774807"/>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a:extLst>
              <a:ext uri="{FF2B5EF4-FFF2-40B4-BE49-F238E27FC236}">
                <a16:creationId xmlns:a16="http://schemas.microsoft.com/office/drawing/2014/main" id="{28E4C263-24E8-4447-BE90-8101998104C4}"/>
              </a:ext>
            </a:extLst>
          </p:cNvPr>
          <p:cNvSpPr/>
          <p:nvPr/>
        </p:nvSpPr>
        <p:spPr>
          <a:xfrm>
            <a:off x="5363873" y="2438869"/>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8154DC10-FC19-AC4D-882D-3BB3D4BC2E93}"/>
              </a:ext>
            </a:extLst>
          </p:cNvPr>
          <p:cNvSpPr/>
          <p:nvPr/>
        </p:nvSpPr>
        <p:spPr>
          <a:xfrm>
            <a:off x="4027830" y="1773857"/>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92DD40E2-A161-6045-B373-FE68FE37576B}"/>
              </a:ext>
            </a:extLst>
          </p:cNvPr>
          <p:cNvSpPr/>
          <p:nvPr/>
        </p:nvSpPr>
        <p:spPr>
          <a:xfrm>
            <a:off x="4699669" y="2439715"/>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0B6528BD-C104-C240-B33C-F25A4842F886}"/>
              </a:ext>
            </a:extLst>
          </p:cNvPr>
          <p:cNvSpPr/>
          <p:nvPr/>
        </p:nvSpPr>
        <p:spPr>
          <a:xfrm>
            <a:off x="2705250" y="2437919"/>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a:extLst>
              <a:ext uri="{FF2B5EF4-FFF2-40B4-BE49-F238E27FC236}">
                <a16:creationId xmlns:a16="http://schemas.microsoft.com/office/drawing/2014/main" id="{1373C4C8-4D8D-0A45-A506-330D24D843B6}"/>
              </a:ext>
            </a:extLst>
          </p:cNvPr>
          <p:cNvSpPr/>
          <p:nvPr/>
        </p:nvSpPr>
        <p:spPr>
          <a:xfrm>
            <a:off x="5771650" y="2143963"/>
            <a:ext cx="32742" cy="32742"/>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a:extLst>
              <a:ext uri="{FF2B5EF4-FFF2-40B4-BE49-F238E27FC236}">
                <a16:creationId xmlns:a16="http://schemas.microsoft.com/office/drawing/2014/main" id="{DDCD3C87-F005-FC44-B81D-43173FEA7E3F}"/>
              </a:ext>
            </a:extLst>
          </p:cNvPr>
          <p:cNvSpPr/>
          <p:nvPr/>
        </p:nvSpPr>
        <p:spPr>
          <a:xfrm>
            <a:off x="5913494" y="2144861"/>
            <a:ext cx="32742" cy="32742"/>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a:extLst>
              <a:ext uri="{FF2B5EF4-FFF2-40B4-BE49-F238E27FC236}">
                <a16:creationId xmlns:a16="http://schemas.microsoft.com/office/drawing/2014/main" id="{56731FEC-EAA4-7248-AE46-48AC960B2423}"/>
              </a:ext>
            </a:extLst>
          </p:cNvPr>
          <p:cNvSpPr/>
          <p:nvPr/>
        </p:nvSpPr>
        <p:spPr>
          <a:xfrm>
            <a:off x="6055339" y="2145759"/>
            <a:ext cx="32742" cy="32742"/>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a:extLst>
              <a:ext uri="{FF2B5EF4-FFF2-40B4-BE49-F238E27FC236}">
                <a16:creationId xmlns:a16="http://schemas.microsoft.com/office/drawing/2014/main" id="{E3467799-3D47-2B46-96E3-C84FC9AE5D83}"/>
              </a:ext>
            </a:extLst>
          </p:cNvPr>
          <p:cNvSpPr/>
          <p:nvPr/>
        </p:nvSpPr>
        <p:spPr>
          <a:xfrm>
            <a:off x="7009847" y="1785596"/>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a:extLst>
              <a:ext uri="{FF2B5EF4-FFF2-40B4-BE49-F238E27FC236}">
                <a16:creationId xmlns:a16="http://schemas.microsoft.com/office/drawing/2014/main" id="{71BBFE82-D203-CF41-876B-564C089F5EDE}"/>
              </a:ext>
            </a:extLst>
          </p:cNvPr>
          <p:cNvSpPr/>
          <p:nvPr/>
        </p:nvSpPr>
        <p:spPr>
          <a:xfrm>
            <a:off x="7004813" y="2449658"/>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a:extLst>
              <a:ext uri="{FF2B5EF4-FFF2-40B4-BE49-F238E27FC236}">
                <a16:creationId xmlns:a16="http://schemas.microsoft.com/office/drawing/2014/main" id="{EE2C0B5A-0819-A643-95AB-2D92E8669E43}"/>
              </a:ext>
            </a:extLst>
          </p:cNvPr>
          <p:cNvSpPr/>
          <p:nvPr/>
        </p:nvSpPr>
        <p:spPr>
          <a:xfrm>
            <a:off x="6383365" y="1800548"/>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a:extLst>
              <a:ext uri="{FF2B5EF4-FFF2-40B4-BE49-F238E27FC236}">
                <a16:creationId xmlns:a16="http://schemas.microsoft.com/office/drawing/2014/main" id="{B8C21186-D4B4-E741-8071-F0F9D61BCC0E}"/>
              </a:ext>
            </a:extLst>
          </p:cNvPr>
          <p:cNvSpPr txBox="1"/>
          <p:nvPr/>
        </p:nvSpPr>
        <p:spPr>
          <a:xfrm>
            <a:off x="8328655" y="1178921"/>
            <a:ext cx="425709" cy="261610"/>
          </a:xfrm>
          <a:prstGeom prst="rect">
            <a:avLst/>
          </a:prstGeom>
          <a:noFill/>
        </p:spPr>
        <p:txBody>
          <a:bodyPr wrap="square" rtlCol="0">
            <a:spAutoFit/>
          </a:bodyPr>
          <a:lstStyle/>
          <a:p>
            <a:r>
              <a:rPr lang="en-US" sz="1100" dirty="0">
                <a:solidFill>
                  <a:srgbClr val="FF0000"/>
                </a:solidFill>
                <a:latin typeface="Times New Roman" panose="02020603050405020304" pitchFamily="18" charset="0"/>
                <a:cs typeface="Times New Roman" panose="02020603050405020304" pitchFamily="18" charset="0"/>
              </a:rPr>
              <a:t>1/2 </a:t>
            </a:r>
          </a:p>
        </p:txBody>
      </p:sp>
      <p:sp>
        <p:nvSpPr>
          <p:cNvPr id="113" name="TextBox 112">
            <a:extLst>
              <a:ext uri="{FF2B5EF4-FFF2-40B4-BE49-F238E27FC236}">
                <a16:creationId xmlns:a16="http://schemas.microsoft.com/office/drawing/2014/main" id="{B1BB20F2-75AE-0340-8CE8-7004F96E7030}"/>
              </a:ext>
            </a:extLst>
          </p:cNvPr>
          <p:cNvSpPr txBox="1"/>
          <p:nvPr/>
        </p:nvSpPr>
        <p:spPr>
          <a:xfrm>
            <a:off x="8313353" y="2840041"/>
            <a:ext cx="425708" cy="261610"/>
          </a:xfrm>
          <a:prstGeom prst="rect">
            <a:avLst/>
          </a:prstGeom>
          <a:noFill/>
        </p:spPr>
        <p:txBody>
          <a:bodyPr wrap="square" rtlCol="0">
            <a:spAutoFit/>
          </a:bodyPr>
          <a:lstStyle/>
          <a:p>
            <a:r>
              <a:rPr lang="en-US" sz="1100" dirty="0">
                <a:solidFill>
                  <a:srgbClr val="FF0000"/>
                </a:solidFill>
                <a:latin typeface="Times New Roman" panose="02020603050405020304" pitchFamily="18" charset="0"/>
                <a:cs typeface="Times New Roman" panose="02020603050405020304" pitchFamily="18" charset="0"/>
              </a:rPr>
              <a:t>1/2 </a:t>
            </a:r>
          </a:p>
        </p:txBody>
      </p:sp>
      <p:cxnSp>
        <p:nvCxnSpPr>
          <p:cNvPr id="114" name="Straight Arrow Connector 113">
            <a:extLst>
              <a:ext uri="{FF2B5EF4-FFF2-40B4-BE49-F238E27FC236}">
                <a16:creationId xmlns:a16="http://schemas.microsoft.com/office/drawing/2014/main" id="{37CDE46E-A82F-CF43-A0AE-6FADAF5A8101}"/>
              </a:ext>
            </a:extLst>
          </p:cNvPr>
          <p:cNvCxnSpPr>
            <a:cxnSpLocks/>
          </p:cNvCxnSpPr>
          <p:nvPr/>
        </p:nvCxnSpPr>
        <p:spPr>
          <a:xfrm>
            <a:off x="8527830" y="1481099"/>
            <a:ext cx="0" cy="2052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47DE5887-52AA-024C-9CAD-DC6540588ECE}"/>
              </a:ext>
            </a:extLst>
          </p:cNvPr>
          <p:cNvCxnSpPr>
            <a:cxnSpLocks/>
          </p:cNvCxnSpPr>
          <p:nvPr/>
        </p:nvCxnSpPr>
        <p:spPr>
          <a:xfrm>
            <a:off x="8504175" y="2552416"/>
            <a:ext cx="0" cy="2052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27094EFD-3636-F74D-9B18-AA5E36BD1E6D}"/>
              </a:ext>
            </a:extLst>
          </p:cNvPr>
          <p:cNvSpPr txBox="1"/>
          <p:nvPr/>
        </p:nvSpPr>
        <p:spPr>
          <a:xfrm>
            <a:off x="429733" y="275709"/>
            <a:ext cx="8366723"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Member Force Values and Governing Displacement Equation, Group #2       </a:t>
            </a:r>
          </a:p>
        </p:txBody>
      </p:sp>
      <p:grpSp>
        <p:nvGrpSpPr>
          <p:cNvPr id="117" name="Group 116">
            <a:extLst>
              <a:ext uri="{FF2B5EF4-FFF2-40B4-BE49-F238E27FC236}">
                <a16:creationId xmlns:a16="http://schemas.microsoft.com/office/drawing/2014/main" id="{C847E6E2-3CA1-914F-82B6-1FE71979D0B9}"/>
              </a:ext>
            </a:extLst>
          </p:cNvPr>
          <p:cNvGrpSpPr/>
          <p:nvPr/>
        </p:nvGrpSpPr>
        <p:grpSpPr>
          <a:xfrm>
            <a:off x="412142" y="2993160"/>
            <a:ext cx="1678033" cy="481586"/>
            <a:chOff x="1032936" y="5890542"/>
            <a:chExt cx="1678033" cy="481586"/>
          </a:xfrm>
        </p:grpSpPr>
        <p:sp>
          <p:nvSpPr>
            <p:cNvPr id="119" name="TextBox 118">
              <a:extLst>
                <a:ext uri="{FF2B5EF4-FFF2-40B4-BE49-F238E27FC236}">
                  <a16:creationId xmlns:a16="http://schemas.microsoft.com/office/drawing/2014/main" id="{010D1C52-50F1-694F-B878-79124449A5B3}"/>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120" name="TextBox 119">
              <a:extLst>
                <a:ext uri="{FF2B5EF4-FFF2-40B4-BE49-F238E27FC236}">
                  <a16:creationId xmlns:a16="http://schemas.microsoft.com/office/drawing/2014/main" id="{19FE6514-3BCD-604C-8055-ADC57609A279}"/>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744999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Rectangle 108">
            <a:extLst>
              <a:ext uri="{FF2B5EF4-FFF2-40B4-BE49-F238E27FC236}">
                <a16:creationId xmlns:a16="http://schemas.microsoft.com/office/drawing/2014/main" id="{5EE9DCB0-00CA-654E-8CFC-6EA48EB8CE70}"/>
              </a:ext>
            </a:extLst>
          </p:cNvPr>
          <p:cNvSpPr/>
          <p:nvPr/>
        </p:nvSpPr>
        <p:spPr>
          <a:xfrm>
            <a:off x="307818" y="289711"/>
            <a:ext cx="8573632" cy="6337426"/>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 name="Straight Connector 109">
            <a:extLst>
              <a:ext uri="{FF2B5EF4-FFF2-40B4-BE49-F238E27FC236}">
                <a16:creationId xmlns:a16="http://schemas.microsoft.com/office/drawing/2014/main" id="{A9822224-4706-C645-8086-9526369D1F8D}"/>
              </a:ext>
            </a:extLst>
          </p:cNvPr>
          <p:cNvCxnSpPr/>
          <p:nvPr/>
        </p:nvCxnSpPr>
        <p:spPr>
          <a:xfrm>
            <a:off x="307818" y="737081"/>
            <a:ext cx="85736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B25C0B67-4BC8-E946-A4A0-84E0E4EC9CEE}"/>
              </a:ext>
            </a:extLst>
          </p:cNvPr>
          <p:cNvCxnSpPr/>
          <p:nvPr/>
        </p:nvCxnSpPr>
        <p:spPr>
          <a:xfrm>
            <a:off x="306204" y="3572801"/>
            <a:ext cx="85736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2" name="TextBox 231">
            <a:extLst>
              <a:ext uri="{FF2B5EF4-FFF2-40B4-BE49-F238E27FC236}">
                <a16:creationId xmlns:a16="http://schemas.microsoft.com/office/drawing/2014/main" id="{EDE70424-63AF-7F4B-A08F-92CC19938D5F}"/>
              </a:ext>
            </a:extLst>
          </p:cNvPr>
          <p:cNvSpPr txBox="1"/>
          <p:nvPr/>
        </p:nvSpPr>
        <p:spPr>
          <a:xfrm>
            <a:off x="294418" y="3984238"/>
            <a:ext cx="1850598" cy="307777"/>
          </a:xfrm>
          <a:prstGeom prst="rect">
            <a:avLst/>
          </a:prstGeom>
          <a:noFill/>
        </p:spPr>
        <p:txBody>
          <a:bodyPr wrap="square" rtlCol="0">
            <a:spAutoFit/>
          </a:bodyPr>
          <a:lstStyle/>
          <a:p>
            <a:r>
              <a:rPr lang="en-US" sz="1400" dirty="0"/>
              <a:t>Member force per unit </a:t>
            </a:r>
          </a:p>
        </p:txBody>
      </p:sp>
      <p:sp>
        <p:nvSpPr>
          <p:cNvPr id="233" name="TextBox 232">
            <a:extLst>
              <a:ext uri="{FF2B5EF4-FFF2-40B4-BE49-F238E27FC236}">
                <a16:creationId xmlns:a16="http://schemas.microsoft.com/office/drawing/2014/main" id="{71B2C48D-92EF-684D-A6D2-C8A405E68078}"/>
              </a:ext>
            </a:extLst>
          </p:cNvPr>
          <p:cNvSpPr txBox="1"/>
          <p:nvPr/>
        </p:nvSpPr>
        <p:spPr>
          <a:xfrm>
            <a:off x="6387066" y="3972844"/>
            <a:ext cx="1370951" cy="307777"/>
          </a:xfrm>
          <a:prstGeom prst="rect">
            <a:avLst/>
          </a:prstGeom>
          <a:noFill/>
        </p:spPr>
        <p:txBody>
          <a:bodyPr wrap="square" rtlCol="0">
            <a:spAutoFit/>
          </a:bodyPr>
          <a:lstStyle/>
          <a:p>
            <a:r>
              <a:rPr lang="en-US" sz="1400" dirty="0"/>
              <a:t>Member length </a:t>
            </a:r>
          </a:p>
        </p:txBody>
      </p:sp>
      <p:sp>
        <p:nvSpPr>
          <p:cNvPr id="234" name="TextBox 233">
            <a:extLst>
              <a:ext uri="{FF2B5EF4-FFF2-40B4-BE49-F238E27FC236}">
                <a16:creationId xmlns:a16="http://schemas.microsoft.com/office/drawing/2014/main" id="{EDC28E13-1396-7D43-9CF0-9F7343D2DF2D}"/>
              </a:ext>
            </a:extLst>
          </p:cNvPr>
          <p:cNvSpPr txBox="1"/>
          <p:nvPr/>
        </p:nvSpPr>
        <p:spPr>
          <a:xfrm>
            <a:off x="303044" y="4487876"/>
            <a:ext cx="1699866" cy="523220"/>
          </a:xfrm>
          <a:prstGeom prst="rect">
            <a:avLst/>
          </a:prstGeom>
          <a:noFill/>
        </p:spPr>
        <p:txBody>
          <a:bodyPr wrap="square" rtlCol="0">
            <a:spAutoFit/>
          </a:bodyPr>
          <a:lstStyle/>
          <a:p>
            <a:r>
              <a:rPr lang="en-US" sz="1400" dirty="0"/>
              <a:t>Member force equation per unit  </a:t>
            </a:r>
          </a:p>
        </p:txBody>
      </p:sp>
      <p:sp>
        <p:nvSpPr>
          <p:cNvPr id="235" name="TextBox 234">
            <a:extLst>
              <a:ext uri="{FF2B5EF4-FFF2-40B4-BE49-F238E27FC236}">
                <a16:creationId xmlns:a16="http://schemas.microsoft.com/office/drawing/2014/main" id="{8697DB2C-E250-1B46-938D-85EF2F7E5705}"/>
              </a:ext>
            </a:extLst>
          </p:cNvPr>
          <p:cNvSpPr txBox="1"/>
          <p:nvPr/>
        </p:nvSpPr>
        <p:spPr>
          <a:xfrm>
            <a:off x="310466" y="5265973"/>
            <a:ext cx="1543774" cy="523220"/>
          </a:xfrm>
          <a:prstGeom prst="rect">
            <a:avLst/>
          </a:prstGeom>
          <a:noFill/>
        </p:spPr>
        <p:txBody>
          <a:bodyPr wrap="square" rtlCol="0">
            <a:spAutoFit/>
          </a:bodyPr>
          <a:lstStyle/>
          <a:p>
            <a:r>
              <a:rPr lang="en-US" sz="1400" dirty="0"/>
              <a:t>Member force  equation squared </a:t>
            </a:r>
          </a:p>
        </p:txBody>
      </p:sp>
      <p:sp>
        <p:nvSpPr>
          <p:cNvPr id="236" name="TextBox 235">
            <a:extLst>
              <a:ext uri="{FF2B5EF4-FFF2-40B4-BE49-F238E27FC236}">
                <a16:creationId xmlns:a16="http://schemas.microsoft.com/office/drawing/2014/main" id="{62449BC1-39B2-6D41-978C-E52515DE154D}"/>
              </a:ext>
            </a:extLst>
          </p:cNvPr>
          <p:cNvSpPr txBox="1"/>
          <p:nvPr/>
        </p:nvSpPr>
        <p:spPr>
          <a:xfrm>
            <a:off x="313597" y="5990163"/>
            <a:ext cx="1934210" cy="523220"/>
          </a:xfrm>
          <a:prstGeom prst="rect">
            <a:avLst/>
          </a:prstGeom>
          <a:noFill/>
        </p:spPr>
        <p:txBody>
          <a:bodyPr wrap="square" rtlCol="0">
            <a:spAutoFit/>
          </a:bodyPr>
          <a:lstStyle/>
          <a:p>
            <a:r>
              <a:rPr lang="en-US" sz="1400" dirty="0"/>
              <a:t>Member force squared and summed equation  </a:t>
            </a:r>
          </a:p>
        </p:txBody>
      </p:sp>
      <p:cxnSp>
        <p:nvCxnSpPr>
          <p:cNvPr id="237" name="Straight Connector 236">
            <a:extLst>
              <a:ext uri="{FF2B5EF4-FFF2-40B4-BE49-F238E27FC236}">
                <a16:creationId xmlns:a16="http://schemas.microsoft.com/office/drawing/2014/main" id="{6769ED7F-FE24-844C-8849-4109FC00763B}"/>
              </a:ext>
            </a:extLst>
          </p:cNvPr>
          <p:cNvCxnSpPr>
            <a:cxnSpLocks/>
          </p:cNvCxnSpPr>
          <p:nvPr/>
        </p:nvCxnSpPr>
        <p:spPr>
          <a:xfrm>
            <a:off x="306061" y="3942351"/>
            <a:ext cx="8573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B5195A43-3311-0242-8EB9-721A8800C8C4}"/>
              </a:ext>
            </a:extLst>
          </p:cNvPr>
          <p:cNvCxnSpPr>
            <a:cxnSpLocks/>
          </p:cNvCxnSpPr>
          <p:nvPr/>
        </p:nvCxnSpPr>
        <p:spPr>
          <a:xfrm>
            <a:off x="309115" y="4313057"/>
            <a:ext cx="85707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31AC7391-2821-8243-A147-7040F143CAE5}"/>
              </a:ext>
            </a:extLst>
          </p:cNvPr>
          <p:cNvCxnSpPr>
            <a:cxnSpLocks/>
          </p:cNvCxnSpPr>
          <p:nvPr/>
        </p:nvCxnSpPr>
        <p:spPr>
          <a:xfrm>
            <a:off x="304802" y="5147062"/>
            <a:ext cx="85750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C7CBC0B6-FE61-1E4E-9C13-B54D8CF22BE2}"/>
              </a:ext>
            </a:extLst>
          </p:cNvPr>
          <p:cNvCxnSpPr>
            <a:cxnSpLocks/>
          </p:cNvCxnSpPr>
          <p:nvPr/>
        </p:nvCxnSpPr>
        <p:spPr>
          <a:xfrm>
            <a:off x="304802" y="5900227"/>
            <a:ext cx="85750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898599C0-7ACC-B546-B351-E19F7DC7EF5B}"/>
              </a:ext>
            </a:extLst>
          </p:cNvPr>
          <p:cNvCxnSpPr>
            <a:cxnSpLocks/>
          </p:cNvCxnSpPr>
          <p:nvPr/>
        </p:nvCxnSpPr>
        <p:spPr>
          <a:xfrm>
            <a:off x="7810322" y="3943786"/>
            <a:ext cx="0" cy="3676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7DCACAEE-A743-A74A-8961-E6169D95225B}"/>
              </a:ext>
            </a:extLst>
          </p:cNvPr>
          <p:cNvCxnSpPr>
            <a:cxnSpLocks/>
          </p:cNvCxnSpPr>
          <p:nvPr/>
        </p:nvCxnSpPr>
        <p:spPr>
          <a:xfrm>
            <a:off x="6280706" y="3945639"/>
            <a:ext cx="0" cy="12014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4ED9AC35-1F71-F340-B302-F7CA40262BCC}"/>
              </a:ext>
            </a:extLst>
          </p:cNvPr>
          <p:cNvCxnSpPr>
            <a:cxnSpLocks/>
          </p:cNvCxnSpPr>
          <p:nvPr/>
        </p:nvCxnSpPr>
        <p:spPr>
          <a:xfrm>
            <a:off x="2226638" y="3943543"/>
            <a:ext cx="0" cy="26835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4" name="TextBox 243">
            <a:extLst>
              <a:ext uri="{FF2B5EF4-FFF2-40B4-BE49-F238E27FC236}">
                <a16:creationId xmlns:a16="http://schemas.microsoft.com/office/drawing/2014/main" id="{290B0C06-F927-4445-957D-25ECADE8FD12}"/>
              </a:ext>
            </a:extLst>
          </p:cNvPr>
          <p:cNvSpPr txBox="1"/>
          <p:nvPr/>
        </p:nvSpPr>
        <p:spPr>
          <a:xfrm>
            <a:off x="2358065" y="3984434"/>
            <a:ext cx="535212" cy="307777"/>
          </a:xfrm>
          <a:prstGeom prst="rect">
            <a:avLst/>
          </a:prstGeom>
          <a:noFill/>
        </p:spPr>
        <p:txBody>
          <a:bodyPr wrap="square" rtlCol="0">
            <a:spAutoFit/>
          </a:bodyPr>
          <a:lstStyle/>
          <a:p>
            <a:r>
              <a:rPr lang="en-US" sz="1400" dirty="0">
                <a:solidFill>
                  <a:srgbClr val="FF0000"/>
                </a:solidFill>
              </a:rPr>
              <a:t>1. </a:t>
            </a:r>
            <a:r>
              <a:rPr lang="en-US" sz="1400" dirty="0"/>
              <a:t>0.</a:t>
            </a:r>
          </a:p>
        </p:txBody>
      </p:sp>
      <p:sp>
        <p:nvSpPr>
          <p:cNvPr id="245" name="TextBox 244">
            <a:extLst>
              <a:ext uri="{FF2B5EF4-FFF2-40B4-BE49-F238E27FC236}">
                <a16:creationId xmlns:a16="http://schemas.microsoft.com/office/drawing/2014/main" id="{510F7031-9C34-1D4C-999B-7C760EB4BBEC}"/>
              </a:ext>
            </a:extLst>
          </p:cNvPr>
          <p:cNvSpPr txBox="1"/>
          <p:nvPr/>
        </p:nvSpPr>
        <p:spPr>
          <a:xfrm>
            <a:off x="2872178" y="3979528"/>
            <a:ext cx="587294" cy="307777"/>
          </a:xfrm>
          <a:prstGeom prst="rect">
            <a:avLst/>
          </a:prstGeom>
          <a:noFill/>
        </p:spPr>
        <p:txBody>
          <a:bodyPr wrap="square" rtlCol="0">
            <a:spAutoFit/>
          </a:bodyPr>
          <a:lstStyle/>
          <a:p>
            <a:r>
              <a:rPr lang="en-US" sz="1400" dirty="0">
                <a:solidFill>
                  <a:srgbClr val="FF0000"/>
                </a:solidFill>
              </a:rPr>
              <a:t>2.</a:t>
            </a:r>
            <a:r>
              <a:rPr lang="en-US" sz="1400" dirty="0"/>
              <a:t> 4.</a:t>
            </a:r>
          </a:p>
        </p:txBody>
      </p:sp>
      <p:sp>
        <p:nvSpPr>
          <p:cNvPr id="246" name="TextBox 245">
            <a:extLst>
              <a:ext uri="{FF2B5EF4-FFF2-40B4-BE49-F238E27FC236}">
                <a16:creationId xmlns:a16="http://schemas.microsoft.com/office/drawing/2014/main" id="{27AC077C-B6D9-C94C-973E-DD00638EF5EB}"/>
              </a:ext>
            </a:extLst>
          </p:cNvPr>
          <p:cNvSpPr txBox="1"/>
          <p:nvPr/>
        </p:nvSpPr>
        <p:spPr>
          <a:xfrm>
            <a:off x="3386290" y="3974622"/>
            <a:ext cx="701591" cy="307777"/>
          </a:xfrm>
          <a:prstGeom prst="rect">
            <a:avLst/>
          </a:prstGeom>
          <a:noFill/>
        </p:spPr>
        <p:txBody>
          <a:bodyPr wrap="square" rtlCol="0">
            <a:spAutoFit/>
          </a:bodyPr>
          <a:lstStyle/>
          <a:p>
            <a:r>
              <a:rPr lang="en-US" sz="1400" dirty="0">
                <a:solidFill>
                  <a:srgbClr val="FF0000"/>
                </a:solidFill>
              </a:rPr>
              <a:t>3. </a:t>
            </a:r>
            <a:r>
              <a:rPr lang="en-US" sz="1400" dirty="0"/>
              <a:t>26.</a:t>
            </a:r>
          </a:p>
        </p:txBody>
      </p:sp>
      <p:sp>
        <p:nvSpPr>
          <p:cNvPr id="247" name="TextBox 246">
            <a:extLst>
              <a:ext uri="{FF2B5EF4-FFF2-40B4-BE49-F238E27FC236}">
                <a16:creationId xmlns:a16="http://schemas.microsoft.com/office/drawing/2014/main" id="{F291F741-D061-4B46-9EDB-9ABD9360D2D3}"/>
              </a:ext>
            </a:extLst>
          </p:cNvPr>
          <p:cNvSpPr txBox="1"/>
          <p:nvPr/>
        </p:nvSpPr>
        <p:spPr>
          <a:xfrm>
            <a:off x="3942622" y="3974029"/>
            <a:ext cx="808229" cy="307777"/>
          </a:xfrm>
          <a:prstGeom prst="rect">
            <a:avLst/>
          </a:prstGeom>
          <a:noFill/>
        </p:spPr>
        <p:txBody>
          <a:bodyPr wrap="square" rtlCol="0">
            <a:spAutoFit/>
          </a:bodyPr>
          <a:lstStyle/>
          <a:p>
            <a:r>
              <a:rPr lang="en-US" sz="1400" dirty="0">
                <a:solidFill>
                  <a:srgbClr val="FF0000"/>
                </a:solidFill>
              </a:rPr>
              <a:t>4. </a:t>
            </a:r>
            <a:r>
              <a:rPr lang="en-US" sz="1400" dirty="0"/>
              <a:t>120.</a:t>
            </a:r>
          </a:p>
        </p:txBody>
      </p:sp>
      <p:sp>
        <p:nvSpPr>
          <p:cNvPr id="248" name="TextBox 247">
            <a:extLst>
              <a:ext uri="{FF2B5EF4-FFF2-40B4-BE49-F238E27FC236}">
                <a16:creationId xmlns:a16="http://schemas.microsoft.com/office/drawing/2014/main" id="{6DF6D18F-F85B-E44D-9D16-CBEB4A92F542}"/>
              </a:ext>
            </a:extLst>
          </p:cNvPr>
          <p:cNvSpPr txBox="1"/>
          <p:nvPr/>
        </p:nvSpPr>
        <p:spPr>
          <a:xfrm>
            <a:off x="4617902" y="3973436"/>
            <a:ext cx="769390" cy="307777"/>
          </a:xfrm>
          <a:prstGeom prst="rect">
            <a:avLst/>
          </a:prstGeom>
          <a:noFill/>
        </p:spPr>
        <p:txBody>
          <a:bodyPr wrap="square" rtlCol="0">
            <a:spAutoFit/>
          </a:bodyPr>
          <a:lstStyle/>
          <a:p>
            <a:r>
              <a:rPr lang="en-US" sz="1400" dirty="0">
                <a:solidFill>
                  <a:srgbClr val="FF0000"/>
                </a:solidFill>
              </a:rPr>
              <a:t>5. </a:t>
            </a:r>
            <a:r>
              <a:rPr lang="en-US" sz="1400" dirty="0"/>
              <a:t>502.</a:t>
            </a:r>
          </a:p>
        </p:txBody>
      </p:sp>
      <p:sp>
        <p:nvSpPr>
          <p:cNvPr id="249" name="TextBox 248">
            <a:extLst>
              <a:ext uri="{FF2B5EF4-FFF2-40B4-BE49-F238E27FC236}">
                <a16:creationId xmlns:a16="http://schemas.microsoft.com/office/drawing/2014/main" id="{8D9C0313-FE04-7540-82E9-25560E3231AF}"/>
              </a:ext>
            </a:extLst>
          </p:cNvPr>
          <p:cNvSpPr txBox="1"/>
          <p:nvPr/>
        </p:nvSpPr>
        <p:spPr>
          <a:xfrm>
            <a:off x="5360426" y="3973244"/>
            <a:ext cx="769391" cy="307777"/>
          </a:xfrm>
          <a:prstGeom prst="rect">
            <a:avLst/>
          </a:prstGeom>
          <a:noFill/>
        </p:spPr>
        <p:txBody>
          <a:bodyPr wrap="square" rtlCol="0">
            <a:spAutoFit/>
          </a:bodyPr>
          <a:lstStyle/>
          <a:p>
            <a:r>
              <a:rPr lang="en-US" sz="1400" dirty="0">
                <a:solidFill>
                  <a:srgbClr val="FF0000"/>
                </a:solidFill>
              </a:rPr>
              <a:t>6</a:t>
            </a:r>
            <a:r>
              <a:rPr lang="en-US" sz="1400" dirty="0"/>
              <a:t>. 2036.</a:t>
            </a:r>
          </a:p>
        </p:txBody>
      </p:sp>
      <p:sp>
        <p:nvSpPr>
          <p:cNvPr id="250" name="TextBox 249">
            <a:extLst>
              <a:ext uri="{FF2B5EF4-FFF2-40B4-BE49-F238E27FC236}">
                <a16:creationId xmlns:a16="http://schemas.microsoft.com/office/drawing/2014/main" id="{6282AD07-78E5-5445-B77B-D96D69A2B16D}"/>
              </a:ext>
            </a:extLst>
          </p:cNvPr>
          <p:cNvSpPr txBox="1"/>
          <p:nvPr/>
        </p:nvSpPr>
        <p:spPr>
          <a:xfrm>
            <a:off x="6400396" y="4502454"/>
            <a:ext cx="2446247" cy="461665"/>
          </a:xfrm>
          <a:prstGeom prst="rect">
            <a:avLst/>
          </a:prstGeom>
          <a:noFill/>
        </p:spPr>
        <p:txBody>
          <a:bodyPr wrap="square" rtlCol="0">
            <a:spAutoFit/>
          </a:bodyPr>
          <a:lstStyle/>
          <a:p>
            <a:r>
              <a:rPr lang="en-US" sz="1200" dirty="0"/>
              <a:t>Assume: </a:t>
            </a:r>
          </a:p>
          <a:p>
            <a:r>
              <a:rPr lang="en-US" sz="1200" dirty="0"/>
              <a:t>Exponential + polynomial equation</a:t>
            </a:r>
          </a:p>
        </p:txBody>
      </p:sp>
      <p:sp>
        <p:nvSpPr>
          <p:cNvPr id="251" name="TextBox 250">
            <a:extLst>
              <a:ext uri="{FF2B5EF4-FFF2-40B4-BE49-F238E27FC236}">
                <a16:creationId xmlns:a16="http://schemas.microsoft.com/office/drawing/2014/main" id="{2B6504FF-A3DC-4244-9183-8FD514CBE129}"/>
              </a:ext>
            </a:extLst>
          </p:cNvPr>
          <p:cNvSpPr txBox="1"/>
          <p:nvPr/>
        </p:nvSpPr>
        <p:spPr>
          <a:xfrm>
            <a:off x="8034874" y="3971138"/>
            <a:ext cx="635969" cy="307777"/>
          </a:xfrm>
          <a:prstGeom prst="rect">
            <a:avLst/>
          </a:prstGeom>
          <a:noFill/>
        </p:spPr>
        <p:txBody>
          <a:bodyPr wrap="square" rtlCol="0">
            <a:spAutoFit/>
          </a:bodyPr>
          <a:lstStyle/>
          <a:p>
            <a:r>
              <a:rPr lang="en-US" sz="1400" dirty="0"/>
              <a:t>L = 1.</a:t>
            </a:r>
          </a:p>
        </p:txBody>
      </p:sp>
      <p:sp>
        <p:nvSpPr>
          <p:cNvPr id="252" name="TextBox 251">
            <a:extLst>
              <a:ext uri="{FF2B5EF4-FFF2-40B4-BE49-F238E27FC236}">
                <a16:creationId xmlns:a16="http://schemas.microsoft.com/office/drawing/2014/main" id="{77652FC2-54B8-934B-B92D-CBE04B5D379A}"/>
              </a:ext>
            </a:extLst>
          </p:cNvPr>
          <p:cNvSpPr txBox="1"/>
          <p:nvPr/>
        </p:nvSpPr>
        <p:spPr>
          <a:xfrm>
            <a:off x="4894034" y="4612502"/>
            <a:ext cx="1338154" cy="276999"/>
          </a:xfrm>
          <a:prstGeom prst="rect">
            <a:avLst/>
          </a:prstGeom>
          <a:noFill/>
        </p:spPr>
        <p:txBody>
          <a:bodyPr wrap="square" rtlCol="0">
            <a:spAutoFit/>
          </a:bodyPr>
          <a:lstStyle/>
          <a:p>
            <a:r>
              <a:rPr lang="en-US" sz="1200" dirty="0"/>
              <a:t>Note, e ^ </a:t>
            </a:r>
            <a:r>
              <a:rPr lang="en-US" sz="1200" baseline="30000" dirty="0"/>
              <a:t>1.38629</a:t>
            </a:r>
            <a:r>
              <a:rPr lang="en-US" sz="1200" dirty="0"/>
              <a:t> = 4  </a:t>
            </a:r>
          </a:p>
        </p:txBody>
      </p:sp>
      <p:sp>
        <p:nvSpPr>
          <p:cNvPr id="253" name="Rectangle 252">
            <a:extLst>
              <a:ext uri="{FF2B5EF4-FFF2-40B4-BE49-F238E27FC236}">
                <a16:creationId xmlns:a16="http://schemas.microsoft.com/office/drawing/2014/main" id="{85B90F87-6930-9A4A-B34C-E33FAD11FBB3}"/>
              </a:ext>
            </a:extLst>
          </p:cNvPr>
          <p:cNvSpPr/>
          <p:nvPr/>
        </p:nvSpPr>
        <p:spPr>
          <a:xfrm>
            <a:off x="2414286" y="4594071"/>
            <a:ext cx="2077594" cy="307777"/>
          </a:xfrm>
          <a:prstGeom prst="rect">
            <a:avLst/>
          </a:prstGeom>
        </p:spPr>
        <p:txBody>
          <a:bodyPr wrap="square">
            <a:spAutoFit/>
          </a:bodyPr>
          <a:lstStyle/>
          <a:p>
            <a:r>
              <a:rPr lang="en-US" sz="1400" dirty="0"/>
              <a:t>F</a:t>
            </a:r>
            <a:r>
              <a:rPr lang="en-US" sz="1400" baseline="-25000" dirty="0"/>
              <a:t>1</a:t>
            </a:r>
            <a:r>
              <a:rPr lang="en-US" sz="1400" dirty="0"/>
              <a:t>(x) =   (½) 4 </a:t>
            </a:r>
            <a:r>
              <a:rPr lang="en-US" sz="1400" baseline="30000" dirty="0"/>
              <a:t>x</a:t>
            </a:r>
            <a:r>
              <a:rPr lang="en-US" sz="1400" dirty="0"/>
              <a:t>    -     2 x    </a:t>
            </a:r>
          </a:p>
        </p:txBody>
      </p:sp>
      <p:sp>
        <p:nvSpPr>
          <p:cNvPr id="254" name="Rectangle 253">
            <a:extLst>
              <a:ext uri="{FF2B5EF4-FFF2-40B4-BE49-F238E27FC236}">
                <a16:creationId xmlns:a16="http://schemas.microsoft.com/office/drawing/2014/main" id="{C0F8AFCE-F13A-0041-BC8B-7069F793D6CB}"/>
              </a:ext>
            </a:extLst>
          </p:cNvPr>
          <p:cNvSpPr/>
          <p:nvPr/>
        </p:nvSpPr>
        <p:spPr>
          <a:xfrm>
            <a:off x="3043798" y="5373246"/>
            <a:ext cx="644728" cy="307777"/>
          </a:xfrm>
          <a:prstGeom prst="rect">
            <a:avLst/>
          </a:prstGeom>
        </p:spPr>
        <p:txBody>
          <a:bodyPr wrap="none">
            <a:spAutoFit/>
          </a:bodyPr>
          <a:lstStyle/>
          <a:p>
            <a:r>
              <a:rPr lang="en-US" sz="1400" dirty="0"/>
              <a:t>F</a:t>
            </a:r>
            <a:r>
              <a:rPr lang="en-US" sz="1400" baseline="-25000" dirty="0"/>
              <a:t>2</a:t>
            </a:r>
            <a:r>
              <a:rPr lang="en-US" sz="1400" dirty="0"/>
              <a:t>(x) =</a:t>
            </a:r>
          </a:p>
        </p:txBody>
      </p:sp>
      <p:sp>
        <p:nvSpPr>
          <p:cNvPr id="255" name="Rectangle 254">
            <a:extLst>
              <a:ext uri="{FF2B5EF4-FFF2-40B4-BE49-F238E27FC236}">
                <a16:creationId xmlns:a16="http://schemas.microsoft.com/office/drawing/2014/main" id="{064650E3-0CDB-DA48-951A-87FABCEFB59D}"/>
              </a:ext>
            </a:extLst>
          </p:cNvPr>
          <p:cNvSpPr/>
          <p:nvPr/>
        </p:nvSpPr>
        <p:spPr>
          <a:xfrm>
            <a:off x="3040199" y="6131669"/>
            <a:ext cx="660758" cy="307777"/>
          </a:xfrm>
          <a:prstGeom prst="rect">
            <a:avLst/>
          </a:prstGeom>
        </p:spPr>
        <p:txBody>
          <a:bodyPr wrap="none">
            <a:spAutoFit/>
          </a:bodyPr>
          <a:lstStyle/>
          <a:p>
            <a:r>
              <a:rPr lang="en-US" sz="1400" dirty="0"/>
              <a:t>F</a:t>
            </a:r>
            <a:r>
              <a:rPr lang="en-US" sz="1400" baseline="-25000" dirty="0"/>
              <a:t>3</a:t>
            </a:r>
            <a:r>
              <a:rPr lang="en-US" sz="1400" dirty="0"/>
              <a:t>(n) =</a:t>
            </a:r>
          </a:p>
        </p:txBody>
      </p:sp>
      <p:sp>
        <p:nvSpPr>
          <p:cNvPr id="258" name="TextBox 257">
            <a:extLst>
              <a:ext uri="{FF2B5EF4-FFF2-40B4-BE49-F238E27FC236}">
                <a16:creationId xmlns:a16="http://schemas.microsoft.com/office/drawing/2014/main" id="{0D8551C8-6751-8840-9568-FDB4F7940EED}"/>
              </a:ext>
            </a:extLst>
          </p:cNvPr>
          <p:cNvSpPr txBox="1"/>
          <p:nvPr/>
        </p:nvSpPr>
        <p:spPr>
          <a:xfrm>
            <a:off x="4204716" y="3581163"/>
            <a:ext cx="100802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Group 3   </a:t>
            </a:r>
          </a:p>
        </p:txBody>
      </p:sp>
      <p:sp>
        <p:nvSpPr>
          <p:cNvPr id="259" name="TextBox 258">
            <a:extLst>
              <a:ext uri="{FF2B5EF4-FFF2-40B4-BE49-F238E27FC236}">
                <a16:creationId xmlns:a16="http://schemas.microsoft.com/office/drawing/2014/main" id="{78FCF7AB-AAAA-104D-AE79-2AFE9FDD31D8}"/>
              </a:ext>
            </a:extLst>
          </p:cNvPr>
          <p:cNvSpPr txBox="1"/>
          <p:nvPr/>
        </p:nvSpPr>
        <p:spPr>
          <a:xfrm>
            <a:off x="1793637" y="1474444"/>
            <a:ext cx="646554" cy="246221"/>
          </a:xfrm>
          <a:prstGeom prst="rect">
            <a:avLst/>
          </a:prstGeom>
          <a:noFill/>
        </p:spPr>
        <p:txBody>
          <a:bodyPr wrap="square" rtlCol="0">
            <a:spAutoFit/>
          </a:bodyPr>
          <a:lstStyle/>
          <a:p>
            <a:r>
              <a:rPr lang="en-US" sz="1000" dirty="0">
                <a:solidFill>
                  <a:srgbClr val="FF0000"/>
                </a:solidFill>
              </a:rPr>
              <a:t>Group 3  </a:t>
            </a:r>
          </a:p>
        </p:txBody>
      </p:sp>
      <p:pic>
        <p:nvPicPr>
          <p:cNvPr id="2" name="Picture 1">
            <a:extLst>
              <a:ext uri="{FF2B5EF4-FFF2-40B4-BE49-F238E27FC236}">
                <a16:creationId xmlns:a16="http://schemas.microsoft.com/office/drawing/2014/main" id="{68F28B55-939B-0147-B9E2-51AE5F1E44DB}"/>
              </a:ext>
            </a:extLst>
          </p:cNvPr>
          <p:cNvPicPr>
            <a:picLocks noChangeAspect="1"/>
          </p:cNvPicPr>
          <p:nvPr/>
        </p:nvPicPr>
        <p:blipFill>
          <a:blip r:embed="rId2"/>
          <a:stretch>
            <a:fillRect/>
          </a:stretch>
        </p:blipFill>
        <p:spPr>
          <a:xfrm>
            <a:off x="3707127" y="5429215"/>
            <a:ext cx="1682972" cy="213450"/>
          </a:xfrm>
          <a:prstGeom prst="rect">
            <a:avLst/>
          </a:prstGeom>
        </p:spPr>
      </p:pic>
      <p:pic>
        <p:nvPicPr>
          <p:cNvPr id="30" name="Picture 29">
            <a:extLst>
              <a:ext uri="{FF2B5EF4-FFF2-40B4-BE49-F238E27FC236}">
                <a16:creationId xmlns:a16="http://schemas.microsoft.com/office/drawing/2014/main" id="{CEDF056F-E384-484A-A288-B498D1B33FDA}"/>
              </a:ext>
            </a:extLst>
          </p:cNvPr>
          <p:cNvPicPr>
            <a:picLocks noChangeAspect="1"/>
          </p:cNvPicPr>
          <p:nvPr/>
        </p:nvPicPr>
        <p:blipFill>
          <a:blip r:embed="rId3"/>
          <a:stretch>
            <a:fillRect/>
          </a:stretch>
        </p:blipFill>
        <p:spPr>
          <a:xfrm>
            <a:off x="3683731" y="6147742"/>
            <a:ext cx="4460624" cy="287105"/>
          </a:xfrm>
          <a:prstGeom prst="rect">
            <a:avLst/>
          </a:prstGeom>
        </p:spPr>
      </p:pic>
      <p:cxnSp>
        <p:nvCxnSpPr>
          <p:cNvPr id="144" name="Straight Connector 143">
            <a:extLst>
              <a:ext uri="{FF2B5EF4-FFF2-40B4-BE49-F238E27FC236}">
                <a16:creationId xmlns:a16="http://schemas.microsoft.com/office/drawing/2014/main" id="{021C21A9-D9BF-F14B-B98D-0892E5E44E3C}"/>
              </a:ext>
            </a:extLst>
          </p:cNvPr>
          <p:cNvCxnSpPr>
            <a:cxnSpLocks/>
          </p:cNvCxnSpPr>
          <p:nvPr/>
        </p:nvCxnSpPr>
        <p:spPr>
          <a:xfrm flipH="1">
            <a:off x="6972398" y="1800995"/>
            <a:ext cx="1299819" cy="6578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FF2FCE72-DE01-C24E-88E5-6D0BAF90F76B}"/>
              </a:ext>
            </a:extLst>
          </p:cNvPr>
          <p:cNvCxnSpPr>
            <a:cxnSpLocks/>
          </p:cNvCxnSpPr>
          <p:nvPr/>
        </p:nvCxnSpPr>
        <p:spPr>
          <a:xfrm flipV="1">
            <a:off x="7601133" y="1813528"/>
            <a:ext cx="654832" cy="654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4E76F8BD-CB98-5A48-9625-CB00DD2ED719}"/>
              </a:ext>
            </a:extLst>
          </p:cNvPr>
          <p:cNvCxnSpPr/>
          <p:nvPr/>
        </p:nvCxnSpPr>
        <p:spPr>
          <a:xfrm flipH="1" flipV="1">
            <a:off x="4050310" y="1792476"/>
            <a:ext cx="654832" cy="654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7E777282-9E4B-8D45-9951-6EE331E3EF7F}"/>
              </a:ext>
            </a:extLst>
          </p:cNvPr>
          <p:cNvCxnSpPr/>
          <p:nvPr/>
        </p:nvCxnSpPr>
        <p:spPr>
          <a:xfrm>
            <a:off x="2076735" y="1795530"/>
            <a:ext cx="1299819" cy="6578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DBF9CED1-9D45-1941-B715-6E67B628A26E}"/>
              </a:ext>
            </a:extLst>
          </p:cNvPr>
          <p:cNvCxnSpPr/>
          <p:nvPr/>
        </p:nvCxnSpPr>
        <p:spPr>
          <a:xfrm flipH="1" flipV="1">
            <a:off x="2714604" y="1787724"/>
            <a:ext cx="654832" cy="654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2842AC7B-FB88-204C-8941-7128087AA345}"/>
              </a:ext>
            </a:extLst>
          </p:cNvPr>
          <p:cNvCxnSpPr>
            <a:cxnSpLocks/>
          </p:cNvCxnSpPr>
          <p:nvPr/>
        </p:nvCxnSpPr>
        <p:spPr>
          <a:xfrm flipH="1">
            <a:off x="4053252" y="1789939"/>
            <a:ext cx="1299819" cy="6578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5A1FCC66-8E14-BA4E-B7B2-DB59A3E68DF3}"/>
              </a:ext>
            </a:extLst>
          </p:cNvPr>
          <p:cNvCxnSpPr/>
          <p:nvPr/>
        </p:nvCxnSpPr>
        <p:spPr>
          <a:xfrm>
            <a:off x="6313270" y="1823848"/>
            <a:ext cx="1299819" cy="6578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D1B24CF9-7A6E-9843-927C-3C224B15627A}"/>
              </a:ext>
            </a:extLst>
          </p:cNvPr>
          <p:cNvCxnSpPr/>
          <p:nvPr/>
        </p:nvCxnSpPr>
        <p:spPr>
          <a:xfrm rot="16200000">
            <a:off x="1741278" y="2128029"/>
            <a:ext cx="654832" cy="183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685E0B3F-01D1-4644-908D-2B4417DF7B31}"/>
              </a:ext>
            </a:extLst>
          </p:cNvPr>
          <p:cNvCxnSpPr/>
          <p:nvPr/>
        </p:nvCxnSpPr>
        <p:spPr>
          <a:xfrm rot="16200000">
            <a:off x="2391535" y="2122711"/>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117B0C03-A9D0-2640-A08F-BF5F439886E0}"/>
              </a:ext>
            </a:extLst>
          </p:cNvPr>
          <p:cNvCxnSpPr/>
          <p:nvPr/>
        </p:nvCxnSpPr>
        <p:spPr>
          <a:xfrm rot="16200000">
            <a:off x="3052492" y="2117393"/>
            <a:ext cx="654832" cy="183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9A4DF37D-408C-FB49-B68D-E985BAF7F6FB}"/>
              </a:ext>
            </a:extLst>
          </p:cNvPr>
          <p:cNvCxnSpPr/>
          <p:nvPr/>
        </p:nvCxnSpPr>
        <p:spPr>
          <a:xfrm rot="16200000">
            <a:off x="3702750" y="2112074"/>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57432E15-D4A9-B94E-A4CD-317677A0BDDE}"/>
              </a:ext>
            </a:extLst>
          </p:cNvPr>
          <p:cNvCxnSpPr/>
          <p:nvPr/>
        </p:nvCxnSpPr>
        <p:spPr>
          <a:xfrm rot="16200000">
            <a:off x="4394949" y="2118341"/>
            <a:ext cx="654832" cy="183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2AA72F1D-2413-0E43-9151-CC19C2BE48EF}"/>
              </a:ext>
            </a:extLst>
          </p:cNvPr>
          <p:cNvCxnSpPr/>
          <p:nvPr/>
        </p:nvCxnSpPr>
        <p:spPr>
          <a:xfrm>
            <a:off x="1462252" y="1797378"/>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52B54408-51B3-994E-B6BD-F01EB8817EB3}"/>
              </a:ext>
            </a:extLst>
          </p:cNvPr>
          <p:cNvCxnSpPr/>
          <p:nvPr/>
        </p:nvCxnSpPr>
        <p:spPr>
          <a:xfrm>
            <a:off x="2722015" y="1784429"/>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493D0752-2814-724F-8CC2-E3149FF20EE0}"/>
              </a:ext>
            </a:extLst>
          </p:cNvPr>
          <p:cNvCxnSpPr/>
          <p:nvPr/>
        </p:nvCxnSpPr>
        <p:spPr>
          <a:xfrm>
            <a:off x="3372901" y="2451417"/>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D14A3122-0ABA-D549-95A4-CA49227CA4F0}"/>
              </a:ext>
            </a:extLst>
          </p:cNvPr>
          <p:cNvCxnSpPr/>
          <p:nvPr/>
        </p:nvCxnSpPr>
        <p:spPr>
          <a:xfrm>
            <a:off x="4046546" y="1784664"/>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113DDCA6-EE28-7E4D-9E75-6C6E7435F0C3}"/>
              </a:ext>
            </a:extLst>
          </p:cNvPr>
          <p:cNvCxnSpPr/>
          <p:nvPr/>
        </p:nvCxnSpPr>
        <p:spPr>
          <a:xfrm>
            <a:off x="2058981" y="2451598"/>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A7997F08-6428-3F4B-B2A7-3ECCC964E886}"/>
              </a:ext>
            </a:extLst>
          </p:cNvPr>
          <p:cNvCxnSpPr/>
          <p:nvPr/>
        </p:nvCxnSpPr>
        <p:spPr>
          <a:xfrm flipH="1" flipV="1">
            <a:off x="1420389" y="1786193"/>
            <a:ext cx="654832" cy="654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54F4F628-D91C-7B42-A793-6C8E9E863591}"/>
              </a:ext>
            </a:extLst>
          </p:cNvPr>
          <p:cNvCxnSpPr>
            <a:cxnSpLocks/>
          </p:cNvCxnSpPr>
          <p:nvPr/>
        </p:nvCxnSpPr>
        <p:spPr>
          <a:xfrm flipV="1">
            <a:off x="2063470" y="1796638"/>
            <a:ext cx="654832" cy="654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4AEC07AA-6A85-A94E-8E26-EE04306ECCC2}"/>
              </a:ext>
            </a:extLst>
          </p:cNvPr>
          <p:cNvCxnSpPr>
            <a:cxnSpLocks/>
          </p:cNvCxnSpPr>
          <p:nvPr/>
        </p:nvCxnSpPr>
        <p:spPr>
          <a:xfrm flipV="1">
            <a:off x="3371620" y="1786037"/>
            <a:ext cx="654832" cy="654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E57A4277-8D4B-1E47-BEA2-D441382359C6}"/>
              </a:ext>
            </a:extLst>
          </p:cNvPr>
          <p:cNvCxnSpPr/>
          <p:nvPr/>
        </p:nvCxnSpPr>
        <p:spPr>
          <a:xfrm>
            <a:off x="778358" y="1793944"/>
            <a:ext cx="1299819" cy="6578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5" name="Group 164">
            <a:extLst>
              <a:ext uri="{FF2B5EF4-FFF2-40B4-BE49-F238E27FC236}">
                <a16:creationId xmlns:a16="http://schemas.microsoft.com/office/drawing/2014/main" id="{43F30057-10CF-BF49-87C2-FB25542B65B6}"/>
              </a:ext>
            </a:extLst>
          </p:cNvPr>
          <p:cNvGrpSpPr/>
          <p:nvPr/>
        </p:nvGrpSpPr>
        <p:grpSpPr>
          <a:xfrm>
            <a:off x="634184" y="1708054"/>
            <a:ext cx="171895" cy="165544"/>
            <a:chOff x="1869545" y="1777075"/>
            <a:chExt cx="192026" cy="184931"/>
          </a:xfrm>
        </p:grpSpPr>
        <p:sp>
          <p:nvSpPr>
            <p:cNvPr id="166" name="Oval 165">
              <a:extLst>
                <a:ext uri="{FF2B5EF4-FFF2-40B4-BE49-F238E27FC236}">
                  <a16:creationId xmlns:a16="http://schemas.microsoft.com/office/drawing/2014/main" id="{B2290A77-7396-354D-AF69-74C186E523F0}"/>
                </a:ext>
              </a:extLst>
            </p:cNvPr>
            <p:cNvSpPr/>
            <p:nvPr/>
          </p:nvSpPr>
          <p:spPr>
            <a:xfrm>
              <a:off x="1970131" y="183378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7" name="Straight Connector 166">
              <a:extLst>
                <a:ext uri="{FF2B5EF4-FFF2-40B4-BE49-F238E27FC236}">
                  <a16:creationId xmlns:a16="http://schemas.microsoft.com/office/drawing/2014/main" id="{E57CA1AA-38F3-AC46-A68B-052C932CAA8A}"/>
                </a:ext>
              </a:extLst>
            </p:cNvPr>
            <p:cNvCxnSpPr/>
            <p:nvPr/>
          </p:nvCxnSpPr>
          <p:spPr>
            <a:xfrm flipV="1">
              <a:off x="1964515" y="1779126"/>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F6A34259-F22E-1748-8426-16AE38B25DFE}"/>
                </a:ext>
              </a:extLst>
            </p:cNvPr>
            <p:cNvCxnSpPr/>
            <p:nvPr/>
          </p:nvCxnSpPr>
          <p:spPr>
            <a:xfrm>
              <a:off x="1872715" y="1777075"/>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A7FB4298-9E19-944B-9DBC-A02B3ABE0B4F}"/>
                </a:ext>
              </a:extLst>
            </p:cNvPr>
            <p:cNvCxnSpPr/>
            <p:nvPr/>
          </p:nvCxnSpPr>
          <p:spPr>
            <a:xfrm>
              <a:off x="1869545" y="1868888"/>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E976A595-F4D5-C949-9E5A-EE7BDD97318C}"/>
                </a:ext>
              </a:extLst>
            </p:cNvPr>
            <p:cNvCxnSpPr/>
            <p:nvPr/>
          </p:nvCxnSpPr>
          <p:spPr>
            <a:xfrm>
              <a:off x="1875031" y="1958021"/>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1" name="Oval 170">
            <a:extLst>
              <a:ext uri="{FF2B5EF4-FFF2-40B4-BE49-F238E27FC236}">
                <a16:creationId xmlns:a16="http://schemas.microsoft.com/office/drawing/2014/main" id="{1B656542-8BD7-C745-BB5F-F59B693107BD}"/>
              </a:ext>
            </a:extLst>
          </p:cNvPr>
          <p:cNvSpPr/>
          <p:nvPr/>
        </p:nvSpPr>
        <p:spPr>
          <a:xfrm>
            <a:off x="720633" y="2406829"/>
            <a:ext cx="81854" cy="81854"/>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2" name="Straight Connector 171">
            <a:extLst>
              <a:ext uri="{FF2B5EF4-FFF2-40B4-BE49-F238E27FC236}">
                <a16:creationId xmlns:a16="http://schemas.microsoft.com/office/drawing/2014/main" id="{2DCE0864-D54F-6447-A40D-038029E50A81}"/>
              </a:ext>
            </a:extLst>
          </p:cNvPr>
          <p:cNvCxnSpPr/>
          <p:nvPr/>
        </p:nvCxnSpPr>
        <p:spPr>
          <a:xfrm flipV="1">
            <a:off x="1386615" y="1709622"/>
            <a:ext cx="1" cy="1637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91CDD267-0BBD-3F46-8DE4-69F3E62B1654}"/>
              </a:ext>
            </a:extLst>
          </p:cNvPr>
          <p:cNvCxnSpPr/>
          <p:nvPr/>
        </p:nvCxnSpPr>
        <p:spPr>
          <a:xfrm>
            <a:off x="1304439" y="1707786"/>
            <a:ext cx="81854"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656AC862-E61F-6E45-AB16-0319CF95CDD6}"/>
              </a:ext>
            </a:extLst>
          </p:cNvPr>
          <p:cNvCxnSpPr/>
          <p:nvPr/>
        </p:nvCxnSpPr>
        <p:spPr>
          <a:xfrm>
            <a:off x="1301601" y="1789974"/>
            <a:ext cx="81854"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4280EC07-8657-104D-9EB2-1F9E8E68F1B1}"/>
              </a:ext>
            </a:extLst>
          </p:cNvPr>
          <p:cNvCxnSpPr/>
          <p:nvPr/>
        </p:nvCxnSpPr>
        <p:spPr>
          <a:xfrm>
            <a:off x="1306512" y="1869763"/>
            <a:ext cx="81854"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6" name="Oval 175">
            <a:extLst>
              <a:ext uri="{FF2B5EF4-FFF2-40B4-BE49-F238E27FC236}">
                <a16:creationId xmlns:a16="http://schemas.microsoft.com/office/drawing/2014/main" id="{A695E2E7-9A7A-6E46-B617-AE2B41F2EBB5}"/>
              </a:ext>
            </a:extLst>
          </p:cNvPr>
          <p:cNvSpPr/>
          <p:nvPr/>
        </p:nvSpPr>
        <p:spPr>
          <a:xfrm>
            <a:off x="2024044" y="2416650"/>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B80424F2-9435-2C45-BA78-722B21BC2455}"/>
              </a:ext>
            </a:extLst>
          </p:cNvPr>
          <p:cNvSpPr/>
          <p:nvPr/>
        </p:nvSpPr>
        <p:spPr>
          <a:xfrm>
            <a:off x="3337682" y="2416650"/>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a:extLst>
              <a:ext uri="{FF2B5EF4-FFF2-40B4-BE49-F238E27FC236}">
                <a16:creationId xmlns:a16="http://schemas.microsoft.com/office/drawing/2014/main" id="{8B59B73C-7B49-3D4D-B34E-A9BF29B3945D}"/>
              </a:ext>
            </a:extLst>
          </p:cNvPr>
          <p:cNvSpPr/>
          <p:nvPr/>
        </p:nvSpPr>
        <p:spPr>
          <a:xfrm>
            <a:off x="4677417" y="1751713"/>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0AB9DB08-538A-8042-9B0F-A69E36C9630B}"/>
              </a:ext>
            </a:extLst>
          </p:cNvPr>
          <p:cNvSpPr/>
          <p:nvPr/>
        </p:nvSpPr>
        <p:spPr>
          <a:xfrm>
            <a:off x="3987694" y="2413979"/>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0" name="Straight Connector 179">
            <a:extLst>
              <a:ext uri="{FF2B5EF4-FFF2-40B4-BE49-F238E27FC236}">
                <a16:creationId xmlns:a16="http://schemas.microsoft.com/office/drawing/2014/main" id="{1B021FD3-57EF-E14D-9BB5-FEFDF570B3F8}"/>
              </a:ext>
            </a:extLst>
          </p:cNvPr>
          <p:cNvCxnSpPr/>
          <p:nvPr/>
        </p:nvCxnSpPr>
        <p:spPr>
          <a:xfrm rot="16200000">
            <a:off x="7254623" y="2123148"/>
            <a:ext cx="654832" cy="183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B1427871-BCCA-3244-94E9-567CC789FD63}"/>
              </a:ext>
            </a:extLst>
          </p:cNvPr>
          <p:cNvCxnSpPr/>
          <p:nvPr/>
        </p:nvCxnSpPr>
        <p:spPr>
          <a:xfrm rot="16200000">
            <a:off x="7946823" y="2129415"/>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C8B12665-55E7-2044-8D93-55D148C583E2}"/>
              </a:ext>
            </a:extLst>
          </p:cNvPr>
          <p:cNvCxnSpPr/>
          <p:nvPr/>
        </p:nvCxnSpPr>
        <p:spPr>
          <a:xfrm>
            <a:off x="6914137" y="1793106"/>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0FF4E161-141B-6E45-9110-337F092AD79D}"/>
              </a:ext>
            </a:extLst>
          </p:cNvPr>
          <p:cNvCxnSpPr/>
          <p:nvPr/>
        </p:nvCxnSpPr>
        <p:spPr>
          <a:xfrm>
            <a:off x="7559238" y="2466321"/>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B3BABE0D-7600-D146-AEF9-9EFC1B483559}"/>
              </a:ext>
            </a:extLst>
          </p:cNvPr>
          <p:cNvCxnSpPr/>
          <p:nvPr/>
        </p:nvCxnSpPr>
        <p:spPr>
          <a:xfrm flipH="1" flipV="1">
            <a:off x="6923493" y="1802531"/>
            <a:ext cx="654832" cy="654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5" name="Oval 184">
            <a:extLst>
              <a:ext uri="{FF2B5EF4-FFF2-40B4-BE49-F238E27FC236}">
                <a16:creationId xmlns:a16="http://schemas.microsoft.com/office/drawing/2014/main" id="{8042B210-5661-B44A-96A3-B887EBABA06F}"/>
              </a:ext>
            </a:extLst>
          </p:cNvPr>
          <p:cNvSpPr/>
          <p:nvPr/>
        </p:nvSpPr>
        <p:spPr>
          <a:xfrm>
            <a:off x="7544602" y="1760990"/>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a:extLst>
              <a:ext uri="{FF2B5EF4-FFF2-40B4-BE49-F238E27FC236}">
                <a16:creationId xmlns:a16="http://schemas.microsoft.com/office/drawing/2014/main" id="{129A4B54-1C79-F340-9628-4EDD9C3019C7}"/>
              </a:ext>
            </a:extLst>
          </p:cNvPr>
          <p:cNvSpPr/>
          <p:nvPr/>
        </p:nvSpPr>
        <p:spPr>
          <a:xfrm>
            <a:off x="8229291" y="1757365"/>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a:extLst>
              <a:ext uri="{FF2B5EF4-FFF2-40B4-BE49-F238E27FC236}">
                <a16:creationId xmlns:a16="http://schemas.microsoft.com/office/drawing/2014/main" id="{5475B613-232E-1647-B290-B81ECF40EC4A}"/>
              </a:ext>
            </a:extLst>
          </p:cNvPr>
          <p:cNvSpPr/>
          <p:nvPr/>
        </p:nvSpPr>
        <p:spPr>
          <a:xfrm>
            <a:off x="8220349" y="2426848"/>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a:extLst>
              <a:ext uri="{FF2B5EF4-FFF2-40B4-BE49-F238E27FC236}">
                <a16:creationId xmlns:a16="http://schemas.microsoft.com/office/drawing/2014/main" id="{52D3C3CE-0CDD-714B-9686-C5160E2ED9A9}"/>
              </a:ext>
            </a:extLst>
          </p:cNvPr>
          <p:cNvSpPr/>
          <p:nvPr/>
        </p:nvSpPr>
        <p:spPr>
          <a:xfrm>
            <a:off x="7539568" y="2425052"/>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9" name="Straight Connector 188">
            <a:extLst>
              <a:ext uri="{FF2B5EF4-FFF2-40B4-BE49-F238E27FC236}">
                <a16:creationId xmlns:a16="http://schemas.microsoft.com/office/drawing/2014/main" id="{FD0E8A05-FBBC-E043-A10E-BC7C46522F95}"/>
              </a:ext>
            </a:extLst>
          </p:cNvPr>
          <p:cNvCxnSpPr/>
          <p:nvPr/>
        </p:nvCxnSpPr>
        <p:spPr>
          <a:xfrm>
            <a:off x="3366617" y="1780410"/>
            <a:ext cx="1299819" cy="6578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0" name="Oval 189">
            <a:extLst>
              <a:ext uri="{FF2B5EF4-FFF2-40B4-BE49-F238E27FC236}">
                <a16:creationId xmlns:a16="http://schemas.microsoft.com/office/drawing/2014/main" id="{0FE399E6-A882-AE45-B393-A879B1FFD9CC}"/>
              </a:ext>
            </a:extLst>
          </p:cNvPr>
          <p:cNvSpPr/>
          <p:nvPr/>
        </p:nvSpPr>
        <p:spPr>
          <a:xfrm>
            <a:off x="2032986" y="1752588"/>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a:extLst>
              <a:ext uri="{FF2B5EF4-FFF2-40B4-BE49-F238E27FC236}">
                <a16:creationId xmlns:a16="http://schemas.microsoft.com/office/drawing/2014/main" id="{AF0F186E-3570-B14C-B8BA-3A574A30126E}"/>
              </a:ext>
            </a:extLst>
          </p:cNvPr>
          <p:cNvSpPr/>
          <p:nvPr/>
        </p:nvSpPr>
        <p:spPr>
          <a:xfrm>
            <a:off x="1395881" y="1753089"/>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a:extLst>
              <a:ext uri="{FF2B5EF4-FFF2-40B4-BE49-F238E27FC236}">
                <a16:creationId xmlns:a16="http://schemas.microsoft.com/office/drawing/2014/main" id="{23D7541F-49B4-F14E-BAA2-C3764B43C827}"/>
              </a:ext>
            </a:extLst>
          </p:cNvPr>
          <p:cNvSpPr/>
          <p:nvPr/>
        </p:nvSpPr>
        <p:spPr>
          <a:xfrm>
            <a:off x="3335925" y="1752588"/>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a:extLst>
              <a:ext uri="{FF2B5EF4-FFF2-40B4-BE49-F238E27FC236}">
                <a16:creationId xmlns:a16="http://schemas.microsoft.com/office/drawing/2014/main" id="{B92CFB96-B2F8-5649-8A4B-6306E23CA7FE}"/>
              </a:ext>
            </a:extLst>
          </p:cNvPr>
          <p:cNvSpPr/>
          <p:nvPr/>
        </p:nvSpPr>
        <p:spPr>
          <a:xfrm>
            <a:off x="1374031" y="2408621"/>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94" name="Straight Connector 193">
            <a:extLst>
              <a:ext uri="{FF2B5EF4-FFF2-40B4-BE49-F238E27FC236}">
                <a16:creationId xmlns:a16="http://schemas.microsoft.com/office/drawing/2014/main" id="{DF0752B4-ABC2-7644-B864-5B69D2CD914C}"/>
              </a:ext>
            </a:extLst>
          </p:cNvPr>
          <p:cNvCxnSpPr/>
          <p:nvPr/>
        </p:nvCxnSpPr>
        <p:spPr>
          <a:xfrm flipV="1">
            <a:off x="706303" y="2363707"/>
            <a:ext cx="1" cy="163708"/>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BCAE2DD0-1877-EB41-8089-5CD07BDAB968}"/>
              </a:ext>
            </a:extLst>
          </p:cNvPr>
          <p:cNvCxnSpPr/>
          <p:nvPr/>
        </p:nvCxnSpPr>
        <p:spPr>
          <a:xfrm>
            <a:off x="624127" y="2361871"/>
            <a:ext cx="81854" cy="1836"/>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F95F6E0E-FA3D-5548-B01A-24AADF9BF64A}"/>
              </a:ext>
            </a:extLst>
          </p:cNvPr>
          <p:cNvCxnSpPr/>
          <p:nvPr/>
        </p:nvCxnSpPr>
        <p:spPr>
          <a:xfrm>
            <a:off x="621289" y="2444059"/>
            <a:ext cx="81854" cy="1836"/>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AEC85987-FCAD-7D48-80A6-9D104AB427CD}"/>
              </a:ext>
            </a:extLst>
          </p:cNvPr>
          <p:cNvCxnSpPr/>
          <p:nvPr/>
        </p:nvCxnSpPr>
        <p:spPr>
          <a:xfrm>
            <a:off x="626200" y="2523848"/>
            <a:ext cx="81854" cy="1836"/>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40922F31-0E69-C24D-A2DE-387DB7D83000}"/>
              </a:ext>
            </a:extLst>
          </p:cNvPr>
          <p:cNvCxnSpPr/>
          <p:nvPr/>
        </p:nvCxnSpPr>
        <p:spPr>
          <a:xfrm flipV="1">
            <a:off x="1363127" y="2364606"/>
            <a:ext cx="1" cy="1637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245BE791-02EF-9549-BFD8-8E7AA5ED79C4}"/>
              </a:ext>
            </a:extLst>
          </p:cNvPr>
          <p:cNvCxnSpPr/>
          <p:nvPr/>
        </p:nvCxnSpPr>
        <p:spPr>
          <a:xfrm>
            <a:off x="1280951" y="2362770"/>
            <a:ext cx="81854"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B9C8878D-C92A-6046-86D0-236092B0B9DA}"/>
              </a:ext>
            </a:extLst>
          </p:cNvPr>
          <p:cNvCxnSpPr/>
          <p:nvPr/>
        </p:nvCxnSpPr>
        <p:spPr>
          <a:xfrm>
            <a:off x="1278114" y="2444958"/>
            <a:ext cx="81854"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1F1E5132-6ED9-F846-88E6-CF75410029BF}"/>
              </a:ext>
            </a:extLst>
          </p:cNvPr>
          <p:cNvCxnSpPr/>
          <p:nvPr/>
        </p:nvCxnSpPr>
        <p:spPr>
          <a:xfrm>
            <a:off x="1283024" y="2524747"/>
            <a:ext cx="81854"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83B1979E-62FC-B44E-B74E-08CE80C5CD60}"/>
              </a:ext>
            </a:extLst>
          </p:cNvPr>
          <p:cNvCxnSpPr>
            <a:cxnSpLocks/>
          </p:cNvCxnSpPr>
          <p:nvPr/>
        </p:nvCxnSpPr>
        <p:spPr>
          <a:xfrm flipV="1">
            <a:off x="1447462" y="1795643"/>
            <a:ext cx="1299819" cy="6578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3" name="Oval 202">
            <a:extLst>
              <a:ext uri="{FF2B5EF4-FFF2-40B4-BE49-F238E27FC236}">
                <a16:creationId xmlns:a16="http://schemas.microsoft.com/office/drawing/2014/main" id="{6BAC0312-2488-5B41-8F42-07F8CA0C1EDE}"/>
              </a:ext>
            </a:extLst>
          </p:cNvPr>
          <p:cNvSpPr/>
          <p:nvPr/>
        </p:nvSpPr>
        <p:spPr>
          <a:xfrm>
            <a:off x="2682998" y="1749917"/>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4" name="Straight Connector 203">
            <a:extLst>
              <a:ext uri="{FF2B5EF4-FFF2-40B4-BE49-F238E27FC236}">
                <a16:creationId xmlns:a16="http://schemas.microsoft.com/office/drawing/2014/main" id="{297F07AC-931B-8B4F-87F3-1337E537589C}"/>
              </a:ext>
            </a:extLst>
          </p:cNvPr>
          <p:cNvCxnSpPr>
            <a:cxnSpLocks/>
          </p:cNvCxnSpPr>
          <p:nvPr/>
        </p:nvCxnSpPr>
        <p:spPr>
          <a:xfrm flipV="1">
            <a:off x="2732463" y="1786262"/>
            <a:ext cx="1299819" cy="6578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B0769115-8A87-A149-A55C-04E941B9273B}"/>
              </a:ext>
            </a:extLst>
          </p:cNvPr>
          <p:cNvCxnSpPr>
            <a:cxnSpLocks/>
          </p:cNvCxnSpPr>
          <p:nvPr/>
        </p:nvCxnSpPr>
        <p:spPr>
          <a:xfrm flipV="1">
            <a:off x="4714514" y="1791630"/>
            <a:ext cx="654832" cy="654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52D9C3AD-2F37-7C4D-BD62-C73482EF7B89}"/>
              </a:ext>
            </a:extLst>
          </p:cNvPr>
          <p:cNvCxnSpPr/>
          <p:nvPr/>
        </p:nvCxnSpPr>
        <p:spPr>
          <a:xfrm rot="16200000">
            <a:off x="5059153" y="2117495"/>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D083A906-7AC0-0B4D-9F87-09FE18850C38}"/>
              </a:ext>
            </a:extLst>
          </p:cNvPr>
          <p:cNvCxnSpPr/>
          <p:nvPr/>
        </p:nvCxnSpPr>
        <p:spPr>
          <a:xfrm>
            <a:off x="4706902" y="2450261"/>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8" name="Oval 207">
            <a:extLst>
              <a:ext uri="{FF2B5EF4-FFF2-40B4-BE49-F238E27FC236}">
                <a16:creationId xmlns:a16="http://schemas.microsoft.com/office/drawing/2014/main" id="{0865017F-7973-2740-834D-500F8EA456F6}"/>
              </a:ext>
            </a:extLst>
          </p:cNvPr>
          <p:cNvSpPr/>
          <p:nvPr/>
        </p:nvSpPr>
        <p:spPr>
          <a:xfrm>
            <a:off x="5341620" y="1750867"/>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DE70D95B-8597-024C-9DC8-001DAFAEE67A}"/>
              </a:ext>
            </a:extLst>
          </p:cNvPr>
          <p:cNvSpPr/>
          <p:nvPr/>
        </p:nvSpPr>
        <p:spPr>
          <a:xfrm>
            <a:off x="5332679" y="2414929"/>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a:extLst>
              <a:ext uri="{FF2B5EF4-FFF2-40B4-BE49-F238E27FC236}">
                <a16:creationId xmlns:a16="http://schemas.microsoft.com/office/drawing/2014/main" id="{19FD335F-FDD5-3C4C-8469-CB74302C4F65}"/>
              </a:ext>
            </a:extLst>
          </p:cNvPr>
          <p:cNvSpPr/>
          <p:nvPr/>
        </p:nvSpPr>
        <p:spPr>
          <a:xfrm>
            <a:off x="3996636" y="1749917"/>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a:extLst>
              <a:ext uri="{FF2B5EF4-FFF2-40B4-BE49-F238E27FC236}">
                <a16:creationId xmlns:a16="http://schemas.microsoft.com/office/drawing/2014/main" id="{93F1F9D5-3B17-8C44-AEBC-A68D385C4CE3}"/>
              </a:ext>
            </a:extLst>
          </p:cNvPr>
          <p:cNvSpPr/>
          <p:nvPr/>
        </p:nvSpPr>
        <p:spPr>
          <a:xfrm>
            <a:off x="4668475" y="2415775"/>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a:extLst>
              <a:ext uri="{FF2B5EF4-FFF2-40B4-BE49-F238E27FC236}">
                <a16:creationId xmlns:a16="http://schemas.microsoft.com/office/drawing/2014/main" id="{B1D394C3-0710-2C48-AF83-ABDA500E7072}"/>
              </a:ext>
            </a:extLst>
          </p:cNvPr>
          <p:cNvSpPr/>
          <p:nvPr/>
        </p:nvSpPr>
        <p:spPr>
          <a:xfrm>
            <a:off x="2674056" y="2413979"/>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a:extLst>
              <a:ext uri="{FF2B5EF4-FFF2-40B4-BE49-F238E27FC236}">
                <a16:creationId xmlns:a16="http://schemas.microsoft.com/office/drawing/2014/main" id="{84E306FF-22DF-0741-9624-0B68C08A3802}"/>
              </a:ext>
            </a:extLst>
          </p:cNvPr>
          <p:cNvSpPr/>
          <p:nvPr/>
        </p:nvSpPr>
        <p:spPr>
          <a:xfrm>
            <a:off x="5690884" y="2120023"/>
            <a:ext cx="32742" cy="32742"/>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a:extLst>
              <a:ext uri="{FF2B5EF4-FFF2-40B4-BE49-F238E27FC236}">
                <a16:creationId xmlns:a16="http://schemas.microsoft.com/office/drawing/2014/main" id="{4BB4E977-1F93-7A44-8535-574EE8926516}"/>
              </a:ext>
            </a:extLst>
          </p:cNvPr>
          <p:cNvSpPr/>
          <p:nvPr/>
        </p:nvSpPr>
        <p:spPr>
          <a:xfrm>
            <a:off x="5832728" y="2120921"/>
            <a:ext cx="32742" cy="32742"/>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a:extLst>
              <a:ext uri="{FF2B5EF4-FFF2-40B4-BE49-F238E27FC236}">
                <a16:creationId xmlns:a16="http://schemas.microsoft.com/office/drawing/2014/main" id="{E411B5BE-F0A4-5B4F-9947-C3B0D2C28168}"/>
              </a:ext>
            </a:extLst>
          </p:cNvPr>
          <p:cNvSpPr/>
          <p:nvPr/>
        </p:nvSpPr>
        <p:spPr>
          <a:xfrm>
            <a:off x="5974573" y="2121819"/>
            <a:ext cx="32742" cy="32742"/>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a:extLst>
              <a:ext uri="{FF2B5EF4-FFF2-40B4-BE49-F238E27FC236}">
                <a16:creationId xmlns:a16="http://schemas.microsoft.com/office/drawing/2014/main" id="{F3D1E3A6-BD25-9A43-B63F-943F8A53A6FA}"/>
              </a:ext>
            </a:extLst>
          </p:cNvPr>
          <p:cNvSpPr/>
          <p:nvPr/>
        </p:nvSpPr>
        <p:spPr>
          <a:xfrm>
            <a:off x="6896033" y="1761656"/>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a:extLst>
              <a:ext uri="{FF2B5EF4-FFF2-40B4-BE49-F238E27FC236}">
                <a16:creationId xmlns:a16="http://schemas.microsoft.com/office/drawing/2014/main" id="{F650816F-F2B3-604C-9F52-46312A55BB89}"/>
              </a:ext>
            </a:extLst>
          </p:cNvPr>
          <p:cNvSpPr/>
          <p:nvPr/>
        </p:nvSpPr>
        <p:spPr>
          <a:xfrm>
            <a:off x="6890999" y="2425718"/>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a:extLst>
              <a:ext uri="{FF2B5EF4-FFF2-40B4-BE49-F238E27FC236}">
                <a16:creationId xmlns:a16="http://schemas.microsoft.com/office/drawing/2014/main" id="{9991D3E6-4C88-7E42-8D8E-25CECB9884A4}"/>
              </a:ext>
            </a:extLst>
          </p:cNvPr>
          <p:cNvSpPr/>
          <p:nvPr/>
        </p:nvSpPr>
        <p:spPr>
          <a:xfrm>
            <a:off x="6269551" y="1776608"/>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a:extLst>
              <a:ext uri="{FF2B5EF4-FFF2-40B4-BE49-F238E27FC236}">
                <a16:creationId xmlns:a16="http://schemas.microsoft.com/office/drawing/2014/main" id="{194B8A52-F44B-C942-B1E0-12F11ADE167C}"/>
              </a:ext>
            </a:extLst>
          </p:cNvPr>
          <p:cNvSpPr txBox="1"/>
          <p:nvPr/>
        </p:nvSpPr>
        <p:spPr>
          <a:xfrm>
            <a:off x="8331499" y="1177407"/>
            <a:ext cx="425709" cy="261610"/>
          </a:xfrm>
          <a:prstGeom prst="rect">
            <a:avLst/>
          </a:prstGeom>
          <a:noFill/>
        </p:spPr>
        <p:txBody>
          <a:bodyPr wrap="square" rtlCol="0">
            <a:spAutoFit/>
          </a:bodyPr>
          <a:lstStyle/>
          <a:p>
            <a:r>
              <a:rPr lang="en-US" sz="1100" dirty="0">
                <a:solidFill>
                  <a:srgbClr val="FF0000"/>
                </a:solidFill>
                <a:latin typeface="Times New Roman" panose="02020603050405020304" pitchFamily="18" charset="0"/>
                <a:cs typeface="Times New Roman" panose="02020603050405020304" pitchFamily="18" charset="0"/>
              </a:rPr>
              <a:t>1/2 </a:t>
            </a:r>
          </a:p>
        </p:txBody>
      </p:sp>
      <p:sp>
        <p:nvSpPr>
          <p:cNvPr id="113" name="TextBox 112">
            <a:extLst>
              <a:ext uri="{FF2B5EF4-FFF2-40B4-BE49-F238E27FC236}">
                <a16:creationId xmlns:a16="http://schemas.microsoft.com/office/drawing/2014/main" id="{D51CD578-B66E-6244-A1D9-C23F04F21349}"/>
              </a:ext>
            </a:extLst>
          </p:cNvPr>
          <p:cNvSpPr txBox="1"/>
          <p:nvPr/>
        </p:nvSpPr>
        <p:spPr>
          <a:xfrm>
            <a:off x="8314976" y="2826433"/>
            <a:ext cx="425708" cy="261610"/>
          </a:xfrm>
          <a:prstGeom prst="rect">
            <a:avLst/>
          </a:prstGeom>
          <a:noFill/>
        </p:spPr>
        <p:txBody>
          <a:bodyPr wrap="square" rtlCol="0">
            <a:spAutoFit/>
          </a:bodyPr>
          <a:lstStyle/>
          <a:p>
            <a:r>
              <a:rPr lang="en-US" sz="1100" dirty="0">
                <a:solidFill>
                  <a:srgbClr val="FF0000"/>
                </a:solidFill>
                <a:latin typeface="Times New Roman" panose="02020603050405020304" pitchFamily="18" charset="0"/>
                <a:cs typeface="Times New Roman" panose="02020603050405020304" pitchFamily="18" charset="0"/>
              </a:rPr>
              <a:t>1/2 </a:t>
            </a:r>
          </a:p>
        </p:txBody>
      </p:sp>
      <p:cxnSp>
        <p:nvCxnSpPr>
          <p:cNvPr id="114" name="Straight Arrow Connector 113">
            <a:extLst>
              <a:ext uri="{FF2B5EF4-FFF2-40B4-BE49-F238E27FC236}">
                <a16:creationId xmlns:a16="http://schemas.microsoft.com/office/drawing/2014/main" id="{569A92BA-8B51-C448-9763-8A29884B9042}"/>
              </a:ext>
            </a:extLst>
          </p:cNvPr>
          <p:cNvCxnSpPr>
            <a:cxnSpLocks/>
          </p:cNvCxnSpPr>
          <p:nvPr/>
        </p:nvCxnSpPr>
        <p:spPr>
          <a:xfrm>
            <a:off x="8527830" y="1481099"/>
            <a:ext cx="0" cy="2052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2E6440FA-8EF2-2A48-8E6F-22DCF920D0DD}"/>
              </a:ext>
            </a:extLst>
          </p:cNvPr>
          <p:cNvCxnSpPr>
            <a:cxnSpLocks/>
          </p:cNvCxnSpPr>
          <p:nvPr/>
        </p:nvCxnSpPr>
        <p:spPr>
          <a:xfrm>
            <a:off x="8504175" y="2552416"/>
            <a:ext cx="0" cy="2052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6CDD3D29-8D62-1C41-BC9D-63C4C81EF83A}"/>
              </a:ext>
            </a:extLst>
          </p:cNvPr>
          <p:cNvSpPr txBox="1"/>
          <p:nvPr/>
        </p:nvSpPr>
        <p:spPr>
          <a:xfrm>
            <a:off x="452218" y="305689"/>
            <a:ext cx="8366723"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Member Force Values and Governing Displacement Equation, Group #3       </a:t>
            </a:r>
          </a:p>
        </p:txBody>
      </p:sp>
      <p:grpSp>
        <p:nvGrpSpPr>
          <p:cNvPr id="117" name="Group 116">
            <a:extLst>
              <a:ext uri="{FF2B5EF4-FFF2-40B4-BE49-F238E27FC236}">
                <a16:creationId xmlns:a16="http://schemas.microsoft.com/office/drawing/2014/main" id="{BD18C645-AFE0-D24F-8C89-17D9A682A6E9}"/>
              </a:ext>
            </a:extLst>
          </p:cNvPr>
          <p:cNvGrpSpPr/>
          <p:nvPr/>
        </p:nvGrpSpPr>
        <p:grpSpPr>
          <a:xfrm>
            <a:off x="435614" y="3038499"/>
            <a:ext cx="1678033" cy="481586"/>
            <a:chOff x="1032936" y="5890542"/>
            <a:chExt cx="1678033" cy="481586"/>
          </a:xfrm>
        </p:grpSpPr>
        <p:sp>
          <p:nvSpPr>
            <p:cNvPr id="119" name="TextBox 118">
              <a:extLst>
                <a:ext uri="{FF2B5EF4-FFF2-40B4-BE49-F238E27FC236}">
                  <a16:creationId xmlns:a16="http://schemas.microsoft.com/office/drawing/2014/main" id="{461E024F-70DB-2048-8CE8-02EA071EB38A}"/>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120" name="TextBox 119">
              <a:extLst>
                <a:ext uri="{FF2B5EF4-FFF2-40B4-BE49-F238E27FC236}">
                  <a16:creationId xmlns:a16="http://schemas.microsoft.com/office/drawing/2014/main" id="{333A70D6-CAF9-E74C-9B6A-BEAE18ED0BD3}"/>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2851993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Rectangle 108">
            <a:extLst>
              <a:ext uri="{FF2B5EF4-FFF2-40B4-BE49-F238E27FC236}">
                <a16:creationId xmlns:a16="http://schemas.microsoft.com/office/drawing/2014/main" id="{5EE9DCB0-00CA-654E-8CFC-6EA48EB8CE70}"/>
              </a:ext>
            </a:extLst>
          </p:cNvPr>
          <p:cNvSpPr/>
          <p:nvPr/>
        </p:nvSpPr>
        <p:spPr>
          <a:xfrm>
            <a:off x="307818" y="289711"/>
            <a:ext cx="8573632" cy="6337426"/>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 name="Straight Connector 109">
            <a:extLst>
              <a:ext uri="{FF2B5EF4-FFF2-40B4-BE49-F238E27FC236}">
                <a16:creationId xmlns:a16="http://schemas.microsoft.com/office/drawing/2014/main" id="{A9822224-4706-C645-8086-9526369D1F8D}"/>
              </a:ext>
            </a:extLst>
          </p:cNvPr>
          <p:cNvCxnSpPr/>
          <p:nvPr/>
        </p:nvCxnSpPr>
        <p:spPr>
          <a:xfrm>
            <a:off x="307818" y="748100"/>
            <a:ext cx="85736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B25C0B67-4BC8-E946-A4A0-84E0E4EC9CEE}"/>
              </a:ext>
            </a:extLst>
          </p:cNvPr>
          <p:cNvCxnSpPr/>
          <p:nvPr/>
        </p:nvCxnSpPr>
        <p:spPr>
          <a:xfrm>
            <a:off x="306204" y="3405985"/>
            <a:ext cx="85736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2" name="TextBox 231">
            <a:extLst>
              <a:ext uri="{FF2B5EF4-FFF2-40B4-BE49-F238E27FC236}">
                <a16:creationId xmlns:a16="http://schemas.microsoft.com/office/drawing/2014/main" id="{EDE70424-63AF-7F4B-A08F-92CC19938D5F}"/>
              </a:ext>
            </a:extLst>
          </p:cNvPr>
          <p:cNvSpPr txBox="1"/>
          <p:nvPr/>
        </p:nvSpPr>
        <p:spPr>
          <a:xfrm>
            <a:off x="294418" y="3831830"/>
            <a:ext cx="1850598" cy="307777"/>
          </a:xfrm>
          <a:prstGeom prst="rect">
            <a:avLst/>
          </a:prstGeom>
          <a:noFill/>
        </p:spPr>
        <p:txBody>
          <a:bodyPr wrap="square" rtlCol="0">
            <a:spAutoFit/>
          </a:bodyPr>
          <a:lstStyle/>
          <a:p>
            <a:r>
              <a:rPr lang="en-US" sz="1400" dirty="0"/>
              <a:t>Member force per unit </a:t>
            </a:r>
          </a:p>
        </p:txBody>
      </p:sp>
      <p:sp>
        <p:nvSpPr>
          <p:cNvPr id="233" name="TextBox 232">
            <a:extLst>
              <a:ext uri="{FF2B5EF4-FFF2-40B4-BE49-F238E27FC236}">
                <a16:creationId xmlns:a16="http://schemas.microsoft.com/office/drawing/2014/main" id="{71B2C48D-92EF-684D-A6D2-C8A405E68078}"/>
              </a:ext>
            </a:extLst>
          </p:cNvPr>
          <p:cNvSpPr txBox="1"/>
          <p:nvPr/>
        </p:nvSpPr>
        <p:spPr>
          <a:xfrm>
            <a:off x="6387066" y="3825199"/>
            <a:ext cx="1370951" cy="307777"/>
          </a:xfrm>
          <a:prstGeom prst="rect">
            <a:avLst/>
          </a:prstGeom>
          <a:noFill/>
        </p:spPr>
        <p:txBody>
          <a:bodyPr wrap="square" rtlCol="0">
            <a:spAutoFit/>
          </a:bodyPr>
          <a:lstStyle/>
          <a:p>
            <a:r>
              <a:rPr lang="en-US" sz="1400" dirty="0"/>
              <a:t>Member length </a:t>
            </a:r>
          </a:p>
        </p:txBody>
      </p:sp>
      <p:sp>
        <p:nvSpPr>
          <p:cNvPr id="234" name="TextBox 233">
            <a:extLst>
              <a:ext uri="{FF2B5EF4-FFF2-40B4-BE49-F238E27FC236}">
                <a16:creationId xmlns:a16="http://schemas.microsoft.com/office/drawing/2014/main" id="{EDC28E13-1396-7D43-9CF0-9F7343D2DF2D}"/>
              </a:ext>
            </a:extLst>
          </p:cNvPr>
          <p:cNvSpPr txBox="1"/>
          <p:nvPr/>
        </p:nvSpPr>
        <p:spPr>
          <a:xfrm>
            <a:off x="303044" y="4656756"/>
            <a:ext cx="1699866" cy="523220"/>
          </a:xfrm>
          <a:prstGeom prst="rect">
            <a:avLst/>
          </a:prstGeom>
          <a:noFill/>
        </p:spPr>
        <p:txBody>
          <a:bodyPr wrap="square" rtlCol="0">
            <a:spAutoFit/>
          </a:bodyPr>
          <a:lstStyle/>
          <a:p>
            <a:r>
              <a:rPr lang="en-US" sz="1400" dirty="0"/>
              <a:t>Member force equation per unit </a:t>
            </a:r>
          </a:p>
        </p:txBody>
      </p:sp>
      <p:sp>
        <p:nvSpPr>
          <p:cNvPr id="235" name="TextBox 234">
            <a:extLst>
              <a:ext uri="{FF2B5EF4-FFF2-40B4-BE49-F238E27FC236}">
                <a16:creationId xmlns:a16="http://schemas.microsoft.com/office/drawing/2014/main" id="{8697DB2C-E250-1B46-938D-85EF2F7E5705}"/>
              </a:ext>
            </a:extLst>
          </p:cNvPr>
          <p:cNvSpPr txBox="1"/>
          <p:nvPr/>
        </p:nvSpPr>
        <p:spPr>
          <a:xfrm>
            <a:off x="310466" y="5315399"/>
            <a:ext cx="1543774" cy="523220"/>
          </a:xfrm>
          <a:prstGeom prst="rect">
            <a:avLst/>
          </a:prstGeom>
          <a:noFill/>
        </p:spPr>
        <p:txBody>
          <a:bodyPr wrap="square" rtlCol="0">
            <a:spAutoFit/>
          </a:bodyPr>
          <a:lstStyle/>
          <a:p>
            <a:r>
              <a:rPr lang="en-US" sz="1400" dirty="0"/>
              <a:t>Member force  equation squared </a:t>
            </a:r>
          </a:p>
        </p:txBody>
      </p:sp>
      <p:sp>
        <p:nvSpPr>
          <p:cNvPr id="236" name="TextBox 235">
            <a:extLst>
              <a:ext uri="{FF2B5EF4-FFF2-40B4-BE49-F238E27FC236}">
                <a16:creationId xmlns:a16="http://schemas.microsoft.com/office/drawing/2014/main" id="{62449BC1-39B2-6D41-978C-E52515DE154D}"/>
              </a:ext>
            </a:extLst>
          </p:cNvPr>
          <p:cNvSpPr txBox="1"/>
          <p:nvPr/>
        </p:nvSpPr>
        <p:spPr>
          <a:xfrm>
            <a:off x="313597" y="5990163"/>
            <a:ext cx="1934210" cy="523220"/>
          </a:xfrm>
          <a:prstGeom prst="rect">
            <a:avLst/>
          </a:prstGeom>
          <a:noFill/>
        </p:spPr>
        <p:txBody>
          <a:bodyPr wrap="square" rtlCol="0">
            <a:spAutoFit/>
          </a:bodyPr>
          <a:lstStyle/>
          <a:p>
            <a:r>
              <a:rPr lang="en-US" sz="1400" dirty="0"/>
              <a:t>Member force squared and summed equation  </a:t>
            </a:r>
          </a:p>
        </p:txBody>
      </p:sp>
      <p:cxnSp>
        <p:nvCxnSpPr>
          <p:cNvPr id="237" name="Straight Connector 236">
            <a:extLst>
              <a:ext uri="{FF2B5EF4-FFF2-40B4-BE49-F238E27FC236}">
                <a16:creationId xmlns:a16="http://schemas.microsoft.com/office/drawing/2014/main" id="{6769ED7F-FE24-844C-8849-4109FC00763B}"/>
              </a:ext>
            </a:extLst>
          </p:cNvPr>
          <p:cNvCxnSpPr>
            <a:cxnSpLocks/>
          </p:cNvCxnSpPr>
          <p:nvPr/>
        </p:nvCxnSpPr>
        <p:spPr>
          <a:xfrm>
            <a:off x="306061" y="3769228"/>
            <a:ext cx="8573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B5195A43-3311-0242-8EB9-721A8800C8C4}"/>
              </a:ext>
            </a:extLst>
          </p:cNvPr>
          <p:cNvCxnSpPr>
            <a:cxnSpLocks/>
          </p:cNvCxnSpPr>
          <p:nvPr/>
        </p:nvCxnSpPr>
        <p:spPr>
          <a:xfrm>
            <a:off x="309115" y="4189227"/>
            <a:ext cx="85707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31AC7391-2821-8243-A147-7040F143CAE5}"/>
              </a:ext>
            </a:extLst>
          </p:cNvPr>
          <p:cNvCxnSpPr>
            <a:cxnSpLocks/>
          </p:cNvCxnSpPr>
          <p:nvPr/>
        </p:nvCxnSpPr>
        <p:spPr>
          <a:xfrm>
            <a:off x="304802" y="5245913"/>
            <a:ext cx="85750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C7CBC0B6-FE61-1E4E-9C13-B54D8CF22BE2}"/>
              </a:ext>
            </a:extLst>
          </p:cNvPr>
          <p:cNvCxnSpPr>
            <a:cxnSpLocks/>
          </p:cNvCxnSpPr>
          <p:nvPr/>
        </p:nvCxnSpPr>
        <p:spPr>
          <a:xfrm>
            <a:off x="304802" y="5900227"/>
            <a:ext cx="85750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898599C0-7ACC-B546-B351-E19F7DC7EF5B}"/>
              </a:ext>
            </a:extLst>
          </p:cNvPr>
          <p:cNvCxnSpPr>
            <a:cxnSpLocks/>
          </p:cNvCxnSpPr>
          <p:nvPr/>
        </p:nvCxnSpPr>
        <p:spPr>
          <a:xfrm>
            <a:off x="7810322" y="3772326"/>
            <a:ext cx="0" cy="4169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7DCACAEE-A743-A74A-8961-E6169D95225B}"/>
              </a:ext>
            </a:extLst>
          </p:cNvPr>
          <p:cNvCxnSpPr>
            <a:cxnSpLocks/>
          </p:cNvCxnSpPr>
          <p:nvPr/>
        </p:nvCxnSpPr>
        <p:spPr>
          <a:xfrm>
            <a:off x="6280706" y="3769418"/>
            <a:ext cx="0" cy="14764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4ED9AC35-1F71-F340-B302-F7CA40262BCC}"/>
              </a:ext>
            </a:extLst>
          </p:cNvPr>
          <p:cNvCxnSpPr>
            <a:cxnSpLocks/>
          </p:cNvCxnSpPr>
          <p:nvPr/>
        </p:nvCxnSpPr>
        <p:spPr>
          <a:xfrm>
            <a:off x="2181668" y="3769228"/>
            <a:ext cx="0" cy="28579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4" name="TextBox 243">
            <a:extLst>
              <a:ext uri="{FF2B5EF4-FFF2-40B4-BE49-F238E27FC236}">
                <a16:creationId xmlns:a16="http://schemas.microsoft.com/office/drawing/2014/main" id="{290B0C06-F927-4445-957D-25ECADE8FD12}"/>
              </a:ext>
            </a:extLst>
          </p:cNvPr>
          <p:cNvSpPr txBox="1"/>
          <p:nvPr/>
        </p:nvSpPr>
        <p:spPr>
          <a:xfrm>
            <a:off x="2358065" y="3836789"/>
            <a:ext cx="535212" cy="307777"/>
          </a:xfrm>
          <a:prstGeom prst="rect">
            <a:avLst/>
          </a:prstGeom>
          <a:noFill/>
        </p:spPr>
        <p:txBody>
          <a:bodyPr wrap="square" rtlCol="0">
            <a:spAutoFit/>
          </a:bodyPr>
          <a:lstStyle/>
          <a:p>
            <a:r>
              <a:rPr lang="en-US" sz="1400" dirty="0">
                <a:solidFill>
                  <a:srgbClr val="FF0000"/>
                </a:solidFill>
              </a:rPr>
              <a:t>1. </a:t>
            </a:r>
            <a:r>
              <a:rPr lang="en-US" sz="1400" dirty="0"/>
              <a:t>.5</a:t>
            </a:r>
          </a:p>
        </p:txBody>
      </p:sp>
      <p:sp>
        <p:nvSpPr>
          <p:cNvPr id="245" name="TextBox 244">
            <a:extLst>
              <a:ext uri="{FF2B5EF4-FFF2-40B4-BE49-F238E27FC236}">
                <a16:creationId xmlns:a16="http://schemas.microsoft.com/office/drawing/2014/main" id="{510F7031-9C34-1D4C-999B-7C760EB4BBEC}"/>
              </a:ext>
            </a:extLst>
          </p:cNvPr>
          <p:cNvSpPr txBox="1"/>
          <p:nvPr/>
        </p:nvSpPr>
        <p:spPr>
          <a:xfrm>
            <a:off x="2872178" y="3831883"/>
            <a:ext cx="587294" cy="307777"/>
          </a:xfrm>
          <a:prstGeom prst="rect">
            <a:avLst/>
          </a:prstGeom>
          <a:noFill/>
        </p:spPr>
        <p:txBody>
          <a:bodyPr wrap="square" rtlCol="0">
            <a:spAutoFit/>
          </a:bodyPr>
          <a:lstStyle/>
          <a:p>
            <a:r>
              <a:rPr lang="en-US" sz="1400" dirty="0">
                <a:solidFill>
                  <a:srgbClr val="FF0000"/>
                </a:solidFill>
              </a:rPr>
              <a:t>2.</a:t>
            </a:r>
            <a:r>
              <a:rPr lang="en-US" sz="1400" dirty="0"/>
              <a:t> -1.</a:t>
            </a:r>
          </a:p>
        </p:txBody>
      </p:sp>
      <p:sp>
        <p:nvSpPr>
          <p:cNvPr id="246" name="TextBox 245">
            <a:extLst>
              <a:ext uri="{FF2B5EF4-FFF2-40B4-BE49-F238E27FC236}">
                <a16:creationId xmlns:a16="http://schemas.microsoft.com/office/drawing/2014/main" id="{27AC077C-B6D9-C94C-973E-DD00638EF5EB}"/>
              </a:ext>
            </a:extLst>
          </p:cNvPr>
          <p:cNvSpPr txBox="1"/>
          <p:nvPr/>
        </p:nvSpPr>
        <p:spPr>
          <a:xfrm>
            <a:off x="3386290" y="3826977"/>
            <a:ext cx="701591" cy="307777"/>
          </a:xfrm>
          <a:prstGeom prst="rect">
            <a:avLst/>
          </a:prstGeom>
          <a:noFill/>
        </p:spPr>
        <p:txBody>
          <a:bodyPr wrap="square" rtlCol="0">
            <a:spAutoFit/>
          </a:bodyPr>
          <a:lstStyle/>
          <a:p>
            <a:r>
              <a:rPr lang="en-US" sz="1400" dirty="0">
                <a:solidFill>
                  <a:srgbClr val="FF0000"/>
                </a:solidFill>
              </a:rPr>
              <a:t>3. </a:t>
            </a:r>
            <a:r>
              <a:rPr lang="en-US" sz="1400" dirty="0"/>
              <a:t>-11.</a:t>
            </a:r>
          </a:p>
        </p:txBody>
      </p:sp>
      <p:sp>
        <p:nvSpPr>
          <p:cNvPr id="247" name="TextBox 246">
            <a:extLst>
              <a:ext uri="{FF2B5EF4-FFF2-40B4-BE49-F238E27FC236}">
                <a16:creationId xmlns:a16="http://schemas.microsoft.com/office/drawing/2014/main" id="{F291F741-D061-4B46-9EDB-9ABD9360D2D3}"/>
              </a:ext>
            </a:extLst>
          </p:cNvPr>
          <p:cNvSpPr txBox="1"/>
          <p:nvPr/>
        </p:nvSpPr>
        <p:spPr>
          <a:xfrm>
            <a:off x="3942622" y="3826384"/>
            <a:ext cx="808229" cy="307777"/>
          </a:xfrm>
          <a:prstGeom prst="rect">
            <a:avLst/>
          </a:prstGeom>
          <a:noFill/>
        </p:spPr>
        <p:txBody>
          <a:bodyPr wrap="square" rtlCol="0">
            <a:spAutoFit/>
          </a:bodyPr>
          <a:lstStyle/>
          <a:p>
            <a:r>
              <a:rPr lang="en-US" sz="1400" dirty="0">
                <a:solidFill>
                  <a:srgbClr val="FF0000"/>
                </a:solidFill>
              </a:rPr>
              <a:t>4. </a:t>
            </a:r>
            <a:r>
              <a:rPr lang="en-US" sz="1400" dirty="0"/>
              <a:t>-57.</a:t>
            </a:r>
          </a:p>
        </p:txBody>
      </p:sp>
      <p:sp>
        <p:nvSpPr>
          <p:cNvPr id="248" name="TextBox 247">
            <a:extLst>
              <a:ext uri="{FF2B5EF4-FFF2-40B4-BE49-F238E27FC236}">
                <a16:creationId xmlns:a16="http://schemas.microsoft.com/office/drawing/2014/main" id="{6DF6D18F-F85B-E44D-9D16-CBEB4A92F542}"/>
              </a:ext>
            </a:extLst>
          </p:cNvPr>
          <p:cNvSpPr txBox="1"/>
          <p:nvPr/>
        </p:nvSpPr>
        <p:spPr>
          <a:xfrm>
            <a:off x="4617902" y="3825791"/>
            <a:ext cx="769390" cy="307777"/>
          </a:xfrm>
          <a:prstGeom prst="rect">
            <a:avLst/>
          </a:prstGeom>
          <a:noFill/>
        </p:spPr>
        <p:txBody>
          <a:bodyPr wrap="square" rtlCol="0">
            <a:spAutoFit/>
          </a:bodyPr>
          <a:lstStyle/>
          <a:p>
            <a:r>
              <a:rPr lang="en-US" sz="1400" dirty="0">
                <a:solidFill>
                  <a:srgbClr val="FF0000"/>
                </a:solidFill>
              </a:rPr>
              <a:t>5. </a:t>
            </a:r>
            <a:r>
              <a:rPr lang="en-US" sz="1400" dirty="0"/>
              <a:t>-247.</a:t>
            </a:r>
          </a:p>
        </p:txBody>
      </p:sp>
      <p:sp>
        <p:nvSpPr>
          <p:cNvPr id="249" name="TextBox 248">
            <a:extLst>
              <a:ext uri="{FF2B5EF4-FFF2-40B4-BE49-F238E27FC236}">
                <a16:creationId xmlns:a16="http://schemas.microsoft.com/office/drawing/2014/main" id="{8D9C0313-FE04-7540-82E9-25560E3231AF}"/>
              </a:ext>
            </a:extLst>
          </p:cNvPr>
          <p:cNvSpPr txBox="1"/>
          <p:nvPr/>
        </p:nvSpPr>
        <p:spPr>
          <a:xfrm>
            <a:off x="5360426" y="3825599"/>
            <a:ext cx="882251" cy="307777"/>
          </a:xfrm>
          <a:prstGeom prst="rect">
            <a:avLst/>
          </a:prstGeom>
          <a:noFill/>
        </p:spPr>
        <p:txBody>
          <a:bodyPr wrap="square" rtlCol="0">
            <a:spAutoFit/>
          </a:bodyPr>
          <a:lstStyle/>
          <a:p>
            <a:r>
              <a:rPr lang="en-US" sz="1400" dirty="0">
                <a:solidFill>
                  <a:srgbClr val="FF0000"/>
                </a:solidFill>
              </a:rPr>
              <a:t>6</a:t>
            </a:r>
            <a:r>
              <a:rPr lang="en-US" sz="1400" dirty="0"/>
              <a:t>. -1013.</a:t>
            </a:r>
          </a:p>
        </p:txBody>
      </p:sp>
      <p:sp>
        <p:nvSpPr>
          <p:cNvPr id="250" name="TextBox 249">
            <a:extLst>
              <a:ext uri="{FF2B5EF4-FFF2-40B4-BE49-F238E27FC236}">
                <a16:creationId xmlns:a16="http://schemas.microsoft.com/office/drawing/2014/main" id="{6282AD07-78E5-5445-B77B-D96D69A2B16D}"/>
              </a:ext>
            </a:extLst>
          </p:cNvPr>
          <p:cNvSpPr txBox="1"/>
          <p:nvPr/>
        </p:nvSpPr>
        <p:spPr>
          <a:xfrm>
            <a:off x="6356594" y="4685511"/>
            <a:ext cx="2446247" cy="461665"/>
          </a:xfrm>
          <a:prstGeom prst="rect">
            <a:avLst/>
          </a:prstGeom>
          <a:noFill/>
        </p:spPr>
        <p:txBody>
          <a:bodyPr wrap="square" rtlCol="0">
            <a:spAutoFit/>
          </a:bodyPr>
          <a:lstStyle/>
          <a:p>
            <a:r>
              <a:rPr lang="en-US" sz="1200" dirty="0"/>
              <a:t>Assume: </a:t>
            </a:r>
          </a:p>
          <a:p>
            <a:r>
              <a:rPr lang="en-US" sz="1200" dirty="0"/>
              <a:t>Exponential + polynomial equation</a:t>
            </a:r>
          </a:p>
        </p:txBody>
      </p:sp>
      <p:sp>
        <p:nvSpPr>
          <p:cNvPr id="251" name="TextBox 250">
            <a:extLst>
              <a:ext uri="{FF2B5EF4-FFF2-40B4-BE49-F238E27FC236}">
                <a16:creationId xmlns:a16="http://schemas.microsoft.com/office/drawing/2014/main" id="{2B6504FF-A3DC-4244-9183-8FD514CBE129}"/>
              </a:ext>
            </a:extLst>
          </p:cNvPr>
          <p:cNvSpPr txBox="1"/>
          <p:nvPr/>
        </p:nvSpPr>
        <p:spPr>
          <a:xfrm>
            <a:off x="8034874" y="3823493"/>
            <a:ext cx="635969" cy="307777"/>
          </a:xfrm>
          <a:prstGeom prst="rect">
            <a:avLst/>
          </a:prstGeom>
          <a:noFill/>
        </p:spPr>
        <p:txBody>
          <a:bodyPr wrap="square" rtlCol="0">
            <a:spAutoFit/>
          </a:bodyPr>
          <a:lstStyle/>
          <a:p>
            <a:r>
              <a:rPr lang="en-US" sz="1400" dirty="0"/>
              <a:t>L = 1.</a:t>
            </a:r>
          </a:p>
        </p:txBody>
      </p:sp>
      <p:sp>
        <p:nvSpPr>
          <p:cNvPr id="252" name="TextBox 251">
            <a:extLst>
              <a:ext uri="{FF2B5EF4-FFF2-40B4-BE49-F238E27FC236}">
                <a16:creationId xmlns:a16="http://schemas.microsoft.com/office/drawing/2014/main" id="{77652FC2-54B8-934B-B92D-CBE04B5D379A}"/>
              </a:ext>
            </a:extLst>
          </p:cNvPr>
          <p:cNvSpPr txBox="1"/>
          <p:nvPr/>
        </p:nvSpPr>
        <p:spPr>
          <a:xfrm>
            <a:off x="4894034" y="4799916"/>
            <a:ext cx="1338154" cy="276999"/>
          </a:xfrm>
          <a:prstGeom prst="rect">
            <a:avLst/>
          </a:prstGeom>
          <a:noFill/>
        </p:spPr>
        <p:txBody>
          <a:bodyPr wrap="square" rtlCol="0">
            <a:spAutoFit/>
          </a:bodyPr>
          <a:lstStyle/>
          <a:p>
            <a:r>
              <a:rPr lang="en-US" sz="1200" dirty="0"/>
              <a:t>Note, e ^ </a:t>
            </a:r>
            <a:r>
              <a:rPr lang="en-US" sz="1200" baseline="30000" dirty="0"/>
              <a:t>1.38629</a:t>
            </a:r>
            <a:r>
              <a:rPr lang="en-US" sz="1200" dirty="0"/>
              <a:t> = 4  </a:t>
            </a:r>
          </a:p>
        </p:txBody>
      </p:sp>
      <p:sp>
        <p:nvSpPr>
          <p:cNvPr id="253" name="Rectangle 252">
            <a:extLst>
              <a:ext uri="{FF2B5EF4-FFF2-40B4-BE49-F238E27FC236}">
                <a16:creationId xmlns:a16="http://schemas.microsoft.com/office/drawing/2014/main" id="{85B90F87-6930-9A4A-B34C-E33FAD11FBB3}"/>
              </a:ext>
            </a:extLst>
          </p:cNvPr>
          <p:cNvSpPr/>
          <p:nvPr/>
        </p:nvSpPr>
        <p:spPr>
          <a:xfrm>
            <a:off x="2296900" y="4781485"/>
            <a:ext cx="2411129" cy="307777"/>
          </a:xfrm>
          <a:prstGeom prst="rect">
            <a:avLst/>
          </a:prstGeom>
        </p:spPr>
        <p:txBody>
          <a:bodyPr wrap="square">
            <a:spAutoFit/>
          </a:bodyPr>
          <a:lstStyle/>
          <a:p>
            <a:r>
              <a:rPr lang="en-US" sz="1400" dirty="0"/>
              <a:t>F</a:t>
            </a:r>
            <a:r>
              <a:rPr lang="en-US" sz="1400" baseline="-25000" dirty="0"/>
              <a:t>1</a:t>
            </a:r>
            <a:r>
              <a:rPr lang="en-US" sz="1400" dirty="0"/>
              <a:t>(x) =  (¼) 4 </a:t>
            </a:r>
            <a:r>
              <a:rPr lang="en-US" sz="1400" baseline="30000" dirty="0"/>
              <a:t>x</a:t>
            </a:r>
            <a:r>
              <a:rPr lang="en-US" sz="1400" dirty="0"/>
              <a:t>    -    2 x    +     1 </a:t>
            </a:r>
          </a:p>
        </p:txBody>
      </p:sp>
      <p:sp>
        <p:nvSpPr>
          <p:cNvPr id="254" name="Rectangle 253">
            <a:extLst>
              <a:ext uri="{FF2B5EF4-FFF2-40B4-BE49-F238E27FC236}">
                <a16:creationId xmlns:a16="http://schemas.microsoft.com/office/drawing/2014/main" id="{C0F8AFCE-F13A-0041-BC8B-7069F793D6CB}"/>
              </a:ext>
            </a:extLst>
          </p:cNvPr>
          <p:cNvSpPr/>
          <p:nvPr/>
        </p:nvSpPr>
        <p:spPr>
          <a:xfrm>
            <a:off x="3058788" y="5441207"/>
            <a:ext cx="644728" cy="307777"/>
          </a:xfrm>
          <a:prstGeom prst="rect">
            <a:avLst/>
          </a:prstGeom>
        </p:spPr>
        <p:txBody>
          <a:bodyPr wrap="none">
            <a:spAutoFit/>
          </a:bodyPr>
          <a:lstStyle/>
          <a:p>
            <a:r>
              <a:rPr lang="en-US" sz="1400" dirty="0"/>
              <a:t>F</a:t>
            </a:r>
            <a:r>
              <a:rPr lang="en-US" sz="1400" baseline="-25000" dirty="0"/>
              <a:t>2</a:t>
            </a:r>
            <a:r>
              <a:rPr lang="en-US" sz="1400" dirty="0"/>
              <a:t>(x) =</a:t>
            </a:r>
          </a:p>
        </p:txBody>
      </p:sp>
      <p:sp>
        <p:nvSpPr>
          <p:cNvPr id="255" name="Rectangle 254">
            <a:extLst>
              <a:ext uri="{FF2B5EF4-FFF2-40B4-BE49-F238E27FC236}">
                <a16:creationId xmlns:a16="http://schemas.microsoft.com/office/drawing/2014/main" id="{064650E3-0CDB-DA48-951A-87FABCEFB59D}"/>
              </a:ext>
            </a:extLst>
          </p:cNvPr>
          <p:cNvSpPr/>
          <p:nvPr/>
        </p:nvSpPr>
        <p:spPr>
          <a:xfrm>
            <a:off x="3061367" y="6131669"/>
            <a:ext cx="660758" cy="307777"/>
          </a:xfrm>
          <a:prstGeom prst="rect">
            <a:avLst/>
          </a:prstGeom>
        </p:spPr>
        <p:txBody>
          <a:bodyPr wrap="none">
            <a:spAutoFit/>
          </a:bodyPr>
          <a:lstStyle/>
          <a:p>
            <a:r>
              <a:rPr lang="en-US" sz="1400" dirty="0"/>
              <a:t>F</a:t>
            </a:r>
            <a:r>
              <a:rPr lang="en-US" sz="1400" baseline="-25000" dirty="0"/>
              <a:t>3</a:t>
            </a:r>
            <a:r>
              <a:rPr lang="en-US" sz="1400" dirty="0"/>
              <a:t>(n) =</a:t>
            </a:r>
          </a:p>
        </p:txBody>
      </p:sp>
      <p:sp>
        <p:nvSpPr>
          <p:cNvPr id="258" name="TextBox 257">
            <a:extLst>
              <a:ext uri="{FF2B5EF4-FFF2-40B4-BE49-F238E27FC236}">
                <a16:creationId xmlns:a16="http://schemas.microsoft.com/office/drawing/2014/main" id="{0D8551C8-6751-8840-9568-FDB4F7940EED}"/>
              </a:ext>
            </a:extLst>
          </p:cNvPr>
          <p:cNvSpPr txBox="1"/>
          <p:nvPr/>
        </p:nvSpPr>
        <p:spPr>
          <a:xfrm>
            <a:off x="4144756" y="3404821"/>
            <a:ext cx="100802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Group 4   </a:t>
            </a:r>
          </a:p>
        </p:txBody>
      </p:sp>
      <p:sp>
        <p:nvSpPr>
          <p:cNvPr id="259" name="TextBox 258">
            <a:extLst>
              <a:ext uri="{FF2B5EF4-FFF2-40B4-BE49-F238E27FC236}">
                <a16:creationId xmlns:a16="http://schemas.microsoft.com/office/drawing/2014/main" id="{78FCF7AB-AAAA-104D-AE79-2AFE9FDD31D8}"/>
              </a:ext>
            </a:extLst>
          </p:cNvPr>
          <p:cNvSpPr txBox="1"/>
          <p:nvPr/>
        </p:nvSpPr>
        <p:spPr>
          <a:xfrm>
            <a:off x="2452787" y="1497788"/>
            <a:ext cx="654832" cy="246221"/>
          </a:xfrm>
          <a:prstGeom prst="rect">
            <a:avLst/>
          </a:prstGeom>
          <a:noFill/>
        </p:spPr>
        <p:txBody>
          <a:bodyPr wrap="square" rtlCol="0">
            <a:spAutoFit/>
          </a:bodyPr>
          <a:lstStyle/>
          <a:p>
            <a:r>
              <a:rPr lang="en-US" sz="1000" dirty="0">
                <a:solidFill>
                  <a:srgbClr val="FF0000"/>
                </a:solidFill>
              </a:rPr>
              <a:t>Group 4  </a:t>
            </a:r>
          </a:p>
        </p:txBody>
      </p:sp>
      <p:cxnSp>
        <p:nvCxnSpPr>
          <p:cNvPr id="143" name="Straight Connector 142">
            <a:extLst>
              <a:ext uri="{FF2B5EF4-FFF2-40B4-BE49-F238E27FC236}">
                <a16:creationId xmlns:a16="http://schemas.microsoft.com/office/drawing/2014/main" id="{902FD74D-9DE0-1943-B5F1-AD6C569B9459}"/>
              </a:ext>
            </a:extLst>
          </p:cNvPr>
          <p:cNvCxnSpPr>
            <a:cxnSpLocks/>
          </p:cNvCxnSpPr>
          <p:nvPr/>
        </p:nvCxnSpPr>
        <p:spPr>
          <a:xfrm>
            <a:off x="303044" y="4605263"/>
            <a:ext cx="85707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TextBox 145">
            <a:extLst>
              <a:ext uri="{FF2B5EF4-FFF2-40B4-BE49-F238E27FC236}">
                <a16:creationId xmlns:a16="http://schemas.microsoft.com/office/drawing/2014/main" id="{F515D9DA-ADFB-1541-9D33-141DFEAB37A6}"/>
              </a:ext>
            </a:extLst>
          </p:cNvPr>
          <p:cNvSpPr txBox="1"/>
          <p:nvPr/>
        </p:nvSpPr>
        <p:spPr>
          <a:xfrm>
            <a:off x="293042" y="4255928"/>
            <a:ext cx="1850598" cy="307777"/>
          </a:xfrm>
          <a:prstGeom prst="rect">
            <a:avLst/>
          </a:prstGeom>
          <a:noFill/>
        </p:spPr>
        <p:txBody>
          <a:bodyPr wrap="square" rtlCol="0">
            <a:spAutoFit/>
          </a:bodyPr>
          <a:lstStyle/>
          <a:p>
            <a:r>
              <a:rPr lang="en-US" sz="1400" dirty="0"/>
              <a:t>Member force per unit </a:t>
            </a:r>
          </a:p>
        </p:txBody>
      </p:sp>
      <p:sp>
        <p:nvSpPr>
          <p:cNvPr id="147" name="TextBox 146">
            <a:extLst>
              <a:ext uri="{FF2B5EF4-FFF2-40B4-BE49-F238E27FC236}">
                <a16:creationId xmlns:a16="http://schemas.microsoft.com/office/drawing/2014/main" id="{B33C98DD-0ABA-3348-AD8A-AE85F2B7C9F6}"/>
              </a:ext>
            </a:extLst>
          </p:cNvPr>
          <p:cNvSpPr txBox="1"/>
          <p:nvPr/>
        </p:nvSpPr>
        <p:spPr>
          <a:xfrm>
            <a:off x="2356689" y="4260887"/>
            <a:ext cx="535212" cy="307777"/>
          </a:xfrm>
          <a:prstGeom prst="rect">
            <a:avLst/>
          </a:prstGeom>
          <a:noFill/>
        </p:spPr>
        <p:txBody>
          <a:bodyPr wrap="square" rtlCol="0">
            <a:spAutoFit/>
          </a:bodyPr>
          <a:lstStyle/>
          <a:p>
            <a:r>
              <a:rPr lang="en-US" sz="1400" dirty="0">
                <a:solidFill>
                  <a:srgbClr val="FF0000"/>
                </a:solidFill>
              </a:rPr>
              <a:t>1. </a:t>
            </a:r>
            <a:r>
              <a:rPr lang="en-US" sz="1400" dirty="0"/>
              <a:t>0.</a:t>
            </a:r>
          </a:p>
        </p:txBody>
      </p:sp>
      <p:sp>
        <p:nvSpPr>
          <p:cNvPr id="148" name="TextBox 147">
            <a:extLst>
              <a:ext uri="{FF2B5EF4-FFF2-40B4-BE49-F238E27FC236}">
                <a16:creationId xmlns:a16="http://schemas.microsoft.com/office/drawing/2014/main" id="{2D559430-2068-3F45-93DB-E153FECF00D9}"/>
              </a:ext>
            </a:extLst>
          </p:cNvPr>
          <p:cNvSpPr txBox="1"/>
          <p:nvPr/>
        </p:nvSpPr>
        <p:spPr>
          <a:xfrm>
            <a:off x="2870802" y="4255981"/>
            <a:ext cx="587294" cy="307777"/>
          </a:xfrm>
          <a:prstGeom prst="rect">
            <a:avLst/>
          </a:prstGeom>
          <a:noFill/>
        </p:spPr>
        <p:txBody>
          <a:bodyPr wrap="square" rtlCol="0">
            <a:spAutoFit/>
          </a:bodyPr>
          <a:lstStyle/>
          <a:p>
            <a:r>
              <a:rPr lang="en-US" sz="1400" dirty="0">
                <a:solidFill>
                  <a:srgbClr val="FF0000"/>
                </a:solidFill>
              </a:rPr>
              <a:t>2.</a:t>
            </a:r>
            <a:r>
              <a:rPr lang="en-US" sz="1400" dirty="0"/>
              <a:t> 1.</a:t>
            </a:r>
          </a:p>
        </p:txBody>
      </p:sp>
      <p:sp>
        <p:nvSpPr>
          <p:cNvPr id="149" name="TextBox 148">
            <a:extLst>
              <a:ext uri="{FF2B5EF4-FFF2-40B4-BE49-F238E27FC236}">
                <a16:creationId xmlns:a16="http://schemas.microsoft.com/office/drawing/2014/main" id="{4C8B6989-7A2C-4245-95E7-42DC5A93DF9A}"/>
              </a:ext>
            </a:extLst>
          </p:cNvPr>
          <p:cNvSpPr txBox="1"/>
          <p:nvPr/>
        </p:nvSpPr>
        <p:spPr>
          <a:xfrm>
            <a:off x="3399203" y="4251075"/>
            <a:ext cx="683419" cy="307777"/>
          </a:xfrm>
          <a:prstGeom prst="rect">
            <a:avLst/>
          </a:prstGeom>
          <a:noFill/>
        </p:spPr>
        <p:txBody>
          <a:bodyPr wrap="square" rtlCol="0">
            <a:spAutoFit/>
          </a:bodyPr>
          <a:lstStyle/>
          <a:p>
            <a:r>
              <a:rPr lang="en-US" sz="1400" dirty="0">
                <a:solidFill>
                  <a:srgbClr val="FF0000"/>
                </a:solidFill>
              </a:rPr>
              <a:t>3.  </a:t>
            </a:r>
            <a:r>
              <a:rPr lang="en-US" sz="1400" dirty="0"/>
              <a:t>11.</a:t>
            </a:r>
          </a:p>
        </p:txBody>
      </p:sp>
      <p:sp>
        <p:nvSpPr>
          <p:cNvPr id="150" name="TextBox 149">
            <a:extLst>
              <a:ext uri="{FF2B5EF4-FFF2-40B4-BE49-F238E27FC236}">
                <a16:creationId xmlns:a16="http://schemas.microsoft.com/office/drawing/2014/main" id="{26355FCC-3816-9D4B-A3CB-7D88B1EACAF5}"/>
              </a:ext>
            </a:extLst>
          </p:cNvPr>
          <p:cNvSpPr txBox="1"/>
          <p:nvPr/>
        </p:nvSpPr>
        <p:spPr>
          <a:xfrm>
            <a:off x="3941246" y="4250482"/>
            <a:ext cx="808229" cy="307777"/>
          </a:xfrm>
          <a:prstGeom prst="rect">
            <a:avLst/>
          </a:prstGeom>
          <a:noFill/>
        </p:spPr>
        <p:txBody>
          <a:bodyPr wrap="square" rtlCol="0">
            <a:spAutoFit/>
          </a:bodyPr>
          <a:lstStyle/>
          <a:p>
            <a:r>
              <a:rPr lang="en-US" sz="1400" dirty="0">
                <a:solidFill>
                  <a:srgbClr val="FF0000"/>
                </a:solidFill>
              </a:rPr>
              <a:t>4. </a:t>
            </a:r>
            <a:r>
              <a:rPr lang="en-US" sz="1400" dirty="0"/>
              <a:t>57.</a:t>
            </a:r>
          </a:p>
        </p:txBody>
      </p:sp>
      <p:sp>
        <p:nvSpPr>
          <p:cNvPr id="151" name="TextBox 150">
            <a:extLst>
              <a:ext uri="{FF2B5EF4-FFF2-40B4-BE49-F238E27FC236}">
                <a16:creationId xmlns:a16="http://schemas.microsoft.com/office/drawing/2014/main" id="{F51CB5FE-716E-3645-BD05-1CBE7F120FE5}"/>
              </a:ext>
            </a:extLst>
          </p:cNvPr>
          <p:cNvSpPr txBox="1"/>
          <p:nvPr/>
        </p:nvSpPr>
        <p:spPr>
          <a:xfrm>
            <a:off x="4616526" y="4249889"/>
            <a:ext cx="769390" cy="307777"/>
          </a:xfrm>
          <a:prstGeom prst="rect">
            <a:avLst/>
          </a:prstGeom>
          <a:noFill/>
        </p:spPr>
        <p:txBody>
          <a:bodyPr wrap="square" rtlCol="0">
            <a:spAutoFit/>
          </a:bodyPr>
          <a:lstStyle/>
          <a:p>
            <a:r>
              <a:rPr lang="en-US" sz="1400" dirty="0">
                <a:solidFill>
                  <a:srgbClr val="FF0000"/>
                </a:solidFill>
              </a:rPr>
              <a:t>5.  </a:t>
            </a:r>
            <a:r>
              <a:rPr lang="en-US" sz="1400" dirty="0"/>
              <a:t>247.</a:t>
            </a:r>
          </a:p>
        </p:txBody>
      </p:sp>
      <p:sp>
        <p:nvSpPr>
          <p:cNvPr id="152" name="TextBox 151">
            <a:extLst>
              <a:ext uri="{FF2B5EF4-FFF2-40B4-BE49-F238E27FC236}">
                <a16:creationId xmlns:a16="http://schemas.microsoft.com/office/drawing/2014/main" id="{4719E446-53C6-5F47-AF1B-CAC7D0B206B0}"/>
              </a:ext>
            </a:extLst>
          </p:cNvPr>
          <p:cNvSpPr txBox="1"/>
          <p:nvPr/>
        </p:nvSpPr>
        <p:spPr>
          <a:xfrm>
            <a:off x="5359050" y="4249697"/>
            <a:ext cx="812425" cy="307777"/>
          </a:xfrm>
          <a:prstGeom prst="rect">
            <a:avLst/>
          </a:prstGeom>
          <a:noFill/>
        </p:spPr>
        <p:txBody>
          <a:bodyPr wrap="square" rtlCol="0">
            <a:spAutoFit/>
          </a:bodyPr>
          <a:lstStyle/>
          <a:p>
            <a:r>
              <a:rPr lang="en-US" sz="1400" dirty="0">
                <a:solidFill>
                  <a:srgbClr val="FF0000"/>
                </a:solidFill>
              </a:rPr>
              <a:t>6</a:t>
            </a:r>
            <a:r>
              <a:rPr lang="en-US" sz="1400" dirty="0"/>
              <a:t>.  1013.</a:t>
            </a:r>
          </a:p>
        </p:txBody>
      </p:sp>
      <p:sp>
        <p:nvSpPr>
          <p:cNvPr id="154" name="TextBox 153">
            <a:extLst>
              <a:ext uri="{FF2B5EF4-FFF2-40B4-BE49-F238E27FC236}">
                <a16:creationId xmlns:a16="http://schemas.microsoft.com/office/drawing/2014/main" id="{00204729-F636-7342-9017-3F5E048AE336}"/>
              </a:ext>
            </a:extLst>
          </p:cNvPr>
          <p:cNvSpPr txBox="1"/>
          <p:nvPr/>
        </p:nvSpPr>
        <p:spPr>
          <a:xfrm>
            <a:off x="6272642" y="4174220"/>
            <a:ext cx="2716354" cy="461665"/>
          </a:xfrm>
          <a:prstGeom prst="rect">
            <a:avLst/>
          </a:prstGeom>
          <a:noFill/>
        </p:spPr>
        <p:txBody>
          <a:bodyPr wrap="square" rtlCol="0">
            <a:spAutoFit/>
          </a:bodyPr>
          <a:lstStyle/>
          <a:p>
            <a:r>
              <a:rPr lang="en-US" sz="1200" dirty="0"/>
              <a:t>Let’s remove the first term and substitute it back into the final equation</a:t>
            </a:r>
          </a:p>
        </p:txBody>
      </p:sp>
      <p:pic>
        <p:nvPicPr>
          <p:cNvPr id="117" name="Picture 116">
            <a:extLst>
              <a:ext uri="{FF2B5EF4-FFF2-40B4-BE49-F238E27FC236}">
                <a16:creationId xmlns:a16="http://schemas.microsoft.com/office/drawing/2014/main" id="{7787DA09-6599-6945-A430-8D0486F52005}"/>
              </a:ext>
            </a:extLst>
          </p:cNvPr>
          <p:cNvPicPr>
            <a:picLocks noChangeAspect="1"/>
          </p:cNvPicPr>
          <p:nvPr/>
        </p:nvPicPr>
        <p:blipFill>
          <a:blip r:embed="rId2"/>
          <a:stretch>
            <a:fillRect/>
          </a:stretch>
        </p:blipFill>
        <p:spPr>
          <a:xfrm>
            <a:off x="3700930" y="5498492"/>
            <a:ext cx="2676786" cy="204096"/>
          </a:xfrm>
          <a:prstGeom prst="rect">
            <a:avLst/>
          </a:prstGeom>
        </p:spPr>
      </p:pic>
      <p:sp>
        <p:nvSpPr>
          <p:cNvPr id="160" name="Rectangle 159">
            <a:extLst>
              <a:ext uri="{FF2B5EF4-FFF2-40B4-BE49-F238E27FC236}">
                <a16:creationId xmlns:a16="http://schemas.microsoft.com/office/drawing/2014/main" id="{A2484C85-98FE-2445-9FA1-A2628F356F5B}"/>
              </a:ext>
            </a:extLst>
          </p:cNvPr>
          <p:cNvSpPr/>
          <p:nvPr/>
        </p:nvSpPr>
        <p:spPr>
          <a:xfrm>
            <a:off x="7766578" y="6114958"/>
            <a:ext cx="610660" cy="307777"/>
          </a:xfrm>
          <a:prstGeom prst="rect">
            <a:avLst/>
          </a:prstGeom>
        </p:spPr>
        <p:txBody>
          <a:bodyPr wrap="square">
            <a:spAutoFit/>
          </a:bodyPr>
          <a:lstStyle/>
          <a:p>
            <a:r>
              <a:rPr lang="en-US" sz="1200" dirty="0">
                <a:latin typeface="+mj-lt"/>
              </a:rPr>
              <a:t>+</a:t>
            </a:r>
            <a:r>
              <a:rPr lang="en-US" sz="1400" dirty="0">
                <a:latin typeface="+mj-lt"/>
              </a:rPr>
              <a:t>   </a:t>
            </a:r>
            <a:r>
              <a:rPr lang="en-US" sz="1400" dirty="0">
                <a:solidFill>
                  <a:srgbClr val="FF0000"/>
                </a:solidFill>
                <a:latin typeface="+mj-lt"/>
              </a:rPr>
              <a:t>(¼)</a:t>
            </a:r>
            <a:r>
              <a:rPr lang="en-US" sz="1400" dirty="0">
                <a:latin typeface="+mj-lt"/>
              </a:rPr>
              <a:t> </a:t>
            </a:r>
          </a:p>
        </p:txBody>
      </p:sp>
      <p:cxnSp>
        <p:nvCxnSpPr>
          <p:cNvPr id="124" name="Straight Arrow Connector 123">
            <a:extLst>
              <a:ext uri="{FF2B5EF4-FFF2-40B4-BE49-F238E27FC236}">
                <a16:creationId xmlns:a16="http://schemas.microsoft.com/office/drawing/2014/main" id="{BD902659-D382-FB42-B039-DFB81FEFC334}"/>
              </a:ext>
            </a:extLst>
          </p:cNvPr>
          <p:cNvCxnSpPr/>
          <p:nvPr/>
        </p:nvCxnSpPr>
        <p:spPr>
          <a:xfrm flipH="1">
            <a:off x="8435533" y="5761176"/>
            <a:ext cx="278019" cy="3948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E0A5626D-DA8E-BE48-9C9A-1C9F67CB1252}"/>
              </a:ext>
            </a:extLst>
          </p:cNvPr>
          <p:cNvCxnSpPr>
            <a:cxnSpLocks/>
          </p:cNvCxnSpPr>
          <p:nvPr/>
        </p:nvCxnSpPr>
        <p:spPr>
          <a:xfrm>
            <a:off x="8710085" y="4590382"/>
            <a:ext cx="0" cy="117079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219BA5EC-67C1-1745-9D7F-7A3EDE3F7BBD}"/>
              </a:ext>
            </a:extLst>
          </p:cNvPr>
          <p:cNvCxnSpPr>
            <a:cxnSpLocks/>
          </p:cNvCxnSpPr>
          <p:nvPr/>
        </p:nvCxnSpPr>
        <p:spPr>
          <a:xfrm flipH="1">
            <a:off x="7076432" y="1820045"/>
            <a:ext cx="1299819" cy="6578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1B7A238B-F0BB-0F40-A858-3A5FDBAF513D}"/>
              </a:ext>
            </a:extLst>
          </p:cNvPr>
          <p:cNvCxnSpPr>
            <a:cxnSpLocks/>
          </p:cNvCxnSpPr>
          <p:nvPr/>
        </p:nvCxnSpPr>
        <p:spPr>
          <a:xfrm flipV="1">
            <a:off x="7705167" y="1832578"/>
            <a:ext cx="654832" cy="654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D862BB88-84E5-1040-A1AC-B30B37BD089A}"/>
              </a:ext>
            </a:extLst>
          </p:cNvPr>
          <p:cNvCxnSpPr/>
          <p:nvPr/>
        </p:nvCxnSpPr>
        <p:spPr>
          <a:xfrm flipH="1" flipV="1">
            <a:off x="4071724" y="1811526"/>
            <a:ext cx="654832" cy="654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42742E76-946C-E348-8E90-FA35486E081B}"/>
              </a:ext>
            </a:extLst>
          </p:cNvPr>
          <p:cNvCxnSpPr/>
          <p:nvPr/>
        </p:nvCxnSpPr>
        <p:spPr>
          <a:xfrm>
            <a:off x="2098149" y="1814580"/>
            <a:ext cx="1299819" cy="6578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C330D114-AF54-004D-A86B-3FEBD2616193}"/>
              </a:ext>
            </a:extLst>
          </p:cNvPr>
          <p:cNvCxnSpPr/>
          <p:nvPr/>
        </p:nvCxnSpPr>
        <p:spPr>
          <a:xfrm flipH="1" flipV="1">
            <a:off x="2736018" y="1806774"/>
            <a:ext cx="654832" cy="654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8756DE99-655D-5243-A8E9-A17FC57D69C4}"/>
              </a:ext>
            </a:extLst>
          </p:cNvPr>
          <p:cNvCxnSpPr>
            <a:cxnSpLocks/>
          </p:cNvCxnSpPr>
          <p:nvPr/>
        </p:nvCxnSpPr>
        <p:spPr>
          <a:xfrm flipH="1">
            <a:off x="4074666" y="1808989"/>
            <a:ext cx="1299819" cy="6578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26711279-B243-7B47-BE82-5D92C6346DB8}"/>
              </a:ext>
            </a:extLst>
          </p:cNvPr>
          <p:cNvCxnSpPr/>
          <p:nvPr/>
        </p:nvCxnSpPr>
        <p:spPr>
          <a:xfrm>
            <a:off x="6417304" y="1842898"/>
            <a:ext cx="1299819" cy="6578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F3F81C3A-BCCD-8D44-8DF7-709B292FECE5}"/>
              </a:ext>
            </a:extLst>
          </p:cNvPr>
          <p:cNvCxnSpPr/>
          <p:nvPr/>
        </p:nvCxnSpPr>
        <p:spPr>
          <a:xfrm rot="16200000">
            <a:off x="1762692" y="2147079"/>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5C5AF344-B9B6-284F-A210-37AF304FD677}"/>
              </a:ext>
            </a:extLst>
          </p:cNvPr>
          <p:cNvCxnSpPr/>
          <p:nvPr/>
        </p:nvCxnSpPr>
        <p:spPr>
          <a:xfrm rot="16200000">
            <a:off x="2412949" y="2141761"/>
            <a:ext cx="654832" cy="183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B55F483B-F4AE-C448-909A-C261A8E5DDCD}"/>
              </a:ext>
            </a:extLst>
          </p:cNvPr>
          <p:cNvCxnSpPr/>
          <p:nvPr/>
        </p:nvCxnSpPr>
        <p:spPr>
          <a:xfrm rot="16200000">
            <a:off x="3073906" y="2136443"/>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7A07EEDE-33AF-7E48-A2BD-59EECC0D5F94}"/>
              </a:ext>
            </a:extLst>
          </p:cNvPr>
          <p:cNvCxnSpPr/>
          <p:nvPr/>
        </p:nvCxnSpPr>
        <p:spPr>
          <a:xfrm rot="16200000">
            <a:off x="3724164" y="2131124"/>
            <a:ext cx="654832" cy="183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A2224ED2-D557-B74B-B12D-AA3EFEB2DA23}"/>
              </a:ext>
            </a:extLst>
          </p:cNvPr>
          <p:cNvCxnSpPr/>
          <p:nvPr/>
        </p:nvCxnSpPr>
        <p:spPr>
          <a:xfrm rot="16200000">
            <a:off x="4416363" y="2137391"/>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286A6464-2C6A-FB41-846A-2D9F78C512C9}"/>
              </a:ext>
            </a:extLst>
          </p:cNvPr>
          <p:cNvCxnSpPr/>
          <p:nvPr/>
        </p:nvCxnSpPr>
        <p:spPr>
          <a:xfrm>
            <a:off x="1483666" y="1816428"/>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7CF7278D-7F87-F24C-9063-B89B90394969}"/>
              </a:ext>
            </a:extLst>
          </p:cNvPr>
          <p:cNvCxnSpPr/>
          <p:nvPr/>
        </p:nvCxnSpPr>
        <p:spPr>
          <a:xfrm>
            <a:off x="2743429" y="1803479"/>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EB0C35E5-48A1-FA44-9C74-78909EE88821}"/>
              </a:ext>
            </a:extLst>
          </p:cNvPr>
          <p:cNvCxnSpPr/>
          <p:nvPr/>
        </p:nvCxnSpPr>
        <p:spPr>
          <a:xfrm>
            <a:off x="3394315" y="2470467"/>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8E7924B3-F73B-5349-8911-257719D7C327}"/>
              </a:ext>
            </a:extLst>
          </p:cNvPr>
          <p:cNvCxnSpPr/>
          <p:nvPr/>
        </p:nvCxnSpPr>
        <p:spPr>
          <a:xfrm>
            <a:off x="4067960" y="1803714"/>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B2E7CE76-FA87-584A-9F61-319197DF0027}"/>
              </a:ext>
            </a:extLst>
          </p:cNvPr>
          <p:cNvCxnSpPr/>
          <p:nvPr/>
        </p:nvCxnSpPr>
        <p:spPr>
          <a:xfrm>
            <a:off x="2080395" y="2470648"/>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F23FBEC2-B610-A044-88F5-F81F4F874DB0}"/>
              </a:ext>
            </a:extLst>
          </p:cNvPr>
          <p:cNvCxnSpPr/>
          <p:nvPr/>
        </p:nvCxnSpPr>
        <p:spPr>
          <a:xfrm flipH="1" flipV="1">
            <a:off x="1441803" y="1805243"/>
            <a:ext cx="654832" cy="654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7C13990A-400C-914A-8998-BB0B13B0B1C6}"/>
              </a:ext>
            </a:extLst>
          </p:cNvPr>
          <p:cNvCxnSpPr>
            <a:cxnSpLocks/>
          </p:cNvCxnSpPr>
          <p:nvPr/>
        </p:nvCxnSpPr>
        <p:spPr>
          <a:xfrm flipV="1">
            <a:off x="2084884" y="1815688"/>
            <a:ext cx="654832" cy="654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9D2ED2F2-5B1F-E342-8985-F79BE31CC646}"/>
              </a:ext>
            </a:extLst>
          </p:cNvPr>
          <p:cNvCxnSpPr>
            <a:cxnSpLocks/>
          </p:cNvCxnSpPr>
          <p:nvPr/>
        </p:nvCxnSpPr>
        <p:spPr>
          <a:xfrm flipV="1">
            <a:off x="3393034" y="1805087"/>
            <a:ext cx="654832" cy="654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D99DAF59-13A7-3D4B-86BD-237004CB6A39}"/>
              </a:ext>
            </a:extLst>
          </p:cNvPr>
          <p:cNvCxnSpPr/>
          <p:nvPr/>
        </p:nvCxnSpPr>
        <p:spPr>
          <a:xfrm>
            <a:off x="799772" y="1812994"/>
            <a:ext cx="1299819" cy="6578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8" name="Group 177">
            <a:extLst>
              <a:ext uri="{FF2B5EF4-FFF2-40B4-BE49-F238E27FC236}">
                <a16:creationId xmlns:a16="http://schemas.microsoft.com/office/drawing/2014/main" id="{3F9D659F-DE9F-374D-9E04-F8E45B45C7D9}"/>
              </a:ext>
            </a:extLst>
          </p:cNvPr>
          <p:cNvGrpSpPr/>
          <p:nvPr/>
        </p:nvGrpSpPr>
        <p:grpSpPr>
          <a:xfrm>
            <a:off x="655598" y="1727104"/>
            <a:ext cx="171895" cy="165544"/>
            <a:chOff x="1869545" y="1777075"/>
            <a:chExt cx="192026" cy="184931"/>
          </a:xfrm>
        </p:grpSpPr>
        <p:sp>
          <p:nvSpPr>
            <p:cNvPr id="179" name="Oval 178">
              <a:extLst>
                <a:ext uri="{FF2B5EF4-FFF2-40B4-BE49-F238E27FC236}">
                  <a16:creationId xmlns:a16="http://schemas.microsoft.com/office/drawing/2014/main" id="{41D8205B-2F71-F34D-8CA5-28E5A57BEEE1}"/>
                </a:ext>
              </a:extLst>
            </p:cNvPr>
            <p:cNvSpPr/>
            <p:nvPr/>
          </p:nvSpPr>
          <p:spPr>
            <a:xfrm>
              <a:off x="1970131" y="183378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0" name="Straight Connector 179">
              <a:extLst>
                <a:ext uri="{FF2B5EF4-FFF2-40B4-BE49-F238E27FC236}">
                  <a16:creationId xmlns:a16="http://schemas.microsoft.com/office/drawing/2014/main" id="{C2323061-66E3-DB4D-980A-9E63BDA63825}"/>
                </a:ext>
              </a:extLst>
            </p:cNvPr>
            <p:cNvCxnSpPr/>
            <p:nvPr/>
          </p:nvCxnSpPr>
          <p:spPr>
            <a:xfrm flipV="1">
              <a:off x="1964515" y="1779126"/>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9076BB65-F475-5A43-A160-B7899343758B}"/>
                </a:ext>
              </a:extLst>
            </p:cNvPr>
            <p:cNvCxnSpPr/>
            <p:nvPr/>
          </p:nvCxnSpPr>
          <p:spPr>
            <a:xfrm>
              <a:off x="1872715" y="1777075"/>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39354AC9-EA47-2942-B2B6-9B9183366947}"/>
                </a:ext>
              </a:extLst>
            </p:cNvPr>
            <p:cNvCxnSpPr/>
            <p:nvPr/>
          </p:nvCxnSpPr>
          <p:spPr>
            <a:xfrm>
              <a:off x="1869545" y="1868888"/>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C509699E-465C-A54A-AC99-F76F2C34A4E2}"/>
                </a:ext>
              </a:extLst>
            </p:cNvPr>
            <p:cNvCxnSpPr/>
            <p:nvPr/>
          </p:nvCxnSpPr>
          <p:spPr>
            <a:xfrm>
              <a:off x="1875031" y="1958021"/>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4" name="Oval 183">
            <a:extLst>
              <a:ext uri="{FF2B5EF4-FFF2-40B4-BE49-F238E27FC236}">
                <a16:creationId xmlns:a16="http://schemas.microsoft.com/office/drawing/2014/main" id="{6922E4F0-B733-C945-A399-E02309B27C60}"/>
              </a:ext>
            </a:extLst>
          </p:cNvPr>
          <p:cNvSpPr/>
          <p:nvPr/>
        </p:nvSpPr>
        <p:spPr>
          <a:xfrm>
            <a:off x="742047" y="2425879"/>
            <a:ext cx="81854" cy="81854"/>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5" name="Straight Connector 184">
            <a:extLst>
              <a:ext uri="{FF2B5EF4-FFF2-40B4-BE49-F238E27FC236}">
                <a16:creationId xmlns:a16="http://schemas.microsoft.com/office/drawing/2014/main" id="{3F61CD3D-C000-C946-812A-6647C963BB8A}"/>
              </a:ext>
            </a:extLst>
          </p:cNvPr>
          <p:cNvCxnSpPr/>
          <p:nvPr/>
        </p:nvCxnSpPr>
        <p:spPr>
          <a:xfrm flipV="1">
            <a:off x="1408029" y="1728672"/>
            <a:ext cx="1" cy="1637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2FF6D463-AC7A-1A4C-B2EE-E2F53F641C2B}"/>
              </a:ext>
            </a:extLst>
          </p:cNvPr>
          <p:cNvCxnSpPr/>
          <p:nvPr/>
        </p:nvCxnSpPr>
        <p:spPr>
          <a:xfrm>
            <a:off x="1325853" y="1726836"/>
            <a:ext cx="81854"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81FBC054-458B-9744-B722-005484A08284}"/>
              </a:ext>
            </a:extLst>
          </p:cNvPr>
          <p:cNvCxnSpPr/>
          <p:nvPr/>
        </p:nvCxnSpPr>
        <p:spPr>
          <a:xfrm>
            <a:off x="1323015" y="1809024"/>
            <a:ext cx="81854"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A704B7B8-DF77-8641-A9B7-A33B20844BBC}"/>
              </a:ext>
            </a:extLst>
          </p:cNvPr>
          <p:cNvCxnSpPr/>
          <p:nvPr/>
        </p:nvCxnSpPr>
        <p:spPr>
          <a:xfrm>
            <a:off x="1327926" y="1888813"/>
            <a:ext cx="81854"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9" name="Oval 188">
            <a:extLst>
              <a:ext uri="{FF2B5EF4-FFF2-40B4-BE49-F238E27FC236}">
                <a16:creationId xmlns:a16="http://schemas.microsoft.com/office/drawing/2014/main" id="{3293D705-1AFD-134F-A708-38CD5545404A}"/>
              </a:ext>
            </a:extLst>
          </p:cNvPr>
          <p:cNvSpPr/>
          <p:nvPr/>
        </p:nvSpPr>
        <p:spPr>
          <a:xfrm>
            <a:off x="2045458" y="2435700"/>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a:extLst>
              <a:ext uri="{FF2B5EF4-FFF2-40B4-BE49-F238E27FC236}">
                <a16:creationId xmlns:a16="http://schemas.microsoft.com/office/drawing/2014/main" id="{E2B7DED6-D7AE-954E-AD29-3F5457493D5B}"/>
              </a:ext>
            </a:extLst>
          </p:cNvPr>
          <p:cNvSpPr/>
          <p:nvPr/>
        </p:nvSpPr>
        <p:spPr>
          <a:xfrm>
            <a:off x="3359096" y="2435700"/>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a:extLst>
              <a:ext uri="{FF2B5EF4-FFF2-40B4-BE49-F238E27FC236}">
                <a16:creationId xmlns:a16="http://schemas.microsoft.com/office/drawing/2014/main" id="{47DF5C67-D7CE-3F4B-ADAD-C5F4FCD50442}"/>
              </a:ext>
            </a:extLst>
          </p:cNvPr>
          <p:cNvSpPr/>
          <p:nvPr/>
        </p:nvSpPr>
        <p:spPr>
          <a:xfrm>
            <a:off x="4698831" y="1770763"/>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a:extLst>
              <a:ext uri="{FF2B5EF4-FFF2-40B4-BE49-F238E27FC236}">
                <a16:creationId xmlns:a16="http://schemas.microsoft.com/office/drawing/2014/main" id="{288241C6-5B70-5E44-8EAF-4FC3B8C89B47}"/>
              </a:ext>
            </a:extLst>
          </p:cNvPr>
          <p:cNvSpPr/>
          <p:nvPr/>
        </p:nvSpPr>
        <p:spPr>
          <a:xfrm>
            <a:off x="4009108" y="2433029"/>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3" name="Straight Connector 192">
            <a:extLst>
              <a:ext uri="{FF2B5EF4-FFF2-40B4-BE49-F238E27FC236}">
                <a16:creationId xmlns:a16="http://schemas.microsoft.com/office/drawing/2014/main" id="{D8369070-84FF-2D4D-A86D-64DD88253E5C}"/>
              </a:ext>
            </a:extLst>
          </p:cNvPr>
          <p:cNvCxnSpPr/>
          <p:nvPr/>
        </p:nvCxnSpPr>
        <p:spPr>
          <a:xfrm rot="16200000">
            <a:off x="7358657" y="2142198"/>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45EC1D79-F614-404F-9EB2-A0B754048AA4}"/>
              </a:ext>
            </a:extLst>
          </p:cNvPr>
          <p:cNvCxnSpPr/>
          <p:nvPr/>
        </p:nvCxnSpPr>
        <p:spPr>
          <a:xfrm rot="16200000">
            <a:off x="8050857" y="2148465"/>
            <a:ext cx="654832" cy="183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BC47B588-79F2-9249-B531-DAD207E6E04D}"/>
              </a:ext>
            </a:extLst>
          </p:cNvPr>
          <p:cNvCxnSpPr/>
          <p:nvPr/>
        </p:nvCxnSpPr>
        <p:spPr>
          <a:xfrm>
            <a:off x="7018171" y="1812156"/>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E8917F0C-1B3F-8149-9B2F-5348E6540E43}"/>
              </a:ext>
            </a:extLst>
          </p:cNvPr>
          <p:cNvCxnSpPr/>
          <p:nvPr/>
        </p:nvCxnSpPr>
        <p:spPr>
          <a:xfrm>
            <a:off x="7663272" y="2485371"/>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7E0FC933-4F39-C440-8C9D-D16C7431C593}"/>
              </a:ext>
            </a:extLst>
          </p:cNvPr>
          <p:cNvCxnSpPr/>
          <p:nvPr/>
        </p:nvCxnSpPr>
        <p:spPr>
          <a:xfrm flipH="1" flipV="1">
            <a:off x="7027527" y="1821581"/>
            <a:ext cx="654832" cy="654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8" name="Oval 197">
            <a:extLst>
              <a:ext uri="{FF2B5EF4-FFF2-40B4-BE49-F238E27FC236}">
                <a16:creationId xmlns:a16="http://schemas.microsoft.com/office/drawing/2014/main" id="{DAB29DBB-C497-A743-934D-A79C958FDBC4}"/>
              </a:ext>
            </a:extLst>
          </p:cNvPr>
          <p:cNvSpPr/>
          <p:nvPr/>
        </p:nvSpPr>
        <p:spPr>
          <a:xfrm>
            <a:off x="7648636" y="1780040"/>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a:extLst>
              <a:ext uri="{FF2B5EF4-FFF2-40B4-BE49-F238E27FC236}">
                <a16:creationId xmlns:a16="http://schemas.microsoft.com/office/drawing/2014/main" id="{EC7820D2-A37A-884A-BF3A-1B53537F70DC}"/>
              </a:ext>
            </a:extLst>
          </p:cNvPr>
          <p:cNvSpPr/>
          <p:nvPr/>
        </p:nvSpPr>
        <p:spPr>
          <a:xfrm>
            <a:off x="8333325" y="1776415"/>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a:extLst>
              <a:ext uri="{FF2B5EF4-FFF2-40B4-BE49-F238E27FC236}">
                <a16:creationId xmlns:a16="http://schemas.microsoft.com/office/drawing/2014/main" id="{41484D07-DD14-9F4F-8B79-A8454F41CC0F}"/>
              </a:ext>
            </a:extLst>
          </p:cNvPr>
          <p:cNvSpPr/>
          <p:nvPr/>
        </p:nvSpPr>
        <p:spPr>
          <a:xfrm>
            <a:off x="8324383" y="2445898"/>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a:extLst>
              <a:ext uri="{FF2B5EF4-FFF2-40B4-BE49-F238E27FC236}">
                <a16:creationId xmlns:a16="http://schemas.microsoft.com/office/drawing/2014/main" id="{CD9A5815-B1F8-3445-9D4D-ADEAF82E5C36}"/>
              </a:ext>
            </a:extLst>
          </p:cNvPr>
          <p:cNvSpPr/>
          <p:nvPr/>
        </p:nvSpPr>
        <p:spPr>
          <a:xfrm>
            <a:off x="7643602" y="2444102"/>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2" name="Straight Connector 201">
            <a:extLst>
              <a:ext uri="{FF2B5EF4-FFF2-40B4-BE49-F238E27FC236}">
                <a16:creationId xmlns:a16="http://schemas.microsoft.com/office/drawing/2014/main" id="{0FDBECD7-E218-2C42-88F9-B7927AFA99A7}"/>
              </a:ext>
            </a:extLst>
          </p:cNvPr>
          <p:cNvCxnSpPr/>
          <p:nvPr/>
        </p:nvCxnSpPr>
        <p:spPr>
          <a:xfrm>
            <a:off x="3388031" y="1799460"/>
            <a:ext cx="1299819" cy="6578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3" name="Oval 202">
            <a:extLst>
              <a:ext uri="{FF2B5EF4-FFF2-40B4-BE49-F238E27FC236}">
                <a16:creationId xmlns:a16="http://schemas.microsoft.com/office/drawing/2014/main" id="{63D091E9-3F37-A84A-9C8B-F02B7AEFFF21}"/>
              </a:ext>
            </a:extLst>
          </p:cNvPr>
          <p:cNvSpPr/>
          <p:nvPr/>
        </p:nvSpPr>
        <p:spPr>
          <a:xfrm>
            <a:off x="2054400" y="1771638"/>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17161291-407A-6A41-99A6-AA7921AA8318}"/>
              </a:ext>
            </a:extLst>
          </p:cNvPr>
          <p:cNvSpPr/>
          <p:nvPr/>
        </p:nvSpPr>
        <p:spPr>
          <a:xfrm>
            <a:off x="1417295" y="1772139"/>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726790EB-4B57-814D-933C-79BB5F5EF7E5}"/>
              </a:ext>
            </a:extLst>
          </p:cNvPr>
          <p:cNvSpPr/>
          <p:nvPr/>
        </p:nvSpPr>
        <p:spPr>
          <a:xfrm>
            <a:off x="3357339" y="1771638"/>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a:extLst>
              <a:ext uri="{FF2B5EF4-FFF2-40B4-BE49-F238E27FC236}">
                <a16:creationId xmlns:a16="http://schemas.microsoft.com/office/drawing/2014/main" id="{D03FFCE8-E8F8-8147-BB62-02EAB241EBF2}"/>
              </a:ext>
            </a:extLst>
          </p:cNvPr>
          <p:cNvSpPr/>
          <p:nvPr/>
        </p:nvSpPr>
        <p:spPr>
          <a:xfrm>
            <a:off x="1395445" y="2427671"/>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07" name="Straight Connector 206">
            <a:extLst>
              <a:ext uri="{FF2B5EF4-FFF2-40B4-BE49-F238E27FC236}">
                <a16:creationId xmlns:a16="http://schemas.microsoft.com/office/drawing/2014/main" id="{DA9B262D-9F77-204E-9FC2-8DA47A19D0D3}"/>
              </a:ext>
            </a:extLst>
          </p:cNvPr>
          <p:cNvCxnSpPr/>
          <p:nvPr/>
        </p:nvCxnSpPr>
        <p:spPr>
          <a:xfrm flipV="1">
            <a:off x="727717" y="2382757"/>
            <a:ext cx="1" cy="163708"/>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C7299A88-DFF7-7B4F-86BD-F1830297A4DC}"/>
              </a:ext>
            </a:extLst>
          </p:cNvPr>
          <p:cNvCxnSpPr/>
          <p:nvPr/>
        </p:nvCxnSpPr>
        <p:spPr>
          <a:xfrm>
            <a:off x="645541" y="2380921"/>
            <a:ext cx="81854" cy="1836"/>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F099B953-4608-E146-886F-7AAD9011AF73}"/>
              </a:ext>
            </a:extLst>
          </p:cNvPr>
          <p:cNvCxnSpPr/>
          <p:nvPr/>
        </p:nvCxnSpPr>
        <p:spPr>
          <a:xfrm>
            <a:off x="642703" y="2463109"/>
            <a:ext cx="81854" cy="1836"/>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5F6FF385-3DD3-584C-B32D-D6E1F9F856FF}"/>
              </a:ext>
            </a:extLst>
          </p:cNvPr>
          <p:cNvCxnSpPr/>
          <p:nvPr/>
        </p:nvCxnSpPr>
        <p:spPr>
          <a:xfrm>
            <a:off x="647614" y="2542898"/>
            <a:ext cx="81854" cy="1836"/>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1A8FEB32-6B10-1348-958F-B1EE7BFBF4BA}"/>
              </a:ext>
            </a:extLst>
          </p:cNvPr>
          <p:cNvCxnSpPr/>
          <p:nvPr/>
        </p:nvCxnSpPr>
        <p:spPr>
          <a:xfrm flipV="1">
            <a:off x="1384541" y="2383656"/>
            <a:ext cx="1" cy="1637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9D8CA80B-7B47-534C-B57D-AB97E0438023}"/>
              </a:ext>
            </a:extLst>
          </p:cNvPr>
          <p:cNvCxnSpPr/>
          <p:nvPr/>
        </p:nvCxnSpPr>
        <p:spPr>
          <a:xfrm>
            <a:off x="1302365" y="2381820"/>
            <a:ext cx="81854"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E06556EF-3828-7C4E-8E09-4608273167E2}"/>
              </a:ext>
            </a:extLst>
          </p:cNvPr>
          <p:cNvCxnSpPr/>
          <p:nvPr/>
        </p:nvCxnSpPr>
        <p:spPr>
          <a:xfrm>
            <a:off x="1299528" y="2464008"/>
            <a:ext cx="81854"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FD7AAF4F-A53F-B946-BE22-2B611A31A2C9}"/>
              </a:ext>
            </a:extLst>
          </p:cNvPr>
          <p:cNvCxnSpPr/>
          <p:nvPr/>
        </p:nvCxnSpPr>
        <p:spPr>
          <a:xfrm>
            <a:off x="1304438" y="2543797"/>
            <a:ext cx="81854"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C01EB6C3-64C1-5C4C-B248-AC50DC816A08}"/>
              </a:ext>
            </a:extLst>
          </p:cNvPr>
          <p:cNvCxnSpPr>
            <a:cxnSpLocks/>
          </p:cNvCxnSpPr>
          <p:nvPr/>
        </p:nvCxnSpPr>
        <p:spPr>
          <a:xfrm flipV="1">
            <a:off x="1468876" y="1814693"/>
            <a:ext cx="1299819" cy="6578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6" name="Oval 215">
            <a:extLst>
              <a:ext uri="{FF2B5EF4-FFF2-40B4-BE49-F238E27FC236}">
                <a16:creationId xmlns:a16="http://schemas.microsoft.com/office/drawing/2014/main" id="{53855CD9-E054-354B-BF07-2691E68FA002}"/>
              </a:ext>
            </a:extLst>
          </p:cNvPr>
          <p:cNvSpPr/>
          <p:nvPr/>
        </p:nvSpPr>
        <p:spPr>
          <a:xfrm>
            <a:off x="2704412" y="1768967"/>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7" name="Straight Connector 216">
            <a:extLst>
              <a:ext uri="{FF2B5EF4-FFF2-40B4-BE49-F238E27FC236}">
                <a16:creationId xmlns:a16="http://schemas.microsoft.com/office/drawing/2014/main" id="{CA02D7B6-469C-1142-8329-473AD328EE3D}"/>
              </a:ext>
            </a:extLst>
          </p:cNvPr>
          <p:cNvCxnSpPr>
            <a:cxnSpLocks/>
          </p:cNvCxnSpPr>
          <p:nvPr/>
        </p:nvCxnSpPr>
        <p:spPr>
          <a:xfrm flipV="1">
            <a:off x="2753877" y="1805312"/>
            <a:ext cx="1299819" cy="6578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04692049-5C9A-A347-B762-6738B56F6028}"/>
              </a:ext>
            </a:extLst>
          </p:cNvPr>
          <p:cNvCxnSpPr>
            <a:cxnSpLocks/>
          </p:cNvCxnSpPr>
          <p:nvPr/>
        </p:nvCxnSpPr>
        <p:spPr>
          <a:xfrm flipV="1">
            <a:off x="4735928" y="1810680"/>
            <a:ext cx="654832" cy="654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0F1E6A76-EA2F-B546-870A-296E852EE18B}"/>
              </a:ext>
            </a:extLst>
          </p:cNvPr>
          <p:cNvCxnSpPr/>
          <p:nvPr/>
        </p:nvCxnSpPr>
        <p:spPr>
          <a:xfrm rot="16200000">
            <a:off x="5080567" y="2136545"/>
            <a:ext cx="654832" cy="183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6AEFCDF1-4BB5-434C-87CB-B386994ADA72}"/>
              </a:ext>
            </a:extLst>
          </p:cNvPr>
          <p:cNvCxnSpPr/>
          <p:nvPr/>
        </p:nvCxnSpPr>
        <p:spPr>
          <a:xfrm>
            <a:off x="4728316" y="2469311"/>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1" name="Oval 220">
            <a:extLst>
              <a:ext uri="{FF2B5EF4-FFF2-40B4-BE49-F238E27FC236}">
                <a16:creationId xmlns:a16="http://schemas.microsoft.com/office/drawing/2014/main" id="{80372DCA-B772-FB48-84CA-0C9589E26603}"/>
              </a:ext>
            </a:extLst>
          </p:cNvPr>
          <p:cNvSpPr/>
          <p:nvPr/>
        </p:nvSpPr>
        <p:spPr>
          <a:xfrm>
            <a:off x="5363034" y="1769917"/>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a:extLst>
              <a:ext uri="{FF2B5EF4-FFF2-40B4-BE49-F238E27FC236}">
                <a16:creationId xmlns:a16="http://schemas.microsoft.com/office/drawing/2014/main" id="{49AE925E-A8E9-C64D-9C79-611CBE44FE60}"/>
              </a:ext>
            </a:extLst>
          </p:cNvPr>
          <p:cNvSpPr/>
          <p:nvPr/>
        </p:nvSpPr>
        <p:spPr>
          <a:xfrm>
            <a:off x="5354093" y="2433979"/>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a:extLst>
              <a:ext uri="{FF2B5EF4-FFF2-40B4-BE49-F238E27FC236}">
                <a16:creationId xmlns:a16="http://schemas.microsoft.com/office/drawing/2014/main" id="{7C25149F-6147-7D45-BD85-FCB235C6A8C5}"/>
              </a:ext>
            </a:extLst>
          </p:cNvPr>
          <p:cNvSpPr/>
          <p:nvPr/>
        </p:nvSpPr>
        <p:spPr>
          <a:xfrm>
            <a:off x="4018050" y="1768967"/>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a:extLst>
              <a:ext uri="{FF2B5EF4-FFF2-40B4-BE49-F238E27FC236}">
                <a16:creationId xmlns:a16="http://schemas.microsoft.com/office/drawing/2014/main" id="{74FAF81B-91D6-FE43-824F-C427331EE4A6}"/>
              </a:ext>
            </a:extLst>
          </p:cNvPr>
          <p:cNvSpPr/>
          <p:nvPr/>
        </p:nvSpPr>
        <p:spPr>
          <a:xfrm>
            <a:off x="4689889" y="2434825"/>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a:extLst>
              <a:ext uri="{FF2B5EF4-FFF2-40B4-BE49-F238E27FC236}">
                <a16:creationId xmlns:a16="http://schemas.microsoft.com/office/drawing/2014/main" id="{DADEB058-FF04-4E48-BEA4-C343BA3749A5}"/>
              </a:ext>
            </a:extLst>
          </p:cNvPr>
          <p:cNvSpPr/>
          <p:nvPr/>
        </p:nvSpPr>
        <p:spPr>
          <a:xfrm>
            <a:off x="2695470" y="2433029"/>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a:extLst>
              <a:ext uri="{FF2B5EF4-FFF2-40B4-BE49-F238E27FC236}">
                <a16:creationId xmlns:a16="http://schemas.microsoft.com/office/drawing/2014/main" id="{705D913A-9F54-6043-A15F-9E70022113D3}"/>
              </a:ext>
            </a:extLst>
          </p:cNvPr>
          <p:cNvSpPr/>
          <p:nvPr/>
        </p:nvSpPr>
        <p:spPr>
          <a:xfrm>
            <a:off x="5761870" y="2139073"/>
            <a:ext cx="32742" cy="32742"/>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a:extLst>
              <a:ext uri="{FF2B5EF4-FFF2-40B4-BE49-F238E27FC236}">
                <a16:creationId xmlns:a16="http://schemas.microsoft.com/office/drawing/2014/main" id="{EB7F0775-F4AE-1647-BA61-FAAD418DD4D8}"/>
              </a:ext>
            </a:extLst>
          </p:cNvPr>
          <p:cNvSpPr/>
          <p:nvPr/>
        </p:nvSpPr>
        <p:spPr>
          <a:xfrm>
            <a:off x="5903714" y="2139971"/>
            <a:ext cx="32742" cy="32742"/>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a:extLst>
              <a:ext uri="{FF2B5EF4-FFF2-40B4-BE49-F238E27FC236}">
                <a16:creationId xmlns:a16="http://schemas.microsoft.com/office/drawing/2014/main" id="{3FE4F03E-D415-C249-9D21-1F85CB13872E}"/>
              </a:ext>
            </a:extLst>
          </p:cNvPr>
          <p:cNvSpPr/>
          <p:nvPr/>
        </p:nvSpPr>
        <p:spPr>
          <a:xfrm>
            <a:off x="6045559" y="2140869"/>
            <a:ext cx="32742" cy="32742"/>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a:extLst>
              <a:ext uri="{FF2B5EF4-FFF2-40B4-BE49-F238E27FC236}">
                <a16:creationId xmlns:a16="http://schemas.microsoft.com/office/drawing/2014/main" id="{F2621737-9F9D-2A4E-B786-FA1411A99FC1}"/>
              </a:ext>
            </a:extLst>
          </p:cNvPr>
          <p:cNvSpPr/>
          <p:nvPr/>
        </p:nvSpPr>
        <p:spPr>
          <a:xfrm>
            <a:off x="7000067" y="1780706"/>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a:extLst>
              <a:ext uri="{FF2B5EF4-FFF2-40B4-BE49-F238E27FC236}">
                <a16:creationId xmlns:a16="http://schemas.microsoft.com/office/drawing/2014/main" id="{AF34DA7E-EAFD-024A-A602-23E296909B92}"/>
              </a:ext>
            </a:extLst>
          </p:cNvPr>
          <p:cNvSpPr/>
          <p:nvPr/>
        </p:nvSpPr>
        <p:spPr>
          <a:xfrm>
            <a:off x="6995033" y="2444768"/>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a:extLst>
              <a:ext uri="{FF2B5EF4-FFF2-40B4-BE49-F238E27FC236}">
                <a16:creationId xmlns:a16="http://schemas.microsoft.com/office/drawing/2014/main" id="{A818BE96-EDC0-604B-909C-580B4DA548CE}"/>
              </a:ext>
            </a:extLst>
          </p:cNvPr>
          <p:cNvSpPr/>
          <p:nvPr/>
        </p:nvSpPr>
        <p:spPr>
          <a:xfrm>
            <a:off x="6373585" y="1795658"/>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2FAD855B-BFDF-9C4F-B5FD-C7724F326C85}"/>
              </a:ext>
            </a:extLst>
          </p:cNvPr>
          <p:cNvPicPr>
            <a:picLocks noChangeAspect="1"/>
          </p:cNvPicPr>
          <p:nvPr/>
        </p:nvPicPr>
        <p:blipFill>
          <a:blip r:embed="rId3"/>
          <a:stretch>
            <a:fillRect/>
          </a:stretch>
        </p:blipFill>
        <p:spPr>
          <a:xfrm>
            <a:off x="3693922" y="6145386"/>
            <a:ext cx="4138665" cy="283699"/>
          </a:xfrm>
          <a:prstGeom prst="rect">
            <a:avLst/>
          </a:prstGeom>
        </p:spPr>
      </p:pic>
      <p:sp>
        <p:nvSpPr>
          <p:cNvPr id="123" name="TextBox 122">
            <a:extLst>
              <a:ext uri="{FF2B5EF4-FFF2-40B4-BE49-F238E27FC236}">
                <a16:creationId xmlns:a16="http://schemas.microsoft.com/office/drawing/2014/main" id="{7C07014D-5B2D-9345-A0D4-8A74E052A11D}"/>
              </a:ext>
            </a:extLst>
          </p:cNvPr>
          <p:cNvSpPr txBox="1"/>
          <p:nvPr/>
        </p:nvSpPr>
        <p:spPr>
          <a:xfrm>
            <a:off x="8320483" y="1173457"/>
            <a:ext cx="425709" cy="261610"/>
          </a:xfrm>
          <a:prstGeom prst="rect">
            <a:avLst/>
          </a:prstGeom>
          <a:noFill/>
        </p:spPr>
        <p:txBody>
          <a:bodyPr wrap="square" rtlCol="0">
            <a:spAutoFit/>
          </a:bodyPr>
          <a:lstStyle/>
          <a:p>
            <a:r>
              <a:rPr lang="en-US" sz="1100" dirty="0">
                <a:solidFill>
                  <a:srgbClr val="FF0000"/>
                </a:solidFill>
                <a:latin typeface="Times New Roman" panose="02020603050405020304" pitchFamily="18" charset="0"/>
                <a:cs typeface="Times New Roman" panose="02020603050405020304" pitchFamily="18" charset="0"/>
              </a:rPr>
              <a:t>1/2 </a:t>
            </a:r>
          </a:p>
        </p:txBody>
      </p:sp>
      <p:sp>
        <p:nvSpPr>
          <p:cNvPr id="125" name="TextBox 124">
            <a:extLst>
              <a:ext uri="{FF2B5EF4-FFF2-40B4-BE49-F238E27FC236}">
                <a16:creationId xmlns:a16="http://schemas.microsoft.com/office/drawing/2014/main" id="{75FC3A7E-DC09-084F-825C-D13B8454F911}"/>
              </a:ext>
            </a:extLst>
          </p:cNvPr>
          <p:cNvSpPr txBox="1"/>
          <p:nvPr/>
        </p:nvSpPr>
        <p:spPr>
          <a:xfrm>
            <a:off x="8327817" y="2810825"/>
            <a:ext cx="425708" cy="261610"/>
          </a:xfrm>
          <a:prstGeom prst="rect">
            <a:avLst/>
          </a:prstGeom>
          <a:noFill/>
        </p:spPr>
        <p:txBody>
          <a:bodyPr wrap="square" rtlCol="0">
            <a:spAutoFit/>
          </a:bodyPr>
          <a:lstStyle/>
          <a:p>
            <a:r>
              <a:rPr lang="en-US" sz="1100" dirty="0">
                <a:solidFill>
                  <a:srgbClr val="FF0000"/>
                </a:solidFill>
                <a:latin typeface="Times New Roman" panose="02020603050405020304" pitchFamily="18" charset="0"/>
                <a:cs typeface="Times New Roman" panose="02020603050405020304" pitchFamily="18" charset="0"/>
              </a:rPr>
              <a:t>1/2 </a:t>
            </a:r>
          </a:p>
        </p:txBody>
      </p:sp>
      <p:cxnSp>
        <p:nvCxnSpPr>
          <p:cNvPr id="127" name="Straight Arrow Connector 126">
            <a:extLst>
              <a:ext uri="{FF2B5EF4-FFF2-40B4-BE49-F238E27FC236}">
                <a16:creationId xmlns:a16="http://schemas.microsoft.com/office/drawing/2014/main" id="{61C38CB4-844B-3F45-8EEE-3BCBCC7A0ABC}"/>
              </a:ext>
            </a:extLst>
          </p:cNvPr>
          <p:cNvCxnSpPr>
            <a:cxnSpLocks/>
          </p:cNvCxnSpPr>
          <p:nvPr/>
        </p:nvCxnSpPr>
        <p:spPr>
          <a:xfrm>
            <a:off x="8527830" y="1481099"/>
            <a:ext cx="0" cy="2052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9009DB2F-5037-8641-ABE8-1D3A79C631FE}"/>
              </a:ext>
            </a:extLst>
          </p:cNvPr>
          <p:cNvCxnSpPr>
            <a:cxnSpLocks/>
          </p:cNvCxnSpPr>
          <p:nvPr/>
        </p:nvCxnSpPr>
        <p:spPr>
          <a:xfrm>
            <a:off x="8504175" y="2552416"/>
            <a:ext cx="0" cy="2052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990D5B19-E761-7D4C-80EF-F23599B9BC8D}"/>
              </a:ext>
            </a:extLst>
          </p:cNvPr>
          <p:cNvSpPr txBox="1"/>
          <p:nvPr/>
        </p:nvSpPr>
        <p:spPr>
          <a:xfrm>
            <a:off x="429733" y="313184"/>
            <a:ext cx="8366723"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Member Force Values and Governing Displacement Equation, Group #4       </a:t>
            </a:r>
          </a:p>
        </p:txBody>
      </p:sp>
      <p:grpSp>
        <p:nvGrpSpPr>
          <p:cNvPr id="130" name="Group 129">
            <a:extLst>
              <a:ext uri="{FF2B5EF4-FFF2-40B4-BE49-F238E27FC236}">
                <a16:creationId xmlns:a16="http://schemas.microsoft.com/office/drawing/2014/main" id="{1AB9FDBB-1045-1E47-A47B-DCE4971DA158}"/>
              </a:ext>
            </a:extLst>
          </p:cNvPr>
          <p:cNvGrpSpPr/>
          <p:nvPr/>
        </p:nvGrpSpPr>
        <p:grpSpPr>
          <a:xfrm>
            <a:off x="376367" y="2914445"/>
            <a:ext cx="1678033" cy="481586"/>
            <a:chOff x="1032936" y="5890542"/>
            <a:chExt cx="1678033" cy="481586"/>
          </a:xfrm>
        </p:grpSpPr>
        <p:sp>
          <p:nvSpPr>
            <p:cNvPr id="131" name="TextBox 130">
              <a:extLst>
                <a:ext uri="{FF2B5EF4-FFF2-40B4-BE49-F238E27FC236}">
                  <a16:creationId xmlns:a16="http://schemas.microsoft.com/office/drawing/2014/main" id="{65AEE995-71FE-A84C-8F5B-418A1726A6B8}"/>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132" name="TextBox 131">
              <a:extLst>
                <a:ext uri="{FF2B5EF4-FFF2-40B4-BE49-F238E27FC236}">
                  <a16:creationId xmlns:a16="http://schemas.microsoft.com/office/drawing/2014/main" id="{16BC0887-31AF-8A40-84EA-13CAD488E2CA}"/>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4200653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Rectangle 108">
            <a:extLst>
              <a:ext uri="{FF2B5EF4-FFF2-40B4-BE49-F238E27FC236}">
                <a16:creationId xmlns:a16="http://schemas.microsoft.com/office/drawing/2014/main" id="{5EE9DCB0-00CA-654E-8CFC-6EA48EB8CE70}"/>
              </a:ext>
            </a:extLst>
          </p:cNvPr>
          <p:cNvSpPr/>
          <p:nvPr/>
        </p:nvSpPr>
        <p:spPr>
          <a:xfrm>
            <a:off x="307818" y="289711"/>
            <a:ext cx="8573632" cy="6337426"/>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 name="Straight Connector 109">
            <a:extLst>
              <a:ext uri="{FF2B5EF4-FFF2-40B4-BE49-F238E27FC236}">
                <a16:creationId xmlns:a16="http://schemas.microsoft.com/office/drawing/2014/main" id="{A9822224-4706-C645-8086-9526369D1F8D}"/>
              </a:ext>
            </a:extLst>
          </p:cNvPr>
          <p:cNvCxnSpPr/>
          <p:nvPr/>
        </p:nvCxnSpPr>
        <p:spPr>
          <a:xfrm>
            <a:off x="307818" y="731577"/>
            <a:ext cx="8573632"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B25C0B67-4BC8-E946-A4A0-84E0E4EC9CEE}"/>
              </a:ext>
            </a:extLst>
          </p:cNvPr>
          <p:cNvCxnSpPr/>
          <p:nvPr/>
        </p:nvCxnSpPr>
        <p:spPr>
          <a:xfrm>
            <a:off x="306204" y="3572801"/>
            <a:ext cx="85736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2" name="TextBox 231">
            <a:extLst>
              <a:ext uri="{FF2B5EF4-FFF2-40B4-BE49-F238E27FC236}">
                <a16:creationId xmlns:a16="http://schemas.microsoft.com/office/drawing/2014/main" id="{EDE70424-63AF-7F4B-A08F-92CC19938D5F}"/>
              </a:ext>
            </a:extLst>
          </p:cNvPr>
          <p:cNvSpPr txBox="1"/>
          <p:nvPr/>
        </p:nvSpPr>
        <p:spPr>
          <a:xfrm>
            <a:off x="294418" y="3984238"/>
            <a:ext cx="1850598" cy="307777"/>
          </a:xfrm>
          <a:prstGeom prst="rect">
            <a:avLst/>
          </a:prstGeom>
          <a:noFill/>
        </p:spPr>
        <p:txBody>
          <a:bodyPr wrap="square" rtlCol="0">
            <a:spAutoFit/>
          </a:bodyPr>
          <a:lstStyle/>
          <a:p>
            <a:r>
              <a:rPr lang="en-US" sz="1400" dirty="0"/>
              <a:t>Member force per unit </a:t>
            </a:r>
          </a:p>
        </p:txBody>
      </p:sp>
      <p:sp>
        <p:nvSpPr>
          <p:cNvPr id="233" name="TextBox 232">
            <a:extLst>
              <a:ext uri="{FF2B5EF4-FFF2-40B4-BE49-F238E27FC236}">
                <a16:creationId xmlns:a16="http://schemas.microsoft.com/office/drawing/2014/main" id="{71B2C48D-92EF-684D-A6D2-C8A405E68078}"/>
              </a:ext>
            </a:extLst>
          </p:cNvPr>
          <p:cNvSpPr txBox="1"/>
          <p:nvPr/>
        </p:nvSpPr>
        <p:spPr>
          <a:xfrm>
            <a:off x="6387066" y="3972844"/>
            <a:ext cx="1370951" cy="307777"/>
          </a:xfrm>
          <a:prstGeom prst="rect">
            <a:avLst/>
          </a:prstGeom>
          <a:noFill/>
        </p:spPr>
        <p:txBody>
          <a:bodyPr wrap="square" rtlCol="0">
            <a:spAutoFit/>
          </a:bodyPr>
          <a:lstStyle/>
          <a:p>
            <a:r>
              <a:rPr lang="en-US" sz="1400" dirty="0"/>
              <a:t>Member length </a:t>
            </a:r>
          </a:p>
        </p:txBody>
      </p:sp>
      <p:sp>
        <p:nvSpPr>
          <p:cNvPr id="234" name="TextBox 233">
            <a:extLst>
              <a:ext uri="{FF2B5EF4-FFF2-40B4-BE49-F238E27FC236}">
                <a16:creationId xmlns:a16="http://schemas.microsoft.com/office/drawing/2014/main" id="{EDC28E13-1396-7D43-9CF0-9F7343D2DF2D}"/>
              </a:ext>
            </a:extLst>
          </p:cNvPr>
          <p:cNvSpPr txBox="1"/>
          <p:nvPr/>
        </p:nvSpPr>
        <p:spPr>
          <a:xfrm>
            <a:off x="303044" y="4487876"/>
            <a:ext cx="1699866" cy="523220"/>
          </a:xfrm>
          <a:prstGeom prst="rect">
            <a:avLst/>
          </a:prstGeom>
          <a:noFill/>
        </p:spPr>
        <p:txBody>
          <a:bodyPr wrap="square" rtlCol="0">
            <a:spAutoFit/>
          </a:bodyPr>
          <a:lstStyle/>
          <a:p>
            <a:r>
              <a:rPr lang="en-US" sz="1400" dirty="0"/>
              <a:t>Member force equation per unit </a:t>
            </a:r>
          </a:p>
        </p:txBody>
      </p:sp>
      <p:sp>
        <p:nvSpPr>
          <p:cNvPr id="235" name="TextBox 234">
            <a:extLst>
              <a:ext uri="{FF2B5EF4-FFF2-40B4-BE49-F238E27FC236}">
                <a16:creationId xmlns:a16="http://schemas.microsoft.com/office/drawing/2014/main" id="{8697DB2C-E250-1B46-938D-85EF2F7E5705}"/>
              </a:ext>
            </a:extLst>
          </p:cNvPr>
          <p:cNvSpPr txBox="1"/>
          <p:nvPr/>
        </p:nvSpPr>
        <p:spPr>
          <a:xfrm>
            <a:off x="310466" y="5265973"/>
            <a:ext cx="1543774" cy="523220"/>
          </a:xfrm>
          <a:prstGeom prst="rect">
            <a:avLst/>
          </a:prstGeom>
          <a:noFill/>
        </p:spPr>
        <p:txBody>
          <a:bodyPr wrap="square" rtlCol="0">
            <a:spAutoFit/>
          </a:bodyPr>
          <a:lstStyle/>
          <a:p>
            <a:r>
              <a:rPr lang="en-US" sz="1400" dirty="0"/>
              <a:t>Member force  equation squared </a:t>
            </a:r>
          </a:p>
        </p:txBody>
      </p:sp>
      <p:sp>
        <p:nvSpPr>
          <p:cNvPr id="236" name="TextBox 235">
            <a:extLst>
              <a:ext uri="{FF2B5EF4-FFF2-40B4-BE49-F238E27FC236}">
                <a16:creationId xmlns:a16="http://schemas.microsoft.com/office/drawing/2014/main" id="{62449BC1-39B2-6D41-978C-E52515DE154D}"/>
              </a:ext>
            </a:extLst>
          </p:cNvPr>
          <p:cNvSpPr txBox="1"/>
          <p:nvPr/>
        </p:nvSpPr>
        <p:spPr>
          <a:xfrm>
            <a:off x="313597" y="5990163"/>
            <a:ext cx="1934210" cy="523220"/>
          </a:xfrm>
          <a:prstGeom prst="rect">
            <a:avLst/>
          </a:prstGeom>
          <a:noFill/>
        </p:spPr>
        <p:txBody>
          <a:bodyPr wrap="square" rtlCol="0">
            <a:spAutoFit/>
          </a:bodyPr>
          <a:lstStyle/>
          <a:p>
            <a:r>
              <a:rPr lang="en-US" sz="1400" dirty="0"/>
              <a:t>Member force squared and summed equation  </a:t>
            </a:r>
          </a:p>
        </p:txBody>
      </p:sp>
      <p:cxnSp>
        <p:nvCxnSpPr>
          <p:cNvPr id="237" name="Straight Connector 236">
            <a:extLst>
              <a:ext uri="{FF2B5EF4-FFF2-40B4-BE49-F238E27FC236}">
                <a16:creationId xmlns:a16="http://schemas.microsoft.com/office/drawing/2014/main" id="{6769ED7F-FE24-844C-8849-4109FC00763B}"/>
              </a:ext>
            </a:extLst>
          </p:cNvPr>
          <p:cNvCxnSpPr>
            <a:cxnSpLocks/>
          </p:cNvCxnSpPr>
          <p:nvPr/>
        </p:nvCxnSpPr>
        <p:spPr>
          <a:xfrm>
            <a:off x="306061" y="3942351"/>
            <a:ext cx="8573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B5195A43-3311-0242-8EB9-721A8800C8C4}"/>
              </a:ext>
            </a:extLst>
          </p:cNvPr>
          <p:cNvCxnSpPr>
            <a:cxnSpLocks/>
          </p:cNvCxnSpPr>
          <p:nvPr/>
        </p:nvCxnSpPr>
        <p:spPr>
          <a:xfrm>
            <a:off x="309115" y="4313057"/>
            <a:ext cx="85707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31AC7391-2821-8243-A147-7040F143CAE5}"/>
              </a:ext>
            </a:extLst>
          </p:cNvPr>
          <p:cNvCxnSpPr>
            <a:cxnSpLocks/>
          </p:cNvCxnSpPr>
          <p:nvPr/>
        </p:nvCxnSpPr>
        <p:spPr>
          <a:xfrm>
            <a:off x="304802" y="5147062"/>
            <a:ext cx="85750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C7CBC0B6-FE61-1E4E-9C13-B54D8CF22BE2}"/>
              </a:ext>
            </a:extLst>
          </p:cNvPr>
          <p:cNvCxnSpPr>
            <a:cxnSpLocks/>
          </p:cNvCxnSpPr>
          <p:nvPr/>
        </p:nvCxnSpPr>
        <p:spPr>
          <a:xfrm>
            <a:off x="304802" y="5900227"/>
            <a:ext cx="85750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898599C0-7ACC-B546-B351-E19F7DC7EF5B}"/>
              </a:ext>
            </a:extLst>
          </p:cNvPr>
          <p:cNvCxnSpPr>
            <a:cxnSpLocks/>
          </p:cNvCxnSpPr>
          <p:nvPr/>
        </p:nvCxnSpPr>
        <p:spPr>
          <a:xfrm>
            <a:off x="7810322" y="3943786"/>
            <a:ext cx="0" cy="3676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7DCACAEE-A743-A74A-8961-E6169D95225B}"/>
              </a:ext>
            </a:extLst>
          </p:cNvPr>
          <p:cNvCxnSpPr>
            <a:cxnSpLocks/>
          </p:cNvCxnSpPr>
          <p:nvPr/>
        </p:nvCxnSpPr>
        <p:spPr>
          <a:xfrm>
            <a:off x="6280706" y="3945639"/>
            <a:ext cx="0" cy="12014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4ED9AC35-1F71-F340-B302-F7CA40262BCC}"/>
              </a:ext>
            </a:extLst>
          </p:cNvPr>
          <p:cNvCxnSpPr>
            <a:cxnSpLocks/>
          </p:cNvCxnSpPr>
          <p:nvPr/>
        </p:nvCxnSpPr>
        <p:spPr>
          <a:xfrm>
            <a:off x="2181668" y="3943543"/>
            <a:ext cx="0" cy="26835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4" name="TextBox 243">
            <a:extLst>
              <a:ext uri="{FF2B5EF4-FFF2-40B4-BE49-F238E27FC236}">
                <a16:creationId xmlns:a16="http://schemas.microsoft.com/office/drawing/2014/main" id="{290B0C06-F927-4445-957D-25ECADE8FD12}"/>
              </a:ext>
            </a:extLst>
          </p:cNvPr>
          <p:cNvSpPr txBox="1"/>
          <p:nvPr/>
        </p:nvSpPr>
        <p:spPr>
          <a:xfrm>
            <a:off x="2358065" y="3984434"/>
            <a:ext cx="535212" cy="307777"/>
          </a:xfrm>
          <a:prstGeom prst="rect">
            <a:avLst/>
          </a:prstGeom>
          <a:noFill/>
        </p:spPr>
        <p:txBody>
          <a:bodyPr wrap="square" rtlCol="0">
            <a:spAutoFit/>
          </a:bodyPr>
          <a:lstStyle/>
          <a:p>
            <a:r>
              <a:rPr lang="en-US" sz="1400" dirty="0">
                <a:solidFill>
                  <a:srgbClr val="FF0000"/>
                </a:solidFill>
              </a:rPr>
              <a:t>1. </a:t>
            </a:r>
            <a:r>
              <a:rPr lang="en-US" sz="1400" dirty="0"/>
              <a:t>6.</a:t>
            </a:r>
          </a:p>
        </p:txBody>
      </p:sp>
      <p:sp>
        <p:nvSpPr>
          <p:cNvPr id="245" name="TextBox 244">
            <a:extLst>
              <a:ext uri="{FF2B5EF4-FFF2-40B4-BE49-F238E27FC236}">
                <a16:creationId xmlns:a16="http://schemas.microsoft.com/office/drawing/2014/main" id="{510F7031-9C34-1D4C-999B-7C760EB4BBEC}"/>
              </a:ext>
            </a:extLst>
          </p:cNvPr>
          <p:cNvSpPr txBox="1"/>
          <p:nvPr/>
        </p:nvSpPr>
        <p:spPr>
          <a:xfrm>
            <a:off x="2872178" y="3979528"/>
            <a:ext cx="587294" cy="307777"/>
          </a:xfrm>
          <a:prstGeom prst="rect">
            <a:avLst/>
          </a:prstGeom>
          <a:noFill/>
        </p:spPr>
        <p:txBody>
          <a:bodyPr wrap="square" rtlCol="0">
            <a:spAutoFit/>
          </a:bodyPr>
          <a:lstStyle/>
          <a:p>
            <a:r>
              <a:rPr lang="en-US" sz="1400" dirty="0">
                <a:solidFill>
                  <a:srgbClr val="FF0000"/>
                </a:solidFill>
              </a:rPr>
              <a:t>2.</a:t>
            </a:r>
            <a:r>
              <a:rPr lang="en-US" sz="1400" dirty="0"/>
              <a:t> 38.</a:t>
            </a:r>
          </a:p>
        </p:txBody>
      </p:sp>
      <p:sp>
        <p:nvSpPr>
          <p:cNvPr id="246" name="TextBox 245">
            <a:extLst>
              <a:ext uri="{FF2B5EF4-FFF2-40B4-BE49-F238E27FC236}">
                <a16:creationId xmlns:a16="http://schemas.microsoft.com/office/drawing/2014/main" id="{27AC077C-B6D9-C94C-973E-DD00638EF5EB}"/>
              </a:ext>
            </a:extLst>
          </p:cNvPr>
          <p:cNvSpPr txBox="1"/>
          <p:nvPr/>
        </p:nvSpPr>
        <p:spPr>
          <a:xfrm>
            <a:off x="3386290" y="3974622"/>
            <a:ext cx="701591" cy="307777"/>
          </a:xfrm>
          <a:prstGeom prst="rect">
            <a:avLst/>
          </a:prstGeom>
          <a:noFill/>
        </p:spPr>
        <p:txBody>
          <a:bodyPr wrap="square" rtlCol="0">
            <a:spAutoFit/>
          </a:bodyPr>
          <a:lstStyle/>
          <a:p>
            <a:r>
              <a:rPr lang="en-US" sz="1400" dirty="0">
                <a:solidFill>
                  <a:srgbClr val="FF0000"/>
                </a:solidFill>
              </a:rPr>
              <a:t>3. </a:t>
            </a:r>
            <a:r>
              <a:rPr lang="en-US" sz="1400" dirty="0"/>
              <a:t>178.</a:t>
            </a:r>
          </a:p>
        </p:txBody>
      </p:sp>
      <p:sp>
        <p:nvSpPr>
          <p:cNvPr id="247" name="TextBox 246">
            <a:extLst>
              <a:ext uri="{FF2B5EF4-FFF2-40B4-BE49-F238E27FC236}">
                <a16:creationId xmlns:a16="http://schemas.microsoft.com/office/drawing/2014/main" id="{F291F741-D061-4B46-9EDB-9ABD9360D2D3}"/>
              </a:ext>
            </a:extLst>
          </p:cNvPr>
          <p:cNvSpPr txBox="1"/>
          <p:nvPr/>
        </p:nvSpPr>
        <p:spPr>
          <a:xfrm>
            <a:off x="3942622" y="3974029"/>
            <a:ext cx="808229" cy="307777"/>
          </a:xfrm>
          <a:prstGeom prst="rect">
            <a:avLst/>
          </a:prstGeom>
          <a:noFill/>
        </p:spPr>
        <p:txBody>
          <a:bodyPr wrap="square" rtlCol="0">
            <a:spAutoFit/>
          </a:bodyPr>
          <a:lstStyle/>
          <a:p>
            <a:r>
              <a:rPr lang="en-US" sz="1400" dirty="0">
                <a:solidFill>
                  <a:srgbClr val="FF0000"/>
                </a:solidFill>
              </a:rPr>
              <a:t>4. </a:t>
            </a:r>
            <a:r>
              <a:rPr lang="en-US" sz="1400" dirty="0"/>
              <a:t>750.</a:t>
            </a:r>
          </a:p>
        </p:txBody>
      </p:sp>
      <p:sp>
        <p:nvSpPr>
          <p:cNvPr id="248" name="TextBox 247">
            <a:extLst>
              <a:ext uri="{FF2B5EF4-FFF2-40B4-BE49-F238E27FC236}">
                <a16:creationId xmlns:a16="http://schemas.microsoft.com/office/drawing/2014/main" id="{6DF6D18F-F85B-E44D-9D16-CBEB4A92F542}"/>
              </a:ext>
            </a:extLst>
          </p:cNvPr>
          <p:cNvSpPr txBox="1"/>
          <p:nvPr/>
        </p:nvSpPr>
        <p:spPr>
          <a:xfrm>
            <a:off x="4617902" y="3973436"/>
            <a:ext cx="769390" cy="307777"/>
          </a:xfrm>
          <a:prstGeom prst="rect">
            <a:avLst/>
          </a:prstGeom>
          <a:noFill/>
        </p:spPr>
        <p:txBody>
          <a:bodyPr wrap="square" rtlCol="0">
            <a:spAutoFit/>
          </a:bodyPr>
          <a:lstStyle/>
          <a:p>
            <a:r>
              <a:rPr lang="en-US" sz="1400" dirty="0">
                <a:solidFill>
                  <a:srgbClr val="FF0000"/>
                </a:solidFill>
              </a:rPr>
              <a:t>5. </a:t>
            </a:r>
            <a:r>
              <a:rPr lang="en-US" sz="1400" dirty="0"/>
              <a:t>3050.</a:t>
            </a:r>
          </a:p>
        </p:txBody>
      </p:sp>
      <p:sp>
        <p:nvSpPr>
          <p:cNvPr id="249" name="TextBox 248">
            <a:extLst>
              <a:ext uri="{FF2B5EF4-FFF2-40B4-BE49-F238E27FC236}">
                <a16:creationId xmlns:a16="http://schemas.microsoft.com/office/drawing/2014/main" id="{8D9C0313-FE04-7540-82E9-25560E3231AF}"/>
              </a:ext>
            </a:extLst>
          </p:cNvPr>
          <p:cNvSpPr txBox="1"/>
          <p:nvPr/>
        </p:nvSpPr>
        <p:spPr>
          <a:xfrm>
            <a:off x="5360426" y="3973244"/>
            <a:ext cx="890299" cy="307777"/>
          </a:xfrm>
          <a:prstGeom prst="rect">
            <a:avLst/>
          </a:prstGeom>
          <a:noFill/>
        </p:spPr>
        <p:txBody>
          <a:bodyPr wrap="square" rtlCol="0">
            <a:spAutoFit/>
          </a:bodyPr>
          <a:lstStyle/>
          <a:p>
            <a:r>
              <a:rPr lang="en-US" sz="1400" dirty="0">
                <a:solidFill>
                  <a:srgbClr val="FF0000"/>
                </a:solidFill>
              </a:rPr>
              <a:t>6</a:t>
            </a:r>
            <a:r>
              <a:rPr lang="en-US" sz="1400" dirty="0"/>
              <a:t>. 12262.</a:t>
            </a:r>
          </a:p>
        </p:txBody>
      </p:sp>
      <p:sp>
        <p:nvSpPr>
          <p:cNvPr id="250" name="TextBox 249">
            <a:extLst>
              <a:ext uri="{FF2B5EF4-FFF2-40B4-BE49-F238E27FC236}">
                <a16:creationId xmlns:a16="http://schemas.microsoft.com/office/drawing/2014/main" id="{6282AD07-78E5-5445-B77B-D96D69A2B16D}"/>
              </a:ext>
            </a:extLst>
          </p:cNvPr>
          <p:cNvSpPr txBox="1"/>
          <p:nvPr/>
        </p:nvSpPr>
        <p:spPr>
          <a:xfrm>
            <a:off x="6400396" y="4502454"/>
            <a:ext cx="2446247" cy="461665"/>
          </a:xfrm>
          <a:prstGeom prst="rect">
            <a:avLst/>
          </a:prstGeom>
          <a:noFill/>
        </p:spPr>
        <p:txBody>
          <a:bodyPr wrap="square" rtlCol="0">
            <a:spAutoFit/>
          </a:bodyPr>
          <a:lstStyle/>
          <a:p>
            <a:r>
              <a:rPr lang="en-US" sz="1200" dirty="0"/>
              <a:t>Assume: </a:t>
            </a:r>
          </a:p>
          <a:p>
            <a:r>
              <a:rPr lang="en-US" sz="1200" dirty="0"/>
              <a:t>Exponential + polynomial equation</a:t>
            </a:r>
          </a:p>
        </p:txBody>
      </p:sp>
      <p:sp>
        <p:nvSpPr>
          <p:cNvPr id="252" name="TextBox 251">
            <a:extLst>
              <a:ext uri="{FF2B5EF4-FFF2-40B4-BE49-F238E27FC236}">
                <a16:creationId xmlns:a16="http://schemas.microsoft.com/office/drawing/2014/main" id="{77652FC2-54B8-934B-B92D-CBE04B5D379A}"/>
              </a:ext>
            </a:extLst>
          </p:cNvPr>
          <p:cNvSpPr txBox="1"/>
          <p:nvPr/>
        </p:nvSpPr>
        <p:spPr>
          <a:xfrm>
            <a:off x="4894034" y="4612502"/>
            <a:ext cx="1338154" cy="276999"/>
          </a:xfrm>
          <a:prstGeom prst="rect">
            <a:avLst/>
          </a:prstGeom>
          <a:noFill/>
        </p:spPr>
        <p:txBody>
          <a:bodyPr wrap="square" rtlCol="0">
            <a:spAutoFit/>
          </a:bodyPr>
          <a:lstStyle/>
          <a:p>
            <a:r>
              <a:rPr lang="en-US" sz="1200" dirty="0"/>
              <a:t>Note, e ^ </a:t>
            </a:r>
            <a:r>
              <a:rPr lang="en-US" sz="1200" baseline="30000" dirty="0"/>
              <a:t>1.38629</a:t>
            </a:r>
            <a:r>
              <a:rPr lang="en-US" sz="1200" dirty="0"/>
              <a:t> = 4  </a:t>
            </a:r>
          </a:p>
        </p:txBody>
      </p:sp>
      <p:sp>
        <p:nvSpPr>
          <p:cNvPr id="253" name="Rectangle 252">
            <a:extLst>
              <a:ext uri="{FF2B5EF4-FFF2-40B4-BE49-F238E27FC236}">
                <a16:creationId xmlns:a16="http://schemas.microsoft.com/office/drawing/2014/main" id="{85B90F87-6930-9A4A-B34C-E33FAD11FBB3}"/>
              </a:ext>
            </a:extLst>
          </p:cNvPr>
          <p:cNvSpPr/>
          <p:nvPr/>
        </p:nvSpPr>
        <p:spPr>
          <a:xfrm>
            <a:off x="2296900" y="4594071"/>
            <a:ext cx="2411129" cy="307777"/>
          </a:xfrm>
          <a:prstGeom prst="rect">
            <a:avLst/>
          </a:prstGeom>
        </p:spPr>
        <p:txBody>
          <a:bodyPr wrap="square">
            <a:spAutoFit/>
          </a:bodyPr>
          <a:lstStyle/>
          <a:p>
            <a:r>
              <a:rPr lang="en-US" sz="1400" dirty="0"/>
              <a:t>F</a:t>
            </a:r>
            <a:r>
              <a:rPr lang="en-US" sz="1400" baseline="-25000" dirty="0"/>
              <a:t>1</a:t>
            </a:r>
            <a:r>
              <a:rPr lang="en-US" sz="1400" dirty="0"/>
              <a:t>(x) =   (3) 4 </a:t>
            </a:r>
            <a:r>
              <a:rPr lang="en-US" sz="1400" baseline="30000" dirty="0"/>
              <a:t>x</a:t>
            </a:r>
            <a:r>
              <a:rPr lang="en-US" sz="1400" dirty="0"/>
              <a:t>    -     4 x    -     2</a:t>
            </a:r>
          </a:p>
        </p:txBody>
      </p:sp>
      <p:sp>
        <p:nvSpPr>
          <p:cNvPr id="254" name="Rectangle 253">
            <a:extLst>
              <a:ext uri="{FF2B5EF4-FFF2-40B4-BE49-F238E27FC236}">
                <a16:creationId xmlns:a16="http://schemas.microsoft.com/office/drawing/2014/main" id="{C0F8AFCE-F13A-0041-BC8B-7069F793D6CB}"/>
              </a:ext>
            </a:extLst>
          </p:cNvPr>
          <p:cNvSpPr/>
          <p:nvPr/>
        </p:nvSpPr>
        <p:spPr>
          <a:xfrm>
            <a:off x="3058788" y="5373246"/>
            <a:ext cx="644728" cy="307777"/>
          </a:xfrm>
          <a:prstGeom prst="rect">
            <a:avLst/>
          </a:prstGeom>
        </p:spPr>
        <p:txBody>
          <a:bodyPr wrap="none">
            <a:spAutoFit/>
          </a:bodyPr>
          <a:lstStyle/>
          <a:p>
            <a:r>
              <a:rPr lang="en-US" sz="1400" dirty="0"/>
              <a:t>F</a:t>
            </a:r>
            <a:r>
              <a:rPr lang="en-US" sz="1400" baseline="-25000" dirty="0"/>
              <a:t>2</a:t>
            </a:r>
            <a:r>
              <a:rPr lang="en-US" sz="1400" dirty="0"/>
              <a:t>(x) =</a:t>
            </a:r>
          </a:p>
        </p:txBody>
      </p:sp>
      <p:sp>
        <p:nvSpPr>
          <p:cNvPr id="255" name="Rectangle 254">
            <a:extLst>
              <a:ext uri="{FF2B5EF4-FFF2-40B4-BE49-F238E27FC236}">
                <a16:creationId xmlns:a16="http://schemas.microsoft.com/office/drawing/2014/main" id="{064650E3-0CDB-DA48-951A-87FABCEFB59D}"/>
              </a:ext>
            </a:extLst>
          </p:cNvPr>
          <p:cNvSpPr/>
          <p:nvPr/>
        </p:nvSpPr>
        <p:spPr>
          <a:xfrm>
            <a:off x="3061367" y="6131669"/>
            <a:ext cx="660758" cy="307777"/>
          </a:xfrm>
          <a:prstGeom prst="rect">
            <a:avLst/>
          </a:prstGeom>
        </p:spPr>
        <p:txBody>
          <a:bodyPr wrap="none">
            <a:spAutoFit/>
          </a:bodyPr>
          <a:lstStyle/>
          <a:p>
            <a:r>
              <a:rPr lang="en-US" sz="1400" dirty="0"/>
              <a:t>F</a:t>
            </a:r>
            <a:r>
              <a:rPr lang="en-US" sz="1400" baseline="-25000" dirty="0"/>
              <a:t>3</a:t>
            </a:r>
            <a:r>
              <a:rPr lang="en-US" sz="1400" dirty="0"/>
              <a:t>(n) =</a:t>
            </a:r>
          </a:p>
        </p:txBody>
      </p:sp>
      <p:sp>
        <p:nvSpPr>
          <p:cNvPr id="258" name="TextBox 257">
            <a:extLst>
              <a:ext uri="{FF2B5EF4-FFF2-40B4-BE49-F238E27FC236}">
                <a16:creationId xmlns:a16="http://schemas.microsoft.com/office/drawing/2014/main" id="{0D8551C8-6751-8840-9568-FDB4F7940EED}"/>
              </a:ext>
            </a:extLst>
          </p:cNvPr>
          <p:cNvSpPr txBox="1"/>
          <p:nvPr/>
        </p:nvSpPr>
        <p:spPr>
          <a:xfrm>
            <a:off x="4204716" y="3581163"/>
            <a:ext cx="100802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Group 5   </a:t>
            </a:r>
          </a:p>
        </p:txBody>
      </p:sp>
      <p:sp>
        <p:nvSpPr>
          <p:cNvPr id="259" name="TextBox 258">
            <a:extLst>
              <a:ext uri="{FF2B5EF4-FFF2-40B4-BE49-F238E27FC236}">
                <a16:creationId xmlns:a16="http://schemas.microsoft.com/office/drawing/2014/main" id="{78FCF7AB-AAAA-104D-AE79-2AFE9FDD31D8}"/>
              </a:ext>
            </a:extLst>
          </p:cNvPr>
          <p:cNvSpPr txBox="1"/>
          <p:nvPr/>
        </p:nvSpPr>
        <p:spPr>
          <a:xfrm>
            <a:off x="1475252" y="1527205"/>
            <a:ext cx="654832" cy="246221"/>
          </a:xfrm>
          <a:prstGeom prst="rect">
            <a:avLst/>
          </a:prstGeom>
          <a:noFill/>
        </p:spPr>
        <p:txBody>
          <a:bodyPr wrap="square" rtlCol="0">
            <a:spAutoFit/>
          </a:bodyPr>
          <a:lstStyle/>
          <a:p>
            <a:r>
              <a:rPr lang="en-US" sz="1000" dirty="0">
                <a:solidFill>
                  <a:srgbClr val="FF0000"/>
                </a:solidFill>
              </a:rPr>
              <a:t>Group 5  </a:t>
            </a:r>
          </a:p>
        </p:txBody>
      </p:sp>
      <p:pic>
        <p:nvPicPr>
          <p:cNvPr id="2" name="Picture 1">
            <a:extLst>
              <a:ext uri="{FF2B5EF4-FFF2-40B4-BE49-F238E27FC236}">
                <a16:creationId xmlns:a16="http://schemas.microsoft.com/office/drawing/2014/main" id="{F72EAD85-D545-5A42-99C1-0B15B7BA2DEA}"/>
              </a:ext>
            </a:extLst>
          </p:cNvPr>
          <p:cNvPicPr>
            <a:picLocks noChangeAspect="1"/>
          </p:cNvPicPr>
          <p:nvPr/>
        </p:nvPicPr>
        <p:blipFill>
          <a:blip r:embed="rId2"/>
          <a:stretch>
            <a:fillRect/>
          </a:stretch>
        </p:blipFill>
        <p:spPr>
          <a:xfrm>
            <a:off x="3689197" y="5446348"/>
            <a:ext cx="3594173" cy="205381"/>
          </a:xfrm>
          <a:prstGeom prst="rect">
            <a:avLst/>
          </a:prstGeom>
        </p:spPr>
      </p:pic>
      <p:pic>
        <p:nvPicPr>
          <p:cNvPr id="30" name="Picture 29">
            <a:extLst>
              <a:ext uri="{FF2B5EF4-FFF2-40B4-BE49-F238E27FC236}">
                <a16:creationId xmlns:a16="http://schemas.microsoft.com/office/drawing/2014/main" id="{FF223F67-7EB4-CF42-9216-B59B598D6227}"/>
              </a:ext>
            </a:extLst>
          </p:cNvPr>
          <p:cNvPicPr>
            <a:picLocks noChangeAspect="1"/>
          </p:cNvPicPr>
          <p:nvPr/>
        </p:nvPicPr>
        <p:blipFill>
          <a:blip r:embed="rId3"/>
          <a:stretch>
            <a:fillRect/>
          </a:stretch>
        </p:blipFill>
        <p:spPr>
          <a:xfrm>
            <a:off x="3693960" y="6168263"/>
            <a:ext cx="4506800" cy="290076"/>
          </a:xfrm>
          <a:prstGeom prst="rect">
            <a:avLst/>
          </a:prstGeom>
        </p:spPr>
      </p:pic>
      <p:cxnSp>
        <p:nvCxnSpPr>
          <p:cNvPr id="144" name="Straight Connector 143">
            <a:extLst>
              <a:ext uri="{FF2B5EF4-FFF2-40B4-BE49-F238E27FC236}">
                <a16:creationId xmlns:a16="http://schemas.microsoft.com/office/drawing/2014/main" id="{82727B07-E0DF-1A49-8971-446FE5D35FB6}"/>
              </a:ext>
            </a:extLst>
          </p:cNvPr>
          <p:cNvCxnSpPr>
            <a:cxnSpLocks/>
          </p:cNvCxnSpPr>
          <p:nvPr/>
        </p:nvCxnSpPr>
        <p:spPr>
          <a:xfrm flipH="1">
            <a:off x="7065416" y="1860908"/>
            <a:ext cx="1299819" cy="6578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DB82B48E-0E27-034B-99D5-5A2B595B2153}"/>
              </a:ext>
            </a:extLst>
          </p:cNvPr>
          <p:cNvCxnSpPr>
            <a:cxnSpLocks/>
          </p:cNvCxnSpPr>
          <p:nvPr/>
        </p:nvCxnSpPr>
        <p:spPr>
          <a:xfrm flipV="1">
            <a:off x="7694151" y="1873441"/>
            <a:ext cx="654832" cy="654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CDC836F6-8FFD-104E-AFA7-470254538453}"/>
              </a:ext>
            </a:extLst>
          </p:cNvPr>
          <p:cNvCxnSpPr/>
          <p:nvPr/>
        </p:nvCxnSpPr>
        <p:spPr>
          <a:xfrm flipH="1" flipV="1">
            <a:off x="4060708" y="1852389"/>
            <a:ext cx="654832" cy="65483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4A04E2F9-1255-7140-94E5-E49C8C79A7F0}"/>
              </a:ext>
            </a:extLst>
          </p:cNvPr>
          <p:cNvCxnSpPr/>
          <p:nvPr/>
        </p:nvCxnSpPr>
        <p:spPr>
          <a:xfrm>
            <a:off x="2087133" y="1855443"/>
            <a:ext cx="1299819" cy="6578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692B989F-96F2-8043-AD93-BC620B9D705A}"/>
              </a:ext>
            </a:extLst>
          </p:cNvPr>
          <p:cNvCxnSpPr/>
          <p:nvPr/>
        </p:nvCxnSpPr>
        <p:spPr>
          <a:xfrm flipH="1" flipV="1">
            <a:off x="2725002" y="1847637"/>
            <a:ext cx="654832" cy="65483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98209F25-2170-1545-BF15-260C13556229}"/>
              </a:ext>
            </a:extLst>
          </p:cNvPr>
          <p:cNvCxnSpPr>
            <a:cxnSpLocks/>
          </p:cNvCxnSpPr>
          <p:nvPr/>
        </p:nvCxnSpPr>
        <p:spPr>
          <a:xfrm flipH="1">
            <a:off x="4063650" y="1849852"/>
            <a:ext cx="1299819" cy="6578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8A9185A7-D46B-9041-91D9-886A761B3F5B}"/>
              </a:ext>
            </a:extLst>
          </p:cNvPr>
          <p:cNvCxnSpPr/>
          <p:nvPr/>
        </p:nvCxnSpPr>
        <p:spPr>
          <a:xfrm>
            <a:off x="6406288" y="1883761"/>
            <a:ext cx="1299819" cy="6578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F878BACA-1895-284A-AE71-7785BC483D6B}"/>
              </a:ext>
            </a:extLst>
          </p:cNvPr>
          <p:cNvCxnSpPr/>
          <p:nvPr/>
        </p:nvCxnSpPr>
        <p:spPr>
          <a:xfrm rot="16200000">
            <a:off x="1751676" y="2187942"/>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B3676F02-1677-7045-BF6D-D8A41FF3A6DE}"/>
              </a:ext>
            </a:extLst>
          </p:cNvPr>
          <p:cNvCxnSpPr/>
          <p:nvPr/>
        </p:nvCxnSpPr>
        <p:spPr>
          <a:xfrm rot="16200000">
            <a:off x="2401933" y="2182624"/>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DAD2402B-3556-3C40-855A-B82E057B0655}"/>
              </a:ext>
            </a:extLst>
          </p:cNvPr>
          <p:cNvCxnSpPr/>
          <p:nvPr/>
        </p:nvCxnSpPr>
        <p:spPr>
          <a:xfrm rot="16200000">
            <a:off x="3062890" y="2177306"/>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513B3346-5DA3-244F-A0E3-2D1154F04323}"/>
              </a:ext>
            </a:extLst>
          </p:cNvPr>
          <p:cNvCxnSpPr/>
          <p:nvPr/>
        </p:nvCxnSpPr>
        <p:spPr>
          <a:xfrm rot="16200000">
            <a:off x="3713148" y="2171987"/>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B2E1AD09-1FD1-EF4C-8E1B-95887991A05F}"/>
              </a:ext>
            </a:extLst>
          </p:cNvPr>
          <p:cNvCxnSpPr/>
          <p:nvPr/>
        </p:nvCxnSpPr>
        <p:spPr>
          <a:xfrm rot="16200000">
            <a:off x="4405347" y="2178254"/>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B11852DA-F036-DD4D-96B7-41A6DE31A22C}"/>
              </a:ext>
            </a:extLst>
          </p:cNvPr>
          <p:cNvCxnSpPr/>
          <p:nvPr/>
        </p:nvCxnSpPr>
        <p:spPr>
          <a:xfrm>
            <a:off x="1472650" y="1857291"/>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FEB833DC-70C0-BD4F-AEB9-3E6360F2F2CB}"/>
              </a:ext>
            </a:extLst>
          </p:cNvPr>
          <p:cNvCxnSpPr/>
          <p:nvPr/>
        </p:nvCxnSpPr>
        <p:spPr>
          <a:xfrm>
            <a:off x="2732413" y="1844342"/>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17D72005-F9A6-6F4F-85A0-FE54E23D1D87}"/>
              </a:ext>
            </a:extLst>
          </p:cNvPr>
          <p:cNvCxnSpPr/>
          <p:nvPr/>
        </p:nvCxnSpPr>
        <p:spPr>
          <a:xfrm>
            <a:off x="3383299" y="2511330"/>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FBF57750-C837-274E-81CC-C96F246DDAD1}"/>
              </a:ext>
            </a:extLst>
          </p:cNvPr>
          <p:cNvCxnSpPr/>
          <p:nvPr/>
        </p:nvCxnSpPr>
        <p:spPr>
          <a:xfrm>
            <a:off x="4056944" y="1844577"/>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BC96BEA4-BAE4-0748-A810-C4FFB06B3856}"/>
              </a:ext>
            </a:extLst>
          </p:cNvPr>
          <p:cNvCxnSpPr/>
          <p:nvPr/>
        </p:nvCxnSpPr>
        <p:spPr>
          <a:xfrm>
            <a:off x="2069379" y="2511511"/>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30535091-17C0-624A-A585-24A7B0DC8210}"/>
              </a:ext>
            </a:extLst>
          </p:cNvPr>
          <p:cNvCxnSpPr/>
          <p:nvPr/>
        </p:nvCxnSpPr>
        <p:spPr>
          <a:xfrm flipH="1" flipV="1">
            <a:off x="1430787" y="1846106"/>
            <a:ext cx="654832" cy="65483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7304CB0A-7A96-AB49-A8C2-A2C6C003B3CD}"/>
              </a:ext>
            </a:extLst>
          </p:cNvPr>
          <p:cNvCxnSpPr>
            <a:cxnSpLocks/>
          </p:cNvCxnSpPr>
          <p:nvPr/>
        </p:nvCxnSpPr>
        <p:spPr>
          <a:xfrm flipV="1">
            <a:off x="2073868" y="1856551"/>
            <a:ext cx="654832" cy="654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8B6C3E7C-D973-354E-B0E1-AF93E776C680}"/>
              </a:ext>
            </a:extLst>
          </p:cNvPr>
          <p:cNvCxnSpPr>
            <a:cxnSpLocks/>
          </p:cNvCxnSpPr>
          <p:nvPr/>
        </p:nvCxnSpPr>
        <p:spPr>
          <a:xfrm flipV="1">
            <a:off x="3382018" y="1845950"/>
            <a:ext cx="654832" cy="654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D546A6C3-BDB2-9A4F-94A5-4E9FF386BE57}"/>
              </a:ext>
            </a:extLst>
          </p:cNvPr>
          <p:cNvCxnSpPr/>
          <p:nvPr/>
        </p:nvCxnSpPr>
        <p:spPr>
          <a:xfrm>
            <a:off x="788756" y="1853857"/>
            <a:ext cx="1299819" cy="6578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5" name="Group 164">
            <a:extLst>
              <a:ext uri="{FF2B5EF4-FFF2-40B4-BE49-F238E27FC236}">
                <a16:creationId xmlns:a16="http://schemas.microsoft.com/office/drawing/2014/main" id="{14862A71-75A2-6E4F-8D3F-C185A0CC7D44}"/>
              </a:ext>
            </a:extLst>
          </p:cNvPr>
          <p:cNvGrpSpPr/>
          <p:nvPr/>
        </p:nvGrpSpPr>
        <p:grpSpPr>
          <a:xfrm>
            <a:off x="644582" y="1767967"/>
            <a:ext cx="171895" cy="165544"/>
            <a:chOff x="1869545" y="1777075"/>
            <a:chExt cx="192026" cy="184931"/>
          </a:xfrm>
        </p:grpSpPr>
        <p:sp>
          <p:nvSpPr>
            <p:cNvPr id="166" name="Oval 165">
              <a:extLst>
                <a:ext uri="{FF2B5EF4-FFF2-40B4-BE49-F238E27FC236}">
                  <a16:creationId xmlns:a16="http://schemas.microsoft.com/office/drawing/2014/main" id="{5BCA872D-DA12-5645-86E4-C185A10ACD97}"/>
                </a:ext>
              </a:extLst>
            </p:cNvPr>
            <p:cNvSpPr/>
            <p:nvPr/>
          </p:nvSpPr>
          <p:spPr>
            <a:xfrm>
              <a:off x="1970131" y="183378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7" name="Straight Connector 166">
              <a:extLst>
                <a:ext uri="{FF2B5EF4-FFF2-40B4-BE49-F238E27FC236}">
                  <a16:creationId xmlns:a16="http://schemas.microsoft.com/office/drawing/2014/main" id="{1BB57987-C1F3-2942-82F4-7B8483D7684D}"/>
                </a:ext>
              </a:extLst>
            </p:cNvPr>
            <p:cNvCxnSpPr/>
            <p:nvPr/>
          </p:nvCxnSpPr>
          <p:spPr>
            <a:xfrm flipV="1">
              <a:off x="1964515" y="1779126"/>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933646AE-1240-0947-B8F1-67F66E339682}"/>
                </a:ext>
              </a:extLst>
            </p:cNvPr>
            <p:cNvCxnSpPr/>
            <p:nvPr/>
          </p:nvCxnSpPr>
          <p:spPr>
            <a:xfrm>
              <a:off x="1872715" y="1777075"/>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B8E4ED05-8B4F-2641-A40D-CD55AD7F1B56}"/>
                </a:ext>
              </a:extLst>
            </p:cNvPr>
            <p:cNvCxnSpPr/>
            <p:nvPr/>
          </p:nvCxnSpPr>
          <p:spPr>
            <a:xfrm>
              <a:off x="1869545" y="1868888"/>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BD45F77C-4D2B-634B-94FD-8E6954F4E5F6}"/>
                </a:ext>
              </a:extLst>
            </p:cNvPr>
            <p:cNvCxnSpPr/>
            <p:nvPr/>
          </p:nvCxnSpPr>
          <p:spPr>
            <a:xfrm>
              <a:off x="1875031" y="1958021"/>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1" name="Oval 170">
            <a:extLst>
              <a:ext uri="{FF2B5EF4-FFF2-40B4-BE49-F238E27FC236}">
                <a16:creationId xmlns:a16="http://schemas.microsoft.com/office/drawing/2014/main" id="{C5144E12-917A-2746-A0F1-DC21843CC632}"/>
              </a:ext>
            </a:extLst>
          </p:cNvPr>
          <p:cNvSpPr/>
          <p:nvPr/>
        </p:nvSpPr>
        <p:spPr>
          <a:xfrm>
            <a:off x="731031" y="2466742"/>
            <a:ext cx="81854" cy="81854"/>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2" name="Straight Connector 171">
            <a:extLst>
              <a:ext uri="{FF2B5EF4-FFF2-40B4-BE49-F238E27FC236}">
                <a16:creationId xmlns:a16="http://schemas.microsoft.com/office/drawing/2014/main" id="{16811C61-CC53-2641-A822-F87DEB0BC4B0}"/>
              </a:ext>
            </a:extLst>
          </p:cNvPr>
          <p:cNvCxnSpPr/>
          <p:nvPr/>
        </p:nvCxnSpPr>
        <p:spPr>
          <a:xfrm flipV="1">
            <a:off x="1397013" y="1769535"/>
            <a:ext cx="1" cy="1637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F3549B2A-75E6-D648-91A7-769A61672111}"/>
              </a:ext>
            </a:extLst>
          </p:cNvPr>
          <p:cNvCxnSpPr/>
          <p:nvPr/>
        </p:nvCxnSpPr>
        <p:spPr>
          <a:xfrm>
            <a:off x="1314837" y="1767699"/>
            <a:ext cx="81854"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AF182AAF-1AFF-994E-B602-11DC822BD419}"/>
              </a:ext>
            </a:extLst>
          </p:cNvPr>
          <p:cNvCxnSpPr/>
          <p:nvPr/>
        </p:nvCxnSpPr>
        <p:spPr>
          <a:xfrm>
            <a:off x="1311999" y="1849887"/>
            <a:ext cx="81854"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3C82BF66-1E7A-EE43-BDC0-F3E2E6178EF3}"/>
              </a:ext>
            </a:extLst>
          </p:cNvPr>
          <p:cNvCxnSpPr/>
          <p:nvPr/>
        </p:nvCxnSpPr>
        <p:spPr>
          <a:xfrm>
            <a:off x="1316910" y="1929676"/>
            <a:ext cx="81854"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6" name="Oval 175">
            <a:extLst>
              <a:ext uri="{FF2B5EF4-FFF2-40B4-BE49-F238E27FC236}">
                <a16:creationId xmlns:a16="http://schemas.microsoft.com/office/drawing/2014/main" id="{952BCBE4-3C73-6E4C-9030-21F5AA09F553}"/>
              </a:ext>
            </a:extLst>
          </p:cNvPr>
          <p:cNvSpPr/>
          <p:nvPr/>
        </p:nvSpPr>
        <p:spPr>
          <a:xfrm>
            <a:off x="2034442" y="2476563"/>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E7807F31-DBC1-FF42-A408-1F866D2F241E}"/>
              </a:ext>
            </a:extLst>
          </p:cNvPr>
          <p:cNvSpPr/>
          <p:nvPr/>
        </p:nvSpPr>
        <p:spPr>
          <a:xfrm>
            <a:off x="3348080" y="2476563"/>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a:extLst>
              <a:ext uri="{FF2B5EF4-FFF2-40B4-BE49-F238E27FC236}">
                <a16:creationId xmlns:a16="http://schemas.microsoft.com/office/drawing/2014/main" id="{F18BA582-3878-2D43-A25F-0B9AEBFA50DF}"/>
              </a:ext>
            </a:extLst>
          </p:cNvPr>
          <p:cNvSpPr/>
          <p:nvPr/>
        </p:nvSpPr>
        <p:spPr>
          <a:xfrm>
            <a:off x="4687815" y="1811626"/>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87096A5A-E616-6949-A664-F002536A5AA1}"/>
              </a:ext>
            </a:extLst>
          </p:cNvPr>
          <p:cNvSpPr/>
          <p:nvPr/>
        </p:nvSpPr>
        <p:spPr>
          <a:xfrm>
            <a:off x="3998092" y="2473892"/>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0" name="Straight Connector 179">
            <a:extLst>
              <a:ext uri="{FF2B5EF4-FFF2-40B4-BE49-F238E27FC236}">
                <a16:creationId xmlns:a16="http://schemas.microsoft.com/office/drawing/2014/main" id="{599598E3-512C-3141-B4B2-4F0DBA0BED93}"/>
              </a:ext>
            </a:extLst>
          </p:cNvPr>
          <p:cNvCxnSpPr/>
          <p:nvPr/>
        </p:nvCxnSpPr>
        <p:spPr>
          <a:xfrm rot="16200000">
            <a:off x="7347641" y="2183061"/>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93B2AEF4-D506-E443-A7E7-ED1D08CF6E3A}"/>
              </a:ext>
            </a:extLst>
          </p:cNvPr>
          <p:cNvCxnSpPr/>
          <p:nvPr/>
        </p:nvCxnSpPr>
        <p:spPr>
          <a:xfrm rot="16200000">
            <a:off x="8039841" y="2189328"/>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9B8DD425-3DCB-EC4B-92F9-F2A380C4577E}"/>
              </a:ext>
            </a:extLst>
          </p:cNvPr>
          <p:cNvCxnSpPr/>
          <p:nvPr/>
        </p:nvCxnSpPr>
        <p:spPr>
          <a:xfrm>
            <a:off x="7007155" y="1853019"/>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02F6B71F-ED7E-614D-B798-D439496235E6}"/>
              </a:ext>
            </a:extLst>
          </p:cNvPr>
          <p:cNvCxnSpPr/>
          <p:nvPr/>
        </p:nvCxnSpPr>
        <p:spPr>
          <a:xfrm>
            <a:off x="7652256" y="2526234"/>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A9B67F2B-E7F2-AC43-95A4-853AD4300DED}"/>
              </a:ext>
            </a:extLst>
          </p:cNvPr>
          <p:cNvCxnSpPr/>
          <p:nvPr/>
        </p:nvCxnSpPr>
        <p:spPr>
          <a:xfrm flipH="1" flipV="1">
            <a:off x="7016511" y="1862444"/>
            <a:ext cx="654832" cy="65483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85" name="Oval 184">
            <a:extLst>
              <a:ext uri="{FF2B5EF4-FFF2-40B4-BE49-F238E27FC236}">
                <a16:creationId xmlns:a16="http://schemas.microsoft.com/office/drawing/2014/main" id="{0D08ED47-E76A-7B4D-9E8A-96F49F50FC7D}"/>
              </a:ext>
            </a:extLst>
          </p:cNvPr>
          <p:cNvSpPr/>
          <p:nvPr/>
        </p:nvSpPr>
        <p:spPr>
          <a:xfrm>
            <a:off x="7637620" y="1820903"/>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a:extLst>
              <a:ext uri="{FF2B5EF4-FFF2-40B4-BE49-F238E27FC236}">
                <a16:creationId xmlns:a16="http://schemas.microsoft.com/office/drawing/2014/main" id="{A683DF22-03C4-894D-A682-A634F977BF2D}"/>
              </a:ext>
            </a:extLst>
          </p:cNvPr>
          <p:cNvSpPr/>
          <p:nvPr/>
        </p:nvSpPr>
        <p:spPr>
          <a:xfrm>
            <a:off x="8322309" y="1817278"/>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a:extLst>
              <a:ext uri="{FF2B5EF4-FFF2-40B4-BE49-F238E27FC236}">
                <a16:creationId xmlns:a16="http://schemas.microsoft.com/office/drawing/2014/main" id="{669A9F4C-7370-0940-92A5-7FF79E576273}"/>
              </a:ext>
            </a:extLst>
          </p:cNvPr>
          <p:cNvSpPr/>
          <p:nvPr/>
        </p:nvSpPr>
        <p:spPr>
          <a:xfrm>
            <a:off x="8313367" y="2486761"/>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a:extLst>
              <a:ext uri="{FF2B5EF4-FFF2-40B4-BE49-F238E27FC236}">
                <a16:creationId xmlns:a16="http://schemas.microsoft.com/office/drawing/2014/main" id="{34E11FBA-6653-A840-8A8C-4E0937EE5A12}"/>
              </a:ext>
            </a:extLst>
          </p:cNvPr>
          <p:cNvSpPr/>
          <p:nvPr/>
        </p:nvSpPr>
        <p:spPr>
          <a:xfrm>
            <a:off x="7632586" y="2484965"/>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9" name="Straight Connector 188">
            <a:extLst>
              <a:ext uri="{FF2B5EF4-FFF2-40B4-BE49-F238E27FC236}">
                <a16:creationId xmlns:a16="http://schemas.microsoft.com/office/drawing/2014/main" id="{65030BA7-AA8D-D749-A374-5AFE0CF6B0FC}"/>
              </a:ext>
            </a:extLst>
          </p:cNvPr>
          <p:cNvCxnSpPr/>
          <p:nvPr/>
        </p:nvCxnSpPr>
        <p:spPr>
          <a:xfrm>
            <a:off x="3377015" y="1840323"/>
            <a:ext cx="1299819" cy="6578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0" name="Oval 189">
            <a:extLst>
              <a:ext uri="{FF2B5EF4-FFF2-40B4-BE49-F238E27FC236}">
                <a16:creationId xmlns:a16="http://schemas.microsoft.com/office/drawing/2014/main" id="{C2DE2295-08E6-8C4F-B037-DA7D9407F5ED}"/>
              </a:ext>
            </a:extLst>
          </p:cNvPr>
          <p:cNvSpPr/>
          <p:nvPr/>
        </p:nvSpPr>
        <p:spPr>
          <a:xfrm>
            <a:off x="2043384" y="1812501"/>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a:extLst>
              <a:ext uri="{FF2B5EF4-FFF2-40B4-BE49-F238E27FC236}">
                <a16:creationId xmlns:a16="http://schemas.microsoft.com/office/drawing/2014/main" id="{40C900C3-9582-AB4B-83C9-828655FCDB3E}"/>
              </a:ext>
            </a:extLst>
          </p:cNvPr>
          <p:cNvSpPr/>
          <p:nvPr/>
        </p:nvSpPr>
        <p:spPr>
          <a:xfrm>
            <a:off x="1406279" y="1813002"/>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a:extLst>
              <a:ext uri="{FF2B5EF4-FFF2-40B4-BE49-F238E27FC236}">
                <a16:creationId xmlns:a16="http://schemas.microsoft.com/office/drawing/2014/main" id="{CB63CE4A-77CF-364B-91E0-9B793685B18A}"/>
              </a:ext>
            </a:extLst>
          </p:cNvPr>
          <p:cNvSpPr/>
          <p:nvPr/>
        </p:nvSpPr>
        <p:spPr>
          <a:xfrm>
            <a:off x="3346323" y="1812501"/>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a:extLst>
              <a:ext uri="{FF2B5EF4-FFF2-40B4-BE49-F238E27FC236}">
                <a16:creationId xmlns:a16="http://schemas.microsoft.com/office/drawing/2014/main" id="{BF5BB886-F8DA-B64D-9A60-5035BEF5E04E}"/>
              </a:ext>
            </a:extLst>
          </p:cNvPr>
          <p:cNvSpPr/>
          <p:nvPr/>
        </p:nvSpPr>
        <p:spPr>
          <a:xfrm>
            <a:off x="1384429" y="2468534"/>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94" name="Straight Connector 193">
            <a:extLst>
              <a:ext uri="{FF2B5EF4-FFF2-40B4-BE49-F238E27FC236}">
                <a16:creationId xmlns:a16="http://schemas.microsoft.com/office/drawing/2014/main" id="{50A411C1-B700-8D4C-BDD2-8805731CB9F6}"/>
              </a:ext>
            </a:extLst>
          </p:cNvPr>
          <p:cNvCxnSpPr/>
          <p:nvPr/>
        </p:nvCxnSpPr>
        <p:spPr>
          <a:xfrm flipV="1">
            <a:off x="716701" y="2423620"/>
            <a:ext cx="1" cy="163708"/>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3E8FF24F-C067-B34A-9110-9A9097FDC6AF}"/>
              </a:ext>
            </a:extLst>
          </p:cNvPr>
          <p:cNvCxnSpPr/>
          <p:nvPr/>
        </p:nvCxnSpPr>
        <p:spPr>
          <a:xfrm>
            <a:off x="634525" y="2421784"/>
            <a:ext cx="81854" cy="1836"/>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0EAC7FD1-1CDC-344C-930B-EB54BB7911DB}"/>
              </a:ext>
            </a:extLst>
          </p:cNvPr>
          <p:cNvCxnSpPr/>
          <p:nvPr/>
        </p:nvCxnSpPr>
        <p:spPr>
          <a:xfrm>
            <a:off x="631687" y="2503972"/>
            <a:ext cx="81854" cy="1836"/>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968E7939-9AFD-D740-BE20-360CEAE5724E}"/>
              </a:ext>
            </a:extLst>
          </p:cNvPr>
          <p:cNvCxnSpPr/>
          <p:nvPr/>
        </p:nvCxnSpPr>
        <p:spPr>
          <a:xfrm>
            <a:off x="636598" y="2583761"/>
            <a:ext cx="81854" cy="1836"/>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E8FB0411-4D2C-5049-AD23-DF4EE788A82F}"/>
              </a:ext>
            </a:extLst>
          </p:cNvPr>
          <p:cNvCxnSpPr/>
          <p:nvPr/>
        </p:nvCxnSpPr>
        <p:spPr>
          <a:xfrm flipV="1">
            <a:off x="1373525" y="2424519"/>
            <a:ext cx="1" cy="1637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E5D81339-A1ED-664A-97D3-5D81EBE7C09A}"/>
              </a:ext>
            </a:extLst>
          </p:cNvPr>
          <p:cNvCxnSpPr/>
          <p:nvPr/>
        </p:nvCxnSpPr>
        <p:spPr>
          <a:xfrm>
            <a:off x="1291349" y="2422683"/>
            <a:ext cx="81854"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7A44520F-E0C1-B14A-9758-56FAF861EA6C}"/>
              </a:ext>
            </a:extLst>
          </p:cNvPr>
          <p:cNvCxnSpPr/>
          <p:nvPr/>
        </p:nvCxnSpPr>
        <p:spPr>
          <a:xfrm>
            <a:off x="1288512" y="2504871"/>
            <a:ext cx="81854"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2F70F307-C12A-234A-8E84-284E98D7809E}"/>
              </a:ext>
            </a:extLst>
          </p:cNvPr>
          <p:cNvCxnSpPr/>
          <p:nvPr/>
        </p:nvCxnSpPr>
        <p:spPr>
          <a:xfrm>
            <a:off x="1293422" y="2584660"/>
            <a:ext cx="81854"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44DDD0E3-3A2A-C54B-9A95-5C7030598B4B}"/>
              </a:ext>
            </a:extLst>
          </p:cNvPr>
          <p:cNvCxnSpPr>
            <a:cxnSpLocks/>
          </p:cNvCxnSpPr>
          <p:nvPr/>
        </p:nvCxnSpPr>
        <p:spPr>
          <a:xfrm flipV="1">
            <a:off x="1457860" y="1855556"/>
            <a:ext cx="1299819" cy="6578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3" name="Oval 202">
            <a:extLst>
              <a:ext uri="{FF2B5EF4-FFF2-40B4-BE49-F238E27FC236}">
                <a16:creationId xmlns:a16="http://schemas.microsoft.com/office/drawing/2014/main" id="{142F7890-C4B6-C44B-8BDA-2878ADD0ABBA}"/>
              </a:ext>
            </a:extLst>
          </p:cNvPr>
          <p:cNvSpPr/>
          <p:nvPr/>
        </p:nvSpPr>
        <p:spPr>
          <a:xfrm>
            <a:off x="2693396" y="1809830"/>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4" name="Straight Connector 203">
            <a:extLst>
              <a:ext uri="{FF2B5EF4-FFF2-40B4-BE49-F238E27FC236}">
                <a16:creationId xmlns:a16="http://schemas.microsoft.com/office/drawing/2014/main" id="{AB0CF45B-6B8C-6E4B-9AEB-4427BAD68750}"/>
              </a:ext>
            </a:extLst>
          </p:cNvPr>
          <p:cNvCxnSpPr>
            <a:cxnSpLocks/>
          </p:cNvCxnSpPr>
          <p:nvPr/>
        </p:nvCxnSpPr>
        <p:spPr>
          <a:xfrm flipV="1">
            <a:off x="2742861" y="1846175"/>
            <a:ext cx="1299819" cy="6578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5BC4E744-1DB9-644E-B943-BCCD4E27DCEF}"/>
              </a:ext>
            </a:extLst>
          </p:cNvPr>
          <p:cNvCxnSpPr>
            <a:cxnSpLocks/>
          </p:cNvCxnSpPr>
          <p:nvPr/>
        </p:nvCxnSpPr>
        <p:spPr>
          <a:xfrm flipV="1">
            <a:off x="4724912" y="1851543"/>
            <a:ext cx="654832" cy="654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26523914-89F1-5941-988E-134F04FB6795}"/>
              </a:ext>
            </a:extLst>
          </p:cNvPr>
          <p:cNvCxnSpPr/>
          <p:nvPr/>
        </p:nvCxnSpPr>
        <p:spPr>
          <a:xfrm rot="16200000">
            <a:off x="5069551" y="2177408"/>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C67ADA89-94E3-454A-A633-7DC014C8979D}"/>
              </a:ext>
            </a:extLst>
          </p:cNvPr>
          <p:cNvCxnSpPr/>
          <p:nvPr/>
        </p:nvCxnSpPr>
        <p:spPr>
          <a:xfrm>
            <a:off x="4717300" y="2510174"/>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8" name="Oval 207">
            <a:extLst>
              <a:ext uri="{FF2B5EF4-FFF2-40B4-BE49-F238E27FC236}">
                <a16:creationId xmlns:a16="http://schemas.microsoft.com/office/drawing/2014/main" id="{F8507766-D545-A84B-84ED-25CF6537AFC8}"/>
              </a:ext>
            </a:extLst>
          </p:cNvPr>
          <p:cNvSpPr/>
          <p:nvPr/>
        </p:nvSpPr>
        <p:spPr>
          <a:xfrm>
            <a:off x="5352018" y="1810780"/>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59E759D8-E4A2-9145-BFB1-A3E9827BEEA9}"/>
              </a:ext>
            </a:extLst>
          </p:cNvPr>
          <p:cNvSpPr/>
          <p:nvPr/>
        </p:nvSpPr>
        <p:spPr>
          <a:xfrm>
            <a:off x="5343077" y="2474842"/>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a:extLst>
              <a:ext uri="{FF2B5EF4-FFF2-40B4-BE49-F238E27FC236}">
                <a16:creationId xmlns:a16="http://schemas.microsoft.com/office/drawing/2014/main" id="{B982EC9D-4FB6-C84B-8AFE-1EAE96DCF227}"/>
              </a:ext>
            </a:extLst>
          </p:cNvPr>
          <p:cNvSpPr/>
          <p:nvPr/>
        </p:nvSpPr>
        <p:spPr>
          <a:xfrm>
            <a:off x="4007034" y="1809830"/>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a:extLst>
              <a:ext uri="{FF2B5EF4-FFF2-40B4-BE49-F238E27FC236}">
                <a16:creationId xmlns:a16="http://schemas.microsoft.com/office/drawing/2014/main" id="{47627223-B926-FD4A-87B3-104FBE5A94C8}"/>
              </a:ext>
            </a:extLst>
          </p:cNvPr>
          <p:cNvSpPr/>
          <p:nvPr/>
        </p:nvSpPr>
        <p:spPr>
          <a:xfrm>
            <a:off x="4678873" y="2475688"/>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a:extLst>
              <a:ext uri="{FF2B5EF4-FFF2-40B4-BE49-F238E27FC236}">
                <a16:creationId xmlns:a16="http://schemas.microsoft.com/office/drawing/2014/main" id="{90EA8009-46E2-7841-9AAC-FC11C6B3925C}"/>
              </a:ext>
            </a:extLst>
          </p:cNvPr>
          <p:cNvSpPr/>
          <p:nvPr/>
        </p:nvSpPr>
        <p:spPr>
          <a:xfrm>
            <a:off x="2684454" y="2473892"/>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a:extLst>
              <a:ext uri="{FF2B5EF4-FFF2-40B4-BE49-F238E27FC236}">
                <a16:creationId xmlns:a16="http://schemas.microsoft.com/office/drawing/2014/main" id="{21BD143E-47EF-9546-9D0A-746466293DB4}"/>
              </a:ext>
            </a:extLst>
          </p:cNvPr>
          <p:cNvSpPr/>
          <p:nvPr/>
        </p:nvSpPr>
        <p:spPr>
          <a:xfrm>
            <a:off x="5750854" y="2179936"/>
            <a:ext cx="32742" cy="32742"/>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a:extLst>
              <a:ext uri="{FF2B5EF4-FFF2-40B4-BE49-F238E27FC236}">
                <a16:creationId xmlns:a16="http://schemas.microsoft.com/office/drawing/2014/main" id="{3F59497C-7591-B845-938E-25AE9DC3B64A}"/>
              </a:ext>
            </a:extLst>
          </p:cNvPr>
          <p:cNvSpPr/>
          <p:nvPr/>
        </p:nvSpPr>
        <p:spPr>
          <a:xfrm>
            <a:off x="5892698" y="2180834"/>
            <a:ext cx="32742" cy="32742"/>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a:extLst>
              <a:ext uri="{FF2B5EF4-FFF2-40B4-BE49-F238E27FC236}">
                <a16:creationId xmlns:a16="http://schemas.microsoft.com/office/drawing/2014/main" id="{E42E590B-5A41-8C47-8A3F-B6245564CFEE}"/>
              </a:ext>
            </a:extLst>
          </p:cNvPr>
          <p:cNvSpPr/>
          <p:nvPr/>
        </p:nvSpPr>
        <p:spPr>
          <a:xfrm>
            <a:off x="6034543" y="2181732"/>
            <a:ext cx="32742" cy="32742"/>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a:extLst>
              <a:ext uri="{FF2B5EF4-FFF2-40B4-BE49-F238E27FC236}">
                <a16:creationId xmlns:a16="http://schemas.microsoft.com/office/drawing/2014/main" id="{F58B26BE-9E65-6541-872F-995257F419AF}"/>
              </a:ext>
            </a:extLst>
          </p:cNvPr>
          <p:cNvSpPr/>
          <p:nvPr/>
        </p:nvSpPr>
        <p:spPr>
          <a:xfrm>
            <a:off x="6989051" y="1821569"/>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a:extLst>
              <a:ext uri="{FF2B5EF4-FFF2-40B4-BE49-F238E27FC236}">
                <a16:creationId xmlns:a16="http://schemas.microsoft.com/office/drawing/2014/main" id="{96F7004F-AB71-C74A-B41A-95013C3B6B38}"/>
              </a:ext>
            </a:extLst>
          </p:cNvPr>
          <p:cNvSpPr/>
          <p:nvPr/>
        </p:nvSpPr>
        <p:spPr>
          <a:xfrm>
            <a:off x="6984017" y="2485631"/>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a:extLst>
              <a:ext uri="{FF2B5EF4-FFF2-40B4-BE49-F238E27FC236}">
                <a16:creationId xmlns:a16="http://schemas.microsoft.com/office/drawing/2014/main" id="{91646ED3-94A8-4246-9988-E994CE3C596F}"/>
              </a:ext>
            </a:extLst>
          </p:cNvPr>
          <p:cNvSpPr/>
          <p:nvPr/>
        </p:nvSpPr>
        <p:spPr>
          <a:xfrm>
            <a:off x="6362569" y="1836521"/>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extBox 218">
            <a:extLst>
              <a:ext uri="{FF2B5EF4-FFF2-40B4-BE49-F238E27FC236}">
                <a16:creationId xmlns:a16="http://schemas.microsoft.com/office/drawing/2014/main" id="{4766D0EB-59A6-4145-934E-E7202BABD9DF}"/>
              </a:ext>
            </a:extLst>
          </p:cNvPr>
          <p:cNvSpPr txBox="1"/>
          <p:nvPr/>
        </p:nvSpPr>
        <p:spPr>
          <a:xfrm>
            <a:off x="8005009" y="3982917"/>
            <a:ext cx="635969" cy="307777"/>
          </a:xfrm>
          <a:prstGeom prst="rect">
            <a:avLst/>
          </a:prstGeom>
          <a:noFill/>
        </p:spPr>
        <p:txBody>
          <a:bodyPr wrap="square" rtlCol="0">
            <a:spAutoFit/>
          </a:bodyPr>
          <a:lstStyle/>
          <a:p>
            <a:r>
              <a:rPr lang="en-US" sz="1400" dirty="0"/>
              <a:t>L = </a:t>
            </a:r>
          </a:p>
        </p:txBody>
      </p:sp>
      <mc:AlternateContent xmlns:mc="http://schemas.openxmlformats.org/markup-compatibility/2006" xmlns:a14="http://schemas.microsoft.com/office/drawing/2010/main">
        <mc:Choice Requires="a14">
          <p:sp>
            <p:nvSpPr>
              <p:cNvPr id="220" name="Rectangle 219">
                <a:extLst>
                  <a:ext uri="{FF2B5EF4-FFF2-40B4-BE49-F238E27FC236}">
                    <a16:creationId xmlns:a16="http://schemas.microsoft.com/office/drawing/2014/main" id="{BC259C23-29A3-0C46-9CB9-27784641F087}"/>
                  </a:ext>
                </a:extLst>
              </p:cNvPr>
              <p:cNvSpPr/>
              <p:nvPr/>
            </p:nvSpPr>
            <p:spPr>
              <a:xfrm>
                <a:off x="8231026" y="3979033"/>
                <a:ext cx="439608" cy="2987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 </m:t>
                      </m:r>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oMath>
                  </m:oMathPara>
                </a14:m>
                <a:endParaRPr lang="en-US" sz="1200" dirty="0"/>
              </a:p>
            </p:txBody>
          </p:sp>
        </mc:Choice>
        <mc:Fallback xmlns="">
          <p:sp>
            <p:nvSpPr>
              <p:cNvPr id="220" name="Rectangle 219">
                <a:extLst>
                  <a:ext uri="{FF2B5EF4-FFF2-40B4-BE49-F238E27FC236}">
                    <a16:creationId xmlns:a16="http://schemas.microsoft.com/office/drawing/2014/main" id="{BC259C23-29A3-0C46-9CB9-27784641F087}"/>
                  </a:ext>
                </a:extLst>
              </p:cNvPr>
              <p:cNvSpPr>
                <a:spLocks noRot="1" noChangeAspect="1" noMove="1" noResize="1" noEditPoints="1" noAdjustHandles="1" noChangeArrowheads="1" noChangeShapeType="1" noTextEdit="1"/>
              </p:cNvSpPr>
              <p:nvPr/>
            </p:nvSpPr>
            <p:spPr>
              <a:xfrm>
                <a:off x="8231026" y="3979033"/>
                <a:ext cx="439608" cy="298736"/>
              </a:xfrm>
              <a:prstGeom prst="rect">
                <a:avLst/>
              </a:prstGeom>
              <a:blipFill>
                <a:blip r:embed="rId4"/>
                <a:stretch>
                  <a:fillRect b="-4000"/>
                </a:stretch>
              </a:blipFill>
            </p:spPr>
            <p:txBody>
              <a:bodyPr/>
              <a:lstStyle/>
              <a:p>
                <a:r>
                  <a:rPr lang="en-US">
                    <a:noFill/>
                  </a:rPr>
                  <a:t> </a:t>
                </a:r>
              </a:p>
            </p:txBody>
          </p:sp>
        </mc:Fallback>
      </mc:AlternateContent>
      <p:sp>
        <p:nvSpPr>
          <p:cNvPr id="112" name="TextBox 111">
            <a:extLst>
              <a:ext uri="{FF2B5EF4-FFF2-40B4-BE49-F238E27FC236}">
                <a16:creationId xmlns:a16="http://schemas.microsoft.com/office/drawing/2014/main" id="{05379C83-0FF7-E343-9D2A-3F07C334D42E}"/>
              </a:ext>
            </a:extLst>
          </p:cNvPr>
          <p:cNvSpPr txBox="1"/>
          <p:nvPr/>
        </p:nvSpPr>
        <p:spPr>
          <a:xfrm>
            <a:off x="8318860" y="1155818"/>
            <a:ext cx="425709" cy="261610"/>
          </a:xfrm>
          <a:prstGeom prst="rect">
            <a:avLst/>
          </a:prstGeom>
          <a:noFill/>
        </p:spPr>
        <p:txBody>
          <a:bodyPr wrap="square" rtlCol="0">
            <a:spAutoFit/>
          </a:bodyPr>
          <a:lstStyle/>
          <a:p>
            <a:r>
              <a:rPr lang="en-US" sz="1100" dirty="0">
                <a:solidFill>
                  <a:srgbClr val="FF0000"/>
                </a:solidFill>
                <a:latin typeface="Times New Roman" panose="02020603050405020304" pitchFamily="18" charset="0"/>
                <a:cs typeface="Times New Roman" panose="02020603050405020304" pitchFamily="18" charset="0"/>
              </a:rPr>
              <a:t>1/2 </a:t>
            </a:r>
          </a:p>
        </p:txBody>
      </p:sp>
      <p:sp>
        <p:nvSpPr>
          <p:cNvPr id="113" name="TextBox 112">
            <a:extLst>
              <a:ext uri="{FF2B5EF4-FFF2-40B4-BE49-F238E27FC236}">
                <a16:creationId xmlns:a16="http://schemas.microsoft.com/office/drawing/2014/main" id="{AF827541-ACF4-1C49-8AE7-FC383FBFCC02}"/>
              </a:ext>
            </a:extLst>
          </p:cNvPr>
          <p:cNvSpPr txBox="1"/>
          <p:nvPr/>
        </p:nvSpPr>
        <p:spPr>
          <a:xfrm>
            <a:off x="8314976" y="2835712"/>
            <a:ext cx="425708" cy="261610"/>
          </a:xfrm>
          <a:prstGeom prst="rect">
            <a:avLst/>
          </a:prstGeom>
          <a:noFill/>
        </p:spPr>
        <p:txBody>
          <a:bodyPr wrap="square" rtlCol="0">
            <a:spAutoFit/>
          </a:bodyPr>
          <a:lstStyle/>
          <a:p>
            <a:r>
              <a:rPr lang="en-US" sz="1100" dirty="0">
                <a:solidFill>
                  <a:srgbClr val="FF0000"/>
                </a:solidFill>
                <a:latin typeface="Times New Roman" panose="02020603050405020304" pitchFamily="18" charset="0"/>
                <a:cs typeface="Times New Roman" panose="02020603050405020304" pitchFamily="18" charset="0"/>
              </a:rPr>
              <a:t>1/2 </a:t>
            </a:r>
          </a:p>
        </p:txBody>
      </p:sp>
      <p:cxnSp>
        <p:nvCxnSpPr>
          <p:cNvPr id="114" name="Straight Arrow Connector 113">
            <a:extLst>
              <a:ext uri="{FF2B5EF4-FFF2-40B4-BE49-F238E27FC236}">
                <a16:creationId xmlns:a16="http://schemas.microsoft.com/office/drawing/2014/main" id="{A36C87A9-DD31-D843-991E-80519CAE460F}"/>
              </a:ext>
            </a:extLst>
          </p:cNvPr>
          <p:cNvCxnSpPr>
            <a:cxnSpLocks/>
          </p:cNvCxnSpPr>
          <p:nvPr/>
        </p:nvCxnSpPr>
        <p:spPr>
          <a:xfrm>
            <a:off x="8527830" y="1481099"/>
            <a:ext cx="0" cy="2052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F86381F9-CA55-C646-920C-1C854FCDBC32}"/>
              </a:ext>
            </a:extLst>
          </p:cNvPr>
          <p:cNvCxnSpPr>
            <a:cxnSpLocks/>
          </p:cNvCxnSpPr>
          <p:nvPr/>
        </p:nvCxnSpPr>
        <p:spPr>
          <a:xfrm>
            <a:off x="8504175" y="2552416"/>
            <a:ext cx="0" cy="2052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92E586A3-9984-7740-96B1-160D25A744B4}"/>
              </a:ext>
            </a:extLst>
          </p:cNvPr>
          <p:cNvSpPr txBox="1"/>
          <p:nvPr/>
        </p:nvSpPr>
        <p:spPr>
          <a:xfrm>
            <a:off x="429733" y="313184"/>
            <a:ext cx="8366723"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Member Force Values and Governing Displacement Equation, Group #5       </a:t>
            </a:r>
          </a:p>
        </p:txBody>
      </p:sp>
      <p:grpSp>
        <p:nvGrpSpPr>
          <p:cNvPr id="117" name="Group 116">
            <a:extLst>
              <a:ext uri="{FF2B5EF4-FFF2-40B4-BE49-F238E27FC236}">
                <a16:creationId xmlns:a16="http://schemas.microsoft.com/office/drawing/2014/main" id="{854B3B8D-F4ED-BF4F-94A0-7B2737AEA70C}"/>
              </a:ext>
            </a:extLst>
          </p:cNvPr>
          <p:cNvGrpSpPr/>
          <p:nvPr/>
        </p:nvGrpSpPr>
        <p:grpSpPr>
          <a:xfrm>
            <a:off x="351767" y="3076574"/>
            <a:ext cx="1678033" cy="481586"/>
            <a:chOff x="1032936" y="5890542"/>
            <a:chExt cx="1678033" cy="481586"/>
          </a:xfrm>
        </p:grpSpPr>
        <p:sp>
          <p:nvSpPr>
            <p:cNvPr id="119" name="TextBox 118">
              <a:extLst>
                <a:ext uri="{FF2B5EF4-FFF2-40B4-BE49-F238E27FC236}">
                  <a16:creationId xmlns:a16="http://schemas.microsoft.com/office/drawing/2014/main" id="{08FC0BE5-5948-0043-8ED4-8517BE3E7AD4}"/>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120" name="TextBox 119">
              <a:extLst>
                <a:ext uri="{FF2B5EF4-FFF2-40B4-BE49-F238E27FC236}">
                  <a16:creationId xmlns:a16="http://schemas.microsoft.com/office/drawing/2014/main" id="{A793E2F8-FACF-AB4A-A4A6-49A150F34D0C}"/>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2464563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Rectangle 108">
            <a:extLst>
              <a:ext uri="{FF2B5EF4-FFF2-40B4-BE49-F238E27FC236}">
                <a16:creationId xmlns:a16="http://schemas.microsoft.com/office/drawing/2014/main" id="{5EE9DCB0-00CA-654E-8CFC-6EA48EB8CE70}"/>
              </a:ext>
            </a:extLst>
          </p:cNvPr>
          <p:cNvSpPr/>
          <p:nvPr/>
        </p:nvSpPr>
        <p:spPr>
          <a:xfrm>
            <a:off x="307818" y="289711"/>
            <a:ext cx="8573632" cy="6337426"/>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 name="Straight Connector 109">
            <a:extLst>
              <a:ext uri="{FF2B5EF4-FFF2-40B4-BE49-F238E27FC236}">
                <a16:creationId xmlns:a16="http://schemas.microsoft.com/office/drawing/2014/main" id="{A9822224-4706-C645-8086-9526369D1F8D}"/>
              </a:ext>
            </a:extLst>
          </p:cNvPr>
          <p:cNvCxnSpPr/>
          <p:nvPr/>
        </p:nvCxnSpPr>
        <p:spPr>
          <a:xfrm>
            <a:off x="307818" y="726069"/>
            <a:ext cx="85736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B25C0B67-4BC8-E946-A4A0-84E0E4EC9CEE}"/>
              </a:ext>
            </a:extLst>
          </p:cNvPr>
          <p:cNvCxnSpPr/>
          <p:nvPr/>
        </p:nvCxnSpPr>
        <p:spPr>
          <a:xfrm>
            <a:off x="306204" y="3572801"/>
            <a:ext cx="85736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2" name="TextBox 231">
            <a:extLst>
              <a:ext uri="{FF2B5EF4-FFF2-40B4-BE49-F238E27FC236}">
                <a16:creationId xmlns:a16="http://schemas.microsoft.com/office/drawing/2014/main" id="{EDE70424-63AF-7F4B-A08F-92CC19938D5F}"/>
              </a:ext>
            </a:extLst>
          </p:cNvPr>
          <p:cNvSpPr txBox="1"/>
          <p:nvPr/>
        </p:nvSpPr>
        <p:spPr>
          <a:xfrm>
            <a:off x="294418" y="3984238"/>
            <a:ext cx="1850598" cy="307777"/>
          </a:xfrm>
          <a:prstGeom prst="rect">
            <a:avLst/>
          </a:prstGeom>
          <a:noFill/>
        </p:spPr>
        <p:txBody>
          <a:bodyPr wrap="square" rtlCol="0">
            <a:spAutoFit/>
          </a:bodyPr>
          <a:lstStyle/>
          <a:p>
            <a:r>
              <a:rPr lang="en-US" sz="1400" dirty="0"/>
              <a:t>Member force per unit </a:t>
            </a:r>
          </a:p>
        </p:txBody>
      </p:sp>
      <p:sp>
        <p:nvSpPr>
          <p:cNvPr id="233" name="TextBox 232">
            <a:extLst>
              <a:ext uri="{FF2B5EF4-FFF2-40B4-BE49-F238E27FC236}">
                <a16:creationId xmlns:a16="http://schemas.microsoft.com/office/drawing/2014/main" id="{71B2C48D-92EF-684D-A6D2-C8A405E68078}"/>
              </a:ext>
            </a:extLst>
          </p:cNvPr>
          <p:cNvSpPr txBox="1"/>
          <p:nvPr/>
        </p:nvSpPr>
        <p:spPr>
          <a:xfrm>
            <a:off x="6387066" y="3972844"/>
            <a:ext cx="1370951" cy="307777"/>
          </a:xfrm>
          <a:prstGeom prst="rect">
            <a:avLst/>
          </a:prstGeom>
          <a:noFill/>
        </p:spPr>
        <p:txBody>
          <a:bodyPr wrap="square" rtlCol="0">
            <a:spAutoFit/>
          </a:bodyPr>
          <a:lstStyle/>
          <a:p>
            <a:r>
              <a:rPr lang="en-US" sz="1400" dirty="0"/>
              <a:t>Member length </a:t>
            </a:r>
          </a:p>
        </p:txBody>
      </p:sp>
      <p:sp>
        <p:nvSpPr>
          <p:cNvPr id="234" name="TextBox 233">
            <a:extLst>
              <a:ext uri="{FF2B5EF4-FFF2-40B4-BE49-F238E27FC236}">
                <a16:creationId xmlns:a16="http://schemas.microsoft.com/office/drawing/2014/main" id="{EDC28E13-1396-7D43-9CF0-9F7343D2DF2D}"/>
              </a:ext>
            </a:extLst>
          </p:cNvPr>
          <p:cNvSpPr txBox="1"/>
          <p:nvPr/>
        </p:nvSpPr>
        <p:spPr>
          <a:xfrm>
            <a:off x="303044" y="4487876"/>
            <a:ext cx="1699866" cy="523220"/>
          </a:xfrm>
          <a:prstGeom prst="rect">
            <a:avLst/>
          </a:prstGeom>
          <a:noFill/>
        </p:spPr>
        <p:txBody>
          <a:bodyPr wrap="square" rtlCol="0">
            <a:spAutoFit/>
          </a:bodyPr>
          <a:lstStyle/>
          <a:p>
            <a:r>
              <a:rPr lang="en-US" sz="1400" dirty="0"/>
              <a:t>Member force equation per unit  </a:t>
            </a:r>
          </a:p>
        </p:txBody>
      </p:sp>
      <p:sp>
        <p:nvSpPr>
          <p:cNvPr id="235" name="TextBox 234">
            <a:extLst>
              <a:ext uri="{FF2B5EF4-FFF2-40B4-BE49-F238E27FC236}">
                <a16:creationId xmlns:a16="http://schemas.microsoft.com/office/drawing/2014/main" id="{8697DB2C-E250-1B46-938D-85EF2F7E5705}"/>
              </a:ext>
            </a:extLst>
          </p:cNvPr>
          <p:cNvSpPr txBox="1"/>
          <p:nvPr/>
        </p:nvSpPr>
        <p:spPr>
          <a:xfrm>
            <a:off x="310466" y="5265973"/>
            <a:ext cx="1543774" cy="523220"/>
          </a:xfrm>
          <a:prstGeom prst="rect">
            <a:avLst/>
          </a:prstGeom>
          <a:noFill/>
        </p:spPr>
        <p:txBody>
          <a:bodyPr wrap="square" rtlCol="0">
            <a:spAutoFit/>
          </a:bodyPr>
          <a:lstStyle/>
          <a:p>
            <a:r>
              <a:rPr lang="en-US" sz="1400" dirty="0"/>
              <a:t>Member force  equation squared </a:t>
            </a:r>
          </a:p>
        </p:txBody>
      </p:sp>
      <p:sp>
        <p:nvSpPr>
          <p:cNvPr id="236" name="TextBox 235">
            <a:extLst>
              <a:ext uri="{FF2B5EF4-FFF2-40B4-BE49-F238E27FC236}">
                <a16:creationId xmlns:a16="http://schemas.microsoft.com/office/drawing/2014/main" id="{62449BC1-39B2-6D41-978C-E52515DE154D}"/>
              </a:ext>
            </a:extLst>
          </p:cNvPr>
          <p:cNvSpPr txBox="1"/>
          <p:nvPr/>
        </p:nvSpPr>
        <p:spPr>
          <a:xfrm>
            <a:off x="313597" y="5990163"/>
            <a:ext cx="1934210" cy="523220"/>
          </a:xfrm>
          <a:prstGeom prst="rect">
            <a:avLst/>
          </a:prstGeom>
          <a:noFill/>
        </p:spPr>
        <p:txBody>
          <a:bodyPr wrap="square" rtlCol="0">
            <a:spAutoFit/>
          </a:bodyPr>
          <a:lstStyle/>
          <a:p>
            <a:r>
              <a:rPr lang="en-US" sz="1400" dirty="0"/>
              <a:t>Member force squared and summed equation  </a:t>
            </a:r>
          </a:p>
        </p:txBody>
      </p:sp>
      <p:cxnSp>
        <p:nvCxnSpPr>
          <p:cNvPr id="237" name="Straight Connector 236">
            <a:extLst>
              <a:ext uri="{FF2B5EF4-FFF2-40B4-BE49-F238E27FC236}">
                <a16:creationId xmlns:a16="http://schemas.microsoft.com/office/drawing/2014/main" id="{6769ED7F-FE24-844C-8849-4109FC00763B}"/>
              </a:ext>
            </a:extLst>
          </p:cNvPr>
          <p:cNvCxnSpPr>
            <a:cxnSpLocks/>
          </p:cNvCxnSpPr>
          <p:nvPr/>
        </p:nvCxnSpPr>
        <p:spPr>
          <a:xfrm>
            <a:off x="306061" y="3942351"/>
            <a:ext cx="8573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B5195A43-3311-0242-8EB9-721A8800C8C4}"/>
              </a:ext>
            </a:extLst>
          </p:cNvPr>
          <p:cNvCxnSpPr>
            <a:cxnSpLocks/>
          </p:cNvCxnSpPr>
          <p:nvPr/>
        </p:nvCxnSpPr>
        <p:spPr>
          <a:xfrm>
            <a:off x="309115" y="4313057"/>
            <a:ext cx="85707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31AC7391-2821-8243-A147-7040F143CAE5}"/>
              </a:ext>
            </a:extLst>
          </p:cNvPr>
          <p:cNvCxnSpPr>
            <a:cxnSpLocks/>
          </p:cNvCxnSpPr>
          <p:nvPr/>
        </p:nvCxnSpPr>
        <p:spPr>
          <a:xfrm>
            <a:off x="304802" y="5147062"/>
            <a:ext cx="85750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C7CBC0B6-FE61-1E4E-9C13-B54D8CF22BE2}"/>
              </a:ext>
            </a:extLst>
          </p:cNvPr>
          <p:cNvCxnSpPr>
            <a:cxnSpLocks/>
          </p:cNvCxnSpPr>
          <p:nvPr/>
        </p:nvCxnSpPr>
        <p:spPr>
          <a:xfrm>
            <a:off x="304802" y="5900227"/>
            <a:ext cx="85750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898599C0-7ACC-B546-B351-E19F7DC7EF5B}"/>
              </a:ext>
            </a:extLst>
          </p:cNvPr>
          <p:cNvCxnSpPr>
            <a:cxnSpLocks/>
          </p:cNvCxnSpPr>
          <p:nvPr/>
        </p:nvCxnSpPr>
        <p:spPr>
          <a:xfrm>
            <a:off x="7810322" y="3943786"/>
            <a:ext cx="0" cy="3676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7DCACAEE-A743-A74A-8961-E6169D95225B}"/>
              </a:ext>
            </a:extLst>
          </p:cNvPr>
          <p:cNvCxnSpPr>
            <a:cxnSpLocks/>
          </p:cNvCxnSpPr>
          <p:nvPr/>
        </p:nvCxnSpPr>
        <p:spPr>
          <a:xfrm>
            <a:off x="6280706" y="3945639"/>
            <a:ext cx="0" cy="12014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4ED9AC35-1F71-F340-B302-F7CA40262BCC}"/>
              </a:ext>
            </a:extLst>
          </p:cNvPr>
          <p:cNvCxnSpPr>
            <a:cxnSpLocks/>
          </p:cNvCxnSpPr>
          <p:nvPr/>
        </p:nvCxnSpPr>
        <p:spPr>
          <a:xfrm>
            <a:off x="2181668" y="3943543"/>
            <a:ext cx="0" cy="26835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4" name="TextBox 243">
            <a:extLst>
              <a:ext uri="{FF2B5EF4-FFF2-40B4-BE49-F238E27FC236}">
                <a16:creationId xmlns:a16="http://schemas.microsoft.com/office/drawing/2014/main" id="{290B0C06-F927-4445-957D-25ECADE8FD12}"/>
              </a:ext>
            </a:extLst>
          </p:cNvPr>
          <p:cNvSpPr txBox="1"/>
          <p:nvPr/>
        </p:nvSpPr>
        <p:spPr>
          <a:xfrm>
            <a:off x="2358065" y="3984434"/>
            <a:ext cx="535212" cy="307777"/>
          </a:xfrm>
          <a:prstGeom prst="rect">
            <a:avLst/>
          </a:prstGeom>
          <a:noFill/>
        </p:spPr>
        <p:txBody>
          <a:bodyPr wrap="square" rtlCol="0">
            <a:spAutoFit/>
          </a:bodyPr>
          <a:lstStyle/>
          <a:p>
            <a:r>
              <a:rPr lang="en-US" sz="1400" dirty="0">
                <a:solidFill>
                  <a:srgbClr val="FF0000"/>
                </a:solidFill>
              </a:rPr>
              <a:t>1.</a:t>
            </a:r>
            <a:r>
              <a:rPr lang="en-US" sz="1400" dirty="0"/>
              <a:t> 2.</a:t>
            </a:r>
          </a:p>
        </p:txBody>
      </p:sp>
      <p:sp>
        <p:nvSpPr>
          <p:cNvPr id="245" name="TextBox 244">
            <a:extLst>
              <a:ext uri="{FF2B5EF4-FFF2-40B4-BE49-F238E27FC236}">
                <a16:creationId xmlns:a16="http://schemas.microsoft.com/office/drawing/2014/main" id="{510F7031-9C34-1D4C-999B-7C760EB4BBEC}"/>
              </a:ext>
            </a:extLst>
          </p:cNvPr>
          <p:cNvSpPr txBox="1"/>
          <p:nvPr/>
        </p:nvSpPr>
        <p:spPr>
          <a:xfrm>
            <a:off x="2872178" y="3979528"/>
            <a:ext cx="587294" cy="307777"/>
          </a:xfrm>
          <a:prstGeom prst="rect">
            <a:avLst/>
          </a:prstGeom>
          <a:noFill/>
        </p:spPr>
        <p:txBody>
          <a:bodyPr wrap="square" rtlCol="0">
            <a:spAutoFit/>
          </a:bodyPr>
          <a:lstStyle/>
          <a:p>
            <a:r>
              <a:rPr lang="en-US" sz="1400" dirty="0">
                <a:solidFill>
                  <a:srgbClr val="FF0000"/>
                </a:solidFill>
              </a:rPr>
              <a:t>2.</a:t>
            </a:r>
            <a:r>
              <a:rPr lang="en-US" sz="1400" dirty="0"/>
              <a:t> 16.</a:t>
            </a:r>
          </a:p>
        </p:txBody>
      </p:sp>
      <p:sp>
        <p:nvSpPr>
          <p:cNvPr id="246" name="TextBox 245">
            <a:extLst>
              <a:ext uri="{FF2B5EF4-FFF2-40B4-BE49-F238E27FC236}">
                <a16:creationId xmlns:a16="http://schemas.microsoft.com/office/drawing/2014/main" id="{27AC077C-B6D9-C94C-973E-DD00638EF5EB}"/>
              </a:ext>
            </a:extLst>
          </p:cNvPr>
          <p:cNvSpPr txBox="1"/>
          <p:nvPr/>
        </p:nvSpPr>
        <p:spPr>
          <a:xfrm>
            <a:off x="3386290" y="3974622"/>
            <a:ext cx="701591" cy="307777"/>
          </a:xfrm>
          <a:prstGeom prst="rect">
            <a:avLst/>
          </a:prstGeom>
          <a:noFill/>
        </p:spPr>
        <p:txBody>
          <a:bodyPr wrap="square" rtlCol="0">
            <a:spAutoFit/>
          </a:bodyPr>
          <a:lstStyle/>
          <a:p>
            <a:r>
              <a:rPr lang="en-US" sz="1400" dirty="0">
                <a:solidFill>
                  <a:srgbClr val="FF0000"/>
                </a:solidFill>
              </a:rPr>
              <a:t>3. </a:t>
            </a:r>
            <a:r>
              <a:rPr lang="en-US" sz="1400" dirty="0"/>
              <a:t>84.</a:t>
            </a:r>
          </a:p>
        </p:txBody>
      </p:sp>
      <p:sp>
        <p:nvSpPr>
          <p:cNvPr id="247" name="TextBox 246">
            <a:extLst>
              <a:ext uri="{FF2B5EF4-FFF2-40B4-BE49-F238E27FC236}">
                <a16:creationId xmlns:a16="http://schemas.microsoft.com/office/drawing/2014/main" id="{F291F741-D061-4B46-9EDB-9ABD9360D2D3}"/>
              </a:ext>
            </a:extLst>
          </p:cNvPr>
          <p:cNvSpPr txBox="1"/>
          <p:nvPr/>
        </p:nvSpPr>
        <p:spPr>
          <a:xfrm>
            <a:off x="3942622" y="3974029"/>
            <a:ext cx="808229" cy="307777"/>
          </a:xfrm>
          <a:prstGeom prst="rect">
            <a:avLst/>
          </a:prstGeom>
          <a:noFill/>
        </p:spPr>
        <p:txBody>
          <a:bodyPr wrap="square" rtlCol="0">
            <a:spAutoFit/>
          </a:bodyPr>
          <a:lstStyle/>
          <a:p>
            <a:r>
              <a:rPr lang="en-US" sz="1400" dirty="0">
                <a:solidFill>
                  <a:srgbClr val="FF0000"/>
                </a:solidFill>
              </a:rPr>
              <a:t>4. </a:t>
            </a:r>
            <a:r>
              <a:rPr lang="en-US" sz="1400" dirty="0"/>
              <a:t>114.</a:t>
            </a:r>
          </a:p>
        </p:txBody>
      </p:sp>
      <p:sp>
        <p:nvSpPr>
          <p:cNvPr id="248" name="TextBox 247">
            <a:extLst>
              <a:ext uri="{FF2B5EF4-FFF2-40B4-BE49-F238E27FC236}">
                <a16:creationId xmlns:a16="http://schemas.microsoft.com/office/drawing/2014/main" id="{6DF6D18F-F85B-E44D-9D16-CBEB4A92F542}"/>
              </a:ext>
            </a:extLst>
          </p:cNvPr>
          <p:cNvSpPr txBox="1"/>
          <p:nvPr/>
        </p:nvSpPr>
        <p:spPr>
          <a:xfrm>
            <a:off x="4617902" y="3973436"/>
            <a:ext cx="769390" cy="307777"/>
          </a:xfrm>
          <a:prstGeom prst="rect">
            <a:avLst/>
          </a:prstGeom>
          <a:noFill/>
        </p:spPr>
        <p:txBody>
          <a:bodyPr wrap="square" rtlCol="0">
            <a:spAutoFit/>
          </a:bodyPr>
          <a:lstStyle/>
          <a:p>
            <a:r>
              <a:rPr lang="en-US" sz="1400" dirty="0">
                <a:solidFill>
                  <a:srgbClr val="FF0000"/>
                </a:solidFill>
              </a:rPr>
              <a:t>5. </a:t>
            </a:r>
            <a:r>
              <a:rPr lang="en-US" sz="1400" dirty="0"/>
              <a:t>494.</a:t>
            </a:r>
          </a:p>
        </p:txBody>
      </p:sp>
      <p:sp>
        <p:nvSpPr>
          <p:cNvPr id="249" name="TextBox 248">
            <a:extLst>
              <a:ext uri="{FF2B5EF4-FFF2-40B4-BE49-F238E27FC236}">
                <a16:creationId xmlns:a16="http://schemas.microsoft.com/office/drawing/2014/main" id="{8D9C0313-FE04-7540-82E9-25560E3231AF}"/>
              </a:ext>
            </a:extLst>
          </p:cNvPr>
          <p:cNvSpPr txBox="1"/>
          <p:nvPr/>
        </p:nvSpPr>
        <p:spPr>
          <a:xfrm>
            <a:off x="5360426" y="3973244"/>
            <a:ext cx="769391" cy="307777"/>
          </a:xfrm>
          <a:prstGeom prst="rect">
            <a:avLst/>
          </a:prstGeom>
          <a:noFill/>
        </p:spPr>
        <p:txBody>
          <a:bodyPr wrap="square" rtlCol="0">
            <a:spAutoFit/>
          </a:bodyPr>
          <a:lstStyle/>
          <a:p>
            <a:r>
              <a:rPr lang="en-US" sz="1400" dirty="0">
                <a:solidFill>
                  <a:srgbClr val="FF0000"/>
                </a:solidFill>
              </a:rPr>
              <a:t>6</a:t>
            </a:r>
            <a:r>
              <a:rPr lang="en-US" sz="1400" dirty="0"/>
              <a:t>. 2026.</a:t>
            </a:r>
          </a:p>
        </p:txBody>
      </p:sp>
      <p:sp>
        <p:nvSpPr>
          <p:cNvPr id="250" name="TextBox 249">
            <a:extLst>
              <a:ext uri="{FF2B5EF4-FFF2-40B4-BE49-F238E27FC236}">
                <a16:creationId xmlns:a16="http://schemas.microsoft.com/office/drawing/2014/main" id="{6282AD07-78E5-5445-B77B-D96D69A2B16D}"/>
              </a:ext>
            </a:extLst>
          </p:cNvPr>
          <p:cNvSpPr txBox="1"/>
          <p:nvPr/>
        </p:nvSpPr>
        <p:spPr>
          <a:xfrm>
            <a:off x="6400396" y="4502454"/>
            <a:ext cx="2446247" cy="461665"/>
          </a:xfrm>
          <a:prstGeom prst="rect">
            <a:avLst/>
          </a:prstGeom>
          <a:noFill/>
        </p:spPr>
        <p:txBody>
          <a:bodyPr wrap="square" rtlCol="0">
            <a:spAutoFit/>
          </a:bodyPr>
          <a:lstStyle/>
          <a:p>
            <a:r>
              <a:rPr lang="en-US" sz="1200" dirty="0"/>
              <a:t>Assume: </a:t>
            </a:r>
          </a:p>
          <a:p>
            <a:r>
              <a:rPr lang="en-US" sz="1200" dirty="0"/>
              <a:t>Exponential + polynomial equation</a:t>
            </a:r>
          </a:p>
        </p:txBody>
      </p:sp>
      <p:sp>
        <p:nvSpPr>
          <p:cNvPr id="252" name="TextBox 251">
            <a:extLst>
              <a:ext uri="{FF2B5EF4-FFF2-40B4-BE49-F238E27FC236}">
                <a16:creationId xmlns:a16="http://schemas.microsoft.com/office/drawing/2014/main" id="{77652FC2-54B8-934B-B92D-CBE04B5D379A}"/>
              </a:ext>
            </a:extLst>
          </p:cNvPr>
          <p:cNvSpPr txBox="1"/>
          <p:nvPr/>
        </p:nvSpPr>
        <p:spPr>
          <a:xfrm>
            <a:off x="4894034" y="4612502"/>
            <a:ext cx="1338154" cy="276999"/>
          </a:xfrm>
          <a:prstGeom prst="rect">
            <a:avLst/>
          </a:prstGeom>
          <a:noFill/>
        </p:spPr>
        <p:txBody>
          <a:bodyPr wrap="square" rtlCol="0">
            <a:spAutoFit/>
          </a:bodyPr>
          <a:lstStyle/>
          <a:p>
            <a:r>
              <a:rPr lang="en-US" sz="1200" dirty="0"/>
              <a:t>Note, e ^ </a:t>
            </a:r>
            <a:r>
              <a:rPr lang="en-US" sz="1200" baseline="30000" dirty="0"/>
              <a:t>1.38629</a:t>
            </a:r>
            <a:r>
              <a:rPr lang="en-US" sz="1200" dirty="0"/>
              <a:t> = 4  </a:t>
            </a:r>
          </a:p>
        </p:txBody>
      </p:sp>
      <p:sp>
        <p:nvSpPr>
          <p:cNvPr id="253" name="Rectangle 252">
            <a:extLst>
              <a:ext uri="{FF2B5EF4-FFF2-40B4-BE49-F238E27FC236}">
                <a16:creationId xmlns:a16="http://schemas.microsoft.com/office/drawing/2014/main" id="{85B90F87-6930-9A4A-B34C-E33FAD11FBB3}"/>
              </a:ext>
            </a:extLst>
          </p:cNvPr>
          <p:cNvSpPr/>
          <p:nvPr/>
        </p:nvSpPr>
        <p:spPr>
          <a:xfrm>
            <a:off x="2701719" y="4594071"/>
            <a:ext cx="2411129" cy="307777"/>
          </a:xfrm>
          <a:prstGeom prst="rect">
            <a:avLst/>
          </a:prstGeom>
        </p:spPr>
        <p:txBody>
          <a:bodyPr wrap="square">
            <a:spAutoFit/>
          </a:bodyPr>
          <a:lstStyle/>
          <a:p>
            <a:r>
              <a:rPr lang="en-US" sz="1400" dirty="0"/>
              <a:t>F</a:t>
            </a:r>
            <a:r>
              <a:rPr lang="en-US" sz="1400" baseline="-25000" dirty="0"/>
              <a:t>1</a:t>
            </a:r>
            <a:r>
              <a:rPr lang="en-US" sz="1400" dirty="0"/>
              <a:t>(x) =   (   ) 4 </a:t>
            </a:r>
            <a:r>
              <a:rPr lang="en-US" sz="1400" baseline="30000" dirty="0"/>
              <a:t>x</a:t>
            </a:r>
            <a:r>
              <a:rPr lang="en-US" sz="1400" dirty="0"/>
              <a:t>    -     4 x </a:t>
            </a:r>
          </a:p>
        </p:txBody>
      </p:sp>
      <p:sp>
        <p:nvSpPr>
          <p:cNvPr id="254" name="Rectangle 253">
            <a:extLst>
              <a:ext uri="{FF2B5EF4-FFF2-40B4-BE49-F238E27FC236}">
                <a16:creationId xmlns:a16="http://schemas.microsoft.com/office/drawing/2014/main" id="{C0F8AFCE-F13A-0041-BC8B-7069F793D6CB}"/>
              </a:ext>
            </a:extLst>
          </p:cNvPr>
          <p:cNvSpPr/>
          <p:nvPr/>
        </p:nvSpPr>
        <p:spPr>
          <a:xfrm>
            <a:off x="3058788" y="5373246"/>
            <a:ext cx="644728" cy="307777"/>
          </a:xfrm>
          <a:prstGeom prst="rect">
            <a:avLst/>
          </a:prstGeom>
        </p:spPr>
        <p:txBody>
          <a:bodyPr wrap="none">
            <a:spAutoFit/>
          </a:bodyPr>
          <a:lstStyle/>
          <a:p>
            <a:r>
              <a:rPr lang="en-US" sz="1400" dirty="0"/>
              <a:t>F</a:t>
            </a:r>
            <a:r>
              <a:rPr lang="en-US" sz="1400" baseline="-25000" dirty="0"/>
              <a:t>2</a:t>
            </a:r>
            <a:r>
              <a:rPr lang="en-US" sz="1400" dirty="0"/>
              <a:t>(x) =</a:t>
            </a:r>
          </a:p>
        </p:txBody>
      </p:sp>
      <p:sp>
        <p:nvSpPr>
          <p:cNvPr id="255" name="Rectangle 254">
            <a:extLst>
              <a:ext uri="{FF2B5EF4-FFF2-40B4-BE49-F238E27FC236}">
                <a16:creationId xmlns:a16="http://schemas.microsoft.com/office/drawing/2014/main" id="{064650E3-0CDB-DA48-951A-87FABCEFB59D}"/>
              </a:ext>
            </a:extLst>
          </p:cNvPr>
          <p:cNvSpPr/>
          <p:nvPr/>
        </p:nvSpPr>
        <p:spPr>
          <a:xfrm>
            <a:off x="3061367" y="6131669"/>
            <a:ext cx="660758" cy="307777"/>
          </a:xfrm>
          <a:prstGeom prst="rect">
            <a:avLst/>
          </a:prstGeom>
        </p:spPr>
        <p:txBody>
          <a:bodyPr wrap="none">
            <a:spAutoFit/>
          </a:bodyPr>
          <a:lstStyle/>
          <a:p>
            <a:r>
              <a:rPr lang="en-US" sz="1400" dirty="0"/>
              <a:t>F</a:t>
            </a:r>
            <a:r>
              <a:rPr lang="en-US" sz="1400" baseline="-25000" dirty="0"/>
              <a:t>3</a:t>
            </a:r>
            <a:r>
              <a:rPr lang="en-US" sz="1400" dirty="0"/>
              <a:t>(n) =</a:t>
            </a:r>
          </a:p>
        </p:txBody>
      </p:sp>
      <p:sp>
        <p:nvSpPr>
          <p:cNvPr id="258" name="TextBox 257">
            <a:extLst>
              <a:ext uri="{FF2B5EF4-FFF2-40B4-BE49-F238E27FC236}">
                <a16:creationId xmlns:a16="http://schemas.microsoft.com/office/drawing/2014/main" id="{0D8551C8-6751-8840-9568-FDB4F7940EED}"/>
              </a:ext>
            </a:extLst>
          </p:cNvPr>
          <p:cNvSpPr txBox="1"/>
          <p:nvPr/>
        </p:nvSpPr>
        <p:spPr>
          <a:xfrm>
            <a:off x="4117815" y="3581163"/>
            <a:ext cx="100802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Group 6   </a:t>
            </a:r>
          </a:p>
        </p:txBody>
      </p:sp>
      <p:sp>
        <p:nvSpPr>
          <p:cNvPr id="259" name="TextBox 258">
            <a:extLst>
              <a:ext uri="{FF2B5EF4-FFF2-40B4-BE49-F238E27FC236}">
                <a16:creationId xmlns:a16="http://schemas.microsoft.com/office/drawing/2014/main" id="{78FCF7AB-AAAA-104D-AE79-2AFE9FDD31D8}"/>
              </a:ext>
            </a:extLst>
          </p:cNvPr>
          <p:cNvSpPr txBox="1"/>
          <p:nvPr/>
        </p:nvSpPr>
        <p:spPr>
          <a:xfrm>
            <a:off x="2463121" y="1485591"/>
            <a:ext cx="654833" cy="246221"/>
          </a:xfrm>
          <a:prstGeom prst="rect">
            <a:avLst/>
          </a:prstGeom>
          <a:noFill/>
        </p:spPr>
        <p:txBody>
          <a:bodyPr wrap="square" rtlCol="0">
            <a:spAutoFit/>
          </a:bodyPr>
          <a:lstStyle/>
          <a:p>
            <a:r>
              <a:rPr lang="en-US" sz="1000" dirty="0">
                <a:solidFill>
                  <a:srgbClr val="FF0000"/>
                </a:solidFill>
              </a:rPr>
              <a:t>Group 6  </a:t>
            </a:r>
          </a:p>
        </p:txBody>
      </p:sp>
      <p:grpSp>
        <p:nvGrpSpPr>
          <p:cNvPr id="125" name="Group 124">
            <a:extLst>
              <a:ext uri="{FF2B5EF4-FFF2-40B4-BE49-F238E27FC236}">
                <a16:creationId xmlns:a16="http://schemas.microsoft.com/office/drawing/2014/main" id="{D41B0A8A-E089-F746-802A-0B565C4015FC}"/>
              </a:ext>
            </a:extLst>
          </p:cNvPr>
          <p:cNvGrpSpPr/>
          <p:nvPr/>
        </p:nvGrpSpPr>
        <p:grpSpPr>
          <a:xfrm>
            <a:off x="3354773" y="4599940"/>
            <a:ext cx="271072" cy="301759"/>
            <a:chOff x="3706452" y="3163502"/>
            <a:chExt cx="271072" cy="301759"/>
          </a:xfrm>
        </p:grpSpPr>
        <p:sp>
          <p:nvSpPr>
            <p:cNvPr id="30" name="TextBox 29">
              <a:extLst>
                <a:ext uri="{FF2B5EF4-FFF2-40B4-BE49-F238E27FC236}">
                  <a16:creationId xmlns:a16="http://schemas.microsoft.com/office/drawing/2014/main" id="{94D4AD72-5E59-CC44-A0F0-B4BFDE4BB25B}"/>
                </a:ext>
              </a:extLst>
            </p:cNvPr>
            <p:cNvSpPr txBox="1"/>
            <p:nvPr/>
          </p:nvSpPr>
          <p:spPr>
            <a:xfrm>
              <a:off x="3706452" y="3163502"/>
              <a:ext cx="271072" cy="215444"/>
            </a:xfrm>
            <a:prstGeom prst="rect">
              <a:avLst/>
            </a:prstGeom>
            <a:noFill/>
          </p:spPr>
          <p:txBody>
            <a:bodyPr wrap="square" rtlCol="0">
              <a:spAutoFit/>
            </a:bodyPr>
            <a:lstStyle/>
            <a:p>
              <a:r>
                <a:rPr lang="en-US" sz="800" b="1" dirty="0">
                  <a:latin typeface="+mj-lt"/>
                  <a:cs typeface="Arial" panose="020B0604020202020204" pitchFamily="34" charset="0"/>
                </a:rPr>
                <a:t>3</a:t>
              </a:r>
              <a:r>
                <a:rPr lang="en-US" sz="800" dirty="0"/>
                <a:t>  </a:t>
              </a:r>
            </a:p>
          </p:txBody>
        </p:sp>
        <p:cxnSp>
          <p:nvCxnSpPr>
            <p:cNvPr id="111" name="Straight Connector 110">
              <a:extLst>
                <a:ext uri="{FF2B5EF4-FFF2-40B4-BE49-F238E27FC236}">
                  <a16:creationId xmlns:a16="http://schemas.microsoft.com/office/drawing/2014/main" id="{A5679577-32DD-4944-805F-4A3047293E30}"/>
                </a:ext>
              </a:extLst>
            </p:cNvPr>
            <p:cNvCxnSpPr>
              <a:cxnSpLocks/>
            </p:cNvCxnSpPr>
            <p:nvPr/>
          </p:nvCxnSpPr>
          <p:spPr>
            <a:xfrm flipH="1">
              <a:off x="3816272" y="3274667"/>
              <a:ext cx="61755" cy="9221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E2A044E2-5B84-6F4C-8897-4EA80F9E7DA9}"/>
                </a:ext>
              </a:extLst>
            </p:cNvPr>
            <p:cNvSpPr txBox="1"/>
            <p:nvPr/>
          </p:nvSpPr>
          <p:spPr>
            <a:xfrm>
              <a:off x="3760884" y="3249817"/>
              <a:ext cx="209833" cy="215444"/>
            </a:xfrm>
            <a:prstGeom prst="rect">
              <a:avLst/>
            </a:prstGeom>
            <a:noFill/>
          </p:spPr>
          <p:txBody>
            <a:bodyPr wrap="square" rtlCol="0">
              <a:spAutoFit/>
            </a:bodyPr>
            <a:lstStyle/>
            <a:p>
              <a:r>
                <a:rPr lang="en-US" sz="800" b="1" dirty="0">
                  <a:latin typeface="+mj-lt"/>
                  <a:cs typeface="Arial" panose="020B0604020202020204" pitchFamily="34" charset="0"/>
                </a:rPr>
                <a:t>2</a:t>
              </a:r>
              <a:r>
                <a:rPr lang="en-US" sz="800" dirty="0"/>
                <a:t>  </a:t>
              </a:r>
            </a:p>
          </p:txBody>
        </p:sp>
      </p:grpSp>
      <p:pic>
        <p:nvPicPr>
          <p:cNvPr id="127" name="Picture 126">
            <a:extLst>
              <a:ext uri="{FF2B5EF4-FFF2-40B4-BE49-F238E27FC236}">
                <a16:creationId xmlns:a16="http://schemas.microsoft.com/office/drawing/2014/main" id="{6B1EFA9E-9AE3-2E4C-8022-C2A435F1709D}"/>
              </a:ext>
            </a:extLst>
          </p:cNvPr>
          <p:cNvPicPr>
            <a:picLocks noChangeAspect="1"/>
          </p:cNvPicPr>
          <p:nvPr/>
        </p:nvPicPr>
        <p:blipFill>
          <a:blip r:embed="rId2"/>
          <a:stretch>
            <a:fillRect/>
          </a:stretch>
        </p:blipFill>
        <p:spPr>
          <a:xfrm>
            <a:off x="3697071" y="5414112"/>
            <a:ext cx="2298691" cy="213450"/>
          </a:xfrm>
          <a:prstGeom prst="rect">
            <a:avLst/>
          </a:prstGeom>
        </p:spPr>
      </p:pic>
      <p:pic>
        <p:nvPicPr>
          <p:cNvPr id="129" name="Picture 128">
            <a:extLst>
              <a:ext uri="{FF2B5EF4-FFF2-40B4-BE49-F238E27FC236}">
                <a16:creationId xmlns:a16="http://schemas.microsoft.com/office/drawing/2014/main" id="{4CA7EC4E-2272-9443-97DD-76BB04CF4CCA}"/>
              </a:ext>
            </a:extLst>
          </p:cNvPr>
          <p:cNvPicPr>
            <a:picLocks noChangeAspect="1"/>
          </p:cNvPicPr>
          <p:nvPr/>
        </p:nvPicPr>
        <p:blipFill>
          <a:blip r:embed="rId3"/>
          <a:stretch>
            <a:fillRect/>
          </a:stretch>
        </p:blipFill>
        <p:spPr>
          <a:xfrm>
            <a:off x="3697071" y="6134563"/>
            <a:ext cx="4488514" cy="296343"/>
          </a:xfrm>
          <a:prstGeom prst="rect">
            <a:avLst/>
          </a:prstGeom>
        </p:spPr>
      </p:pic>
      <p:cxnSp>
        <p:nvCxnSpPr>
          <p:cNvPr id="148" name="Straight Connector 147">
            <a:extLst>
              <a:ext uri="{FF2B5EF4-FFF2-40B4-BE49-F238E27FC236}">
                <a16:creationId xmlns:a16="http://schemas.microsoft.com/office/drawing/2014/main" id="{F448BC54-8683-F749-95B0-9C94AF327001}"/>
              </a:ext>
            </a:extLst>
          </p:cNvPr>
          <p:cNvCxnSpPr>
            <a:cxnSpLocks/>
          </p:cNvCxnSpPr>
          <p:nvPr/>
        </p:nvCxnSpPr>
        <p:spPr>
          <a:xfrm flipH="1">
            <a:off x="7086212" y="1833371"/>
            <a:ext cx="1299819" cy="6578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99FA1BFF-F367-2C45-956C-F1CA5BA7A057}"/>
              </a:ext>
            </a:extLst>
          </p:cNvPr>
          <p:cNvCxnSpPr>
            <a:cxnSpLocks/>
          </p:cNvCxnSpPr>
          <p:nvPr/>
        </p:nvCxnSpPr>
        <p:spPr>
          <a:xfrm flipV="1">
            <a:off x="7714947" y="1845904"/>
            <a:ext cx="654832" cy="65483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3D2D27D6-417F-D345-9AB6-436824B3D898}"/>
              </a:ext>
            </a:extLst>
          </p:cNvPr>
          <p:cNvCxnSpPr/>
          <p:nvPr/>
        </p:nvCxnSpPr>
        <p:spPr>
          <a:xfrm flipH="1" flipV="1">
            <a:off x="4081504" y="1824852"/>
            <a:ext cx="654832" cy="654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0732BCC8-5F95-4041-BD49-F79F0415734A}"/>
              </a:ext>
            </a:extLst>
          </p:cNvPr>
          <p:cNvCxnSpPr/>
          <p:nvPr/>
        </p:nvCxnSpPr>
        <p:spPr>
          <a:xfrm>
            <a:off x="2107929" y="1827906"/>
            <a:ext cx="1299819" cy="6578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6A6E0A18-89B3-8144-97BA-AA0BD80FC849}"/>
              </a:ext>
            </a:extLst>
          </p:cNvPr>
          <p:cNvCxnSpPr/>
          <p:nvPr/>
        </p:nvCxnSpPr>
        <p:spPr>
          <a:xfrm flipH="1" flipV="1">
            <a:off x="2745798" y="1820100"/>
            <a:ext cx="654832" cy="654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E3CD3BE4-5C95-AA47-90D8-04FFB77C4E94}"/>
              </a:ext>
            </a:extLst>
          </p:cNvPr>
          <p:cNvCxnSpPr>
            <a:cxnSpLocks/>
          </p:cNvCxnSpPr>
          <p:nvPr/>
        </p:nvCxnSpPr>
        <p:spPr>
          <a:xfrm flipH="1">
            <a:off x="4084446" y="1822315"/>
            <a:ext cx="1299819" cy="6578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5DC17DA7-6134-6547-A3B8-AAB9A5D52D4F}"/>
              </a:ext>
            </a:extLst>
          </p:cNvPr>
          <p:cNvCxnSpPr/>
          <p:nvPr/>
        </p:nvCxnSpPr>
        <p:spPr>
          <a:xfrm>
            <a:off x="6427084" y="1856224"/>
            <a:ext cx="1299819" cy="6578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2312D175-CC5D-BE40-A103-3EDC18231E50}"/>
              </a:ext>
            </a:extLst>
          </p:cNvPr>
          <p:cNvCxnSpPr/>
          <p:nvPr/>
        </p:nvCxnSpPr>
        <p:spPr>
          <a:xfrm rot="16200000">
            <a:off x="1772472" y="2160405"/>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F854EF81-BF17-AC42-A2F3-E6FB69D0B1AE}"/>
              </a:ext>
            </a:extLst>
          </p:cNvPr>
          <p:cNvCxnSpPr/>
          <p:nvPr/>
        </p:nvCxnSpPr>
        <p:spPr>
          <a:xfrm rot="16200000">
            <a:off x="2422729" y="2155087"/>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E4AC540D-D4ED-7A43-987F-AA38E6FB11CC}"/>
              </a:ext>
            </a:extLst>
          </p:cNvPr>
          <p:cNvCxnSpPr/>
          <p:nvPr/>
        </p:nvCxnSpPr>
        <p:spPr>
          <a:xfrm rot="16200000">
            <a:off x="3083686" y="2149769"/>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6E6E0313-D7CB-974E-BDEC-037C1055F62A}"/>
              </a:ext>
            </a:extLst>
          </p:cNvPr>
          <p:cNvCxnSpPr/>
          <p:nvPr/>
        </p:nvCxnSpPr>
        <p:spPr>
          <a:xfrm rot="16200000">
            <a:off x="3733944" y="2144450"/>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502AA1DA-A11F-1147-A965-F19ACBFB5A17}"/>
              </a:ext>
            </a:extLst>
          </p:cNvPr>
          <p:cNvCxnSpPr/>
          <p:nvPr/>
        </p:nvCxnSpPr>
        <p:spPr>
          <a:xfrm rot="16200000">
            <a:off x="4426143" y="2150717"/>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4E96BF5C-7414-0E43-A8B0-9B54BF35E667}"/>
              </a:ext>
            </a:extLst>
          </p:cNvPr>
          <p:cNvCxnSpPr/>
          <p:nvPr/>
        </p:nvCxnSpPr>
        <p:spPr>
          <a:xfrm>
            <a:off x="1493446" y="1829754"/>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DBE5E77E-7CCD-FD4B-A8BF-B9FA6B432A2C}"/>
              </a:ext>
            </a:extLst>
          </p:cNvPr>
          <p:cNvCxnSpPr/>
          <p:nvPr/>
        </p:nvCxnSpPr>
        <p:spPr>
          <a:xfrm>
            <a:off x="2753209" y="1816805"/>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C4E9DB40-A53F-9545-90BE-7190988E4034}"/>
              </a:ext>
            </a:extLst>
          </p:cNvPr>
          <p:cNvCxnSpPr/>
          <p:nvPr/>
        </p:nvCxnSpPr>
        <p:spPr>
          <a:xfrm>
            <a:off x="3404095" y="2483793"/>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67CCEF03-8124-EE41-B943-E285B99448DA}"/>
              </a:ext>
            </a:extLst>
          </p:cNvPr>
          <p:cNvCxnSpPr/>
          <p:nvPr/>
        </p:nvCxnSpPr>
        <p:spPr>
          <a:xfrm>
            <a:off x="4077740" y="1817040"/>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F6F9FE58-78AF-F44E-A9FC-84E954AAA32F}"/>
              </a:ext>
            </a:extLst>
          </p:cNvPr>
          <p:cNvCxnSpPr/>
          <p:nvPr/>
        </p:nvCxnSpPr>
        <p:spPr>
          <a:xfrm>
            <a:off x="2090175" y="2483974"/>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1A127C9C-FCC2-7747-AAF4-2E5449991EAA}"/>
              </a:ext>
            </a:extLst>
          </p:cNvPr>
          <p:cNvCxnSpPr/>
          <p:nvPr/>
        </p:nvCxnSpPr>
        <p:spPr>
          <a:xfrm flipH="1" flipV="1">
            <a:off x="1451583" y="1818569"/>
            <a:ext cx="654832" cy="654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5041F187-75EC-5C4D-9840-272914B89232}"/>
              </a:ext>
            </a:extLst>
          </p:cNvPr>
          <p:cNvCxnSpPr>
            <a:cxnSpLocks/>
          </p:cNvCxnSpPr>
          <p:nvPr/>
        </p:nvCxnSpPr>
        <p:spPr>
          <a:xfrm flipV="1">
            <a:off x="2094664" y="1829014"/>
            <a:ext cx="654832" cy="65483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486FB49D-B8F6-B94F-A8E6-EC2FDA42053E}"/>
              </a:ext>
            </a:extLst>
          </p:cNvPr>
          <p:cNvCxnSpPr>
            <a:cxnSpLocks/>
          </p:cNvCxnSpPr>
          <p:nvPr/>
        </p:nvCxnSpPr>
        <p:spPr>
          <a:xfrm flipV="1">
            <a:off x="3402814" y="1818413"/>
            <a:ext cx="654832" cy="65483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8668A066-2170-F640-AA91-D34D20ED2E29}"/>
              </a:ext>
            </a:extLst>
          </p:cNvPr>
          <p:cNvCxnSpPr/>
          <p:nvPr/>
        </p:nvCxnSpPr>
        <p:spPr>
          <a:xfrm>
            <a:off x="809552" y="1826320"/>
            <a:ext cx="1299819" cy="6578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0" name="Group 169">
            <a:extLst>
              <a:ext uri="{FF2B5EF4-FFF2-40B4-BE49-F238E27FC236}">
                <a16:creationId xmlns:a16="http://schemas.microsoft.com/office/drawing/2014/main" id="{6784CDF7-CBA1-3E47-8B64-4F1FC79323D8}"/>
              </a:ext>
            </a:extLst>
          </p:cNvPr>
          <p:cNvGrpSpPr/>
          <p:nvPr/>
        </p:nvGrpSpPr>
        <p:grpSpPr>
          <a:xfrm>
            <a:off x="665378" y="1740430"/>
            <a:ext cx="171895" cy="165544"/>
            <a:chOff x="1869545" y="1777075"/>
            <a:chExt cx="192026" cy="184931"/>
          </a:xfrm>
        </p:grpSpPr>
        <p:sp>
          <p:nvSpPr>
            <p:cNvPr id="171" name="Oval 170">
              <a:extLst>
                <a:ext uri="{FF2B5EF4-FFF2-40B4-BE49-F238E27FC236}">
                  <a16:creationId xmlns:a16="http://schemas.microsoft.com/office/drawing/2014/main" id="{A63B0DD4-2332-8B40-AC28-EE5BABA2FEC3}"/>
                </a:ext>
              </a:extLst>
            </p:cNvPr>
            <p:cNvSpPr/>
            <p:nvPr/>
          </p:nvSpPr>
          <p:spPr>
            <a:xfrm>
              <a:off x="1970131" y="183378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2" name="Straight Connector 171">
              <a:extLst>
                <a:ext uri="{FF2B5EF4-FFF2-40B4-BE49-F238E27FC236}">
                  <a16:creationId xmlns:a16="http://schemas.microsoft.com/office/drawing/2014/main" id="{A202C4D5-DD73-F443-A73D-9A97CF3DFD6C}"/>
                </a:ext>
              </a:extLst>
            </p:cNvPr>
            <p:cNvCxnSpPr/>
            <p:nvPr/>
          </p:nvCxnSpPr>
          <p:spPr>
            <a:xfrm flipV="1">
              <a:off x="1964515" y="1779126"/>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1A29984C-4715-6D40-8C18-A77FC4319559}"/>
                </a:ext>
              </a:extLst>
            </p:cNvPr>
            <p:cNvCxnSpPr/>
            <p:nvPr/>
          </p:nvCxnSpPr>
          <p:spPr>
            <a:xfrm>
              <a:off x="1872715" y="1777075"/>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D0A1F906-76EA-2045-B158-403161510741}"/>
                </a:ext>
              </a:extLst>
            </p:cNvPr>
            <p:cNvCxnSpPr/>
            <p:nvPr/>
          </p:nvCxnSpPr>
          <p:spPr>
            <a:xfrm>
              <a:off x="1869545" y="1868888"/>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9BB6634D-15B0-2F41-B811-8072B1625FD7}"/>
                </a:ext>
              </a:extLst>
            </p:cNvPr>
            <p:cNvCxnSpPr/>
            <p:nvPr/>
          </p:nvCxnSpPr>
          <p:spPr>
            <a:xfrm>
              <a:off x="1875031" y="1958021"/>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6" name="Oval 175">
            <a:extLst>
              <a:ext uri="{FF2B5EF4-FFF2-40B4-BE49-F238E27FC236}">
                <a16:creationId xmlns:a16="http://schemas.microsoft.com/office/drawing/2014/main" id="{FBB51312-307B-6C46-8561-9A21E326B02A}"/>
              </a:ext>
            </a:extLst>
          </p:cNvPr>
          <p:cNvSpPr/>
          <p:nvPr/>
        </p:nvSpPr>
        <p:spPr>
          <a:xfrm>
            <a:off x="751827" y="2439205"/>
            <a:ext cx="81854" cy="81854"/>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16BB3A78-B356-9A4D-8D8B-5AE8288BBE7A}"/>
              </a:ext>
            </a:extLst>
          </p:cNvPr>
          <p:cNvCxnSpPr/>
          <p:nvPr/>
        </p:nvCxnSpPr>
        <p:spPr>
          <a:xfrm flipV="1">
            <a:off x="1417809" y="1741998"/>
            <a:ext cx="1" cy="1637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4C233C49-829E-2849-8AA4-3280C39509AF}"/>
              </a:ext>
            </a:extLst>
          </p:cNvPr>
          <p:cNvCxnSpPr/>
          <p:nvPr/>
        </p:nvCxnSpPr>
        <p:spPr>
          <a:xfrm>
            <a:off x="1335633" y="1740162"/>
            <a:ext cx="81854"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721E2F38-2EA0-904F-B71E-C187F8133320}"/>
              </a:ext>
            </a:extLst>
          </p:cNvPr>
          <p:cNvCxnSpPr/>
          <p:nvPr/>
        </p:nvCxnSpPr>
        <p:spPr>
          <a:xfrm>
            <a:off x="1332795" y="1822350"/>
            <a:ext cx="81854"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1E3FD970-27C9-0849-9909-44E7641EE849}"/>
              </a:ext>
            </a:extLst>
          </p:cNvPr>
          <p:cNvCxnSpPr/>
          <p:nvPr/>
        </p:nvCxnSpPr>
        <p:spPr>
          <a:xfrm>
            <a:off x="1337706" y="1902139"/>
            <a:ext cx="81854"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AB9F9949-9839-0144-972F-2BB1F85AE144}"/>
              </a:ext>
            </a:extLst>
          </p:cNvPr>
          <p:cNvSpPr/>
          <p:nvPr/>
        </p:nvSpPr>
        <p:spPr>
          <a:xfrm>
            <a:off x="2055238" y="2449026"/>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a:extLst>
              <a:ext uri="{FF2B5EF4-FFF2-40B4-BE49-F238E27FC236}">
                <a16:creationId xmlns:a16="http://schemas.microsoft.com/office/drawing/2014/main" id="{BDD78FBC-ABDB-1E4D-8BD0-4D0AE0B6BA6B}"/>
              </a:ext>
            </a:extLst>
          </p:cNvPr>
          <p:cNvSpPr/>
          <p:nvPr/>
        </p:nvSpPr>
        <p:spPr>
          <a:xfrm>
            <a:off x="3368876" y="2449026"/>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F084639B-43F1-C04B-A035-4B70DA369524}"/>
              </a:ext>
            </a:extLst>
          </p:cNvPr>
          <p:cNvSpPr/>
          <p:nvPr/>
        </p:nvSpPr>
        <p:spPr>
          <a:xfrm>
            <a:off x="4708611" y="1784089"/>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C98CD64F-BEA1-1348-8177-DBD404C2CD4C}"/>
              </a:ext>
            </a:extLst>
          </p:cNvPr>
          <p:cNvSpPr/>
          <p:nvPr/>
        </p:nvSpPr>
        <p:spPr>
          <a:xfrm>
            <a:off x="4018888" y="2446355"/>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5" name="Straight Connector 184">
            <a:extLst>
              <a:ext uri="{FF2B5EF4-FFF2-40B4-BE49-F238E27FC236}">
                <a16:creationId xmlns:a16="http://schemas.microsoft.com/office/drawing/2014/main" id="{5BDB1452-DE9F-CE43-BF3E-D7D1719D5CC1}"/>
              </a:ext>
            </a:extLst>
          </p:cNvPr>
          <p:cNvCxnSpPr/>
          <p:nvPr/>
        </p:nvCxnSpPr>
        <p:spPr>
          <a:xfrm rot="16200000">
            <a:off x="7368437" y="2155524"/>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D4C26A73-12CB-7249-93DE-83597CAB98F4}"/>
              </a:ext>
            </a:extLst>
          </p:cNvPr>
          <p:cNvCxnSpPr/>
          <p:nvPr/>
        </p:nvCxnSpPr>
        <p:spPr>
          <a:xfrm rot="16200000">
            <a:off x="8060637" y="2161791"/>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E1B83F4E-F4D2-3E4E-94FF-E833E15C87D5}"/>
              </a:ext>
            </a:extLst>
          </p:cNvPr>
          <p:cNvCxnSpPr/>
          <p:nvPr/>
        </p:nvCxnSpPr>
        <p:spPr>
          <a:xfrm>
            <a:off x="7027951" y="1825482"/>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856046D5-6735-3041-A6B2-37EC1975A9C2}"/>
              </a:ext>
            </a:extLst>
          </p:cNvPr>
          <p:cNvCxnSpPr/>
          <p:nvPr/>
        </p:nvCxnSpPr>
        <p:spPr>
          <a:xfrm>
            <a:off x="7673052" y="2498697"/>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EE29B997-88CD-054C-8909-C2F921FD1918}"/>
              </a:ext>
            </a:extLst>
          </p:cNvPr>
          <p:cNvCxnSpPr/>
          <p:nvPr/>
        </p:nvCxnSpPr>
        <p:spPr>
          <a:xfrm flipH="1" flipV="1">
            <a:off x="7037307" y="1834907"/>
            <a:ext cx="654832" cy="654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0" name="Oval 189">
            <a:extLst>
              <a:ext uri="{FF2B5EF4-FFF2-40B4-BE49-F238E27FC236}">
                <a16:creationId xmlns:a16="http://schemas.microsoft.com/office/drawing/2014/main" id="{7B269669-7D09-534D-A61E-951BEB642186}"/>
              </a:ext>
            </a:extLst>
          </p:cNvPr>
          <p:cNvSpPr/>
          <p:nvPr/>
        </p:nvSpPr>
        <p:spPr>
          <a:xfrm>
            <a:off x="7658416" y="1793366"/>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a:extLst>
              <a:ext uri="{FF2B5EF4-FFF2-40B4-BE49-F238E27FC236}">
                <a16:creationId xmlns:a16="http://schemas.microsoft.com/office/drawing/2014/main" id="{45089609-8625-2F47-98A5-86A359D2126F}"/>
              </a:ext>
            </a:extLst>
          </p:cNvPr>
          <p:cNvSpPr/>
          <p:nvPr/>
        </p:nvSpPr>
        <p:spPr>
          <a:xfrm>
            <a:off x="8343105" y="1789741"/>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a:extLst>
              <a:ext uri="{FF2B5EF4-FFF2-40B4-BE49-F238E27FC236}">
                <a16:creationId xmlns:a16="http://schemas.microsoft.com/office/drawing/2014/main" id="{1B86CF42-264F-394C-A5FD-C2993A77A7FA}"/>
              </a:ext>
            </a:extLst>
          </p:cNvPr>
          <p:cNvSpPr/>
          <p:nvPr/>
        </p:nvSpPr>
        <p:spPr>
          <a:xfrm>
            <a:off x="8334163" y="2459224"/>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a:extLst>
              <a:ext uri="{FF2B5EF4-FFF2-40B4-BE49-F238E27FC236}">
                <a16:creationId xmlns:a16="http://schemas.microsoft.com/office/drawing/2014/main" id="{0C1210B7-7257-7F47-B387-E4AB3E93B36A}"/>
              </a:ext>
            </a:extLst>
          </p:cNvPr>
          <p:cNvSpPr/>
          <p:nvPr/>
        </p:nvSpPr>
        <p:spPr>
          <a:xfrm>
            <a:off x="7653382" y="2457428"/>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4" name="Straight Connector 193">
            <a:extLst>
              <a:ext uri="{FF2B5EF4-FFF2-40B4-BE49-F238E27FC236}">
                <a16:creationId xmlns:a16="http://schemas.microsoft.com/office/drawing/2014/main" id="{309B0CC3-28A8-244E-9530-C3C445A8456B}"/>
              </a:ext>
            </a:extLst>
          </p:cNvPr>
          <p:cNvCxnSpPr/>
          <p:nvPr/>
        </p:nvCxnSpPr>
        <p:spPr>
          <a:xfrm>
            <a:off x="3397811" y="1812786"/>
            <a:ext cx="1299819" cy="6578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5" name="Oval 194">
            <a:extLst>
              <a:ext uri="{FF2B5EF4-FFF2-40B4-BE49-F238E27FC236}">
                <a16:creationId xmlns:a16="http://schemas.microsoft.com/office/drawing/2014/main" id="{BA4C0419-9D93-C24B-A575-ED544E2DA83C}"/>
              </a:ext>
            </a:extLst>
          </p:cNvPr>
          <p:cNvSpPr/>
          <p:nvPr/>
        </p:nvSpPr>
        <p:spPr>
          <a:xfrm>
            <a:off x="2064180" y="1784964"/>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a:extLst>
              <a:ext uri="{FF2B5EF4-FFF2-40B4-BE49-F238E27FC236}">
                <a16:creationId xmlns:a16="http://schemas.microsoft.com/office/drawing/2014/main" id="{99FD4E10-FA69-2F49-BFE2-1D7EF49E5176}"/>
              </a:ext>
            </a:extLst>
          </p:cNvPr>
          <p:cNvSpPr/>
          <p:nvPr/>
        </p:nvSpPr>
        <p:spPr>
          <a:xfrm>
            <a:off x="1427075" y="1785465"/>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a:extLst>
              <a:ext uri="{FF2B5EF4-FFF2-40B4-BE49-F238E27FC236}">
                <a16:creationId xmlns:a16="http://schemas.microsoft.com/office/drawing/2014/main" id="{385A5953-7326-EE47-A64A-C667FE89A083}"/>
              </a:ext>
            </a:extLst>
          </p:cNvPr>
          <p:cNvSpPr/>
          <p:nvPr/>
        </p:nvSpPr>
        <p:spPr>
          <a:xfrm>
            <a:off x="3367119" y="1784964"/>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a:extLst>
              <a:ext uri="{FF2B5EF4-FFF2-40B4-BE49-F238E27FC236}">
                <a16:creationId xmlns:a16="http://schemas.microsoft.com/office/drawing/2014/main" id="{1FAB38D9-535A-534C-BEAC-C2A8A6DC16E4}"/>
              </a:ext>
            </a:extLst>
          </p:cNvPr>
          <p:cNvSpPr/>
          <p:nvPr/>
        </p:nvSpPr>
        <p:spPr>
          <a:xfrm>
            <a:off x="1405225" y="2440997"/>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99" name="Straight Connector 198">
            <a:extLst>
              <a:ext uri="{FF2B5EF4-FFF2-40B4-BE49-F238E27FC236}">
                <a16:creationId xmlns:a16="http://schemas.microsoft.com/office/drawing/2014/main" id="{8A05A18B-C346-E341-90C7-11C3083B9030}"/>
              </a:ext>
            </a:extLst>
          </p:cNvPr>
          <p:cNvCxnSpPr/>
          <p:nvPr/>
        </p:nvCxnSpPr>
        <p:spPr>
          <a:xfrm flipV="1">
            <a:off x="737497" y="2396083"/>
            <a:ext cx="1" cy="163708"/>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B0653CDB-0E37-384C-B744-EED1A12384B1}"/>
              </a:ext>
            </a:extLst>
          </p:cNvPr>
          <p:cNvCxnSpPr/>
          <p:nvPr/>
        </p:nvCxnSpPr>
        <p:spPr>
          <a:xfrm>
            <a:off x="655321" y="2394247"/>
            <a:ext cx="81854" cy="1836"/>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6C0D1AAE-675C-C04E-B60A-2FF209447B93}"/>
              </a:ext>
            </a:extLst>
          </p:cNvPr>
          <p:cNvCxnSpPr/>
          <p:nvPr/>
        </p:nvCxnSpPr>
        <p:spPr>
          <a:xfrm>
            <a:off x="652483" y="2476435"/>
            <a:ext cx="81854" cy="1836"/>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2240626E-AAE9-A946-B142-4F16B8400E3C}"/>
              </a:ext>
            </a:extLst>
          </p:cNvPr>
          <p:cNvCxnSpPr/>
          <p:nvPr/>
        </p:nvCxnSpPr>
        <p:spPr>
          <a:xfrm>
            <a:off x="657394" y="2556224"/>
            <a:ext cx="81854" cy="1836"/>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3B281C2C-3EA4-1F43-9673-B9C3DFDB3B47}"/>
              </a:ext>
            </a:extLst>
          </p:cNvPr>
          <p:cNvCxnSpPr/>
          <p:nvPr/>
        </p:nvCxnSpPr>
        <p:spPr>
          <a:xfrm flipV="1">
            <a:off x="1394321" y="2396982"/>
            <a:ext cx="1" cy="1637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283DDEA2-5F82-4149-85D9-7E43E0483063}"/>
              </a:ext>
            </a:extLst>
          </p:cNvPr>
          <p:cNvCxnSpPr/>
          <p:nvPr/>
        </p:nvCxnSpPr>
        <p:spPr>
          <a:xfrm>
            <a:off x="1312145" y="2395146"/>
            <a:ext cx="81854"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F6FD9428-FC2F-FF48-8133-E118E60A32D0}"/>
              </a:ext>
            </a:extLst>
          </p:cNvPr>
          <p:cNvCxnSpPr/>
          <p:nvPr/>
        </p:nvCxnSpPr>
        <p:spPr>
          <a:xfrm>
            <a:off x="1309308" y="2477334"/>
            <a:ext cx="81854"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54C99398-9643-6A46-94F2-76F68CEE3BDE}"/>
              </a:ext>
            </a:extLst>
          </p:cNvPr>
          <p:cNvCxnSpPr/>
          <p:nvPr/>
        </p:nvCxnSpPr>
        <p:spPr>
          <a:xfrm>
            <a:off x="1314218" y="2557123"/>
            <a:ext cx="81854"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DE07AFAF-E549-7748-A167-59629585D460}"/>
              </a:ext>
            </a:extLst>
          </p:cNvPr>
          <p:cNvCxnSpPr>
            <a:cxnSpLocks/>
          </p:cNvCxnSpPr>
          <p:nvPr/>
        </p:nvCxnSpPr>
        <p:spPr>
          <a:xfrm flipV="1">
            <a:off x="1478656" y="1828019"/>
            <a:ext cx="1299819" cy="6578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8" name="Oval 207">
            <a:extLst>
              <a:ext uri="{FF2B5EF4-FFF2-40B4-BE49-F238E27FC236}">
                <a16:creationId xmlns:a16="http://schemas.microsoft.com/office/drawing/2014/main" id="{F9178AA8-B12F-E245-9FB7-10490BF7AF57}"/>
              </a:ext>
            </a:extLst>
          </p:cNvPr>
          <p:cNvSpPr/>
          <p:nvPr/>
        </p:nvSpPr>
        <p:spPr>
          <a:xfrm>
            <a:off x="2714192" y="1782293"/>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9" name="Straight Connector 208">
            <a:extLst>
              <a:ext uri="{FF2B5EF4-FFF2-40B4-BE49-F238E27FC236}">
                <a16:creationId xmlns:a16="http://schemas.microsoft.com/office/drawing/2014/main" id="{814E980B-B511-8A43-92E9-6A60B9778D7D}"/>
              </a:ext>
            </a:extLst>
          </p:cNvPr>
          <p:cNvCxnSpPr>
            <a:cxnSpLocks/>
          </p:cNvCxnSpPr>
          <p:nvPr/>
        </p:nvCxnSpPr>
        <p:spPr>
          <a:xfrm flipV="1">
            <a:off x="2763657" y="1818638"/>
            <a:ext cx="1299819" cy="6578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2BD6297B-B6C0-2345-B79F-A9C27FAC34B6}"/>
              </a:ext>
            </a:extLst>
          </p:cNvPr>
          <p:cNvCxnSpPr>
            <a:cxnSpLocks/>
          </p:cNvCxnSpPr>
          <p:nvPr/>
        </p:nvCxnSpPr>
        <p:spPr>
          <a:xfrm flipV="1">
            <a:off x="4745708" y="1824006"/>
            <a:ext cx="654832" cy="65483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B5040E70-DC4A-0E4F-B708-8F30274B8DA2}"/>
              </a:ext>
            </a:extLst>
          </p:cNvPr>
          <p:cNvCxnSpPr/>
          <p:nvPr/>
        </p:nvCxnSpPr>
        <p:spPr>
          <a:xfrm rot="16200000">
            <a:off x="5090347" y="2149871"/>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68C363C1-8789-9F4A-8345-2BC2E02E5593}"/>
              </a:ext>
            </a:extLst>
          </p:cNvPr>
          <p:cNvCxnSpPr/>
          <p:nvPr/>
        </p:nvCxnSpPr>
        <p:spPr>
          <a:xfrm>
            <a:off x="4738096" y="2482637"/>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3" name="Oval 212">
            <a:extLst>
              <a:ext uri="{FF2B5EF4-FFF2-40B4-BE49-F238E27FC236}">
                <a16:creationId xmlns:a16="http://schemas.microsoft.com/office/drawing/2014/main" id="{B0A8CA69-872B-8843-B17E-1127F1CAC710}"/>
              </a:ext>
            </a:extLst>
          </p:cNvPr>
          <p:cNvSpPr/>
          <p:nvPr/>
        </p:nvSpPr>
        <p:spPr>
          <a:xfrm>
            <a:off x="5372814" y="1783243"/>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a:extLst>
              <a:ext uri="{FF2B5EF4-FFF2-40B4-BE49-F238E27FC236}">
                <a16:creationId xmlns:a16="http://schemas.microsoft.com/office/drawing/2014/main" id="{13C5BD3C-6267-5B4A-8BAC-4527AE3DF77C}"/>
              </a:ext>
            </a:extLst>
          </p:cNvPr>
          <p:cNvSpPr/>
          <p:nvPr/>
        </p:nvSpPr>
        <p:spPr>
          <a:xfrm>
            <a:off x="5363873" y="2447305"/>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a:extLst>
              <a:ext uri="{FF2B5EF4-FFF2-40B4-BE49-F238E27FC236}">
                <a16:creationId xmlns:a16="http://schemas.microsoft.com/office/drawing/2014/main" id="{06BFB655-208E-BC49-B434-7D5B9982C954}"/>
              </a:ext>
            </a:extLst>
          </p:cNvPr>
          <p:cNvSpPr/>
          <p:nvPr/>
        </p:nvSpPr>
        <p:spPr>
          <a:xfrm>
            <a:off x="4027830" y="1782293"/>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a:extLst>
              <a:ext uri="{FF2B5EF4-FFF2-40B4-BE49-F238E27FC236}">
                <a16:creationId xmlns:a16="http://schemas.microsoft.com/office/drawing/2014/main" id="{3E586F76-FEA2-4E41-A08C-EB247F7E0072}"/>
              </a:ext>
            </a:extLst>
          </p:cNvPr>
          <p:cNvSpPr/>
          <p:nvPr/>
        </p:nvSpPr>
        <p:spPr>
          <a:xfrm>
            <a:off x="4699669" y="2448151"/>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a:extLst>
              <a:ext uri="{FF2B5EF4-FFF2-40B4-BE49-F238E27FC236}">
                <a16:creationId xmlns:a16="http://schemas.microsoft.com/office/drawing/2014/main" id="{D8ED41B6-02B7-0644-98C8-4B8CC68306C7}"/>
              </a:ext>
            </a:extLst>
          </p:cNvPr>
          <p:cNvSpPr/>
          <p:nvPr/>
        </p:nvSpPr>
        <p:spPr>
          <a:xfrm>
            <a:off x="2705250" y="2446355"/>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a:extLst>
              <a:ext uri="{FF2B5EF4-FFF2-40B4-BE49-F238E27FC236}">
                <a16:creationId xmlns:a16="http://schemas.microsoft.com/office/drawing/2014/main" id="{BD31ABCA-77EB-B04B-8FDB-91447A2636C6}"/>
              </a:ext>
            </a:extLst>
          </p:cNvPr>
          <p:cNvSpPr/>
          <p:nvPr/>
        </p:nvSpPr>
        <p:spPr>
          <a:xfrm>
            <a:off x="5771650" y="2152399"/>
            <a:ext cx="32742" cy="32742"/>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a:extLst>
              <a:ext uri="{FF2B5EF4-FFF2-40B4-BE49-F238E27FC236}">
                <a16:creationId xmlns:a16="http://schemas.microsoft.com/office/drawing/2014/main" id="{8FD8DAA3-2816-5E40-BA87-924459FE8F39}"/>
              </a:ext>
            </a:extLst>
          </p:cNvPr>
          <p:cNvSpPr/>
          <p:nvPr/>
        </p:nvSpPr>
        <p:spPr>
          <a:xfrm>
            <a:off x="5913494" y="2153297"/>
            <a:ext cx="32742" cy="32742"/>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a:extLst>
              <a:ext uri="{FF2B5EF4-FFF2-40B4-BE49-F238E27FC236}">
                <a16:creationId xmlns:a16="http://schemas.microsoft.com/office/drawing/2014/main" id="{2606C033-E9E2-FA46-905D-C93B76B8722C}"/>
              </a:ext>
            </a:extLst>
          </p:cNvPr>
          <p:cNvSpPr/>
          <p:nvPr/>
        </p:nvSpPr>
        <p:spPr>
          <a:xfrm>
            <a:off x="6055339" y="2154195"/>
            <a:ext cx="32742" cy="32742"/>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a:extLst>
              <a:ext uri="{FF2B5EF4-FFF2-40B4-BE49-F238E27FC236}">
                <a16:creationId xmlns:a16="http://schemas.microsoft.com/office/drawing/2014/main" id="{86596F58-E512-1448-A1D6-FA07D9997282}"/>
              </a:ext>
            </a:extLst>
          </p:cNvPr>
          <p:cNvSpPr/>
          <p:nvPr/>
        </p:nvSpPr>
        <p:spPr>
          <a:xfrm>
            <a:off x="7009847" y="1794032"/>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a:extLst>
              <a:ext uri="{FF2B5EF4-FFF2-40B4-BE49-F238E27FC236}">
                <a16:creationId xmlns:a16="http://schemas.microsoft.com/office/drawing/2014/main" id="{FBB1F25F-CE87-204A-AB81-DFB25D46573D}"/>
              </a:ext>
            </a:extLst>
          </p:cNvPr>
          <p:cNvSpPr/>
          <p:nvPr/>
        </p:nvSpPr>
        <p:spPr>
          <a:xfrm>
            <a:off x="7004813" y="2458094"/>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a:extLst>
              <a:ext uri="{FF2B5EF4-FFF2-40B4-BE49-F238E27FC236}">
                <a16:creationId xmlns:a16="http://schemas.microsoft.com/office/drawing/2014/main" id="{171034F7-2C9C-DC4D-8B27-56131D5E61A3}"/>
              </a:ext>
            </a:extLst>
          </p:cNvPr>
          <p:cNvSpPr/>
          <p:nvPr/>
        </p:nvSpPr>
        <p:spPr>
          <a:xfrm>
            <a:off x="6383365" y="1808984"/>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TextBox 223">
            <a:extLst>
              <a:ext uri="{FF2B5EF4-FFF2-40B4-BE49-F238E27FC236}">
                <a16:creationId xmlns:a16="http://schemas.microsoft.com/office/drawing/2014/main" id="{40F7F428-46AA-1E43-B348-92010F78DA18}"/>
              </a:ext>
            </a:extLst>
          </p:cNvPr>
          <p:cNvSpPr txBox="1"/>
          <p:nvPr/>
        </p:nvSpPr>
        <p:spPr>
          <a:xfrm>
            <a:off x="8013067" y="3971072"/>
            <a:ext cx="635969" cy="307777"/>
          </a:xfrm>
          <a:prstGeom prst="rect">
            <a:avLst/>
          </a:prstGeom>
          <a:noFill/>
        </p:spPr>
        <p:txBody>
          <a:bodyPr wrap="square" rtlCol="0">
            <a:spAutoFit/>
          </a:bodyPr>
          <a:lstStyle/>
          <a:p>
            <a:r>
              <a:rPr lang="en-US" sz="1400" dirty="0"/>
              <a:t>L = </a:t>
            </a:r>
          </a:p>
        </p:txBody>
      </p:sp>
      <mc:AlternateContent xmlns:mc="http://schemas.openxmlformats.org/markup-compatibility/2006" xmlns:a14="http://schemas.microsoft.com/office/drawing/2010/main">
        <mc:Choice Requires="a14">
          <p:sp>
            <p:nvSpPr>
              <p:cNvPr id="225" name="Rectangle 224">
                <a:extLst>
                  <a:ext uri="{FF2B5EF4-FFF2-40B4-BE49-F238E27FC236}">
                    <a16:creationId xmlns:a16="http://schemas.microsoft.com/office/drawing/2014/main" id="{C2985CFB-BFD1-CC45-9A2A-ED0595E79E0A}"/>
                  </a:ext>
                </a:extLst>
              </p:cNvPr>
              <p:cNvSpPr/>
              <p:nvPr/>
            </p:nvSpPr>
            <p:spPr>
              <a:xfrm>
                <a:off x="8239084" y="3967188"/>
                <a:ext cx="439608" cy="2987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 </m:t>
                      </m:r>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oMath>
                  </m:oMathPara>
                </a14:m>
                <a:endParaRPr lang="en-US" sz="1200" dirty="0"/>
              </a:p>
            </p:txBody>
          </p:sp>
        </mc:Choice>
        <mc:Fallback xmlns="">
          <p:sp>
            <p:nvSpPr>
              <p:cNvPr id="225" name="Rectangle 224">
                <a:extLst>
                  <a:ext uri="{FF2B5EF4-FFF2-40B4-BE49-F238E27FC236}">
                    <a16:creationId xmlns:a16="http://schemas.microsoft.com/office/drawing/2014/main" id="{C2985CFB-BFD1-CC45-9A2A-ED0595E79E0A}"/>
                  </a:ext>
                </a:extLst>
              </p:cNvPr>
              <p:cNvSpPr>
                <a:spLocks noRot="1" noChangeAspect="1" noMove="1" noResize="1" noEditPoints="1" noAdjustHandles="1" noChangeArrowheads="1" noChangeShapeType="1" noTextEdit="1"/>
              </p:cNvSpPr>
              <p:nvPr/>
            </p:nvSpPr>
            <p:spPr>
              <a:xfrm>
                <a:off x="8239084" y="3967188"/>
                <a:ext cx="439608" cy="298736"/>
              </a:xfrm>
              <a:prstGeom prst="rect">
                <a:avLst/>
              </a:prstGeom>
              <a:blipFill>
                <a:blip r:embed="rId4"/>
                <a:stretch>
                  <a:fillRect b="-4167"/>
                </a:stretch>
              </a:blipFill>
            </p:spPr>
            <p:txBody>
              <a:bodyPr/>
              <a:lstStyle/>
              <a:p>
                <a:r>
                  <a:rPr lang="en-US">
                    <a:noFill/>
                  </a:rPr>
                  <a:t> </a:t>
                </a:r>
              </a:p>
            </p:txBody>
          </p:sp>
        </mc:Fallback>
      </mc:AlternateContent>
      <p:sp>
        <p:nvSpPr>
          <p:cNvPr id="116" name="TextBox 115">
            <a:extLst>
              <a:ext uri="{FF2B5EF4-FFF2-40B4-BE49-F238E27FC236}">
                <a16:creationId xmlns:a16="http://schemas.microsoft.com/office/drawing/2014/main" id="{728A6C7A-4E4F-8C44-9C30-DE626394BA66}"/>
              </a:ext>
            </a:extLst>
          </p:cNvPr>
          <p:cNvSpPr txBox="1"/>
          <p:nvPr/>
        </p:nvSpPr>
        <p:spPr>
          <a:xfrm>
            <a:off x="8333392" y="1151219"/>
            <a:ext cx="425709" cy="261610"/>
          </a:xfrm>
          <a:prstGeom prst="rect">
            <a:avLst/>
          </a:prstGeom>
          <a:noFill/>
        </p:spPr>
        <p:txBody>
          <a:bodyPr wrap="square" rtlCol="0">
            <a:spAutoFit/>
          </a:bodyPr>
          <a:lstStyle/>
          <a:p>
            <a:r>
              <a:rPr lang="en-US" sz="1100" dirty="0">
                <a:solidFill>
                  <a:srgbClr val="FF0000"/>
                </a:solidFill>
                <a:latin typeface="Times New Roman" panose="02020603050405020304" pitchFamily="18" charset="0"/>
                <a:cs typeface="Times New Roman" panose="02020603050405020304" pitchFamily="18" charset="0"/>
              </a:rPr>
              <a:t>1/2 </a:t>
            </a:r>
          </a:p>
        </p:txBody>
      </p:sp>
      <p:sp>
        <p:nvSpPr>
          <p:cNvPr id="117" name="TextBox 116">
            <a:extLst>
              <a:ext uri="{FF2B5EF4-FFF2-40B4-BE49-F238E27FC236}">
                <a16:creationId xmlns:a16="http://schemas.microsoft.com/office/drawing/2014/main" id="{F48F91E8-9D0A-E94B-BE56-B680167A98C2}"/>
              </a:ext>
            </a:extLst>
          </p:cNvPr>
          <p:cNvSpPr txBox="1"/>
          <p:nvPr/>
        </p:nvSpPr>
        <p:spPr>
          <a:xfrm>
            <a:off x="8307845" y="2831251"/>
            <a:ext cx="425708" cy="261610"/>
          </a:xfrm>
          <a:prstGeom prst="rect">
            <a:avLst/>
          </a:prstGeom>
          <a:noFill/>
        </p:spPr>
        <p:txBody>
          <a:bodyPr wrap="square" rtlCol="0">
            <a:spAutoFit/>
          </a:bodyPr>
          <a:lstStyle/>
          <a:p>
            <a:r>
              <a:rPr lang="en-US" sz="1100" dirty="0">
                <a:solidFill>
                  <a:srgbClr val="FF0000"/>
                </a:solidFill>
                <a:latin typeface="Times New Roman" panose="02020603050405020304" pitchFamily="18" charset="0"/>
                <a:cs typeface="Times New Roman" panose="02020603050405020304" pitchFamily="18" charset="0"/>
              </a:rPr>
              <a:t>1/2 </a:t>
            </a:r>
          </a:p>
        </p:txBody>
      </p:sp>
      <p:cxnSp>
        <p:nvCxnSpPr>
          <p:cNvPr id="119" name="Straight Arrow Connector 118">
            <a:extLst>
              <a:ext uri="{FF2B5EF4-FFF2-40B4-BE49-F238E27FC236}">
                <a16:creationId xmlns:a16="http://schemas.microsoft.com/office/drawing/2014/main" id="{E2B987DF-5353-A447-95C7-73238B628BE6}"/>
              </a:ext>
            </a:extLst>
          </p:cNvPr>
          <p:cNvCxnSpPr>
            <a:cxnSpLocks/>
          </p:cNvCxnSpPr>
          <p:nvPr/>
        </p:nvCxnSpPr>
        <p:spPr>
          <a:xfrm>
            <a:off x="8527830" y="1481099"/>
            <a:ext cx="0" cy="2052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7D75F11F-E731-9B44-9DAE-3E63AC8508BD}"/>
              </a:ext>
            </a:extLst>
          </p:cNvPr>
          <p:cNvCxnSpPr>
            <a:cxnSpLocks/>
          </p:cNvCxnSpPr>
          <p:nvPr/>
        </p:nvCxnSpPr>
        <p:spPr>
          <a:xfrm>
            <a:off x="8504175" y="2552416"/>
            <a:ext cx="0" cy="2052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2872CFCE-E3DF-BD40-B727-E59F7EFC8BFD}"/>
              </a:ext>
            </a:extLst>
          </p:cNvPr>
          <p:cNvSpPr txBox="1"/>
          <p:nvPr/>
        </p:nvSpPr>
        <p:spPr>
          <a:xfrm>
            <a:off x="437228" y="298194"/>
            <a:ext cx="8366723"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Member Force Values and Governing Displacement Equation, Group #6       </a:t>
            </a:r>
          </a:p>
        </p:txBody>
      </p:sp>
      <p:grpSp>
        <p:nvGrpSpPr>
          <p:cNvPr id="122" name="Group 121">
            <a:extLst>
              <a:ext uri="{FF2B5EF4-FFF2-40B4-BE49-F238E27FC236}">
                <a16:creationId xmlns:a16="http://schemas.microsoft.com/office/drawing/2014/main" id="{30B7E81C-892F-EC41-B530-0A670850DC6B}"/>
              </a:ext>
            </a:extLst>
          </p:cNvPr>
          <p:cNvGrpSpPr/>
          <p:nvPr/>
        </p:nvGrpSpPr>
        <p:grpSpPr>
          <a:xfrm>
            <a:off x="362205" y="3069614"/>
            <a:ext cx="1678033" cy="481586"/>
            <a:chOff x="1032936" y="5890542"/>
            <a:chExt cx="1678033" cy="481586"/>
          </a:xfrm>
        </p:grpSpPr>
        <p:sp>
          <p:nvSpPr>
            <p:cNvPr id="123" name="TextBox 122">
              <a:extLst>
                <a:ext uri="{FF2B5EF4-FFF2-40B4-BE49-F238E27FC236}">
                  <a16:creationId xmlns:a16="http://schemas.microsoft.com/office/drawing/2014/main" id="{EAB87DE4-ED5C-AA4F-9EAA-4137043F908B}"/>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124" name="TextBox 123">
              <a:extLst>
                <a:ext uri="{FF2B5EF4-FFF2-40B4-BE49-F238E27FC236}">
                  <a16:creationId xmlns:a16="http://schemas.microsoft.com/office/drawing/2014/main" id="{77FD85F6-57B1-A346-AE1C-F84235645175}"/>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2355790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Rectangle 108">
            <a:extLst>
              <a:ext uri="{FF2B5EF4-FFF2-40B4-BE49-F238E27FC236}">
                <a16:creationId xmlns:a16="http://schemas.microsoft.com/office/drawing/2014/main" id="{5EE9DCB0-00CA-654E-8CFC-6EA48EB8CE70}"/>
              </a:ext>
            </a:extLst>
          </p:cNvPr>
          <p:cNvSpPr/>
          <p:nvPr/>
        </p:nvSpPr>
        <p:spPr>
          <a:xfrm>
            <a:off x="307818" y="289711"/>
            <a:ext cx="8573632" cy="6337426"/>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 name="Straight Connector 109">
            <a:extLst>
              <a:ext uri="{FF2B5EF4-FFF2-40B4-BE49-F238E27FC236}">
                <a16:creationId xmlns:a16="http://schemas.microsoft.com/office/drawing/2014/main" id="{A9822224-4706-C645-8086-9526369D1F8D}"/>
              </a:ext>
            </a:extLst>
          </p:cNvPr>
          <p:cNvCxnSpPr/>
          <p:nvPr/>
        </p:nvCxnSpPr>
        <p:spPr>
          <a:xfrm>
            <a:off x="307818" y="737084"/>
            <a:ext cx="85736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B25C0B67-4BC8-E946-A4A0-84E0E4EC9CEE}"/>
              </a:ext>
            </a:extLst>
          </p:cNvPr>
          <p:cNvCxnSpPr/>
          <p:nvPr/>
        </p:nvCxnSpPr>
        <p:spPr>
          <a:xfrm>
            <a:off x="306204" y="3572801"/>
            <a:ext cx="85736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2" name="TextBox 231">
            <a:extLst>
              <a:ext uri="{FF2B5EF4-FFF2-40B4-BE49-F238E27FC236}">
                <a16:creationId xmlns:a16="http://schemas.microsoft.com/office/drawing/2014/main" id="{EDE70424-63AF-7F4B-A08F-92CC19938D5F}"/>
              </a:ext>
            </a:extLst>
          </p:cNvPr>
          <p:cNvSpPr txBox="1"/>
          <p:nvPr/>
        </p:nvSpPr>
        <p:spPr>
          <a:xfrm>
            <a:off x="294418" y="3984238"/>
            <a:ext cx="1850598" cy="307777"/>
          </a:xfrm>
          <a:prstGeom prst="rect">
            <a:avLst/>
          </a:prstGeom>
          <a:noFill/>
        </p:spPr>
        <p:txBody>
          <a:bodyPr wrap="square" rtlCol="0">
            <a:spAutoFit/>
          </a:bodyPr>
          <a:lstStyle/>
          <a:p>
            <a:r>
              <a:rPr lang="en-US" sz="1400" dirty="0"/>
              <a:t>Member force per unit </a:t>
            </a:r>
          </a:p>
        </p:txBody>
      </p:sp>
      <p:sp>
        <p:nvSpPr>
          <p:cNvPr id="233" name="TextBox 232">
            <a:extLst>
              <a:ext uri="{FF2B5EF4-FFF2-40B4-BE49-F238E27FC236}">
                <a16:creationId xmlns:a16="http://schemas.microsoft.com/office/drawing/2014/main" id="{71B2C48D-92EF-684D-A6D2-C8A405E68078}"/>
              </a:ext>
            </a:extLst>
          </p:cNvPr>
          <p:cNvSpPr txBox="1"/>
          <p:nvPr/>
        </p:nvSpPr>
        <p:spPr>
          <a:xfrm>
            <a:off x="6387066" y="3972844"/>
            <a:ext cx="1370951" cy="307777"/>
          </a:xfrm>
          <a:prstGeom prst="rect">
            <a:avLst/>
          </a:prstGeom>
          <a:noFill/>
        </p:spPr>
        <p:txBody>
          <a:bodyPr wrap="square" rtlCol="0">
            <a:spAutoFit/>
          </a:bodyPr>
          <a:lstStyle/>
          <a:p>
            <a:r>
              <a:rPr lang="en-US" sz="1400" dirty="0"/>
              <a:t>Member length </a:t>
            </a:r>
          </a:p>
        </p:txBody>
      </p:sp>
      <p:sp>
        <p:nvSpPr>
          <p:cNvPr id="234" name="TextBox 233">
            <a:extLst>
              <a:ext uri="{FF2B5EF4-FFF2-40B4-BE49-F238E27FC236}">
                <a16:creationId xmlns:a16="http://schemas.microsoft.com/office/drawing/2014/main" id="{EDC28E13-1396-7D43-9CF0-9F7343D2DF2D}"/>
              </a:ext>
            </a:extLst>
          </p:cNvPr>
          <p:cNvSpPr txBox="1"/>
          <p:nvPr/>
        </p:nvSpPr>
        <p:spPr>
          <a:xfrm>
            <a:off x="303044" y="4487876"/>
            <a:ext cx="1699866" cy="523220"/>
          </a:xfrm>
          <a:prstGeom prst="rect">
            <a:avLst/>
          </a:prstGeom>
          <a:noFill/>
        </p:spPr>
        <p:txBody>
          <a:bodyPr wrap="square" rtlCol="0">
            <a:spAutoFit/>
          </a:bodyPr>
          <a:lstStyle/>
          <a:p>
            <a:r>
              <a:rPr lang="en-US" sz="1400" dirty="0"/>
              <a:t>Member force equation per unit </a:t>
            </a:r>
          </a:p>
        </p:txBody>
      </p:sp>
      <p:sp>
        <p:nvSpPr>
          <p:cNvPr id="235" name="TextBox 234">
            <a:extLst>
              <a:ext uri="{FF2B5EF4-FFF2-40B4-BE49-F238E27FC236}">
                <a16:creationId xmlns:a16="http://schemas.microsoft.com/office/drawing/2014/main" id="{8697DB2C-E250-1B46-938D-85EF2F7E5705}"/>
              </a:ext>
            </a:extLst>
          </p:cNvPr>
          <p:cNvSpPr txBox="1"/>
          <p:nvPr/>
        </p:nvSpPr>
        <p:spPr>
          <a:xfrm>
            <a:off x="310466" y="5265973"/>
            <a:ext cx="1543774" cy="523220"/>
          </a:xfrm>
          <a:prstGeom prst="rect">
            <a:avLst/>
          </a:prstGeom>
          <a:noFill/>
        </p:spPr>
        <p:txBody>
          <a:bodyPr wrap="square" rtlCol="0">
            <a:spAutoFit/>
          </a:bodyPr>
          <a:lstStyle/>
          <a:p>
            <a:r>
              <a:rPr lang="en-US" sz="1400" dirty="0"/>
              <a:t>Member force  equation squared </a:t>
            </a:r>
          </a:p>
        </p:txBody>
      </p:sp>
      <p:sp>
        <p:nvSpPr>
          <p:cNvPr id="236" name="TextBox 235">
            <a:extLst>
              <a:ext uri="{FF2B5EF4-FFF2-40B4-BE49-F238E27FC236}">
                <a16:creationId xmlns:a16="http://schemas.microsoft.com/office/drawing/2014/main" id="{62449BC1-39B2-6D41-978C-E52515DE154D}"/>
              </a:ext>
            </a:extLst>
          </p:cNvPr>
          <p:cNvSpPr txBox="1"/>
          <p:nvPr/>
        </p:nvSpPr>
        <p:spPr>
          <a:xfrm>
            <a:off x="313597" y="5990163"/>
            <a:ext cx="1934210" cy="523220"/>
          </a:xfrm>
          <a:prstGeom prst="rect">
            <a:avLst/>
          </a:prstGeom>
          <a:noFill/>
        </p:spPr>
        <p:txBody>
          <a:bodyPr wrap="square" rtlCol="0">
            <a:spAutoFit/>
          </a:bodyPr>
          <a:lstStyle/>
          <a:p>
            <a:r>
              <a:rPr lang="en-US" sz="1400" dirty="0"/>
              <a:t>Member force squared and summed equation  </a:t>
            </a:r>
          </a:p>
        </p:txBody>
      </p:sp>
      <p:cxnSp>
        <p:nvCxnSpPr>
          <p:cNvPr id="237" name="Straight Connector 236">
            <a:extLst>
              <a:ext uri="{FF2B5EF4-FFF2-40B4-BE49-F238E27FC236}">
                <a16:creationId xmlns:a16="http://schemas.microsoft.com/office/drawing/2014/main" id="{6769ED7F-FE24-844C-8849-4109FC00763B}"/>
              </a:ext>
            </a:extLst>
          </p:cNvPr>
          <p:cNvCxnSpPr>
            <a:cxnSpLocks/>
          </p:cNvCxnSpPr>
          <p:nvPr/>
        </p:nvCxnSpPr>
        <p:spPr>
          <a:xfrm>
            <a:off x="306061" y="3942351"/>
            <a:ext cx="8573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B5195A43-3311-0242-8EB9-721A8800C8C4}"/>
              </a:ext>
            </a:extLst>
          </p:cNvPr>
          <p:cNvCxnSpPr>
            <a:cxnSpLocks/>
          </p:cNvCxnSpPr>
          <p:nvPr/>
        </p:nvCxnSpPr>
        <p:spPr>
          <a:xfrm>
            <a:off x="309115" y="4313057"/>
            <a:ext cx="85707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31AC7391-2821-8243-A147-7040F143CAE5}"/>
              </a:ext>
            </a:extLst>
          </p:cNvPr>
          <p:cNvCxnSpPr>
            <a:cxnSpLocks/>
          </p:cNvCxnSpPr>
          <p:nvPr/>
        </p:nvCxnSpPr>
        <p:spPr>
          <a:xfrm>
            <a:off x="304802" y="5147062"/>
            <a:ext cx="85750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C7CBC0B6-FE61-1E4E-9C13-B54D8CF22BE2}"/>
              </a:ext>
            </a:extLst>
          </p:cNvPr>
          <p:cNvCxnSpPr>
            <a:cxnSpLocks/>
          </p:cNvCxnSpPr>
          <p:nvPr/>
        </p:nvCxnSpPr>
        <p:spPr>
          <a:xfrm>
            <a:off x="304802" y="5900227"/>
            <a:ext cx="85750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898599C0-7ACC-B546-B351-E19F7DC7EF5B}"/>
              </a:ext>
            </a:extLst>
          </p:cNvPr>
          <p:cNvCxnSpPr>
            <a:cxnSpLocks/>
          </p:cNvCxnSpPr>
          <p:nvPr/>
        </p:nvCxnSpPr>
        <p:spPr>
          <a:xfrm>
            <a:off x="7810322" y="3943786"/>
            <a:ext cx="0" cy="3676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7DCACAEE-A743-A74A-8961-E6169D95225B}"/>
              </a:ext>
            </a:extLst>
          </p:cNvPr>
          <p:cNvCxnSpPr>
            <a:cxnSpLocks/>
          </p:cNvCxnSpPr>
          <p:nvPr/>
        </p:nvCxnSpPr>
        <p:spPr>
          <a:xfrm>
            <a:off x="6280706" y="3945639"/>
            <a:ext cx="0" cy="12014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4ED9AC35-1F71-F340-B302-F7CA40262BCC}"/>
              </a:ext>
            </a:extLst>
          </p:cNvPr>
          <p:cNvCxnSpPr>
            <a:cxnSpLocks/>
          </p:cNvCxnSpPr>
          <p:nvPr/>
        </p:nvCxnSpPr>
        <p:spPr>
          <a:xfrm>
            <a:off x="2181668" y="3943543"/>
            <a:ext cx="0" cy="26835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4" name="TextBox 243">
            <a:extLst>
              <a:ext uri="{FF2B5EF4-FFF2-40B4-BE49-F238E27FC236}">
                <a16:creationId xmlns:a16="http://schemas.microsoft.com/office/drawing/2014/main" id="{290B0C06-F927-4445-957D-25ECADE8FD12}"/>
              </a:ext>
            </a:extLst>
          </p:cNvPr>
          <p:cNvSpPr txBox="1"/>
          <p:nvPr/>
        </p:nvSpPr>
        <p:spPr>
          <a:xfrm>
            <a:off x="2547041" y="3984434"/>
            <a:ext cx="535212" cy="307777"/>
          </a:xfrm>
          <a:prstGeom prst="rect">
            <a:avLst/>
          </a:prstGeom>
          <a:noFill/>
        </p:spPr>
        <p:txBody>
          <a:bodyPr wrap="square" rtlCol="0">
            <a:spAutoFit/>
          </a:bodyPr>
          <a:lstStyle/>
          <a:p>
            <a:r>
              <a:rPr lang="en-US" sz="1400" dirty="0">
                <a:solidFill>
                  <a:srgbClr val="FF0000"/>
                </a:solidFill>
              </a:rPr>
              <a:t>1. </a:t>
            </a:r>
            <a:r>
              <a:rPr lang="en-US" sz="1400" dirty="0"/>
              <a:t>4.</a:t>
            </a:r>
          </a:p>
        </p:txBody>
      </p:sp>
      <p:sp>
        <p:nvSpPr>
          <p:cNvPr id="245" name="TextBox 244">
            <a:extLst>
              <a:ext uri="{FF2B5EF4-FFF2-40B4-BE49-F238E27FC236}">
                <a16:creationId xmlns:a16="http://schemas.microsoft.com/office/drawing/2014/main" id="{510F7031-9C34-1D4C-999B-7C760EB4BBEC}"/>
              </a:ext>
            </a:extLst>
          </p:cNvPr>
          <p:cNvSpPr txBox="1"/>
          <p:nvPr/>
        </p:nvSpPr>
        <p:spPr>
          <a:xfrm>
            <a:off x="3103826" y="3979528"/>
            <a:ext cx="587294" cy="307777"/>
          </a:xfrm>
          <a:prstGeom prst="rect">
            <a:avLst/>
          </a:prstGeom>
          <a:noFill/>
        </p:spPr>
        <p:txBody>
          <a:bodyPr wrap="square" rtlCol="0">
            <a:spAutoFit/>
          </a:bodyPr>
          <a:lstStyle/>
          <a:p>
            <a:r>
              <a:rPr lang="en-US" sz="1400" dirty="0">
                <a:solidFill>
                  <a:srgbClr val="FF0000"/>
                </a:solidFill>
              </a:rPr>
              <a:t>2.</a:t>
            </a:r>
            <a:r>
              <a:rPr lang="en-US" sz="1400" dirty="0"/>
              <a:t> 26.</a:t>
            </a:r>
          </a:p>
        </p:txBody>
      </p:sp>
      <p:sp>
        <p:nvSpPr>
          <p:cNvPr id="246" name="TextBox 245">
            <a:extLst>
              <a:ext uri="{FF2B5EF4-FFF2-40B4-BE49-F238E27FC236}">
                <a16:creationId xmlns:a16="http://schemas.microsoft.com/office/drawing/2014/main" id="{27AC077C-B6D9-C94C-973E-DD00638EF5EB}"/>
              </a:ext>
            </a:extLst>
          </p:cNvPr>
          <p:cNvSpPr txBox="1"/>
          <p:nvPr/>
        </p:nvSpPr>
        <p:spPr>
          <a:xfrm>
            <a:off x="3721570" y="3974622"/>
            <a:ext cx="701591" cy="307777"/>
          </a:xfrm>
          <a:prstGeom prst="rect">
            <a:avLst/>
          </a:prstGeom>
          <a:noFill/>
        </p:spPr>
        <p:txBody>
          <a:bodyPr wrap="square" rtlCol="0">
            <a:spAutoFit/>
          </a:bodyPr>
          <a:lstStyle/>
          <a:p>
            <a:r>
              <a:rPr lang="en-US" sz="1400" dirty="0">
                <a:solidFill>
                  <a:srgbClr val="FF0000"/>
                </a:solidFill>
              </a:rPr>
              <a:t>3. </a:t>
            </a:r>
            <a:r>
              <a:rPr lang="en-US" sz="1400" dirty="0"/>
              <a:t>120.</a:t>
            </a:r>
          </a:p>
        </p:txBody>
      </p:sp>
      <p:sp>
        <p:nvSpPr>
          <p:cNvPr id="247" name="TextBox 246">
            <a:extLst>
              <a:ext uri="{FF2B5EF4-FFF2-40B4-BE49-F238E27FC236}">
                <a16:creationId xmlns:a16="http://schemas.microsoft.com/office/drawing/2014/main" id="{F291F741-D061-4B46-9EDB-9ABD9360D2D3}"/>
              </a:ext>
            </a:extLst>
          </p:cNvPr>
          <p:cNvSpPr txBox="1"/>
          <p:nvPr/>
        </p:nvSpPr>
        <p:spPr>
          <a:xfrm>
            <a:off x="4430302" y="3974029"/>
            <a:ext cx="808229" cy="307777"/>
          </a:xfrm>
          <a:prstGeom prst="rect">
            <a:avLst/>
          </a:prstGeom>
          <a:noFill/>
        </p:spPr>
        <p:txBody>
          <a:bodyPr wrap="square" rtlCol="0">
            <a:spAutoFit/>
          </a:bodyPr>
          <a:lstStyle/>
          <a:p>
            <a:r>
              <a:rPr lang="en-US" sz="1400" dirty="0">
                <a:solidFill>
                  <a:srgbClr val="FF0000"/>
                </a:solidFill>
              </a:rPr>
              <a:t>4. </a:t>
            </a:r>
            <a:r>
              <a:rPr lang="en-US" sz="1400" dirty="0"/>
              <a:t>502.</a:t>
            </a:r>
          </a:p>
        </p:txBody>
      </p:sp>
      <p:sp>
        <p:nvSpPr>
          <p:cNvPr id="248" name="TextBox 247">
            <a:extLst>
              <a:ext uri="{FF2B5EF4-FFF2-40B4-BE49-F238E27FC236}">
                <a16:creationId xmlns:a16="http://schemas.microsoft.com/office/drawing/2014/main" id="{6DF6D18F-F85B-E44D-9D16-CBEB4A92F542}"/>
              </a:ext>
            </a:extLst>
          </p:cNvPr>
          <p:cNvSpPr txBox="1"/>
          <p:nvPr/>
        </p:nvSpPr>
        <p:spPr>
          <a:xfrm>
            <a:off x="5154350" y="3973436"/>
            <a:ext cx="769390" cy="307777"/>
          </a:xfrm>
          <a:prstGeom prst="rect">
            <a:avLst/>
          </a:prstGeom>
          <a:noFill/>
        </p:spPr>
        <p:txBody>
          <a:bodyPr wrap="square" rtlCol="0">
            <a:spAutoFit/>
          </a:bodyPr>
          <a:lstStyle/>
          <a:p>
            <a:r>
              <a:rPr lang="en-US" sz="1400" dirty="0">
                <a:solidFill>
                  <a:srgbClr val="FF0000"/>
                </a:solidFill>
              </a:rPr>
              <a:t>5. </a:t>
            </a:r>
            <a:r>
              <a:rPr lang="en-US" sz="1400" dirty="0"/>
              <a:t>2036.</a:t>
            </a:r>
          </a:p>
        </p:txBody>
      </p:sp>
      <p:sp>
        <p:nvSpPr>
          <p:cNvPr id="250" name="TextBox 249">
            <a:extLst>
              <a:ext uri="{FF2B5EF4-FFF2-40B4-BE49-F238E27FC236}">
                <a16:creationId xmlns:a16="http://schemas.microsoft.com/office/drawing/2014/main" id="{6282AD07-78E5-5445-B77B-D96D69A2B16D}"/>
              </a:ext>
            </a:extLst>
          </p:cNvPr>
          <p:cNvSpPr txBox="1"/>
          <p:nvPr/>
        </p:nvSpPr>
        <p:spPr>
          <a:xfrm>
            <a:off x="6400396" y="4502454"/>
            <a:ext cx="2446247" cy="461665"/>
          </a:xfrm>
          <a:prstGeom prst="rect">
            <a:avLst/>
          </a:prstGeom>
          <a:noFill/>
        </p:spPr>
        <p:txBody>
          <a:bodyPr wrap="square" rtlCol="0">
            <a:spAutoFit/>
          </a:bodyPr>
          <a:lstStyle/>
          <a:p>
            <a:r>
              <a:rPr lang="en-US" sz="1200" dirty="0"/>
              <a:t>Assume: </a:t>
            </a:r>
          </a:p>
          <a:p>
            <a:r>
              <a:rPr lang="en-US" sz="1200" dirty="0"/>
              <a:t>Exponential + polynomial equation</a:t>
            </a:r>
          </a:p>
        </p:txBody>
      </p:sp>
      <p:sp>
        <p:nvSpPr>
          <p:cNvPr id="252" name="TextBox 251">
            <a:extLst>
              <a:ext uri="{FF2B5EF4-FFF2-40B4-BE49-F238E27FC236}">
                <a16:creationId xmlns:a16="http://schemas.microsoft.com/office/drawing/2014/main" id="{77652FC2-54B8-934B-B92D-CBE04B5D379A}"/>
              </a:ext>
            </a:extLst>
          </p:cNvPr>
          <p:cNvSpPr txBox="1"/>
          <p:nvPr/>
        </p:nvSpPr>
        <p:spPr>
          <a:xfrm>
            <a:off x="4894034" y="4612502"/>
            <a:ext cx="1338154" cy="276999"/>
          </a:xfrm>
          <a:prstGeom prst="rect">
            <a:avLst/>
          </a:prstGeom>
          <a:noFill/>
        </p:spPr>
        <p:txBody>
          <a:bodyPr wrap="square" rtlCol="0">
            <a:spAutoFit/>
          </a:bodyPr>
          <a:lstStyle/>
          <a:p>
            <a:r>
              <a:rPr lang="en-US" sz="1200" dirty="0"/>
              <a:t>Note, e ^ </a:t>
            </a:r>
            <a:r>
              <a:rPr lang="en-US" sz="1200" baseline="30000" dirty="0"/>
              <a:t>1.38629</a:t>
            </a:r>
            <a:r>
              <a:rPr lang="en-US" sz="1200" dirty="0"/>
              <a:t> = 4  </a:t>
            </a:r>
          </a:p>
        </p:txBody>
      </p:sp>
      <p:sp>
        <p:nvSpPr>
          <p:cNvPr id="253" name="Rectangle 252">
            <a:extLst>
              <a:ext uri="{FF2B5EF4-FFF2-40B4-BE49-F238E27FC236}">
                <a16:creationId xmlns:a16="http://schemas.microsoft.com/office/drawing/2014/main" id="{85B90F87-6930-9A4A-B34C-E33FAD11FBB3}"/>
              </a:ext>
            </a:extLst>
          </p:cNvPr>
          <p:cNvSpPr/>
          <p:nvPr/>
        </p:nvSpPr>
        <p:spPr>
          <a:xfrm>
            <a:off x="2296900" y="4594071"/>
            <a:ext cx="2411129" cy="307777"/>
          </a:xfrm>
          <a:prstGeom prst="rect">
            <a:avLst/>
          </a:prstGeom>
        </p:spPr>
        <p:txBody>
          <a:bodyPr wrap="square">
            <a:spAutoFit/>
          </a:bodyPr>
          <a:lstStyle/>
          <a:p>
            <a:r>
              <a:rPr lang="en-US" sz="1400" dirty="0"/>
              <a:t>F</a:t>
            </a:r>
            <a:r>
              <a:rPr lang="en-US" sz="1400" baseline="-25000" dirty="0"/>
              <a:t>1</a:t>
            </a:r>
            <a:r>
              <a:rPr lang="en-US" sz="1400" dirty="0"/>
              <a:t>(x) =   (2) 4 </a:t>
            </a:r>
            <a:r>
              <a:rPr lang="en-US" sz="1400" baseline="30000" dirty="0"/>
              <a:t>x</a:t>
            </a:r>
            <a:r>
              <a:rPr lang="en-US" sz="1400" dirty="0"/>
              <a:t>    -     2 x    -     2</a:t>
            </a:r>
          </a:p>
        </p:txBody>
      </p:sp>
      <p:sp>
        <p:nvSpPr>
          <p:cNvPr id="254" name="Rectangle 253">
            <a:extLst>
              <a:ext uri="{FF2B5EF4-FFF2-40B4-BE49-F238E27FC236}">
                <a16:creationId xmlns:a16="http://schemas.microsoft.com/office/drawing/2014/main" id="{C0F8AFCE-F13A-0041-BC8B-7069F793D6CB}"/>
              </a:ext>
            </a:extLst>
          </p:cNvPr>
          <p:cNvSpPr/>
          <p:nvPr/>
        </p:nvSpPr>
        <p:spPr>
          <a:xfrm>
            <a:off x="3095364" y="5379342"/>
            <a:ext cx="644728" cy="307777"/>
          </a:xfrm>
          <a:prstGeom prst="rect">
            <a:avLst/>
          </a:prstGeom>
        </p:spPr>
        <p:txBody>
          <a:bodyPr wrap="none">
            <a:spAutoFit/>
          </a:bodyPr>
          <a:lstStyle/>
          <a:p>
            <a:r>
              <a:rPr lang="en-US" sz="1400" dirty="0"/>
              <a:t>F</a:t>
            </a:r>
            <a:r>
              <a:rPr lang="en-US" sz="1400" baseline="-25000" dirty="0"/>
              <a:t>2</a:t>
            </a:r>
            <a:r>
              <a:rPr lang="en-US" sz="1400" dirty="0"/>
              <a:t>(x) =</a:t>
            </a:r>
          </a:p>
        </p:txBody>
      </p:sp>
      <p:sp>
        <p:nvSpPr>
          <p:cNvPr id="255" name="Rectangle 254">
            <a:extLst>
              <a:ext uri="{FF2B5EF4-FFF2-40B4-BE49-F238E27FC236}">
                <a16:creationId xmlns:a16="http://schemas.microsoft.com/office/drawing/2014/main" id="{064650E3-0CDB-DA48-951A-87FABCEFB59D}"/>
              </a:ext>
            </a:extLst>
          </p:cNvPr>
          <p:cNvSpPr/>
          <p:nvPr/>
        </p:nvSpPr>
        <p:spPr>
          <a:xfrm>
            <a:off x="2939447" y="6131669"/>
            <a:ext cx="660758" cy="307777"/>
          </a:xfrm>
          <a:prstGeom prst="rect">
            <a:avLst/>
          </a:prstGeom>
        </p:spPr>
        <p:txBody>
          <a:bodyPr wrap="none">
            <a:spAutoFit/>
          </a:bodyPr>
          <a:lstStyle/>
          <a:p>
            <a:r>
              <a:rPr lang="en-US" sz="1400" dirty="0"/>
              <a:t>F</a:t>
            </a:r>
            <a:r>
              <a:rPr lang="en-US" sz="1400" baseline="-25000" dirty="0"/>
              <a:t>3</a:t>
            </a:r>
            <a:r>
              <a:rPr lang="en-US" sz="1400" dirty="0"/>
              <a:t>(n) =</a:t>
            </a:r>
          </a:p>
        </p:txBody>
      </p:sp>
      <p:sp>
        <p:nvSpPr>
          <p:cNvPr id="258" name="TextBox 257">
            <a:extLst>
              <a:ext uri="{FF2B5EF4-FFF2-40B4-BE49-F238E27FC236}">
                <a16:creationId xmlns:a16="http://schemas.microsoft.com/office/drawing/2014/main" id="{0D8551C8-6751-8840-9568-FDB4F7940EED}"/>
              </a:ext>
            </a:extLst>
          </p:cNvPr>
          <p:cNvSpPr txBox="1"/>
          <p:nvPr/>
        </p:nvSpPr>
        <p:spPr>
          <a:xfrm>
            <a:off x="4169443" y="3573668"/>
            <a:ext cx="100802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Group 7   </a:t>
            </a:r>
          </a:p>
        </p:txBody>
      </p:sp>
      <p:sp>
        <p:nvSpPr>
          <p:cNvPr id="259" name="TextBox 258">
            <a:extLst>
              <a:ext uri="{FF2B5EF4-FFF2-40B4-BE49-F238E27FC236}">
                <a16:creationId xmlns:a16="http://schemas.microsoft.com/office/drawing/2014/main" id="{78FCF7AB-AAAA-104D-AE79-2AFE9FDD31D8}"/>
              </a:ext>
            </a:extLst>
          </p:cNvPr>
          <p:cNvSpPr txBox="1"/>
          <p:nvPr/>
        </p:nvSpPr>
        <p:spPr>
          <a:xfrm>
            <a:off x="1147484" y="1485411"/>
            <a:ext cx="649943" cy="246221"/>
          </a:xfrm>
          <a:prstGeom prst="rect">
            <a:avLst/>
          </a:prstGeom>
          <a:noFill/>
        </p:spPr>
        <p:txBody>
          <a:bodyPr wrap="square" rtlCol="0">
            <a:spAutoFit/>
          </a:bodyPr>
          <a:lstStyle/>
          <a:p>
            <a:r>
              <a:rPr lang="en-US" sz="1000" dirty="0">
                <a:solidFill>
                  <a:srgbClr val="FF0000"/>
                </a:solidFill>
              </a:rPr>
              <a:t>Group 7  </a:t>
            </a:r>
          </a:p>
        </p:txBody>
      </p:sp>
      <p:pic>
        <p:nvPicPr>
          <p:cNvPr id="2" name="Picture 1">
            <a:extLst>
              <a:ext uri="{FF2B5EF4-FFF2-40B4-BE49-F238E27FC236}">
                <a16:creationId xmlns:a16="http://schemas.microsoft.com/office/drawing/2014/main" id="{7F938E51-974B-934B-959B-48B09DD7C472}"/>
              </a:ext>
            </a:extLst>
          </p:cNvPr>
          <p:cNvPicPr>
            <a:picLocks noChangeAspect="1"/>
          </p:cNvPicPr>
          <p:nvPr/>
        </p:nvPicPr>
        <p:blipFill>
          <a:blip r:embed="rId2"/>
          <a:stretch>
            <a:fillRect/>
          </a:stretch>
        </p:blipFill>
        <p:spPr>
          <a:xfrm>
            <a:off x="3768314" y="5432134"/>
            <a:ext cx="2732590" cy="201267"/>
          </a:xfrm>
          <a:prstGeom prst="rect">
            <a:avLst/>
          </a:prstGeom>
        </p:spPr>
      </p:pic>
      <p:pic>
        <p:nvPicPr>
          <p:cNvPr id="30" name="Picture 29">
            <a:extLst>
              <a:ext uri="{FF2B5EF4-FFF2-40B4-BE49-F238E27FC236}">
                <a16:creationId xmlns:a16="http://schemas.microsoft.com/office/drawing/2014/main" id="{792C5196-29ED-2F45-8096-BB889F900330}"/>
              </a:ext>
            </a:extLst>
          </p:cNvPr>
          <p:cNvPicPr>
            <a:picLocks noChangeAspect="1"/>
          </p:cNvPicPr>
          <p:nvPr/>
        </p:nvPicPr>
        <p:blipFill>
          <a:blip r:embed="rId3"/>
          <a:stretch>
            <a:fillRect/>
          </a:stretch>
        </p:blipFill>
        <p:spPr>
          <a:xfrm>
            <a:off x="3604979" y="6129305"/>
            <a:ext cx="4758389" cy="301071"/>
          </a:xfrm>
          <a:prstGeom prst="rect">
            <a:avLst/>
          </a:prstGeom>
        </p:spPr>
      </p:pic>
      <p:cxnSp>
        <p:nvCxnSpPr>
          <p:cNvPr id="143" name="Straight Connector 142">
            <a:extLst>
              <a:ext uri="{FF2B5EF4-FFF2-40B4-BE49-F238E27FC236}">
                <a16:creationId xmlns:a16="http://schemas.microsoft.com/office/drawing/2014/main" id="{B64E24C6-02A3-4748-9A88-711F931DEEB3}"/>
              </a:ext>
            </a:extLst>
          </p:cNvPr>
          <p:cNvCxnSpPr>
            <a:cxnSpLocks/>
          </p:cNvCxnSpPr>
          <p:nvPr/>
        </p:nvCxnSpPr>
        <p:spPr>
          <a:xfrm flipH="1">
            <a:off x="7095992" y="1848037"/>
            <a:ext cx="1299819" cy="6578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D17B123D-2B3D-4A48-9874-8E6AD961CB54}"/>
              </a:ext>
            </a:extLst>
          </p:cNvPr>
          <p:cNvCxnSpPr>
            <a:cxnSpLocks/>
          </p:cNvCxnSpPr>
          <p:nvPr/>
        </p:nvCxnSpPr>
        <p:spPr>
          <a:xfrm flipV="1">
            <a:off x="7724727" y="1860570"/>
            <a:ext cx="654832" cy="654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B8F9196A-0AF9-CF4C-A166-86656C165660}"/>
              </a:ext>
            </a:extLst>
          </p:cNvPr>
          <p:cNvCxnSpPr/>
          <p:nvPr/>
        </p:nvCxnSpPr>
        <p:spPr>
          <a:xfrm flipH="1" flipV="1">
            <a:off x="4091284" y="1839518"/>
            <a:ext cx="654832" cy="654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19BF19A7-C8A7-D946-ACE0-52D9370C52DE}"/>
              </a:ext>
            </a:extLst>
          </p:cNvPr>
          <p:cNvCxnSpPr/>
          <p:nvPr/>
        </p:nvCxnSpPr>
        <p:spPr>
          <a:xfrm>
            <a:off x="2117709" y="1842572"/>
            <a:ext cx="1299819" cy="65783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D906C3AC-B0FA-6F4A-8553-3EFB297C991B}"/>
              </a:ext>
            </a:extLst>
          </p:cNvPr>
          <p:cNvCxnSpPr/>
          <p:nvPr/>
        </p:nvCxnSpPr>
        <p:spPr>
          <a:xfrm flipH="1" flipV="1">
            <a:off x="2755578" y="1834766"/>
            <a:ext cx="654832" cy="654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21CABC6B-3FF1-A443-8848-0502F64048AB}"/>
              </a:ext>
            </a:extLst>
          </p:cNvPr>
          <p:cNvCxnSpPr>
            <a:cxnSpLocks/>
          </p:cNvCxnSpPr>
          <p:nvPr/>
        </p:nvCxnSpPr>
        <p:spPr>
          <a:xfrm flipH="1">
            <a:off x="4094226" y="1836981"/>
            <a:ext cx="1299819" cy="6578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94ABBFBD-3025-4144-A76E-0512093CA53E}"/>
              </a:ext>
            </a:extLst>
          </p:cNvPr>
          <p:cNvCxnSpPr/>
          <p:nvPr/>
        </p:nvCxnSpPr>
        <p:spPr>
          <a:xfrm>
            <a:off x="6436864" y="1870890"/>
            <a:ext cx="1299819" cy="65783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5DFC9353-200E-F443-9202-E41E553CF016}"/>
              </a:ext>
            </a:extLst>
          </p:cNvPr>
          <p:cNvCxnSpPr/>
          <p:nvPr/>
        </p:nvCxnSpPr>
        <p:spPr>
          <a:xfrm rot="16200000">
            <a:off x="1782252" y="2175071"/>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25F37CC0-3099-7B4E-9DED-62E158F117C0}"/>
              </a:ext>
            </a:extLst>
          </p:cNvPr>
          <p:cNvCxnSpPr/>
          <p:nvPr/>
        </p:nvCxnSpPr>
        <p:spPr>
          <a:xfrm rot="16200000">
            <a:off x="2432509" y="2169753"/>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ACF4EF06-987D-2C46-B683-12F9EA92DD0E}"/>
              </a:ext>
            </a:extLst>
          </p:cNvPr>
          <p:cNvCxnSpPr/>
          <p:nvPr/>
        </p:nvCxnSpPr>
        <p:spPr>
          <a:xfrm rot="16200000">
            <a:off x="3093466" y="2164435"/>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4E7EF678-8810-0B4F-81B1-780E37F737CF}"/>
              </a:ext>
            </a:extLst>
          </p:cNvPr>
          <p:cNvCxnSpPr/>
          <p:nvPr/>
        </p:nvCxnSpPr>
        <p:spPr>
          <a:xfrm rot="16200000">
            <a:off x="3743724" y="2159116"/>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B17216E3-18A9-7247-8B8A-9D612CFD1F0A}"/>
              </a:ext>
            </a:extLst>
          </p:cNvPr>
          <p:cNvCxnSpPr/>
          <p:nvPr/>
        </p:nvCxnSpPr>
        <p:spPr>
          <a:xfrm rot="16200000">
            <a:off x="4435923" y="2165383"/>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45C88EE4-F8C5-4045-BA33-B4823E448921}"/>
              </a:ext>
            </a:extLst>
          </p:cNvPr>
          <p:cNvCxnSpPr/>
          <p:nvPr/>
        </p:nvCxnSpPr>
        <p:spPr>
          <a:xfrm>
            <a:off x="1503226" y="1844420"/>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E15D34B1-9095-114B-A984-0E051CFE60FC}"/>
              </a:ext>
            </a:extLst>
          </p:cNvPr>
          <p:cNvCxnSpPr/>
          <p:nvPr/>
        </p:nvCxnSpPr>
        <p:spPr>
          <a:xfrm>
            <a:off x="2762989" y="1831471"/>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8AF1C24C-BFDA-264A-AFAD-EF6910121288}"/>
              </a:ext>
            </a:extLst>
          </p:cNvPr>
          <p:cNvCxnSpPr/>
          <p:nvPr/>
        </p:nvCxnSpPr>
        <p:spPr>
          <a:xfrm>
            <a:off x="3413875" y="2498459"/>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1A5FF8F7-4936-3D4D-A844-D801364A4506}"/>
              </a:ext>
            </a:extLst>
          </p:cNvPr>
          <p:cNvCxnSpPr/>
          <p:nvPr/>
        </p:nvCxnSpPr>
        <p:spPr>
          <a:xfrm>
            <a:off x="4087520" y="1831706"/>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C443F7F0-5F51-3B44-871E-F2BD6BF38693}"/>
              </a:ext>
            </a:extLst>
          </p:cNvPr>
          <p:cNvCxnSpPr/>
          <p:nvPr/>
        </p:nvCxnSpPr>
        <p:spPr>
          <a:xfrm>
            <a:off x="2099955" y="2498640"/>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F30F4932-74EB-7B40-8F5A-9867782BC913}"/>
              </a:ext>
            </a:extLst>
          </p:cNvPr>
          <p:cNvCxnSpPr/>
          <p:nvPr/>
        </p:nvCxnSpPr>
        <p:spPr>
          <a:xfrm flipH="1" flipV="1">
            <a:off x="1461363" y="1833235"/>
            <a:ext cx="654832" cy="654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13CED3E0-D9ED-5F4D-80A1-F3AADAC02908}"/>
              </a:ext>
            </a:extLst>
          </p:cNvPr>
          <p:cNvCxnSpPr>
            <a:cxnSpLocks/>
          </p:cNvCxnSpPr>
          <p:nvPr/>
        </p:nvCxnSpPr>
        <p:spPr>
          <a:xfrm flipV="1">
            <a:off x="2104444" y="1843680"/>
            <a:ext cx="654832" cy="654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6BD84F19-76BD-1447-B2C7-1065FB70F24F}"/>
              </a:ext>
            </a:extLst>
          </p:cNvPr>
          <p:cNvCxnSpPr>
            <a:cxnSpLocks/>
          </p:cNvCxnSpPr>
          <p:nvPr/>
        </p:nvCxnSpPr>
        <p:spPr>
          <a:xfrm flipV="1">
            <a:off x="3412594" y="1833079"/>
            <a:ext cx="654832" cy="654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32BA4A77-5916-2642-B091-BEE22E7F5940}"/>
              </a:ext>
            </a:extLst>
          </p:cNvPr>
          <p:cNvCxnSpPr/>
          <p:nvPr/>
        </p:nvCxnSpPr>
        <p:spPr>
          <a:xfrm>
            <a:off x="819332" y="1840986"/>
            <a:ext cx="1299819" cy="65783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64" name="Group 163">
            <a:extLst>
              <a:ext uri="{FF2B5EF4-FFF2-40B4-BE49-F238E27FC236}">
                <a16:creationId xmlns:a16="http://schemas.microsoft.com/office/drawing/2014/main" id="{AEBD3A71-D3CF-C34A-ADD2-C332B201D696}"/>
              </a:ext>
            </a:extLst>
          </p:cNvPr>
          <p:cNvGrpSpPr/>
          <p:nvPr/>
        </p:nvGrpSpPr>
        <p:grpSpPr>
          <a:xfrm>
            <a:off x="675158" y="1755096"/>
            <a:ext cx="171895" cy="165544"/>
            <a:chOff x="1869545" y="1777075"/>
            <a:chExt cx="192026" cy="184931"/>
          </a:xfrm>
        </p:grpSpPr>
        <p:sp>
          <p:nvSpPr>
            <p:cNvPr id="165" name="Oval 164">
              <a:extLst>
                <a:ext uri="{FF2B5EF4-FFF2-40B4-BE49-F238E27FC236}">
                  <a16:creationId xmlns:a16="http://schemas.microsoft.com/office/drawing/2014/main" id="{8AF0E035-632F-9049-B28A-2ADF34C02CCC}"/>
                </a:ext>
              </a:extLst>
            </p:cNvPr>
            <p:cNvSpPr/>
            <p:nvPr/>
          </p:nvSpPr>
          <p:spPr>
            <a:xfrm>
              <a:off x="1970131" y="183378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6" name="Straight Connector 165">
              <a:extLst>
                <a:ext uri="{FF2B5EF4-FFF2-40B4-BE49-F238E27FC236}">
                  <a16:creationId xmlns:a16="http://schemas.microsoft.com/office/drawing/2014/main" id="{2D9B39EE-8C76-5F4F-A64E-DA813B92CBBD}"/>
                </a:ext>
              </a:extLst>
            </p:cNvPr>
            <p:cNvCxnSpPr/>
            <p:nvPr/>
          </p:nvCxnSpPr>
          <p:spPr>
            <a:xfrm flipV="1">
              <a:off x="1964515" y="1779126"/>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17C177AF-2D95-834E-A651-04BB0E48AE14}"/>
                </a:ext>
              </a:extLst>
            </p:cNvPr>
            <p:cNvCxnSpPr/>
            <p:nvPr/>
          </p:nvCxnSpPr>
          <p:spPr>
            <a:xfrm>
              <a:off x="1872715" y="1777075"/>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52CE377E-5C74-E046-B760-CEED6D675C77}"/>
                </a:ext>
              </a:extLst>
            </p:cNvPr>
            <p:cNvCxnSpPr/>
            <p:nvPr/>
          </p:nvCxnSpPr>
          <p:spPr>
            <a:xfrm>
              <a:off x="1869545" y="1868888"/>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674FD1D1-B7FC-434E-8538-420685AA6B18}"/>
                </a:ext>
              </a:extLst>
            </p:cNvPr>
            <p:cNvCxnSpPr/>
            <p:nvPr/>
          </p:nvCxnSpPr>
          <p:spPr>
            <a:xfrm>
              <a:off x="1875031" y="1958021"/>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0" name="Oval 169">
            <a:extLst>
              <a:ext uri="{FF2B5EF4-FFF2-40B4-BE49-F238E27FC236}">
                <a16:creationId xmlns:a16="http://schemas.microsoft.com/office/drawing/2014/main" id="{A898BF1A-CDAE-B04C-AA0A-139BB4A44811}"/>
              </a:ext>
            </a:extLst>
          </p:cNvPr>
          <p:cNvSpPr/>
          <p:nvPr/>
        </p:nvSpPr>
        <p:spPr>
          <a:xfrm>
            <a:off x="761607" y="2453871"/>
            <a:ext cx="81854" cy="81854"/>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1" name="Straight Connector 170">
            <a:extLst>
              <a:ext uri="{FF2B5EF4-FFF2-40B4-BE49-F238E27FC236}">
                <a16:creationId xmlns:a16="http://schemas.microsoft.com/office/drawing/2014/main" id="{109A3F98-7B2B-A945-92BE-D1FD8D754D84}"/>
              </a:ext>
            </a:extLst>
          </p:cNvPr>
          <p:cNvCxnSpPr/>
          <p:nvPr/>
        </p:nvCxnSpPr>
        <p:spPr>
          <a:xfrm flipV="1">
            <a:off x="1427589" y="1756664"/>
            <a:ext cx="1" cy="1637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F0010C97-D129-E74A-B5C4-1CFF7A7FA0DB}"/>
              </a:ext>
            </a:extLst>
          </p:cNvPr>
          <p:cNvCxnSpPr/>
          <p:nvPr/>
        </p:nvCxnSpPr>
        <p:spPr>
          <a:xfrm>
            <a:off x="1345413" y="1754828"/>
            <a:ext cx="81854"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1CF563EA-A31F-904C-B758-004215B8F6B4}"/>
              </a:ext>
            </a:extLst>
          </p:cNvPr>
          <p:cNvCxnSpPr/>
          <p:nvPr/>
        </p:nvCxnSpPr>
        <p:spPr>
          <a:xfrm>
            <a:off x="1342575" y="1837016"/>
            <a:ext cx="81854"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ADFD9F40-BA42-F94D-9F4C-ED8878C29157}"/>
              </a:ext>
            </a:extLst>
          </p:cNvPr>
          <p:cNvCxnSpPr/>
          <p:nvPr/>
        </p:nvCxnSpPr>
        <p:spPr>
          <a:xfrm>
            <a:off x="1347486" y="1916805"/>
            <a:ext cx="81854"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5" name="Oval 174">
            <a:extLst>
              <a:ext uri="{FF2B5EF4-FFF2-40B4-BE49-F238E27FC236}">
                <a16:creationId xmlns:a16="http://schemas.microsoft.com/office/drawing/2014/main" id="{73C24C44-695A-A04B-AFC9-24B1BFEFC09B}"/>
              </a:ext>
            </a:extLst>
          </p:cNvPr>
          <p:cNvSpPr/>
          <p:nvPr/>
        </p:nvSpPr>
        <p:spPr>
          <a:xfrm>
            <a:off x="2065018" y="2463692"/>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a:extLst>
              <a:ext uri="{FF2B5EF4-FFF2-40B4-BE49-F238E27FC236}">
                <a16:creationId xmlns:a16="http://schemas.microsoft.com/office/drawing/2014/main" id="{4D74D256-3821-3548-A134-799C9C9CDF64}"/>
              </a:ext>
            </a:extLst>
          </p:cNvPr>
          <p:cNvSpPr/>
          <p:nvPr/>
        </p:nvSpPr>
        <p:spPr>
          <a:xfrm>
            <a:off x="3378656" y="2463692"/>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7E5149E3-944F-DB44-97CC-AAE91EEEDE71}"/>
              </a:ext>
            </a:extLst>
          </p:cNvPr>
          <p:cNvSpPr/>
          <p:nvPr/>
        </p:nvSpPr>
        <p:spPr>
          <a:xfrm>
            <a:off x="4718391" y="1798755"/>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a:extLst>
              <a:ext uri="{FF2B5EF4-FFF2-40B4-BE49-F238E27FC236}">
                <a16:creationId xmlns:a16="http://schemas.microsoft.com/office/drawing/2014/main" id="{C9685A30-4E8C-6246-9AB0-836A22C5A598}"/>
              </a:ext>
            </a:extLst>
          </p:cNvPr>
          <p:cNvSpPr/>
          <p:nvPr/>
        </p:nvSpPr>
        <p:spPr>
          <a:xfrm>
            <a:off x="4028668" y="2461021"/>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9" name="Straight Connector 178">
            <a:extLst>
              <a:ext uri="{FF2B5EF4-FFF2-40B4-BE49-F238E27FC236}">
                <a16:creationId xmlns:a16="http://schemas.microsoft.com/office/drawing/2014/main" id="{4CF61599-D529-634B-ADE2-73CED1D4285E}"/>
              </a:ext>
            </a:extLst>
          </p:cNvPr>
          <p:cNvCxnSpPr/>
          <p:nvPr/>
        </p:nvCxnSpPr>
        <p:spPr>
          <a:xfrm rot="16200000">
            <a:off x="7378217" y="2170190"/>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917FB29D-6348-0840-B331-489893BEB37E}"/>
              </a:ext>
            </a:extLst>
          </p:cNvPr>
          <p:cNvCxnSpPr/>
          <p:nvPr/>
        </p:nvCxnSpPr>
        <p:spPr>
          <a:xfrm rot="16200000">
            <a:off x="8070417" y="2176457"/>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A58AF693-668C-8F4E-940D-9E13310E764B}"/>
              </a:ext>
            </a:extLst>
          </p:cNvPr>
          <p:cNvCxnSpPr/>
          <p:nvPr/>
        </p:nvCxnSpPr>
        <p:spPr>
          <a:xfrm>
            <a:off x="7037731" y="1840148"/>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014429FC-890C-7E40-B31F-EA67703A27EB}"/>
              </a:ext>
            </a:extLst>
          </p:cNvPr>
          <p:cNvCxnSpPr/>
          <p:nvPr/>
        </p:nvCxnSpPr>
        <p:spPr>
          <a:xfrm>
            <a:off x="7682832" y="2513363"/>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43898F4B-E3CE-DA47-A4B4-4E86A484CECD}"/>
              </a:ext>
            </a:extLst>
          </p:cNvPr>
          <p:cNvCxnSpPr/>
          <p:nvPr/>
        </p:nvCxnSpPr>
        <p:spPr>
          <a:xfrm flipH="1" flipV="1">
            <a:off x="7047087" y="1849573"/>
            <a:ext cx="654832" cy="654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Oval 183">
            <a:extLst>
              <a:ext uri="{FF2B5EF4-FFF2-40B4-BE49-F238E27FC236}">
                <a16:creationId xmlns:a16="http://schemas.microsoft.com/office/drawing/2014/main" id="{D7411AB1-30E3-744D-86F6-E56A39AE272B}"/>
              </a:ext>
            </a:extLst>
          </p:cNvPr>
          <p:cNvSpPr/>
          <p:nvPr/>
        </p:nvSpPr>
        <p:spPr>
          <a:xfrm>
            <a:off x="7668196" y="1808032"/>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228676C0-BA00-FE46-922B-32089B6A44E1}"/>
              </a:ext>
            </a:extLst>
          </p:cNvPr>
          <p:cNvSpPr/>
          <p:nvPr/>
        </p:nvSpPr>
        <p:spPr>
          <a:xfrm>
            <a:off x="8352885" y="1804407"/>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a:extLst>
              <a:ext uri="{FF2B5EF4-FFF2-40B4-BE49-F238E27FC236}">
                <a16:creationId xmlns:a16="http://schemas.microsoft.com/office/drawing/2014/main" id="{395CB21C-7B21-9547-B251-5310EE0E6FA5}"/>
              </a:ext>
            </a:extLst>
          </p:cNvPr>
          <p:cNvSpPr/>
          <p:nvPr/>
        </p:nvSpPr>
        <p:spPr>
          <a:xfrm>
            <a:off x="8343943" y="2473890"/>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a:extLst>
              <a:ext uri="{FF2B5EF4-FFF2-40B4-BE49-F238E27FC236}">
                <a16:creationId xmlns:a16="http://schemas.microsoft.com/office/drawing/2014/main" id="{5BB07ACA-4033-ED4D-BFA8-CE91BE1ABF84}"/>
              </a:ext>
            </a:extLst>
          </p:cNvPr>
          <p:cNvSpPr/>
          <p:nvPr/>
        </p:nvSpPr>
        <p:spPr>
          <a:xfrm>
            <a:off x="7663162" y="2472094"/>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8" name="Straight Connector 187">
            <a:extLst>
              <a:ext uri="{FF2B5EF4-FFF2-40B4-BE49-F238E27FC236}">
                <a16:creationId xmlns:a16="http://schemas.microsoft.com/office/drawing/2014/main" id="{22198ED5-F9F7-B74D-B3A3-84B70A975F61}"/>
              </a:ext>
            </a:extLst>
          </p:cNvPr>
          <p:cNvCxnSpPr/>
          <p:nvPr/>
        </p:nvCxnSpPr>
        <p:spPr>
          <a:xfrm>
            <a:off x="3407591" y="1827452"/>
            <a:ext cx="1299819" cy="65783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89" name="Oval 188">
            <a:extLst>
              <a:ext uri="{FF2B5EF4-FFF2-40B4-BE49-F238E27FC236}">
                <a16:creationId xmlns:a16="http://schemas.microsoft.com/office/drawing/2014/main" id="{A9993E01-55A4-004D-A637-16CABCD7F5A5}"/>
              </a:ext>
            </a:extLst>
          </p:cNvPr>
          <p:cNvSpPr/>
          <p:nvPr/>
        </p:nvSpPr>
        <p:spPr>
          <a:xfrm>
            <a:off x="2073960" y="1799630"/>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a:extLst>
              <a:ext uri="{FF2B5EF4-FFF2-40B4-BE49-F238E27FC236}">
                <a16:creationId xmlns:a16="http://schemas.microsoft.com/office/drawing/2014/main" id="{73F7FBED-6B52-BA46-BCC7-643FA8F8AF4D}"/>
              </a:ext>
            </a:extLst>
          </p:cNvPr>
          <p:cNvSpPr/>
          <p:nvPr/>
        </p:nvSpPr>
        <p:spPr>
          <a:xfrm>
            <a:off x="1436855" y="1800131"/>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a:extLst>
              <a:ext uri="{FF2B5EF4-FFF2-40B4-BE49-F238E27FC236}">
                <a16:creationId xmlns:a16="http://schemas.microsoft.com/office/drawing/2014/main" id="{C0E8C049-618B-3449-B2A9-96535A19DF4A}"/>
              </a:ext>
            </a:extLst>
          </p:cNvPr>
          <p:cNvSpPr/>
          <p:nvPr/>
        </p:nvSpPr>
        <p:spPr>
          <a:xfrm>
            <a:off x="3376899" y="1799630"/>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a:extLst>
              <a:ext uri="{FF2B5EF4-FFF2-40B4-BE49-F238E27FC236}">
                <a16:creationId xmlns:a16="http://schemas.microsoft.com/office/drawing/2014/main" id="{86673D8B-A0C4-5343-A3B5-51AACDE0D227}"/>
              </a:ext>
            </a:extLst>
          </p:cNvPr>
          <p:cNvSpPr/>
          <p:nvPr/>
        </p:nvSpPr>
        <p:spPr>
          <a:xfrm>
            <a:off x="1415005" y="2455663"/>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93" name="Straight Connector 192">
            <a:extLst>
              <a:ext uri="{FF2B5EF4-FFF2-40B4-BE49-F238E27FC236}">
                <a16:creationId xmlns:a16="http://schemas.microsoft.com/office/drawing/2014/main" id="{2105261A-7609-6444-95E8-F8196B4DE5CE}"/>
              </a:ext>
            </a:extLst>
          </p:cNvPr>
          <p:cNvCxnSpPr/>
          <p:nvPr/>
        </p:nvCxnSpPr>
        <p:spPr>
          <a:xfrm flipV="1">
            <a:off x="747277" y="2410749"/>
            <a:ext cx="1" cy="163708"/>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26E62A96-9F01-1847-8BB9-D2C9B636EAA4}"/>
              </a:ext>
            </a:extLst>
          </p:cNvPr>
          <p:cNvCxnSpPr/>
          <p:nvPr/>
        </p:nvCxnSpPr>
        <p:spPr>
          <a:xfrm>
            <a:off x="665101" y="2408913"/>
            <a:ext cx="81854" cy="1836"/>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3DC3F5E9-A969-E947-B5CD-8AEB5785B732}"/>
              </a:ext>
            </a:extLst>
          </p:cNvPr>
          <p:cNvCxnSpPr/>
          <p:nvPr/>
        </p:nvCxnSpPr>
        <p:spPr>
          <a:xfrm>
            <a:off x="662263" y="2491101"/>
            <a:ext cx="81854" cy="1836"/>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8D091062-CD92-4B42-A34B-98BA86F1C4D2}"/>
              </a:ext>
            </a:extLst>
          </p:cNvPr>
          <p:cNvCxnSpPr/>
          <p:nvPr/>
        </p:nvCxnSpPr>
        <p:spPr>
          <a:xfrm>
            <a:off x="667174" y="2570890"/>
            <a:ext cx="81854" cy="1836"/>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6F66E636-62AA-7048-9E06-A4FC9501881A}"/>
              </a:ext>
            </a:extLst>
          </p:cNvPr>
          <p:cNvCxnSpPr/>
          <p:nvPr/>
        </p:nvCxnSpPr>
        <p:spPr>
          <a:xfrm flipV="1">
            <a:off x="1404101" y="2411648"/>
            <a:ext cx="1" cy="1637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C2DE490E-70E4-1A44-8DE7-C2722C923BCB}"/>
              </a:ext>
            </a:extLst>
          </p:cNvPr>
          <p:cNvCxnSpPr/>
          <p:nvPr/>
        </p:nvCxnSpPr>
        <p:spPr>
          <a:xfrm>
            <a:off x="1321925" y="2409812"/>
            <a:ext cx="81854"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83EFC963-24DC-9745-8FDF-7251389E9EAD}"/>
              </a:ext>
            </a:extLst>
          </p:cNvPr>
          <p:cNvCxnSpPr/>
          <p:nvPr/>
        </p:nvCxnSpPr>
        <p:spPr>
          <a:xfrm>
            <a:off x="1319088" y="2492000"/>
            <a:ext cx="81854"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990FC9F7-19CD-0D44-B7DA-5F4F0A775802}"/>
              </a:ext>
            </a:extLst>
          </p:cNvPr>
          <p:cNvCxnSpPr/>
          <p:nvPr/>
        </p:nvCxnSpPr>
        <p:spPr>
          <a:xfrm>
            <a:off x="1323998" y="2571789"/>
            <a:ext cx="81854"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D3C7C129-71CA-0F47-A827-1C4263C48D52}"/>
              </a:ext>
            </a:extLst>
          </p:cNvPr>
          <p:cNvCxnSpPr>
            <a:cxnSpLocks/>
          </p:cNvCxnSpPr>
          <p:nvPr/>
        </p:nvCxnSpPr>
        <p:spPr>
          <a:xfrm flipV="1">
            <a:off x="1488436" y="1842685"/>
            <a:ext cx="1299819" cy="6578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2" name="Oval 201">
            <a:extLst>
              <a:ext uri="{FF2B5EF4-FFF2-40B4-BE49-F238E27FC236}">
                <a16:creationId xmlns:a16="http://schemas.microsoft.com/office/drawing/2014/main" id="{DE569A64-9266-9F4C-9FF9-EE001F50B3BB}"/>
              </a:ext>
            </a:extLst>
          </p:cNvPr>
          <p:cNvSpPr/>
          <p:nvPr/>
        </p:nvSpPr>
        <p:spPr>
          <a:xfrm>
            <a:off x="2723972" y="1796959"/>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3" name="Straight Connector 202">
            <a:extLst>
              <a:ext uri="{FF2B5EF4-FFF2-40B4-BE49-F238E27FC236}">
                <a16:creationId xmlns:a16="http://schemas.microsoft.com/office/drawing/2014/main" id="{CDED4416-5D16-5B47-AFC3-F471C3FEBA65}"/>
              </a:ext>
            </a:extLst>
          </p:cNvPr>
          <p:cNvCxnSpPr>
            <a:cxnSpLocks/>
          </p:cNvCxnSpPr>
          <p:nvPr/>
        </p:nvCxnSpPr>
        <p:spPr>
          <a:xfrm flipV="1">
            <a:off x="2773437" y="1833304"/>
            <a:ext cx="1299819" cy="6578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BED21AEA-D7B4-FD46-8006-554EF3BFCA83}"/>
              </a:ext>
            </a:extLst>
          </p:cNvPr>
          <p:cNvCxnSpPr>
            <a:cxnSpLocks/>
          </p:cNvCxnSpPr>
          <p:nvPr/>
        </p:nvCxnSpPr>
        <p:spPr>
          <a:xfrm flipV="1">
            <a:off x="4755488" y="1838672"/>
            <a:ext cx="654832" cy="654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B77D29A5-3B1F-B04D-BF33-8529141A3661}"/>
              </a:ext>
            </a:extLst>
          </p:cNvPr>
          <p:cNvCxnSpPr/>
          <p:nvPr/>
        </p:nvCxnSpPr>
        <p:spPr>
          <a:xfrm rot="16200000">
            <a:off x="5100127" y="2164537"/>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3B261560-FC9B-F54A-8BCB-B4485C11650F}"/>
              </a:ext>
            </a:extLst>
          </p:cNvPr>
          <p:cNvCxnSpPr/>
          <p:nvPr/>
        </p:nvCxnSpPr>
        <p:spPr>
          <a:xfrm>
            <a:off x="4747876" y="2497303"/>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7" name="Oval 206">
            <a:extLst>
              <a:ext uri="{FF2B5EF4-FFF2-40B4-BE49-F238E27FC236}">
                <a16:creationId xmlns:a16="http://schemas.microsoft.com/office/drawing/2014/main" id="{40702A9D-3D7A-524A-9FAA-85B229846D94}"/>
              </a:ext>
            </a:extLst>
          </p:cNvPr>
          <p:cNvSpPr/>
          <p:nvPr/>
        </p:nvSpPr>
        <p:spPr>
          <a:xfrm>
            <a:off x="5382594" y="1797909"/>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30F33024-8293-5E4D-AA4C-0B2CBAE032E9}"/>
              </a:ext>
            </a:extLst>
          </p:cNvPr>
          <p:cNvSpPr/>
          <p:nvPr/>
        </p:nvSpPr>
        <p:spPr>
          <a:xfrm>
            <a:off x="5373653" y="2461971"/>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BF1E852-1BAE-B24E-B09F-459C27812999}"/>
              </a:ext>
            </a:extLst>
          </p:cNvPr>
          <p:cNvSpPr/>
          <p:nvPr/>
        </p:nvSpPr>
        <p:spPr>
          <a:xfrm>
            <a:off x="4037610" y="1796959"/>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a:extLst>
              <a:ext uri="{FF2B5EF4-FFF2-40B4-BE49-F238E27FC236}">
                <a16:creationId xmlns:a16="http://schemas.microsoft.com/office/drawing/2014/main" id="{FEA5C318-A887-BD4F-ADE8-9D26C71DB05E}"/>
              </a:ext>
            </a:extLst>
          </p:cNvPr>
          <p:cNvSpPr/>
          <p:nvPr/>
        </p:nvSpPr>
        <p:spPr>
          <a:xfrm>
            <a:off x="4709449" y="2462817"/>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a:extLst>
              <a:ext uri="{FF2B5EF4-FFF2-40B4-BE49-F238E27FC236}">
                <a16:creationId xmlns:a16="http://schemas.microsoft.com/office/drawing/2014/main" id="{77564476-2AA2-AD4B-BFA5-1D5C447E7965}"/>
              </a:ext>
            </a:extLst>
          </p:cNvPr>
          <p:cNvSpPr/>
          <p:nvPr/>
        </p:nvSpPr>
        <p:spPr>
          <a:xfrm>
            <a:off x="2715030" y="2461021"/>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a:extLst>
              <a:ext uri="{FF2B5EF4-FFF2-40B4-BE49-F238E27FC236}">
                <a16:creationId xmlns:a16="http://schemas.microsoft.com/office/drawing/2014/main" id="{20464874-876F-3D4C-8A2C-4EF587629CB6}"/>
              </a:ext>
            </a:extLst>
          </p:cNvPr>
          <p:cNvSpPr/>
          <p:nvPr/>
        </p:nvSpPr>
        <p:spPr>
          <a:xfrm>
            <a:off x="5781430" y="2167065"/>
            <a:ext cx="32742" cy="32742"/>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a:extLst>
              <a:ext uri="{FF2B5EF4-FFF2-40B4-BE49-F238E27FC236}">
                <a16:creationId xmlns:a16="http://schemas.microsoft.com/office/drawing/2014/main" id="{173354C9-B4EE-6042-B73F-ACBEF45D29D3}"/>
              </a:ext>
            </a:extLst>
          </p:cNvPr>
          <p:cNvSpPr/>
          <p:nvPr/>
        </p:nvSpPr>
        <p:spPr>
          <a:xfrm>
            <a:off x="5923274" y="2167963"/>
            <a:ext cx="32742" cy="32742"/>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a:extLst>
              <a:ext uri="{FF2B5EF4-FFF2-40B4-BE49-F238E27FC236}">
                <a16:creationId xmlns:a16="http://schemas.microsoft.com/office/drawing/2014/main" id="{E755A35E-F582-D540-87D0-2E40D881A844}"/>
              </a:ext>
            </a:extLst>
          </p:cNvPr>
          <p:cNvSpPr/>
          <p:nvPr/>
        </p:nvSpPr>
        <p:spPr>
          <a:xfrm>
            <a:off x="6065119" y="2168861"/>
            <a:ext cx="32742" cy="32742"/>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a:extLst>
              <a:ext uri="{FF2B5EF4-FFF2-40B4-BE49-F238E27FC236}">
                <a16:creationId xmlns:a16="http://schemas.microsoft.com/office/drawing/2014/main" id="{16388616-9EFB-4443-B1AB-9BBB1221B4F7}"/>
              </a:ext>
            </a:extLst>
          </p:cNvPr>
          <p:cNvSpPr/>
          <p:nvPr/>
        </p:nvSpPr>
        <p:spPr>
          <a:xfrm>
            <a:off x="7019627" y="1808698"/>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a:extLst>
              <a:ext uri="{FF2B5EF4-FFF2-40B4-BE49-F238E27FC236}">
                <a16:creationId xmlns:a16="http://schemas.microsoft.com/office/drawing/2014/main" id="{B603A5EE-15C7-9F40-B304-6033EAE323D4}"/>
              </a:ext>
            </a:extLst>
          </p:cNvPr>
          <p:cNvSpPr/>
          <p:nvPr/>
        </p:nvSpPr>
        <p:spPr>
          <a:xfrm>
            <a:off x="7014593" y="2472760"/>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a:extLst>
              <a:ext uri="{FF2B5EF4-FFF2-40B4-BE49-F238E27FC236}">
                <a16:creationId xmlns:a16="http://schemas.microsoft.com/office/drawing/2014/main" id="{38038D01-6548-5E4F-8344-846F76DE786B}"/>
              </a:ext>
            </a:extLst>
          </p:cNvPr>
          <p:cNvSpPr/>
          <p:nvPr/>
        </p:nvSpPr>
        <p:spPr>
          <a:xfrm>
            <a:off x="6393145" y="1823650"/>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TextBox 217">
            <a:extLst>
              <a:ext uri="{FF2B5EF4-FFF2-40B4-BE49-F238E27FC236}">
                <a16:creationId xmlns:a16="http://schemas.microsoft.com/office/drawing/2014/main" id="{350D1F6A-71A0-404B-919B-577489AF79F7}"/>
              </a:ext>
            </a:extLst>
          </p:cNvPr>
          <p:cNvSpPr txBox="1"/>
          <p:nvPr/>
        </p:nvSpPr>
        <p:spPr>
          <a:xfrm>
            <a:off x="8008177" y="3975962"/>
            <a:ext cx="635969" cy="307777"/>
          </a:xfrm>
          <a:prstGeom prst="rect">
            <a:avLst/>
          </a:prstGeom>
          <a:noFill/>
        </p:spPr>
        <p:txBody>
          <a:bodyPr wrap="square" rtlCol="0">
            <a:spAutoFit/>
          </a:bodyPr>
          <a:lstStyle/>
          <a:p>
            <a:r>
              <a:rPr lang="en-US" sz="1400" dirty="0"/>
              <a:t>L = </a:t>
            </a:r>
          </a:p>
        </p:txBody>
      </p:sp>
      <mc:AlternateContent xmlns:mc="http://schemas.openxmlformats.org/markup-compatibility/2006" xmlns:a14="http://schemas.microsoft.com/office/drawing/2010/main">
        <mc:Choice Requires="a14">
          <p:sp>
            <p:nvSpPr>
              <p:cNvPr id="219" name="Rectangle 218">
                <a:extLst>
                  <a:ext uri="{FF2B5EF4-FFF2-40B4-BE49-F238E27FC236}">
                    <a16:creationId xmlns:a16="http://schemas.microsoft.com/office/drawing/2014/main" id="{9C9BA4A7-4142-4244-881D-6185A0043075}"/>
                  </a:ext>
                </a:extLst>
              </p:cNvPr>
              <p:cNvSpPr/>
              <p:nvPr/>
            </p:nvSpPr>
            <p:spPr>
              <a:xfrm>
                <a:off x="8234194" y="3972078"/>
                <a:ext cx="439608" cy="3025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 </m:t>
                      </m:r>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5</m:t>
                          </m:r>
                        </m:e>
                      </m:rad>
                    </m:oMath>
                  </m:oMathPara>
                </a14:m>
                <a:endParaRPr lang="en-US" sz="1200" dirty="0"/>
              </a:p>
            </p:txBody>
          </p:sp>
        </mc:Choice>
        <mc:Fallback xmlns="">
          <p:sp>
            <p:nvSpPr>
              <p:cNvPr id="219" name="Rectangle 218">
                <a:extLst>
                  <a:ext uri="{FF2B5EF4-FFF2-40B4-BE49-F238E27FC236}">
                    <a16:creationId xmlns:a16="http://schemas.microsoft.com/office/drawing/2014/main" id="{9C9BA4A7-4142-4244-881D-6185A0043075}"/>
                  </a:ext>
                </a:extLst>
              </p:cNvPr>
              <p:cNvSpPr>
                <a:spLocks noRot="1" noChangeAspect="1" noMove="1" noResize="1" noEditPoints="1" noAdjustHandles="1" noChangeArrowheads="1" noChangeShapeType="1" noTextEdit="1"/>
              </p:cNvSpPr>
              <p:nvPr/>
            </p:nvSpPr>
            <p:spPr>
              <a:xfrm>
                <a:off x="8234194" y="3972078"/>
                <a:ext cx="439608" cy="302519"/>
              </a:xfrm>
              <a:prstGeom prst="rect">
                <a:avLst/>
              </a:prstGeom>
              <a:blipFill>
                <a:blip r:embed="rId4"/>
                <a:stretch>
                  <a:fillRect b="-4000"/>
                </a:stretch>
              </a:blipFill>
            </p:spPr>
            <p:txBody>
              <a:bodyPr/>
              <a:lstStyle/>
              <a:p>
                <a:r>
                  <a:rPr lang="en-US">
                    <a:noFill/>
                  </a:rPr>
                  <a:t> </a:t>
                </a:r>
              </a:p>
            </p:txBody>
          </p:sp>
        </mc:Fallback>
      </mc:AlternateContent>
      <p:sp>
        <p:nvSpPr>
          <p:cNvPr id="112" name="TextBox 111">
            <a:extLst>
              <a:ext uri="{FF2B5EF4-FFF2-40B4-BE49-F238E27FC236}">
                <a16:creationId xmlns:a16="http://schemas.microsoft.com/office/drawing/2014/main" id="{01983455-FE4F-FA47-B034-A3D4F895FE8B}"/>
              </a:ext>
            </a:extLst>
          </p:cNvPr>
          <p:cNvSpPr txBox="1"/>
          <p:nvPr/>
        </p:nvSpPr>
        <p:spPr>
          <a:xfrm>
            <a:off x="8331669" y="1239540"/>
            <a:ext cx="425709" cy="261610"/>
          </a:xfrm>
          <a:prstGeom prst="rect">
            <a:avLst/>
          </a:prstGeom>
          <a:noFill/>
        </p:spPr>
        <p:txBody>
          <a:bodyPr wrap="square" rtlCol="0">
            <a:spAutoFit/>
          </a:bodyPr>
          <a:lstStyle/>
          <a:p>
            <a:r>
              <a:rPr lang="en-US" sz="1100" dirty="0">
                <a:solidFill>
                  <a:srgbClr val="FF0000"/>
                </a:solidFill>
                <a:latin typeface="Times New Roman" panose="02020603050405020304" pitchFamily="18" charset="0"/>
                <a:cs typeface="Times New Roman" panose="02020603050405020304" pitchFamily="18" charset="0"/>
              </a:rPr>
              <a:t>1/2 </a:t>
            </a:r>
          </a:p>
        </p:txBody>
      </p:sp>
      <p:sp>
        <p:nvSpPr>
          <p:cNvPr id="113" name="TextBox 112">
            <a:extLst>
              <a:ext uri="{FF2B5EF4-FFF2-40B4-BE49-F238E27FC236}">
                <a16:creationId xmlns:a16="http://schemas.microsoft.com/office/drawing/2014/main" id="{FD70DCA5-CCE3-0A42-8C8F-AAE84C4DAACE}"/>
              </a:ext>
            </a:extLst>
          </p:cNvPr>
          <p:cNvSpPr txBox="1"/>
          <p:nvPr/>
        </p:nvSpPr>
        <p:spPr>
          <a:xfrm>
            <a:off x="8308720" y="2816932"/>
            <a:ext cx="425708" cy="261610"/>
          </a:xfrm>
          <a:prstGeom prst="rect">
            <a:avLst/>
          </a:prstGeom>
          <a:noFill/>
        </p:spPr>
        <p:txBody>
          <a:bodyPr wrap="square" rtlCol="0">
            <a:spAutoFit/>
          </a:bodyPr>
          <a:lstStyle/>
          <a:p>
            <a:r>
              <a:rPr lang="en-US" sz="1100" dirty="0">
                <a:solidFill>
                  <a:srgbClr val="FF0000"/>
                </a:solidFill>
                <a:latin typeface="Times New Roman" panose="02020603050405020304" pitchFamily="18" charset="0"/>
                <a:cs typeface="Times New Roman" panose="02020603050405020304" pitchFamily="18" charset="0"/>
              </a:rPr>
              <a:t>1/2 </a:t>
            </a:r>
          </a:p>
        </p:txBody>
      </p:sp>
      <p:cxnSp>
        <p:nvCxnSpPr>
          <p:cNvPr id="114" name="Straight Arrow Connector 113">
            <a:extLst>
              <a:ext uri="{FF2B5EF4-FFF2-40B4-BE49-F238E27FC236}">
                <a16:creationId xmlns:a16="http://schemas.microsoft.com/office/drawing/2014/main" id="{C4BE92A6-2409-C048-9708-A403F13F9E91}"/>
              </a:ext>
            </a:extLst>
          </p:cNvPr>
          <p:cNvCxnSpPr>
            <a:cxnSpLocks/>
          </p:cNvCxnSpPr>
          <p:nvPr/>
        </p:nvCxnSpPr>
        <p:spPr>
          <a:xfrm>
            <a:off x="8527830" y="1481099"/>
            <a:ext cx="0" cy="2052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B7ED8A3D-66A7-E44A-ACB6-4649C9705CD6}"/>
              </a:ext>
            </a:extLst>
          </p:cNvPr>
          <p:cNvCxnSpPr>
            <a:cxnSpLocks/>
          </p:cNvCxnSpPr>
          <p:nvPr/>
        </p:nvCxnSpPr>
        <p:spPr>
          <a:xfrm>
            <a:off x="8504175" y="2552416"/>
            <a:ext cx="0" cy="2052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32319DEE-9D61-1845-8F4F-D654A87DD3E9}"/>
              </a:ext>
            </a:extLst>
          </p:cNvPr>
          <p:cNvSpPr txBox="1"/>
          <p:nvPr/>
        </p:nvSpPr>
        <p:spPr>
          <a:xfrm>
            <a:off x="429733" y="313184"/>
            <a:ext cx="8366723"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Member Force Values and Governing Displacement Equation, Group #7       </a:t>
            </a:r>
          </a:p>
        </p:txBody>
      </p:sp>
      <p:grpSp>
        <p:nvGrpSpPr>
          <p:cNvPr id="117" name="Group 116">
            <a:extLst>
              <a:ext uri="{FF2B5EF4-FFF2-40B4-BE49-F238E27FC236}">
                <a16:creationId xmlns:a16="http://schemas.microsoft.com/office/drawing/2014/main" id="{296E5CA0-6682-094C-8A71-B3CF2E271018}"/>
              </a:ext>
            </a:extLst>
          </p:cNvPr>
          <p:cNvGrpSpPr/>
          <p:nvPr/>
        </p:nvGrpSpPr>
        <p:grpSpPr>
          <a:xfrm>
            <a:off x="380700" y="3039011"/>
            <a:ext cx="1678033" cy="481586"/>
            <a:chOff x="1032936" y="5890542"/>
            <a:chExt cx="1678033" cy="481586"/>
          </a:xfrm>
        </p:grpSpPr>
        <p:sp>
          <p:nvSpPr>
            <p:cNvPr id="119" name="TextBox 118">
              <a:extLst>
                <a:ext uri="{FF2B5EF4-FFF2-40B4-BE49-F238E27FC236}">
                  <a16:creationId xmlns:a16="http://schemas.microsoft.com/office/drawing/2014/main" id="{6C03A5DE-4DAC-034C-AEDD-A07F743F016E}"/>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120" name="TextBox 119">
              <a:extLst>
                <a:ext uri="{FF2B5EF4-FFF2-40B4-BE49-F238E27FC236}">
                  <a16:creationId xmlns:a16="http://schemas.microsoft.com/office/drawing/2014/main" id="{D329837E-F66D-E447-BF45-4A594EA07C10}"/>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1497433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Rectangle 108">
            <a:extLst>
              <a:ext uri="{FF2B5EF4-FFF2-40B4-BE49-F238E27FC236}">
                <a16:creationId xmlns:a16="http://schemas.microsoft.com/office/drawing/2014/main" id="{5EE9DCB0-00CA-654E-8CFC-6EA48EB8CE70}"/>
              </a:ext>
            </a:extLst>
          </p:cNvPr>
          <p:cNvSpPr/>
          <p:nvPr/>
        </p:nvSpPr>
        <p:spPr>
          <a:xfrm>
            <a:off x="307818" y="289711"/>
            <a:ext cx="8573632" cy="6337426"/>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 name="Straight Connector 109">
            <a:extLst>
              <a:ext uri="{FF2B5EF4-FFF2-40B4-BE49-F238E27FC236}">
                <a16:creationId xmlns:a16="http://schemas.microsoft.com/office/drawing/2014/main" id="{A9822224-4706-C645-8086-9526369D1F8D}"/>
              </a:ext>
            </a:extLst>
          </p:cNvPr>
          <p:cNvCxnSpPr/>
          <p:nvPr/>
        </p:nvCxnSpPr>
        <p:spPr>
          <a:xfrm>
            <a:off x="307818" y="720560"/>
            <a:ext cx="85736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B25C0B67-4BC8-E946-A4A0-84E0E4EC9CEE}"/>
              </a:ext>
            </a:extLst>
          </p:cNvPr>
          <p:cNvCxnSpPr/>
          <p:nvPr/>
        </p:nvCxnSpPr>
        <p:spPr>
          <a:xfrm>
            <a:off x="306204" y="3572801"/>
            <a:ext cx="85736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2" name="TextBox 231">
            <a:extLst>
              <a:ext uri="{FF2B5EF4-FFF2-40B4-BE49-F238E27FC236}">
                <a16:creationId xmlns:a16="http://schemas.microsoft.com/office/drawing/2014/main" id="{EDE70424-63AF-7F4B-A08F-92CC19938D5F}"/>
              </a:ext>
            </a:extLst>
          </p:cNvPr>
          <p:cNvSpPr txBox="1"/>
          <p:nvPr/>
        </p:nvSpPr>
        <p:spPr>
          <a:xfrm>
            <a:off x="294418" y="3984238"/>
            <a:ext cx="1850598" cy="307777"/>
          </a:xfrm>
          <a:prstGeom prst="rect">
            <a:avLst/>
          </a:prstGeom>
          <a:noFill/>
        </p:spPr>
        <p:txBody>
          <a:bodyPr wrap="square" rtlCol="0">
            <a:spAutoFit/>
          </a:bodyPr>
          <a:lstStyle/>
          <a:p>
            <a:r>
              <a:rPr lang="en-US" sz="1400" dirty="0"/>
              <a:t>Member force per unit </a:t>
            </a:r>
          </a:p>
        </p:txBody>
      </p:sp>
      <p:sp>
        <p:nvSpPr>
          <p:cNvPr id="233" name="TextBox 232">
            <a:extLst>
              <a:ext uri="{FF2B5EF4-FFF2-40B4-BE49-F238E27FC236}">
                <a16:creationId xmlns:a16="http://schemas.microsoft.com/office/drawing/2014/main" id="{71B2C48D-92EF-684D-A6D2-C8A405E68078}"/>
              </a:ext>
            </a:extLst>
          </p:cNvPr>
          <p:cNvSpPr txBox="1"/>
          <p:nvPr/>
        </p:nvSpPr>
        <p:spPr>
          <a:xfrm>
            <a:off x="6387066" y="3972844"/>
            <a:ext cx="1370951" cy="307777"/>
          </a:xfrm>
          <a:prstGeom prst="rect">
            <a:avLst/>
          </a:prstGeom>
          <a:noFill/>
        </p:spPr>
        <p:txBody>
          <a:bodyPr wrap="square" rtlCol="0">
            <a:spAutoFit/>
          </a:bodyPr>
          <a:lstStyle/>
          <a:p>
            <a:r>
              <a:rPr lang="en-US" sz="1400" dirty="0"/>
              <a:t>Member length </a:t>
            </a:r>
          </a:p>
        </p:txBody>
      </p:sp>
      <p:sp>
        <p:nvSpPr>
          <p:cNvPr id="234" name="TextBox 233">
            <a:extLst>
              <a:ext uri="{FF2B5EF4-FFF2-40B4-BE49-F238E27FC236}">
                <a16:creationId xmlns:a16="http://schemas.microsoft.com/office/drawing/2014/main" id="{EDC28E13-1396-7D43-9CF0-9F7343D2DF2D}"/>
              </a:ext>
            </a:extLst>
          </p:cNvPr>
          <p:cNvSpPr txBox="1"/>
          <p:nvPr/>
        </p:nvSpPr>
        <p:spPr>
          <a:xfrm>
            <a:off x="303044" y="4487876"/>
            <a:ext cx="1699866" cy="523220"/>
          </a:xfrm>
          <a:prstGeom prst="rect">
            <a:avLst/>
          </a:prstGeom>
          <a:noFill/>
        </p:spPr>
        <p:txBody>
          <a:bodyPr wrap="square" rtlCol="0">
            <a:spAutoFit/>
          </a:bodyPr>
          <a:lstStyle/>
          <a:p>
            <a:r>
              <a:rPr lang="en-US" sz="1400" dirty="0"/>
              <a:t>Member force equation per unit  </a:t>
            </a:r>
          </a:p>
        </p:txBody>
      </p:sp>
      <p:sp>
        <p:nvSpPr>
          <p:cNvPr id="235" name="TextBox 234">
            <a:extLst>
              <a:ext uri="{FF2B5EF4-FFF2-40B4-BE49-F238E27FC236}">
                <a16:creationId xmlns:a16="http://schemas.microsoft.com/office/drawing/2014/main" id="{8697DB2C-E250-1B46-938D-85EF2F7E5705}"/>
              </a:ext>
            </a:extLst>
          </p:cNvPr>
          <p:cNvSpPr txBox="1"/>
          <p:nvPr/>
        </p:nvSpPr>
        <p:spPr>
          <a:xfrm>
            <a:off x="310466" y="5265973"/>
            <a:ext cx="1543774" cy="523220"/>
          </a:xfrm>
          <a:prstGeom prst="rect">
            <a:avLst/>
          </a:prstGeom>
          <a:noFill/>
        </p:spPr>
        <p:txBody>
          <a:bodyPr wrap="square" rtlCol="0">
            <a:spAutoFit/>
          </a:bodyPr>
          <a:lstStyle/>
          <a:p>
            <a:r>
              <a:rPr lang="en-US" sz="1400" dirty="0"/>
              <a:t>Member force  equation squared </a:t>
            </a:r>
          </a:p>
        </p:txBody>
      </p:sp>
      <p:sp>
        <p:nvSpPr>
          <p:cNvPr id="236" name="TextBox 235">
            <a:extLst>
              <a:ext uri="{FF2B5EF4-FFF2-40B4-BE49-F238E27FC236}">
                <a16:creationId xmlns:a16="http://schemas.microsoft.com/office/drawing/2014/main" id="{62449BC1-39B2-6D41-978C-E52515DE154D}"/>
              </a:ext>
            </a:extLst>
          </p:cNvPr>
          <p:cNvSpPr txBox="1"/>
          <p:nvPr/>
        </p:nvSpPr>
        <p:spPr>
          <a:xfrm>
            <a:off x="313597" y="5990163"/>
            <a:ext cx="1934210" cy="523220"/>
          </a:xfrm>
          <a:prstGeom prst="rect">
            <a:avLst/>
          </a:prstGeom>
          <a:noFill/>
        </p:spPr>
        <p:txBody>
          <a:bodyPr wrap="square" rtlCol="0">
            <a:spAutoFit/>
          </a:bodyPr>
          <a:lstStyle/>
          <a:p>
            <a:r>
              <a:rPr lang="en-US" sz="1400" dirty="0"/>
              <a:t>Member force squared and summed equation  </a:t>
            </a:r>
          </a:p>
        </p:txBody>
      </p:sp>
      <p:cxnSp>
        <p:nvCxnSpPr>
          <p:cNvPr id="237" name="Straight Connector 236">
            <a:extLst>
              <a:ext uri="{FF2B5EF4-FFF2-40B4-BE49-F238E27FC236}">
                <a16:creationId xmlns:a16="http://schemas.microsoft.com/office/drawing/2014/main" id="{6769ED7F-FE24-844C-8849-4109FC00763B}"/>
              </a:ext>
            </a:extLst>
          </p:cNvPr>
          <p:cNvCxnSpPr>
            <a:cxnSpLocks/>
          </p:cNvCxnSpPr>
          <p:nvPr/>
        </p:nvCxnSpPr>
        <p:spPr>
          <a:xfrm>
            <a:off x="306061" y="3942351"/>
            <a:ext cx="8573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B5195A43-3311-0242-8EB9-721A8800C8C4}"/>
              </a:ext>
            </a:extLst>
          </p:cNvPr>
          <p:cNvCxnSpPr>
            <a:cxnSpLocks/>
          </p:cNvCxnSpPr>
          <p:nvPr/>
        </p:nvCxnSpPr>
        <p:spPr>
          <a:xfrm>
            <a:off x="309115" y="4313057"/>
            <a:ext cx="85707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31AC7391-2821-8243-A147-7040F143CAE5}"/>
              </a:ext>
            </a:extLst>
          </p:cNvPr>
          <p:cNvCxnSpPr>
            <a:cxnSpLocks/>
          </p:cNvCxnSpPr>
          <p:nvPr/>
        </p:nvCxnSpPr>
        <p:spPr>
          <a:xfrm>
            <a:off x="304802" y="5147062"/>
            <a:ext cx="85750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C7CBC0B6-FE61-1E4E-9C13-B54D8CF22BE2}"/>
              </a:ext>
            </a:extLst>
          </p:cNvPr>
          <p:cNvCxnSpPr>
            <a:cxnSpLocks/>
          </p:cNvCxnSpPr>
          <p:nvPr/>
        </p:nvCxnSpPr>
        <p:spPr>
          <a:xfrm>
            <a:off x="304802" y="5900227"/>
            <a:ext cx="85750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898599C0-7ACC-B546-B351-E19F7DC7EF5B}"/>
              </a:ext>
            </a:extLst>
          </p:cNvPr>
          <p:cNvCxnSpPr>
            <a:cxnSpLocks/>
          </p:cNvCxnSpPr>
          <p:nvPr/>
        </p:nvCxnSpPr>
        <p:spPr>
          <a:xfrm>
            <a:off x="7810322" y="3943786"/>
            <a:ext cx="0" cy="3676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7DCACAEE-A743-A74A-8961-E6169D95225B}"/>
              </a:ext>
            </a:extLst>
          </p:cNvPr>
          <p:cNvCxnSpPr>
            <a:cxnSpLocks/>
          </p:cNvCxnSpPr>
          <p:nvPr/>
        </p:nvCxnSpPr>
        <p:spPr>
          <a:xfrm>
            <a:off x="6280706" y="3945639"/>
            <a:ext cx="0" cy="12014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4ED9AC35-1F71-F340-B302-F7CA40262BCC}"/>
              </a:ext>
            </a:extLst>
          </p:cNvPr>
          <p:cNvCxnSpPr>
            <a:cxnSpLocks/>
          </p:cNvCxnSpPr>
          <p:nvPr/>
        </p:nvCxnSpPr>
        <p:spPr>
          <a:xfrm>
            <a:off x="2181668" y="3943543"/>
            <a:ext cx="0" cy="26835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4" name="TextBox 243">
            <a:extLst>
              <a:ext uri="{FF2B5EF4-FFF2-40B4-BE49-F238E27FC236}">
                <a16:creationId xmlns:a16="http://schemas.microsoft.com/office/drawing/2014/main" id="{290B0C06-F927-4445-957D-25ECADE8FD12}"/>
              </a:ext>
            </a:extLst>
          </p:cNvPr>
          <p:cNvSpPr txBox="1"/>
          <p:nvPr/>
        </p:nvSpPr>
        <p:spPr>
          <a:xfrm>
            <a:off x="2358065" y="3984434"/>
            <a:ext cx="535212" cy="307777"/>
          </a:xfrm>
          <a:prstGeom prst="rect">
            <a:avLst/>
          </a:prstGeom>
          <a:noFill/>
        </p:spPr>
        <p:txBody>
          <a:bodyPr wrap="square" rtlCol="0">
            <a:spAutoFit/>
          </a:bodyPr>
          <a:lstStyle/>
          <a:p>
            <a:r>
              <a:rPr lang="en-US" sz="1400" dirty="0">
                <a:solidFill>
                  <a:srgbClr val="FF0000"/>
                </a:solidFill>
              </a:rPr>
              <a:t>1.  </a:t>
            </a:r>
            <a:r>
              <a:rPr lang="en-US" sz="1400" dirty="0"/>
              <a:t>1.</a:t>
            </a:r>
          </a:p>
        </p:txBody>
      </p:sp>
      <p:sp>
        <p:nvSpPr>
          <p:cNvPr id="245" name="TextBox 244">
            <a:extLst>
              <a:ext uri="{FF2B5EF4-FFF2-40B4-BE49-F238E27FC236}">
                <a16:creationId xmlns:a16="http://schemas.microsoft.com/office/drawing/2014/main" id="{510F7031-9C34-1D4C-999B-7C760EB4BBEC}"/>
              </a:ext>
            </a:extLst>
          </p:cNvPr>
          <p:cNvSpPr txBox="1"/>
          <p:nvPr/>
        </p:nvSpPr>
        <p:spPr>
          <a:xfrm>
            <a:off x="2872177" y="3979528"/>
            <a:ext cx="626919" cy="307777"/>
          </a:xfrm>
          <a:prstGeom prst="rect">
            <a:avLst/>
          </a:prstGeom>
          <a:noFill/>
        </p:spPr>
        <p:txBody>
          <a:bodyPr wrap="square" rtlCol="0">
            <a:spAutoFit/>
          </a:bodyPr>
          <a:lstStyle/>
          <a:p>
            <a:r>
              <a:rPr lang="en-US" sz="1400" dirty="0">
                <a:solidFill>
                  <a:srgbClr val="FF0000"/>
                </a:solidFill>
              </a:rPr>
              <a:t>2.</a:t>
            </a:r>
            <a:r>
              <a:rPr lang="en-US" sz="1400" dirty="0"/>
              <a:t>  11.</a:t>
            </a:r>
          </a:p>
        </p:txBody>
      </p:sp>
      <p:sp>
        <p:nvSpPr>
          <p:cNvPr id="246" name="TextBox 245">
            <a:extLst>
              <a:ext uri="{FF2B5EF4-FFF2-40B4-BE49-F238E27FC236}">
                <a16:creationId xmlns:a16="http://schemas.microsoft.com/office/drawing/2014/main" id="{27AC077C-B6D9-C94C-973E-DD00638EF5EB}"/>
              </a:ext>
            </a:extLst>
          </p:cNvPr>
          <p:cNvSpPr txBox="1"/>
          <p:nvPr/>
        </p:nvSpPr>
        <p:spPr>
          <a:xfrm>
            <a:off x="3386290" y="3974622"/>
            <a:ext cx="701591" cy="307777"/>
          </a:xfrm>
          <a:prstGeom prst="rect">
            <a:avLst/>
          </a:prstGeom>
          <a:noFill/>
        </p:spPr>
        <p:txBody>
          <a:bodyPr wrap="square" rtlCol="0">
            <a:spAutoFit/>
          </a:bodyPr>
          <a:lstStyle/>
          <a:p>
            <a:r>
              <a:rPr lang="en-US" sz="1400" dirty="0">
                <a:solidFill>
                  <a:srgbClr val="FF0000"/>
                </a:solidFill>
              </a:rPr>
              <a:t>3.  </a:t>
            </a:r>
            <a:r>
              <a:rPr lang="en-US" sz="1400" dirty="0"/>
              <a:t>57.</a:t>
            </a:r>
          </a:p>
        </p:txBody>
      </p:sp>
      <p:sp>
        <p:nvSpPr>
          <p:cNvPr id="247" name="TextBox 246">
            <a:extLst>
              <a:ext uri="{FF2B5EF4-FFF2-40B4-BE49-F238E27FC236}">
                <a16:creationId xmlns:a16="http://schemas.microsoft.com/office/drawing/2014/main" id="{F291F741-D061-4B46-9EDB-9ABD9360D2D3}"/>
              </a:ext>
            </a:extLst>
          </p:cNvPr>
          <p:cNvSpPr txBox="1"/>
          <p:nvPr/>
        </p:nvSpPr>
        <p:spPr>
          <a:xfrm>
            <a:off x="3942622" y="3974029"/>
            <a:ext cx="808229" cy="307777"/>
          </a:xfrm>
          <a:prstGeom prst="rect">
            <a:avLst/>
          </a:prstGeom>
          <a:noFill/>
        </p:spPr>
        <p:txBody>
          <a:bodyPr wrap="square" rtlCol="0">
            <a:spAutoFit/>
          </a:bodyPr>
          <a:lstStyle/>
          <a:p>
            <a:r>
              <a:rPr lang="en-US" sz="1400" dirty="0">
                <a:solidFill>
                  <a:srgbClr val="FF0000"/>
                </a:solidFill>
              </a:rPr>
              <a:t>4.  </a:t>
            </a:r>
            <a:r>
              <a:rPr lang="en-US" sz="1400" dirty="0"/>
              <a:t>247.</a:t>
            </a:r>
          </a:p>
        </p:txBody>
      </p:sp>
      <p:sp>
        <p:nvSpPr>
          <p:cNvPr id="248" name="TextBox 247">
            <a:extLst>
              <a:ext uri="{FF2B5EF4-FFF2-40B4-BE49-F238E27FC236}">
                <a16:creationId xmlns:a16="http://schemas.microsoft.com/office/drawing/2014/main" id="{6DF6D18F-F85B-E44D-9D16-CBEB4A92F542}"/>
              </a:ext>
            </a:extLst>
          </p:cNvPr>
          <p:cNvSpPr txBox="1"/>
          <p:nvPr/>
        </p:nvSpPr>
        <p:spPr>
          <a:xfrm>
            <a:off x="4617902" y="3973436"/>
            <a:ext cx="769390" cy="307777"/>
          </a:xfrm>
          <a:prstGeom prst="rect">
            <a:avLst/>
          </a:prstGeom>
          <a:noFill/>
        </p:spPr>
        <p:txBody>
          <a:bodyPr wrap="square" rtlCol="0">
            <a:spAutoFit/>
          </a:bodyPr>
          <a:lstStyle/>
          <a:p>
            <a:r>
              <a:rPr lang="en-US" sz="1400" dirty="0">
                <a:solidFill>
                  <a:srgbClr val="FF0000"/>
                </a:solidFill>
              </a:rPr>
              <a:t>5. </a:t>
            </a:r>
            <a:r>
              <a:rPr lang="en-US" sz="1400" dirty="0"/>
              <a:t>1013.</a:t>
            </a:r>
          </a:p>
        </p:txBody>
      </p:sp>
      <p:sp>
        <p:nvSpPr>
          <p:cNvPr id="249" name="TextBox 248">
            <a:extLst>
              <a:ext uri="{FF2B5EF4-FFF2-40B4-BE49-F238E27FC236}">
                <a16:creationId xmlns:a16="http://schemas.microsoft.com/office/drawing/2014/main" id="{8D9C0313-FE04-7540-82E9-25560E3231AF}"/>
              </a:ext>
            </a:extLst>
          </p:cNvPr>
          <p:cNvSpPr txBox="1"/>
          <p:nvPr/>
        </p:nvSpPr>
        <p:spPr>
          <a:xfrm>
            <a:off x="5360426" y="3973244"/>
            <a:ext cx="769391" cy="307777"/>
          </a:xfrm>
          <a:prstGeom prst="rect">
            <a:avLst/>
          </a:prstGeom>
          <a:noFill/>
        </p:spPr>
        <p:txBody>
          <a:bodyPr wrap="square" rtlCol="0">
            <a:spAutoFit/>
          </a:bodyPr>
          <a:lstStyle/>
          <a:p>
            <a:r>
              <a:rPr lang="en-US" sz="1400" dirty="0">
                <a:solidFill>
                  <a:srgbClr val="FF0000"/>
                </a:solidFill>
              </a:rPr>
              <a:t>6</a:t>
            </a:r>
            <a:r>
              <a:rPr lang="en-US" sz="1400" dirty="0"/>
              <a:t>. 4083.</a:t>
            </a:r>
          </a:p>
        </p:txBody>
      </p:sp>
      <p:sp>
        <p:nvSpPr>
          <p:cNvPr id="250" name="TextBox 249">
            <a:extLst>
              <a:ext uri="{FF2B5EF4-FFF2-40B4-BE49-F238E27FC236}">
                <a16:creationId xmlns:a16="http://schemas.microsoft.com/office/drawing/2014/main" id="{6282AD07-78E5-5445-B77B-D96D69A2B16D}"/>
              </a:ext>
            </a:extLst>
          </p:cNvPr>
          <p:cNvSpPr txBox="1"/>
          <p:nvPr/>
        </p:nvSpPr>
        <p:spPr>
          <a:xfrm>
            <a:off x="6400396" y="4502454"/>
            <a:ext cx="2446247" cy="461665"/>
          </a:xfrm>
          <a:prstGeom prst="rect">
            <a:avLst/>
          </a:prstGeom>
          <a:noFill/>
        </p:spPr>
        <p:txBody>
          <a:bodyPr wrap="square" rtlCol="0">
            <a:spAutoFit/>
          </a:bodyPr>
          <a:lstStyle/>
          <a:p>
            <a:r>
              <a:rPr lang="en-US" sz="1200" dirty="0"/>
              <a:t>Assume: </a:t>
            </a:r>
          </a:p>
          <a:p>
            <a:r>
              <a:rPr lang="en-US" sz="1200" dirty="0"/>
              <a:t>Exponential + polynomial equation</a:t>
            </a:r>
          </a:p>
        </p:txBody>
      </p:sp>
      <p:sp>
        <p:nvSpPr>
          <p:cNvPr id="252" name="TextBox 251">
            <a:extLst>
              <a:ext uri="{FF2B5EF4-FFF2-40B4-BE49-F238E27FC236}">
                <a16:creationId xmlns:a16="http://schemas.microsoft.com/office/drawing/2014/main" id="{77652FC2-54B8-934B-B92D-CBE04B5D379A}"/>
              </a:ext>
            </a:extLst>
          </p:cNvPr>
          <p:cNvSpPr txBox="1"/>
          <p:nvPr/>
        </p:nvSpPr>
        <p:spPr>
          <a:xfrm>
            <a:off x="4894034" y="4612502"/>
            <a:ext cx="1338154" cy="276999"/>
          </a:xfrm>
          <a:prstGeom prst="rect">
            <a:avLst/>
          </a:prstGeom>
          <a:noFill/>
        </p:spPr>
        <p:txBody>
          <a:bodyPr wrap="square" rtlCol="0">
            <a:spAutoFit/>
          </a:bodyPr>
          <a:lstStyle/>
          <a:p>
            <a:r>
              <a:rPr lang="en-US" sz="1200" dirty="0"/>
              <a:t>Note, e ^ </a:t>
            </a:r>
            <a:r>
              <a:rPr lang="en-US" sz="1200" baseline="30000" dirty="0"/>
              <a:t>1.38629</a:t>
            </a:r>
            <a:r>
              <a:rPr lang="en-US" sz="1200" dirty="0"/>
              <a:t> = 4  </a:t>
            </a:r>
          </a:p>
        </p:txBody>
      </p:sp>
      <p:sp>
        <p:nvSpPr>
          <p:cNvPr id="253" name="Rectangle 252">
            <a:extLst>
              <a:ext uri="{FF2B5EF4-FFF2-40B4-BE49-F238E27FC236}">
                <a16:creationId xmlns:a16="http://schemas.microsoft.com/office/drawing/2014/main" id="{85B90F87-6930-9A4A-B34C-E33FAD11FBB3}"/>
              </a:ext>
            </a:extLst>
          </p:cNvPr>
          <p:cNvSpPr/>
          <p:nvPr/>
        </p:nvSpPr>
        <p:spPr>
          <a:xfrm>
            <a:off x="2357860" y="4587975"/>
            <a:ext cx="2411129" cy="307777"/>
          </a:xfrm>
          <a:prstGeom prst="rect">
            <a:avLst/>
          </a:prstGeom>
        </p:spPr>
        <p:txBody>
          <a:bodyPr wrap="square">
            <a:spAutoFit/>
          </a:bodyPr>
          <a:lstStyle/>
          <a:p>
            <a:r>
              <a:rPr lang="en-US" sz="1400" dirty="0"/>
              <a:t>F</a:t>
            </a:r>
            <a:r>
              <a:rPr lang="en-US" sz="1400" baseline="-25000" dirty="0"/>
              <a:t>1</a:t>
            </a:r>
            <a:r>
              <a:rPr lang="en-US" sz="1400" dirty="0"/>
              <a:t>(x) =    4 </a:t>
            </a:r>
            <a:r>
              <a:rPr lang="en-US" sz="1400" baseline="30000" dirty="0"/>
              <a:t>x</a:t>
            </a:r>
            <a:r>
              <a:rPr lang="en-US" sz="1400" dirty="0"/>
              <a:t>    -     2 x    -     1</a:t>
            </a:r>
          </a:p>
        </p:txBody>
      </p:sp>
      <p:sp>
        <p:nvSpPr>
          <p:cNvPr id="254" name="Rectangle 253">
            <a:extLst>
              <a:ext uri="{FF2B5EF4-FFF2-40B4-BE49-F238E27FC236}">
                <a16:creationId xmlns:a16="http://schemas.microsoft.com/office/drawing/2014/main" id="{C0F8AFCE-F13A-0041-BC8B-7069F793D6CB}"/>
              </a:ext>
            </a:extLst>
          </p:cNvPr>
          <p:cNvSpPr/>
          <p:nvPr/>
        </p:nvSpPr>
        <p:spPr>
          <a:xfrm>
            <a:off x="3058788" y="5373246"/>
            <a:ext cx="644728" cy="307777"/>
          </a:xfrm>
          <a:prstGeom prst="rect">
            <a:avLst/>
          </a:prstGeom>
        </p:spPr>
        <p:txBody>
          <a:bodyPr wrap="none">
            <a:spAutoFit/>
          </a:bodyPr>
          <a:lstStyle/>
          <a:p>
            <a:r>
              <a:rPr lang="en-US" sz="1400" dirty="0"/>
              <a:t>F</a:t>
            </a:r>
            <a:r>
              <a:rPr lang="en-US" sz="1400" baseline="-25000" dirty="0"/>
              <a:t>2</a:t>
            </a:r>
            <a:r>
              <a:rPr lang="en-US" sz="1400" dirty="0"/>
              <a:t>(x) =</a:t>
            </a:r>
          </a:p>
        </p:txBody>
      </p:sp>
      <p:sp>
        <p:nvSpPr>
          <p:cNvPr id="255" name="Rectangle 254">
            <a:extLst>
              <a:ext uri="{FF2B5EF4-FFF2-40B4-BE49-F238E27FC236}">
                <a16:creationId xmlns:a16="http://schemas.microsoft.com/office/drawing/2014/main" id="{064650E3-0CDB-DA48-951A-87FABCEFB59D}"/>
              </a:ext>
            </a:extLst>
          </p:cNvPr>
          <p:cNvSpPr/>
          <p:nvPr/>
        </p:nvSpPr>
        <p:spPr>
          <a:xfrm>
            <a:off x="2884583" y="6131669"/>
            <a:ext cx="660758" cy="307777"/>
          </a:xfrm>
          <a:prstGeom prst="rect">
            <a:avLst/>
          </a:prstGeom>
        </p:spPr>
        <p:txBody>
          <a:bodyPr wrap="none">
            <a:spAutoFit/>
          </a:bodyPr>
          <a:lstStyle/>
          <a:p>
            <a:r>
              <a:rPr lang="en-US" sz="1400" dirty="0"/>
              <a:t>F</a:t>
            </a:r>
            <a:r>
              <a:rPr lang="en-US" sz="1400" baseline="-25000" dirty="0"/>
              <a:t>3</a:t>
            </a:r>
            <a:r>
              <a:rPr lang="en-US" sz="1400" dirty="0"/>
              <a:t>(n) =</a:t>
            </a:r>
          </a:p>
        </p:txBody>
      </p:sp>
      <p:sp>
        <p:nvSpPr>
          <p:cNvPr id="258" name="TextBox 257">
            <a:extLst>
              <a:ext uri="{FF2B5EF4-FFF2-40B4-BE49-F238E27FC236}">
                <a16:creationId xmlns:a16="http://schemas.microsoft.com/office/drawing/2014/main" id="{0D8551C8-6751-8840-9568-FDB4F7940EED}"/>
              </a:ext>
            </a:extLst>
          </p:cNvPr>
          <p:cNvSpPr txBox="1"/>
          <p:nvPr/>
        </p:nvSpPr>
        <p:spPr>
          <a:xfrm>
            <a:off x="4087328" y="3581163"/>
            <a:ext cx="100802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Group 8   </a:t>
            </a:r>
          </a:p>
        </p:txBody>
      </p:sp>
      <p:sp>
        <p:nvSpPr>
          <p:cNvPr id="259" name="TextBox 258">
            <a:extLst>
              <a:ext uri="{FF2B5EF4-FFF2-40B4-BE49-F238E27FC236}">
                <a16:creationId xmlns:a16="http://schemas.microsoft.com/office/drawing/2014/main" id="{78FCF7AB-AAAA-104D-AE79-2AFE9FDD31D8}"/>
              </a:ext>
            </a:extLst>
          </p:cNvPr>
          <p:cNvSpPr txBox="1"/>
          <p:nvPr/>
        </p:nvSpPr>
        <p:spPr>
          <a:xfrm>
            <a:off x="1810745" y="1524755"/>
            <a:ext cx="654832" cy="246221"/>
          </a:xfrm>
          <a:prstGeom prst="rect">
            <a:avLst/>
          </a:prstGeom>
          <a:noFill/>
        </p:spPr>
        <p:txBody>
          <a:bodyPr wrap="square" rtlCol="0">
            <a:spAutoFit/>
          </a:bodyPr>
          <a:lstStyle/>
          <a:p>
            <a:r>
              <a:rPr lang="en-US" sz="1000" dirty="0">
                <a:solidFill>
                  <a:srgbClr val="FF0000"/>
                </a:solidFill>
              </a:rPr>
              <a:t>Group 8   </a:t>
            </a:r>
          </a:p>
        </p:txBody>
      </p:sp>
      <p:pic>
        <p:nvPicPr>
          <p:cNvPr id="2" name="Picture 1">
            <a:extLst>
              <a:ext uri="{FF2B5EF4-FFF2-40B4-BE49-F238E27FC236}">
                <a16:creationId xmlns:a16="http://schemas.microsoft.com/office/drawing/2014/main" id="{89C691C9-1DE8-A24C-B575-454D8F050017}"/>
              </a:ext>
            </a:extLst>
          </p:cNvPr>
          <p:cNvPicPr>
            <a:picLocks noChangeAspect="1"/>
          </p:cNvPicPr>
          <p:nvPr/>
        </p:nvPicPr>
        <p:blipFill>
          <a:blip r:embed="rId2"/>
          <a:stretch>
            <a:fillRect/>
          </a:stretch>
        </p:blipFill>
        <p:spPr>
          <a:xfrm>
            <a:off x="3785616" y="5427278"/>
            <a:ext cx="2434380" cy="194750"/>
          </a:xfrm>
          <a:prstGeom prst="rect">
            <a:avLst/>
          </a:prstGeom>
        </p:spPr>
      </p:pic>
      <p:pic>
        <p:nvPicPr>
          <p:cNvPr id="30" name="Picture 29">
            <a:extLst>
              <a:ext uri="{FF2B5EF4-FFF2-40B4-BE49-F238E27FC236}">
                <a16:creationId xmlns:a16="http://schemas.microsoft.com/office/drawing/2014/main" id="{AB72EAFC-7807-2D42-955C-D8D5F684EB75}"/>
              </a:ext>
            </a:extLst>
          </p:cNvPr>
          <p:cNvPicPr>
            <a:picLocks noChangeAspect="1"/>
          </p:cNvPicPr>
          <p:nvPr/>
        </p:nvPicPr>
        <p:blipFill>
          <a:blip r:embed="rId3"/>
          <a:stretch>
            <a:fillRect/>
          </a:stretch>
        </p:blipFill>
        <p:spPr>
          <a:xfrm>
            <a:off x="3469234" y="6131669"/>
            <a:ext cx="4706840" cy="296893"/>
          </a:xfrm>
          <a:prstGeom prst="rect">
            <a:avLst/>
          </a:prstGeom>
        </p:spPr>
      </p:pic>
      <p:cxnSp>
        <p:nvCxnSpPr>
          <p:cNvPr id="144" name="Straight Connector 143">
            <a:extLst>
              <a:ext uri="{FF2B5EF4-FFF2-40B4-BE49-F238E27FC236}">
                <a16:creationId xmlns:a16="http://schemas.microsoft.com/office/drawing/2014/main" id="{2F80AB59-3CCA-6E43-8BA9-8F4292184AB7}"/>
              </a:ext>
            </a:extLst>
          </p:cNvPr>
          <p:cNvCxnSpPr>
            <a:cxnSpLocks/>
          </p:cNvCxnSpPr>
          <p:nvPr/>
        </p:nvCxnSpPr>
        <p:spPr>
          <a:xfrm flipH="1">
            <a:off x="7071542" y="1811954"/>
            <a:ext cx="1299819" cy="65783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5717658C-4077-804A-8C21-9B65294D1EF4}"/>
              </a:ext>
            </a:extLst>
          </p:cNvPr>
          <p:cNvCxnSpPr>
            <a:cxnSpLocks/>
          </p:cNvCxnSpPr>
          <p:nvPr/>
        </p:nvCxnSpPr>
        <p:spPr>
          <a:xfrm flipV="1">
            <a:off x="7700277" y="1824487"/>
            <a:ext cx="654832" cy="654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0F2F4B75-6703-5F42-9572-878B5BBD0C9C}"/>
              </a:ext>
            </a:extLst>
          </p:cNvPr>
          <p:cNvCxnSpPr/>
          <p:nvPr/>
        </p:nvCxnSpPr>
        <p:spPr>
          <a:xfrm flipH="1" flipV="1">
            <a:off x="4066834" y="1803435"/>
            <a:ext cx="654832" cy="654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DA5EC687-B7B6-CC41-BC7F-CFFB2750355C}"/>
              </a:ext>
            </a:extLst>
          </p:cNvPr>
          <p:cNvCxnSpPr/>
          <p:nvPr/>
        </p:nvCxnSpPr>
        <p:spPr>
          <a:xfrm>
            <a:off x="2093259" y="1806489"/>
            <a:ext cx="1299819" cy="6578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6B4D9DAF-1927-6D49-9102-C2FF4116DFBF}"/>
              </a:ext>
            </a:extLst>
          </p:cNvPr>
          <p:cNvCxnSpPr/>
          <p:nvPr/>
        </p:nvCxnSpPr>
        <p:spPr>
          <a:xfrm flipH="1" flipV="1">
            <a:off x="2731128" y="1798683"/>
            <a:ext cx="654832" cy="654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2F028A12-9167-DA4A-8286-C164C781507F}"/>
              </a:ext>
            </a:extLst>
          </p:cNvPr>
          <p:cNvCxnSpPr>
            <a:cxnSpLocks/>
          </p:cNvCxnSpPr>
          <p:nvPr/>
        </p:nvCxnSpPr>
        <p:spPr>
          <a:xfrm flipH="1">
            <a:off x="4069776" y="1800898"/>
            <a:ext cx="1299819" cy="65783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46D21CDD-267E-3A4A-B28A-5ABB4C9BE9ED}"/>
              </a:ext>
            </a:extLst>
          </p:cNvPr>
          <p:cNvCxnSpPr/>
          <p:nvPr/>
        </p:nvCxnSpPr>
        <p:spPr>
          <a:xfrm>
            <a:off x="6412414" y="1834807"/>
            <a:ext cx="1299819" cy="6578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A738F1A9-504A-C048-B4CA-7FEA6178AE1A}"/>
              </a:ext>
            </a:extLst>
          </p:cNvPr>
          <p:cNvCxnSpPr/>
          <p:nvPr/>
        </p:nvCxnSpPr>
        <p:spPr>
          <a:xfrm rot="16200000">
            <a:off x="1757802" y="2138988"/>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8B3C3688-226A-D343-B101-0AA2D22A6AD1}"/>
              </a:ext>
            </a:extLst>
          </p:cNvPr>
          <p:cNvCxnSpPr/>
          <p:nvPr/>
        </p:nvCxnSpPr>
        <p:spPr>
          <a:xfrm rot="16200000">
            <a:off x="2408059" y="2133670"/>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EBD7F876-F448-CD4F-A22F-9E82882129D9}"/>
              </a:ext>
            </a:extLst>
          </p:cNvPr>
          <p:cNvCxnSpPr/>
          <p:nvPr/>
        </p:nvCxnSpPr>
        <p:spPr>
          <a:xfrm rot="16200000">
            <a:off x="3069016" y="2128352"/>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5451D5FF-DCD4-A546-9EC5-6E91AD8AFC2E}"/>
              </a:ext>
            </a:extLst>
          </p:cNvPr>
          <p:cNvCxnSpPr/>
          <p:nvPr/>
        </p:nvCxnSpPr>
        <p:spPr>
          <a:xfrm rot="16200000">
            <a:off x="3719274" y="2123033"/>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65B01D8D-226E-E14D-A922-B5F888D8496A}"/>
              </a:ext>
            </a:extLst>
          </p:cNvPr>
          <p:cNvCxnSpPr/>
          <p:nvPr/>
        </p:nvCxnSpPr>
        <p:spPr>
          <a:xfrm rot="16200000">
            <a:off x="4411473" y="2129300"/>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EA519560-C27A-684E-9AD7-9956E0972FF5}"/>
              </a:ext>
            </a:extLst>
          </p:cNvPr>
          <p:cNvCxnSpPr/>
          <p:nvPr/>
        </p:nvCxnSpPr>
        <p:spPr>
          <a:xfrm>
            <a:off x="1478776" y="1808337"/>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938B038A-15B4-C14A-9305-8E5F03298D08}"/>
              </a:ext>
            </a:extLst>
          </p:cNvPr>
          <p:cNvCxnSpPr/>
          <p:nvPr/>
        </p:nvCxnSpPr>
        <p:spPr>
          <a:xfrm>
            <a:off x="2738539" y="1795388"/>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FE4968BB-3AD5-534B-8E4F-6C7C7A8A6415}"/>
              </a:ext>
            </a:extLst>
          </p:cNvPr>
          <p:cNvCxnSpPr/>
          <p:nvPr/>
        </p:nvCxnSpPr>
        <p:spPr>
          <a:xfrm>
            <a:off x="3389425" y="2462376"/>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49A463F5-9592-DD49-B299-F0C41EFF8B9E}"/>
              </a:ext>
            </a:extLst>
          </p:cNvPr>
          <p:cNvCxnSpPr/>
          <p:nvPr/>
        </p:nvCxnSpPr>
        <p:spPr>
          <a:xfrm>
            <a:off x="4063070" y="1795623"/>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9EA38965-45C4-F14C-A86F-A907DE07936D}"/>
              </a:ext>
            </a:extLst>
          </p:cNvPr>
          <p:cNvCxnSpPr/>
          <p:nvPr/>
        </p:nvCxnSpPr>
        <p:spPr>
          <a:xfrm>
            <a:off x="2075505" y="2462557"/>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4C78EFAC-A3CD-9F47-85C1-BEC589A97DCE}"/>
              </a:ext>
            </a:extLst>
          </p:cNvPr>
          <p:cNvCxnSpPr/>
          <p:nvPr/>
        </p:nvCxnSpPr>
        <p:spPr>
          <a:xfrm flipH="1" flipV="1">
            <a:off x="1436913" y="1797152"/>
            <a:ext cx="654832" cy="654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AC167186-338C-9D42-8C12-C7B066B58E92}"/>
              </a:ext>
            </a:extLst>
          </p:cNvPr>
          <p:cNvCxnSpPr>
            <a:cxnSpLocks/>
          </p:cNvCxnSpPr>
          <p:nvPr/>
        </p:nvCxnSpPr>
        <p:spPr>
          <a:xfrm flipV="1">
            <a:off x="2079994" y="1807597"/>
            <a:ext cx="654832" cy="654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12ED59D0-A0DD-7D43-BCB2-75EBEA70D876}"/>
              </a:ext>
            </a:extLst>
          </p:cNvPr>
          <p:cNvCxnSpPr>
            <a:cxnSpLocks/>
          </p:cNvCxnSpPr>
          <p:nvPr/>
        </p:nvCxnSpPr>
        <p:spPr>
          <a:xfrm flipV="1">
            <a:off x="3388144" y="1796996"/>
            <a:ext cx="654832" cy="654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18A54FC6-18E7-8945-A1E7-2E584A8C2B0B}"/>
              </a:ext>
            </a:extLst>
          </p:cNvPr>
          <p:cNvCxnSpPr/>
          <p:nvPr/>
        </p:nvCxnSpPr>
        <p:spPr>
          <a:xfrm>
            <a:off x="794882" y="1804903"/>
            <a:ext cx="1299819" cy="6578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5" name="Group 164">
            <a:extLst>
              <a:ext uri="{FF2B5EF4-FFF2-40B4-BE49-F238E27FC236}">
                <a16:creationId xmlns:a16="http://schemas.microsoft.com/office/drawing/2014/main" id="{2FFE8284-6DEF-734A-9CCA-3E8C88F7A158}"/>
              </a:ext>
            </a:extLst>
          </p:cNvPr>
          <p:cNvGrpSpPr/>
          <p:nvPr/>
        </p:nvGrpSpPr>
        <p:grpSpPr>
          <a:xfrm>
            <a:off x="650708" y="1719013"/>
            <a:ext cx="171895" cy="165544"/>
            <a:chOff x="1869545" y="1777075"/>
            <a:chExt cx="192026" cy="184931"/>
          </a:xfrm>
        </p:grpSpPr>
        <p:sp>
          <p:nvSpPr>
            <p:cNvPr id="166" name="Oval 165">
              <a:extLst>
                <a:ext uri="{FF2B5EF4-FFF2-40B4-BE49-F238E27FC236}">
                  <a16:creationId xmlns:a16="http://schemas.microsoft.com/office/drawing/2014/main" id="{B5326443-0D6C-524F-944B-5900AC40F186}"/>
                </a:ext>
              </a:extLst>
            </p:cNvPr>
            <p:cNvSpPr/>
            <p:nvPr/>
          </p:nvSpPr>
          <p:spPr>
            <a:xfrm>
              <a:off x="1970131" y="183378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7" name="Straight Connector 166">
              <a:extLst>
                <a:ext uri="{FF2B5EF4-FFF2-40B4-BE49-F238E27FC236}">
                  <a16:creationId xmlns:a16="http://schemas.microsoft.com/office/drawing/2014/main" id="{E3BD5946-9510-7C4F-BB8A-01618F35F4CC}"/>
                </a:ext>
              </a:extLst>
            </p:cNvPr>
            <p:cNvCxnSpPr/>
            <p:nvPr/>
          </p:nvCxnSpPr>
          <p:spPr>
            <a:xfrm flipV="1">
              <a:off x="1964515" y="1779126"/>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4E0FA845-DAB7-EE4F-81F8-E89A0519D651}"/>
                </a:ext>
              </a:extLst>
            </p:cNvPr>
            <p:cNvCxnSpPr/>
            <p:nvPr/>
          </p:nvCxnSpPr>
          <p:spPr>
            <a:xfrm>
              <a:off x="1872715" y="1777075"/>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0441C622-944C-184A-A0E6-28B9A91237AB}"/>
                </a:ext>
              </a:extLst>
            </p:cNvPr>
            <p:cNvCxnSpPr/>
            <p:nvPr/>
          </p:nvCxnSpPr>
          <p:spPr>
            <a:xfrm>
              <a:off x="1869545" y="1868888"/>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486CC966-6167-9B4D-BFCC-00AB39E255F0}"/>
                </a:ext>
              </a:extLst>
            </p:cNvPr>
            <p:cNvCxnSpPr/>
            <p:nvPr/>
          </p:nvCxnSpPr>
          <p:spPr>
            <a:xfrm>
              <a:off x="1875031" y="1958021"/>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1" name="Oval 170">
            <a:extLst>
              <a:ext uri="{FF2B5EF4-FFF2-40B4-BE49-F238E27FC236}">
                <a16:creationId xmlns:a16="http://schemas.microsoft.com/office/drawing/2014/main" id="{4A917044-E6F6-1740-9666-DED0CE836B66}"/>
              </a:ext>
            </a:extLst>
          </p:cNvPr>
          <p:cNvSpPr/>
          <p:nvPr/>
        </p:nvSpPr>
        <p:spPr>
          <a:xfrm>
            <a:off x="737157" y="2417788"/>
            <a:ext cx="81854" cy="81854"/>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2" name="Straight Connector 171">
            <a:extLst>
              <a:ext uri="{FF2B5EF4-FFF2-40B4-BE49-F238E27FC236}">
                <a16:creationId xmlns:a16="http://schemas.microsoft.com/office/drawing/2014/main" id="{314720F0-A61A-174F-88FB-E8AF9B99FD0D}"/>
              </a:ext>
            </a:extLst>
          </p:cNvPr>
          <p:cNvCxnSpPr/>
          <p:nvPr/>
        </p:nvCxnSpPr>
        <p:spPr>
          <a:xfrm flipV="1">
            <a:off x="1403139" y="1720581"/>
            <a:ext cx="1" cy="1637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0F746E95-9867-9A41-9905-F35B5489743F}"/>
              </a:ext>
            </a:extLst>
          </p:cNvPr>
          <p:cNvCxnSpPr/>
          <p:nvPr/>
        </p:nvCxnSpPr>
        <p:spPr>
          <a:xfrm>
            <a:off x="1320963" y="1718745"/>
            <a:ext cx="81854"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D3046F8C-593F-0140-87B6-18BB215C5050}"/>
              </a:ext>
            </a:extLst>
          </p:cNvPr>
          <p:cNvCxnSpPr/>
          <p:nvPr/>
        </p:nvCxnSpPr>
        <p:spPr>
          <a:xfrm>
            <a:off x="1318125" y="1800933"/>
            <a:ext cx="81854"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FC1761A7-A6E0-8D40-AE94-5437E3A7CD9E}"/>
              </a:ext>
            </a:extLst>
          </p:cNvPr>
          <p:cNvCxnSpPr/>
          <p:nvPr/>
        </p:nvCxnSpPr>
        <p:spPr>
          <a:xfrm>
            <a:off x="1323036" y="1880722"/>
            <a:ext cx="81854"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6" name="Oval 175">
            <a:extLst>
              <a:ext uri="{FF2B5EF4-FFF2-40B4-BE49-F238E27FC236}">
                <a16:creationId xmlns:a16="http://schemas.microsoft.com/office/drawing/2014/main" id="{BD5E4CC4-4B83-6349-A7B2-6E0274AEA185}"/>
              </a:ext>
            </a:extLst>
          </p:cNvPr>
          <p:cNvSpPr/>
          <p:nvPr/>
        </p:nvSpPr>
        <p:spPr>
          <a:xfrm>
            <a:off x="2040568" y="2427609"/>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54D8CF68-5233-214E-BD24-EEE42A78F68B}"/>
              </a:ext>
            </a:extLst>
          </p:cNvPr>
          <p:cNvSpPr/>
          <p:nvPr/>
        </p:nvSpPr>
        <p:spPr>
          <a:xfrm>
            <a:off x="3354206" y="2427609"/>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a:extLst>
              <a:ext uri="{FF2B5EF4-FFF2-40B4-BE49-F238E27FC236}">
                <a16:creationId xmlns:a16="http://schemas.microsoft.com/office/drawing/2014/main" id="{6B69DB95-AB40-6D4B-9A22-1A59BE804851}"/>
              </a:ext>
            </a:extLst>
          </p:cNvPr>
          <p:cNvSpPr/>
          <p:nvPr/>
        </p:nvSpPr>
        <p:spPr>
          <a:xfrm>
            <a:off x="4693941" y="1762672"/>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6023DD4A-BF1D-AF40-B8BC-EF0577B3E557}"/>
              </a:ext>
            </a:extLst>
          </p:cNvPr>
          <p:cNvSpPr/>
          <p:nvPr/>
        </p:nvSpPr>
        <p:spPr>
          <a:xfrm>
            <a:off x="4004218" y="2424938"/>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0" name="Straight Connector 179">
            <a:extLst>
              <a:ext uri="{FF2B5EF4-FFF2-40B4-BE49-F238E27FC236}">
                <a16:creationId xmlns:a16="http://schemas.microsoft.com/office/drawing/2014/main" id="{DF44C8A5-B4E3-164C-9093-47930DF1E6F8}"/>
              </a:ext>
            </a:extLst>
          </p:cNvPr>
          <p:cNvCxnSpPr/>
          <p:nvPr/>
        </p:nvCxnSpPr>
        <p:spPr>
          <a:xfrm rot="16200000">
            <a:off x="7353767" y="2134107"/>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066B78A4-E6B5-4D43-AC6F-6F8313B57CE0}"/>
              </a:ext>
            </a:extLst>
          </p:cNvPr>
          <p:cNvCxnSpPr/>
          <p:nvPr/>
        </p:nvCxnSpPr>
        <p:spPr>
          <a:xfrm rot="16200000">
            <a:off x="8045967" y="2140374"/>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52665BC3-0D49-504B-81A8-57B20B1DDBC5}"/>
              </a:ext>
            </a:extLst>
          </p:cNvPr>
          <p:cNvCxnSpPr/>
          <p:nvPr/>
        </p:nvCxnSpPr>
        <p:spPr>
          <a:xfrm>
            <a:off x="7013281" y="1804065"/>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49F94D0C-3E58-754A-8BEB-E3E871D8B68D}"/>
              </a:ext>
            </a:extLst>
          </p:cNvPr>
          <p:cNvCxnSpPr/>
          <p:nvPr/>
        </p:nvCxnSpPr>
        <p:spPr>
          <a:xfrm>
            <a:off x="7658382" y="2477280"/>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F0F671EE-2DFF-0B46-834B-B83555D46C0A}"/>
              </a:ext>
            </a:extLst>
          </p:cNvPr>
          <p:cNvCxnSpPr/>
          <p:nvPr/>
        </p:nvCxnSpPr>
        <p:spPr>
          <a:xfrm flipH="1" flipV="1">
            <a:off x="7022637" y="1813490"/>
            <a:ext cx="654832" cy="654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5" name="Oval 184">
            <a:extLst>
              <a:ext uri="{FF2B5EF4-FFF2-40B4-BE49-F238E27FC236}">
                <a16:creationId xmlns:a16="http://schemas.microsoft.com/office/drawing/2014/main" id="{A4EDA8E6-2089-FA4D-8E7A-7FDACF5D0DD1}"/>
              </a:ext>
            </a:extLst>
          </p:cNvPr>
          <p:cNvSpPr/>
          <p:nvPr/>
        </p:nvSpPr>
        <p:spPr>
          <a:xfrm>
            <a:off x="7643746" y="1771949"/>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a:extLst>
              <a:ext uri="{FF2B5EF4-FFF2-40B4-BE49-F238E27FC236}">
                <a16:creationId xmlns:a16="http://schemas.microsoft.com/office/drawing/2014/main" id="{41BA384E-F291-754E-BC59-AB581712AD6E}"/>
              </a:ext>
            </a:extLst>
          </p:cNvPr>
          <p:cNvSpPr/>
          <p:nvPr/>
        </p:nvSpPr>
        <p:spPr>
          <a:xfrm>
            <a:off x="8328435" y="1768324"/>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a:extLst>
              <a:ext uri="{FF2B5EF4-FFF2-40B4-BE49-F238E27FC236}">
                <a16:creationId xmlns:a16="http://schemas.microsoft.com/office/drawing/2014/main" id="{F168A861-9559-074A-878B-F5160F79865F}"/>
              </a:ext>
            </a:extLst>
          </p:cNvPr>
          <p:cNvSpPr/>
          <p:nvPr/>
        </p:nvSpPr>
        <p:spPr>
          <a:xfrm>
            <a:off x="8319493" y="2437807"/>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a:extLst>
              <a:ext uri="{FF2B5EF4-FFF2-40B4-BE49-F238E27FC236}">
                <a16:creationId xmlns:a16="http://schemas.microsoft.com/office/drawing/2014/main" id="{6791C021-F92D-5541-9B45-BA31ABEAB245}"/>
              </a:ext>
            </a:extLst>
          </p:cNvPr>
          <p:cNvSpPr/>
          <p:nvPr/>
        </p:nvSpPr>
        <p:spPr>
          <a:xfrm>
            <a:off x="7638712" y="2436011"/>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9" name="Straight Connector 188">
            <a:extLst>
              <a:ext uri="{FF2B5EF4-FFF2-40B4-BE49-F238E27FC236}">
                <a16:creationId xmlns:a16="http://schemas.microsoft.com/office/drawing/2014/main" id="{6D7ED577-B2E8-4B44-AC9F-12BDDEBEA751}"/>
              </a:ext>
            </a:extLst>
          </p:cNvPr>
          <p:cNvCxnSpPr/>
          <p:nvPr/>
        </p:nvCxnSpPr>
        <p:spPr>
          <a:xfrm>
            <a:off x="3383141" y="1791369"/>
            <a:ext cx="1299819" cy="6578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0" name="Oval 189">
            <a:extLst>
              <a:ext uri="{FF2B5EF4-FFF2-40B4-BE49-F238E27FC236}">
                <a16:creationId xmlns:a16="http://schemas.microsoft.com/office/drawing/2014/main" id="{8F2A1841-DD7C-2F49-AE55-3EB4E48DEA78}"/>
              </a:ext>
            </a:extLst>
          </p:cNvPr>
          <p:cNvSpPr/>
          <p:nvPr/>
        </p:nvSpPr>
        <p:spPr>
          <a:xfrm>
            <a:off x="2049510" y="1763547"/>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a:extLst>
              <a:ext uri="{FF2B5EF4-FFF2-40B4-BE49-F238E27FC236}">
                <a16:creationId xmlns:a16="http://schemas.microsoft.com/office/drawing/2014/main" id="{DB7C5832-7453-1D48-BF14-E7BD7DB2E009}"/>
              </a:ext>
            </a:extLst>
          </p:cNvPr>
          <p:cNvSpPr/>
          <p:nvPr/>
        </p:nvSpPr>
        <p:spPr>
          <a:xfrm>
            <a:off x="1412405" y="1764048"/>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a:extLst>
              <a:ext uri="{FF2B5EF4-FFF2-40B4-BE49-F238E27FC236}">
                <a16:creationId xmlns:a16="http://schemas.microsoft.com/office/drawing/2014/main" id="{D2D296B8-077D-0F40-8115-7618FEC773FC}"/>
              </a:ext>
            </a:extLst>
          </p:cNvPr>
          <p:cNvSpPr/>
          <p:nvPr/>
        </p:nvSpPr>
        <p:spPr>
          <a:xfrm>
            <a:off x="3352449" y="1763547"/>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a:extLst>
              <a:ext uri="{FF2B5EF4-FFF2-40B4-BE49-F238E27FC236}">
                <a16:creationId xmlns:a16="http://schemas.microsoft.com/office/drawing/2014/main" id="{433A5BF7-3007-654A-918A-2DBA399A9E27}"/>
              </a:ext>
            </a:extLst>
          </p:cNvPr>
          <p:cNvSpPr/>
          <p:nvPr/>
        </p:nvSpPr>
        <p:spPr>
          <a:xfrm>
            <a:off x="1390555" y="2419580"/>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94" name="Straight Connector 193">
            <a:extLst>
              <a:ext uri="{FF2B5EF4-FFF2-40B4-BE49-F238E27FC236}">
                <a16:creationId xmlns:a16="http://schemas.microsoft.com/office/drawing/2014/main" id="{87FC3B66-50EE-A447-A898-6F2F97190583}"/>
              </a:ext>
            </a:extLst>
          </p:cNvPr>
          <p:cNvCxnSpPr/>
          <p:nvPr/>
        </p:nvCxnSpPr>
        <p:spPr>
          <a:xfrm flipV="1">
            <a:off x="722827" y="2374666"/>
            <a:ext cx="1" cy="163708"/>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C46F2C31-779A-3247-9FEB-B8DB4774D81B}"/>
              </a:ext>
            </a:extLst>
          </p:cNvPr>
          <p:cNvCxnSpPr/>
          <p:nvPr/>
        </p:nvCxnSpPr>
        <p:spPr>
          <a:xfrm>
            <a:off x="640651" y="2372830"/>
            <a:ext cx="81854" cy="1836"/>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AEC8353E-0AE5-E949-BC98-0C215EE44266}"/>
              </a:ext>
            </a:extLst>
          </p:cNvPr>
          <p:cNvCxnSpPr/>
          <p:nvPr/>
        </p:nvCxnSpPr>
        <p:spPr>
          <a:xfrm>
            <a:off x="637813" y="2455018"/>
            <a:ext cx="81854" cy="1836"/>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7C27BD99-7209-BE4D-8739-886202163246}"/>
              </a:ext>
            </a:extLst>
          </p:cNvPr>
          <p:cNvCxnSpPr/>
          <p:nvPr/>
        </p:nvCxnSpPr>
        <p:spPr>
          <a:xfrm>
            <a:off x="642724" y="2534807"/>
            <a:ext cx="81854" cy="1836"/>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8926E635-A230-A749-B5FB-1F77EACABE24}"/>
              </a:ext>
            </a:extLst>
          </p:cNvPr>
          <p:cNvCxnSpPr/>
          <p:nvPr/>
        </p:nvCxnSpPr>
        <p:spPr>
          <a:xfrm flipV="1">
            <a:off x="1379651" y="2375565"/>
            <a:ext cx="1" cy="1637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05D6748F-B200-6041-907E-C6731A8B4235}"/>
              </a:ext>
            </a:extLst>
          </p:cNvPr>
          <p:cNvCxnSpPr/>
          <p:nvPr/>
        </p:nvCxnSpPr>
        <p:spPr>
          <a:xfrm>
            <a:off x="1297475" y="2373729"/>
            <a:ext cx="81854"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72F813D3-91E4-9C49-88CB-786EAA5472DB}"/>
              </a:ext>
            </a:extLst>
          </p:cNvPr>
          <p:cNvCxnSpPr/>
          <p:nvPr/>
        </p:nvCxnSpPr>
        <p:spPr>
          <a:xfrm>
            <a:off x="1294638" y="2455917"/>
            <a:ext cx="81854"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F5C8999F-816F-B840-A2EE-E2E1816111FA}"/>
              </a:ext>
            </a:extLst>
          </p:cNvPr>
          <p:cNvCxnSpPr/>
          <p:nvPr/>
        </p:nvCxnSpPr>
        <p:spPr>
          <a:xfrm>
            <a:off x="1299548" y="2535706"/>
            <a:ext cx="81854"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345C95F0-9FC9-BC41-95E6-C84EAF93275A}"/>
              </a:ext>
            </a:extLst>
          </p:cNvPr>
          <p:cNvCxnSpPr>
            <a:cxnSpLocks/>
          </p:cNvCxnSpPr>
          <p:nvPr/>
        </p:nvCxnSpPr>
        <p:spPr>
          <a:xfrm flipV="1">
            <a:off x="1463986" y="1806602"/>
            <a:ext cx="1299819" cy="65783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03" name="Oval 202">
            <a:extLst>
              <a:ext uri="{FF2B5EF4-FFF2-40B4-BE49-F238E27FC236}">
                <a16:creationId xmlns:a16="http://schemas.microsoft.com/office/drawing/2014/main" id="{5B5BCC55-3DD5-764E-A85C-1247EA8B091E}"/>
              </a:ext>
            </a:extLst>
          </p:cNvPr>
          <p:cNvSpPr/>
          <p:nvPr/>
        </p:nvSpPr>
        <p:spPr>
          <a:xfrm>
            <a:off x="2699522" y="1760876"/>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4" name="Straight Connector 203">
            <a:extLst>
              <a:ext uri="{FF2B5EF4-FFF2-40B4-BE49-F238E27FC236}">
                <a16:creationId xmlns:a16="http://schemas.microsoft.com/office/drawing/2014/main" id="{63D84034-AE6D-114F-86FA-2D7CB0C1F89D}"/>
              </a:ext>
            </a:extLst>
          </p:cNvPr>
          <p:cNvCxnSpPr>
            <a:cxnSpLocks/>
          </p:cNvCxnSpPr>
          <p:nvPr/>
        </p:nvCxnSpPr>
        <p:spPr>
          <a:xfrm flipV="1">
            <a:off x="2748987" y="1797221"/>
            <a:ext cx="1299819" cy="65783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18162A76-B203-E04A-991C-09792A2C2BE1}"/>
              </a:ext>
            </a:extLst>
          </p:cNvPr>
          <p:cNvCxnSpPr>
            <a:cxnSpLocks/>
          </p:cNvCxnSpPr>
          <p:nvPr/>
        </p:nvCxnSpPr>
        <p:spPr>
          <a:xfrm flipV="1">
            <a:off x="4731038" y="1802589"/>
            <a:ext cx="654832" cy="654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1DA2F83F-FD03-E54C-8A3E-FB3DCA0479EC}"/>
              </a:ext>
            </a:extLst>
          </p:cNvPr>
          <p:cNvCxnSpPr/>
          <p:nvPr/>
        </p:nvCxnSpPr>
        <p:spPr>
          <a:xfrm rot="16200000">
            <a:off x="5075677" y="2128454"/>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56AF3DCA-E046-1346-A112-CB7F25CFE283}"/>
              </a:ext>
            </a:extLst>
          </p:cNvPr>
          <p:cNvCxnSpPr/>
          <p:nvPr/>
        </p:nvCxnSpPr>
        <p:spPr>
          <a:xfrm>
            <a:off x="4723426" y="2461220"/>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8" name="Oval 207">
            <a:extLst>
              <a:ext uri="{FF2B5EF4-FFF2-40B4-BE49-F238E27FC236}">
                <a16:creationId xmlns:a16="http://schemas.microsoft.com/office/drawing/2014/main" id="{FF7AA3C6-A9DE-8E45-BABB-E2936E24B712}"/>
              </a:ext>
            </a:extLst>
          </p:cNvPr>
          <p:cNvSpPr/>
          <p:nvPr/>
        </p:nvSpPr>
        <p:spPr>
          <a:xfrm>
            <a:off x="5358144" y="1761826"/>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0B95FBC7-72A2-7441-88B1-0B77085846B2}"/>
              </a:ext>
            </a:extLst>
          </p:cNvPr>
          <p:cNvSpPr/>
          <p:nvPr/>
        </p:nvSpPr>
        <p:spPr>
          <a:xfrm>
            <a:off x="5349203" y="2425888"/>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a:extLst>
              <a:ext uri="{FF2B5EF4-FFF2-40B4-BE49-F238E27FC236}">
                <a16:creationId xmlns:a16="http://schemas.microsoft.com/office/drawing/2014/main" id="{684D81EF-9425-DD43-B958-8B8D1788EF2A}"/>
              </a:ext>
            </a:extLst>
          </p:cNvPr>
          <p:cNvSpPr/>
          <p:nvPr/>
        </p:nvSpPr>
        <p:spPr>
          <a:xfrm>
            <a:off x="4013160" y="1760876"/>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a:extLst>
              <a:ext uri="{FF2B5EF4-FFF2-40B4-BE49-F238E27FC236}">
                <a16:creationId xmlns:a16="http://schemas.microsoft.com/office/drawing/2014/main" id="{C9D15C82-7559-5A44-9514-CFEEA2005BF2}"/>
              </a:ext>
            </a:extLst>
          </p:cNvPr>
          <p:cNvSpPr/>
          <p:nvPr/>
        </p:nvSpPr>
        <p:spPr>
          <a:xfrm>
            <a:off x="4684999" y="2426734"/>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a:extLst>
              <a:ext uri="{FF2B5EF4-FFF2-40B4-BE49-F238E27FC236}">
                <a16:creationId xmlns:a16="http://schemas.microsoft.com/office/drawing/2014/main" id="{D35F0814-5B84-C646-B315-2EF4CAA7DF7D}"/>
              </a:ext>
            </a:extLst>
          </p:cNvPr>
          <p:cNvSpPr/>
          <p:nvPr/>
        </p:nvSpPr>
        <p:spPr>
          <a:xfrm>
            <a:off x="2690580" y="2424938"/>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a:extLst>
              <a:ext uri="{FF2B5EF4-FFF2-40B4-BE49-F238E27FC236}">
                <a16:creationId xmlns:a16="http://schemas.microsoft.com/office/drawing/2014/main" id="{D8046C9A-C351-3B41-B239-DBAE026EF499}"/>
              </a:ext>
            </a:extLst>
          </p:cNvPr>
          <p:cNvSpPr/>
          <p:nvPr/>
        </p:nvSpPr>
        <p:spPr>
          <a:xfrm>
            <a:off x="5756980" y="2130982"/>
            <a:ext cx="32742" cy="32742"/>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a:extLst>
              <a:ext uri="{FF2B5EF4-FFF2-40B4-BE49-F238E27FC236}">
                <a16:creationId xmlns:a16="http://schemas.microsoft.com/office/drawing/2014/main" id="{5DECBE14-FE09-2B42-B2A4-A94FD96CD9A4}"/>
              </a:ext>
            </a:extLst>
          </p:cNvPr>
          <p:cNvSpPr/>
          <p:nvPr/>
        </p:nvSpPr>
        <p:spPr>
          <a:xfrm>
            <a:off x="5898824" y="2131880"/>
            <a:ext cx="32742" cy="32742"/>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a:extLst>
              <a:ext uri="{FF2B5EF4-FFF2-40B4-BE49-F238E27FC236}">
                <a16:creationId xmlns:a16="http://schemas.microsoft.com/office/drawing/2014/main" id="{9A156D36-4B28-EC4C-9C7C-A39AAFF039E0}"/>
              </a:ext>
            </a:extLst>
          </p:cNvPr>
          <p:cNvSpPr/>
          <p:nvPr/>
        </p:nvSpPr>
        <p:spPr>
          <a:xfrm>
            <a:off x="6040669" y="2132778"/>
            <a:ext cx="32742" cy="32742"/>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a:extLst>
              <a:ext uri="{FF2B5EF4-FFF2-40B4-BE49-F238E27FC236}">
                <a16:creationId xmlns:a16="http://schemas.microsoft.com/office/drawing/2014/main" id="{A7C0B899-B619-FF4E-84DB-41E86534E86D}"/>
              </a:ext>
            </a:extLst>
          </p:cNvPr>
          <p:cNvSpPr/>
          <p:nvPr/>
        </p:nvSpPr>
        <p:spPr>
          <a:xfrm>
            <a:off x="6995177" y="1772615"/>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a:extLst>
              <a:ext uri="{FF2B5EF4-FFF2-40B4-BE49-F238E27FC236}">
                <a16:creationId xmlns:a16="http://schemas.microsoft.com/office/drawing/2014/main" id="{5D977D75-CB5A-B54E-BD09-DB99BF803E99}"/>
              </a:ext>
            </a:extLst>
          </p:cNvPr>
          <p:cNvSpPr/>
          <p:nvPr/>
        </p:nvSpPr>
        <p:spPr>
          <a:xfrm>
            <a:off x="6990143" y="2436677"/>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a:extLst>
              <a:ext uri="{FF2B5EF4-FFF2-40B4-BE49-F238E27FC236}">
                <a16:creationId xmlns:a16="http://schemas.microsoft.com/office/drawing/2014/main" id="{6929FD48-E281-F14D-8588-13F05A743A19}"/>
              </a:ext>
            </a:extLst>
          </p:cNvPr>
          <p:cNvSpPr/>
          <p:nvPr/>
        </p:nvSpPr>
        <p:spPr>
          <a:xfrm>
            <a:off x="6368695" y="1787567"/>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extBox 218">
            <a:extLst>
              <a:ext uri="{FF2B5EF4-FFF2-40B4-BE49-F238E27FC236}">
                <a16:creationId xmlns:a16="http://schemas.microsoft.com/office/drawing/2014/main" id="{74815607-3B98-254C-929F-2A7EA68E146D}"/>
              </a:ext>
            </a:extLst>
          </p:cNvPr>
          <p:cNvSpPr txBox="1"/>
          <p:nvPr/>
        </p:nvSpPr>
        <p:spPr>
          <a:xfrm>
            <a:off x="8003287" y="3971072"/>
            <a:ext cx="635969" cy="307777"/>
          </a:xfrm>
          <a:prstGeom prst="rect">
            <a:avLst/>
          </a:prstGeom>
          <a:noFill/>
        </p:spPr>
        <p:txBody>
          <a:bodyPr wrap="square" rtlCol="0">
            <a:spAutoFit/>
          </a:bodyPr>
          <a:lstStyle/>
          <a:p>
            <a:r>
              <a:rPr lang="en-US" sz="1400" dirty="0"/>
              <a:t>L = </a:t>
            </a:r>
          </a:p>
        </p:txBody>
      </p:sp>
      <mc:AlternateContent xmlns:mc="http://schemas.openxmlformats.org/markup-compatibility/2006" xmlns:a14="http://schemas.microsoft.com/office/drawing/2010/main">
        <mc:Choice Requires="a14">
          <p:sp>
            <p:nvSpPr>
              <p:cNvPr id="220" name="Rectangle 219">
                <a:extLst>
                  <a:ext uri="{FF2B5EF4-FFF2-40B4-BE49-F238E27FC236}">
                    <a16:creationId xmlns:a16="http://schemas.microsoft.com/office/drawing/2014/main" id="{AA6C4199-1AC4-CC47-B0A4-3D6366F323E3}"/>
                  </a:ext>
                </a:extLst>
              </p:cNvPr>
              <p:cNvSpPr/>
              <p:nvPr/>
            </p:nvSpPr>
            <p:spPr>
              <a:xfrm>
                <a:off x="8229304" y="3967188"/>
                <a:ext cx="439608" cy="3025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 </m:t>
                      </m:r>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5</m:t>
                          </m:r>
                        </m:e>
                      </m:rad>
                    </m:oMath>
                  </m:oMathPara>
                </a14:m>
                <a:endParaRPr lang="en-US" sz="1200" dirty="0"/>
              </a:p>
            </p:txBody>
          </p:sp>
        </mc:Choice>
        <mc:Fallback xmlns="">
          <p:sp>
            <p:nvSpPr>
              <p:cNvPr id="220" name="Rectangle 219">
                <a:extLst>
                  <a:ext uri="{FF2B5EF4-FFF2-40B4-BE49-F238E27FC236}">
                    <a16:creationId xmlns:a16="http://schemas.microsoft.com/office/drawing/2014/main" id="{AA6C4199-1AC4-CC47-B0A4-3D6366F323E3}"/>
                  </a:ext>
                </a:extLst>
              </p:cNvPr>
              <p:cNvSpPr>
                <a:spLocks noRot="1" noChangeAspect="1" noMove="1" noResize="1" noEditPoints="1" noAdjustHandles="1" noChangeArrowheads="1" noChangeShapeType="1" noTextEdit="1"/>
              </p:cNvSpPr>
              <p:nvPr/>
            </p:nvSpPr>
            <p:spPr>
              <a:xfrm>
                <a:off x="8229304" y="3967188"/>
                <a:ext cx="439608" cy="302519"/>
              </a:xfrm>
              <a:prstGeom prst="rect">
                <a:avLst/>
              </a:prstGeom>
              <a:blipFill>
                <a:blip r:embed="rId4"/>
                <a:stretch>
                  <a:fillRect b="-4167"/>
                </a:stretch>
              </a:blipFill>
            </p:spPr>
            <p:txBody>
              <a:bodyPr/>
              <a:lstStyle/>
              <a:p>
                <a:r>
                  <a:rPr lang="en-US">
                    <a:noFill/>
                  </a:rPr>
                  <a:t> </a:t>
                </a:r>
              </a:p>
            </p:txBody>
          </p:sp>
        </mc:Fallback>
      </mc:AlternateContent>
      <p:sp>
        <p:nvSpPr>
          <p:cNvPr id="112" name="TextBox 111">
            <a:extLst>
              <a:ext uri="{FF2B5EF4-FFF2-40B4-BE49-F238E27FC236}">
                <a16:creationId xmlns:a16="http://schemas.microsoft.com/office/drawing/2014/main" id="{1AEFA161-4399-5944-9E25-E1BA7C0F8683}"/>
              </a:ext>
            </a:extLst>
          </p:cNvPr>
          <p:cNvSpPr txBox="1"/>
          <p:nvPr/>
        </p:nvSpPr>
        <p:spPr>
          <a:xfrm>
            <a:off x="8302336" y="1320612"/>
            <a:ext cx="425709" cy="261610"/>
          </a:xfrm>
          <a:prstGeom prst="rect">
            <a:avLst/>
          </a:prstGeom>
          <a:noFill/>
        </p:spPr>
        <p:txBody>
          <a:bodyPr wrap="square" rtlCol="0">
            <a:spAutoFit/>
          </a:bodyPr>
          <a:lstStyle/>
          <a:p>
            <a:r>
              <a:rPr lang="en-US" sz="1100" dirty="0">
                <a:solidFill>
                  <a:srgbClr val="FF0000"/>
                </a:solidFill>
                <a:latin typeface="Times New Roman" panose="02020603050405020304" pitchFamily="18" charset="0"/>
                <a:cs typeface="Times New Roman" panose="02020603050405020304" pitchFamily="18" charset="0"/>
              </a:rPr>
              <a:t>1/2 </a:t>
            </a:r>
          </a:p>
        </p:txBody>
      </p:sp>
      <p:sp>
        <p:nvSpPr>
          <p:cNvPr id="113" name="TextBox 112">
            <a:extLst>
              <a:ext uri="{FF2B5EF4-FFF2-40B4-BE49-F238E27FC236}">
                <a16:creationId xmlns:a16="http://schemas.microsoft.com/office/drawing/2014/main" id="{4FEB6852-321A-7349-B3EE-92AC718685FB}"/>
              </a:ext>
            </a:extLst>
          </p:cNvPr>
          <p:cNvSpPr txBox="1"/>
          <p:nvPr/>
        </p:nvSpPr>
        <p:spPr>
          <a:xfrm>
            <a:off x="8321271" y="2686362"/>
            <a:ext cx="425708" cy="261610"/>
          </a:xfrm>
          <a:prstGeom prst="rect">
            <a:avLst/>
          </a:prstGeom>
          <a:noFill/>
        </p:spPr>
        <p:txBody>
          <a:bodyPr wrap="square" rtlCol="0">
            <a:spAutoFit/>
          </a:bodyPr>
          <a:lstStyle/>
          <a:p>
            <a:r>
              <a:rPr lang="en-US" sz="1100" dirty="0">
                <a:solidFill>
                  <a:srgbClr val="FF0000"/>
                </a:solidFill>
                <a:latin typeface="Times New Roman" panose="02020603050405020304" pitchFamily="18" charset="0"/>
                <a:cs typeface="Times New Roman" panose="02020603050405020304" pitchFamily="18" charset="0"/>
              </a:rPr>
              <a:t>1/2 </a:t>
            </a:r>
          </a:p>
        </p:txBody>
      </p:sp>
      <p:cxnSp>
        <p:nvCxnSpPr>
          <p:cNvPr id="114" name="Straight Arrow Connector 113">
            <a:extLst>
              <a:ext uri="{FF2B5EF4-FFF2-40B4-BE49-F238E27FC236}">
                <a16:creationId xmlns:a16="http://schemas.microsoft.com/office/drawing/2014/main" id="{0F518731-382C-884E-A357-57630FD2AAC4}"/>
              </a:ext>
            </a:extLst>
          </p:cNvPr>
          <p:cNvCxnSpPr>
            <a:cxnSpLocks/>
          </p:cNvCxnSpPr>
          <p:nvPr/>
        </p:nvCxnSpPr>
        <p:spPr>
          <a:xfrm>
            <a:off x="8504950" y="1582319"/>
            <a:ext cx="0" cy="2052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9EFD4768-3997-FC48-A000-F6168F33B6AE}"/>
              </a:ext>
            </a:extLst>
          </p:cNvPr>
          <p:cNvCxnSpPr>
            <a:cxnSpLocks/>
          </p:cNvCxnSpPr>
          <p:nvPr/>
        </p:nvCxnSpPr>
        <p:spPr>
          <a:xfrm>
            <a:off x="8504175" y="2436748"/>
            <a:ext cx="0" cy="2052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8066FECD-3558-1A49-A264-F88C16653CEA}"/>
              </a:ext>
            </a:extLst>
          </p:cNvPr>
          <p:cNvSpPr txBox="1"/>
          <p:nvPr/>
        </p:nvSpPr>
        <p:spPr>
          <a:xfrm>
            <a:off x="444723" y="298194"/>
            <a:ext cx="8366723"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Member Force Values and Governing Displacement Equation, Group #8       </a:t>
            </a:r>
          </a:p>
        </p:txBody>
      </p:sp>
      <p:grpSp>
        <p:nvGrpSpPr>
          <p:cNvPr id="117" name="Group 116">
            <a:extLst>
              <a:ext uri="{FF2B5EF4-FFF2-40B4-BE49-F238E27FC236}">
                <a16:creationId xmlns:a16="http://schemas.microsoft.com/office/drawing/2014/main" id="{58A38388-C043-8F4D-9113-3042E1E6ECFB}"/>
              </a:ext>
            </a:extLst>
          </p:cNvPr>
          <p:cNvGrpSpPr/>
          <p:nvPr/>
        </p:nvGrpSpPr>
        <p:grpSpPr>
          <a:xfrm>
            <a:off x="389723" y="3031760"/>
            <a:ext cx="1678033" cy="481586"/>
            <a:chOff x="1032936" y="5890542"/>
            <a:chExt cx="1678033" cy="481586"/>
          </a:xfrm>
        </p:grpSpPr>
        <p:sp>
          <p:nvSpPr>
            <p:cNvPr id="119" name="TextBox 118">
              <a:extLst>
                <a:ext uri="{FF2B5EF4-FFF2-40B4-BE49-F238E27FC236}">
                  <a16:creationId xmlns:a16="http://schemas.microsoft.com/office/drawing/2014/main" id="{D884E404-3706-F444-8174-9E007CF3C940}"/>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120" name="TextBox 119">
              <a:extLst>
                <a:ext uri="{FF2B5EF4-FFF2-40B4-BE49-F238E27FC236}">
                  <a16:creationId xmlns:a16="http://schemas.microsoft.com/office/drawing/2014/main" id="{CC55CC3D-312F-D343-85BF-E15390B94F23}"/>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2561234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Rectangle 108">
            <a:extLst>
              <a:ext uri="{FF2B5EF4-FFF2-40B4-BE49-F238E27FC236}">
                <a16:creationId xmlns:a16="http://schemas.microsoft.com/office/drawing/2014/main" id="{5EE9DCB0-00CA-654E-8CFC-6EA48EB8CE70}"/>
              </a:ext>
            </a:extLst>
          </p:cNvPr>
          <p:cNvSpPr/>
          <p:nvPr/>
        </p:nvSpPr>
        <p:spPr>
          <a:xfrm>
            <a:off x="307818" y="289711"/>
            <a:ext cx="8573632" cy="6337426"/>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 name="Straight Connector 109">
            <a:extLst>
              <a:ext uri="{FF2B5EF4-FFF2-40B4-BE49-F238E27FC236}">
                <a16:creationId xmlns:a16="http://schemas.microsoft.com/office/drawing/2014/main" id="{A9822224-4706-C645-8086-9526369D1F8D}"/>
              </a:ext>
            </a:extLst>
          </p:cNvPr>
          <p:cNvCxnSpPr/>
          <p:nvPr/>
        </p:nvCxnSpPr>
        <p:spPr>
          <a:xfrm>
            <a:off x="307818" y="818261"/>
            <a:ext cx="85736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5" name="Rectangle 154">
                <a:extLst>
                  <a:ext uri="{FF2B5EF4-FFF2-40B4-BE49-F238E27FC236}">
                    <a16:creationId xmlns:a16="http://schemas.microsoft.com/office/drawing/2014/main" id="{E9145063-11C7-E347-86A0-293DBF1A778F}"/>
                  </a:ext>
                </a:extLst>
              </p:cNvPr>
              <p:cNvSpPr/>
              <p:nvPr/>
            </p:nvSpPr>
            <p:spPr>
              <a:xfrm>
                <a:off x="333496" y="1291223"/>
                <a:ext cx="508601" cy="215444"/>
              </a:xfrm>
              <a:prstGeom prst="rect">
                <a:avLst/>
              </a:prstGeom>
            </p:spPr>
            <p:txBody>
              <a:bodyPr wrap="none">
                <a:spAutoFit/>
              </a:bodyPr>
              <a:lstStyle/>
              <a:p>
                <a:r>
                  <a:rPr lang="en-US" sz="800" b="0" dirty="0"/>
                  <a:t>1  </a:t>
                </a:r>
                <a14:m>
                  <m:oMath xmlns:m="http://schemas.openxmlformats.org/officeDocument/2006/math">
                    <m:r>
                      <a:rPr lang="en-US" sz="800" b="0" i="1" smtClean="0">
                        <a:latin typeface="Cambria Math" panose="02040503050406030204" pitchFamily="18" charset="0"/>
                      </a:rPr>
                      <m:t>𝑡𝑒𝑟𝑚</m:t>
                    </m:r>
                  </m:oMath>
                </a14:m>
                <a:endParaRPr lang="en-US" sz="800" dirty="0"/>
              </a:p>
            </p:txBody>
          </p:sp>
        </mc:Choice>
        <mc:Fallback xmlns="">
          <p:sp>
            <p:nvSpPr>
              <p:cNvPr id="155" name="Rectangle 154">
                <a:extLst>
                  <a:ext uri="{FF2B5EF4-FFF2-40B4-BE49-F238E27FC236}">
                    <a16:creationId xmlns:a16="http://schemas.microsoft.com/office/drawing/2014/main" id="{E9145063-11C7-E347-86A0-293DBF1A778F}"/>
                  </a:ext>
                </a:extLst>
              </p:cNvPr>
              <p:cNvSpPr>
                <a:spLocks noRot="1" noChangeAspect="1" noMove="1" noResize="1" noEditPoints="1" noAdjustHandles="1" noChangeArrowheads="1" noChangeShapeType="1" noTextEdit="1"/>
              </p:cNvSpPr>
              <p:nvPr/>
            </p:nvSpPr>
            <p:spPr>
              <a:xfrm>
                <a:off x="333496" y="1291223"/>
                <a:ext cx="508601" cy="215444"/>
              </a:xfrm>
              <a:prstGeom prst="rect">
                <a:avLst/>
              </a:prstGeom>
              <a:blipFill>
                <a:blip r:embed="rId2"/>
                <a:stretch>
                  <a:fillRect b="-5556"/>
                </a:stretch>
              </a:blipFill>
            </p:spPr>
            <p:txBody>
              <a:bodyPr/>
              <a:lstStyle/>
              <a:p>
                <a:r>
                  <a:rPr lang="en-US">
                    <a:noFill/>
                  </a:rPr>
                  <a:t> </a:t>
                </a:r>
              </a:p>
            </p:txBody>
          </p:sp>
        </mc:Fallback>
      </mc:AlternateContent>
      <p:sp>
        <p:nvSpPr>
          <p:cNvPr id="128" name="TextBox 127">
            <a:extLst>
              <a:ext uri="{FF2B5EF4-FFF2-40B4-BE49-F238E27FC236}">
                <a16:creationId xmlns:a16="http://schemas.microsoft.com/office/drawing/2014/main" id="{2D0A072C-17C3-3E45-8154-D88281F311AF}"/>
              </a:ext>
            </a:extLst>
          </p:cNvPr>
          <p:cNvSpPr txBox="1"/>
          <p:nvPr/>
        </p:nvSpPr>
        <p:spPr>
          <a:xfrm>
            <a:off x="1454191" y="315106"/>
            <a:ext cx="4603482"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Displacement Equation per Group           </a:t>
            </a:r>
          </a:p>
        </p:txBody>
      </p:sp>
      <p:cxnSp>
        <p:nvCxnSpPr>
          <p:cNvPr id="157" name="Straight Connector 156">
            <a:extLst>
              <a:ext uri="{FF2B5EF4-FFF2-40B4-BE49-F238E27FC236}">
                <a16:creationId xmlns:a16="http://schemas.microsoft.com/office/drawing/2014/main" id="{B413FE50-3898-C048-B20B-9210756E5E00}"/>
              </a:ext>
            </a:extLst>
          </p:cNvPr>
          <p:cNvCxnSpPr>
            <a:cxnSpLocks/>
          </p:cNvCxnSpPr>
          <p:nvPr/>
        </p:nvCxnSpPr>
        <p:spPr>
          <a:xfrm>
            <a:off x="304802" y="1502122"/>
            <a:ext cx="85750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E3D15C72-5C06-B74C-8998-CD2041515738}"/>
              </a:ext>
            </a:extLst>
          </p:cNvPr>
          <p:cNvCxnSpPr>
            <a:cxnSpLocks/>
          </p:cNvCxnSpPr>
          <p:nvPr/>
        </p:nvCxnSpPr>
        <p:spPr>
          <a:xfrm>
            <a:off x="310310" y="2172909"/>
            <a:ext cx="85750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8" name="Rectangle 227">
            <a:extLst>
              <a:ext uri="{FF2B5EF4-FFF2-40B4-BE49-F238E27FC236}">
                <a16:creationId xmlns:a16="http://schemas.microsoft.com/office/drawing/2014/main" id="{AF66D72D-0DFA-EE4C-9511-268B285B406E}"/>
              </a:ext>
            </a:extLst>
          </p:cNvPr>
          <p:cNvSpPr/>
          <p:nvPr/>
        </p:nvSpPr>
        <p:spPr>
          <a:xfrm>
            <a:off x="1773483" y="1078158"/>
            <a:ext cx="619080" cy="261610"/>
          </a:xfrm>
          <a:prstGeom prst="rect">
            <a:avLst/>
          </a:prstGeom>
        </p:spPr>
        <p:txBody>
          <a:bodyPr wrap="none">
            <a:spAutoFit/>
          </a:bodyPr>
          <a:lstStyle/>
          <a:p>
            <a:r>
              <a:rPr lang="en-US" sz="1100" dirty="0"/>
              <a:t>F</a:t>
            </a:r>
            <a:r>
              <a:rPr lang="en-US" sz="1100" baseline="-25000" dirty="0"/>
              <a:t>G1</a:t>
            </a:r>
            <a:r>
              <a:rPr lang="en-US" sz="1100" dirty="0"/>
              <a:t>(n) =</a:t>
            </a:r>
          </a:p>
        </p:txBody>
      </p:sp>
      <p:cxnSp>
        <p:nvCxnSpPr>
          <p:cNvPr id="250" name="Straight Connector 249">
            <a:extLst>
              <a:ext uri="{FF2B5EF4-FFF2-40B4-BE49-F238E27FC236}">
                <a16:creationId xmlns:a16="http://schemas.microsoft.com/office/drawing/2014/main" id="{A93A9512-F9D4-9A4E-B8C7-7A0F09C04E79}"/>
              </a:ext>
            </a:extLst>
          </p:cNvPr>
          <p:cNvCxnSpPr>
            <a:cxnSpLocks/>
          </p:cNvCxnSpPr>
          <p:nvPr/>
        </p:nvCxnSpPr>
        <p:spPr>
          <a:xfrm>
            <a:off x="309115" y="2864047"/>
            <a:ext cx="85707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0BFB79AD-4AEB-5D44-B312-4DF8521B1FBB}"/>
              </a:ext>
            </a:extLst>
          </p:cNvPr>
          <p:cNvCxnSpPr>
            <a:cxnSpLocks/>
          </p:cNvCxnSpPr>
          <p:nvPr/>
        </p:nvCxnSpPr>
        <p:spPr>
          <a:xfrm>
            <a:off x="302650" y="4328688"/>
            <a:ext cx="85707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F2362ACF-8684-344A-B1FE-19D789B42DE7}"/>
              </a:ext>
            </a:extLst>
          </p:cNvPr>
          <p:cNvCxnSpPr>
            <a:cxnSpLocks/>
          </p:cNvCxnSpPr>
          <p:nvPr/>
        </p:nvCxnSpPr>
        <p:spPr>
          <a:xfrm>
            <a:off x="302650" y="3570474"/>
            <a:ext cx="85707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5" name="Rectangle 254">
            <a:extLst>
              <a:ext uri="{FF2B5EF4-FFF2-40B4-BE49-F238E27FC236}">
                <a16:creationId xmlns:a16="http://schemas.microsoft.com/office/drawing/2014/main" id="{954AD10D-63D6-3D48-93DD-53B5099D5A4A}"/>
              </a:ext>
            </a:extLst>
          </p:cNvPr>
          <p:cNvSpPr/>
          <p:nvPr/>
        </p:nvSpPr>
        <p:spPr>
          <a:xfrm>
            <a:off x="1809132" y="1719360"/>
            <a:ext cx="579005" cy="246221"/>
          </a:xfrm>
          <a:prstGeom prst="rect">
            <a:avLst/>
          </a:prstGeom>
        </p:spPr>
        <p:txBody>
          <a:bodyPr wrap="none">
            <a:spAutoFit/>
          </a:bodyPr>
          <a:lstStyle/>
          <a:p>
            <a:r>
              <a:rPr lang="en-US" sz="1000" dirty="0"/>
              <a:t>F</a:t>
            </a:r>
            <a:r>
              <a:rPr lang="en-US" sz="1000" baseline="-25000" dirty="0"/>
              <a:t>G2</a:t>
            </a:r>
            <a:r>
              <a:rPr lang="en-US" sz="1000" dirty="0"/>
              <a:t>(n) =</a:t>
            </a:r>
          </a:p>
        </p:txBody>
      </p:sp>
      <p:cxnSp>
        <p:nvCxnSpPr>
          <p:cNvPr id="260" name="Straight Connector 259">
            <a:extLst>
              <a:ext uri="{FF2B5EF4-FFF2-40B4-BE49-F238E27FC236}">
                <a16:creationId xmlns:a16="http://schemas.microsoft.com/office/drawing/2014/main" id="{75433302-B50D-A447-AAE4-8C437F330614}"/>
              </a:ext>
            </a:extLst>
          </p:cNvPr>
          <p:cNvCxnSpPr>
            <a:cxnSpLocks/>
          </p:cNvCxnSpPr>
          <p:nvPr/>
        </p:nvCxnSpPr>
        <p:spPr>
          <a:xfrm>
            <a:off x="306799" y="5919326"/>
            <a:ext cx="85707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409BB708-60DA-E644-BF21-0480119B31FE}"/>
              </a:ext>
            </a:extLst>
          </p:cNvPr>
          <p:cNvCxnSpPr>
            <a:cxnSpLocks/>
          </p:cNvCxnSpPr>
          <p:nvPr/>
        </p:nvCxnSpPr>
        <p:spPr>
          <a:xfrm>
            <a:off x="306799" y="5126821"/>
            <a:ext cx="85707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6" name="Rectangle 275">
            <a:extLst>
              <a:ext uri="{FF2B5EF4-FFF2-40B4-BE49-F238E27FC236}">
                <a16:creationId xmlns:a16="http://schemas.microsoft.com/office/drawing/2014/main" id="{37F220F7-74F6-374F-97AA-CE0FDDDAEED3}"/>
              </a:ext>
            </a:extLst>
          </p:cNvPr>
          <p:cNvSpPr/>
          <p:nvPr/>
        </p:nvSpPr>
        <p:spPr>
          <a:xfrm>
            <a:off x="1801987" y="2403150"/>
            <a:ext cx="619080" cy="261610"/>
          </a:xfrm>
          <a:prstGeom prst="rect">
            <a:avLst/>
          </a:prstGeom>
        </p:spPr>
        <p:txBody>
          <a:bodyPr wrap="none">
            <a:spAutoFit/>
          </a:bodyPr>
          <a:lstStyle/>
          <a:p>
            <a:r>
              <a:rPr lang="en-US" sz="1100" dirty="0"/>
              <a:t>F</a:t>
            </a:r>
            <a:r>
              <a:rPr lang="en-US" sz="1100" baseline="-25000" dirty="0"/>
              <a:t>G3</a:t>
            </a:r>
            <a:r>
              <a:rPr lang="en-US" sz="1100" dirty="0"/>
              <a:t>(n) =</a:t>
            </a:r>
          </a:p>
        </p:txBody>
      </p:sp>
      <p:sp>
        <p:nvSpPr>
          <p:cNvPr id="277" name="Rectangle 276">
            <a:extLst>
              <a:ext uri="{FF2B5EF4-FFF2-40B4-BE49-F238E27FC236}">
                <a16:creationId xmlns:a16="http://schemas.microsoft.com/office/drawing/2014/main" id="{FFBA2D7E-65DD-7746-9238-91D9D9E85B17}"/>
              </a:ext>
            </a:extLst>
          </p:cNvPr>
          <p:cNvSpPr/>
          <p:nvPr/>
        </p:nvSpPr>
        <p:spPr>
          <a:xfrm>
            <a:off x="1762467" y="3091819"/>
            <a:ext cx="619080" cy="261610"/>
          </a:xfrm>
          <a:prstGeom prst="rect">
            <a:avLst/>
          </a:prstGeom>
        </p:spPr>
        <p:txBody>
          <a:bodyPr wrap="none">
            <a:spAutoFit/>
          </a:bodyPr>
          <a:lstStyle/>
          <a:p>
            <a:r>
              <a:rPr lang="en-US" sz="1100" dirty="0"/>
              <a:t>F</a:t>
            </a:r>
            <a:r>
              <a:rPr lang="en-US" sz="1100" baseline="-25000" dirty="0"/>
              <a:t>G4</a:t>
            </a:r>
            <a:r>
              <a:rPr lang="en-US" sz="1100" dirty="0"/>
              <a:t>(n) =</a:t>
            </a:r>
          </a:p>
        </p:txBody>
      </p:sp>
      <mc:AlternateContent xmlns:mc="http://schemas.openxmlformats.org/markup-compatibility/2006" xmlns:a14="http://schemas.microsoft.com/office/drawing/2010/main">
        <mc:Choice Requires="a14">
          <p:sp>
            <p:nvSpPr>
              <p:cNvPr id="281" name="Rectangle 280">
                <a:extLst>
                  <a:ext uri="{FF2B5EF4-FFF2-40B4-BE49-F238E27FC236}">
                    <a16:creationId xmlns:a16="http://schemas.microsoft.com/office/drawing/2014/main" id="{C89E194E-2F30-8D4A-8B4B-9FAA8582EFFC}"/>
                  </a:ext>
                </a:extLst>
              </p:cNvPr>
              <p:cNvSpPr/>
              <p:nvPr/>
            </p:nvSpPr>
            <p:spPr>
              <a:xfrm>
                <a:off x="238054" y="4042050"/>
                <a:ext cx="603242" cy="2299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800" b="0" i="1" smtClean="0">
                          <a:latin typeface="Cambria Math" panose="02040503050406030204" pitchFamily="18" charset="0"/>
                        </a:rPr>
                        <m:t> </m:t>
                      </m:r>
                      <m:rad>
                        <m:radPr>
                          <m:degHide m:val="on"/>
                          <m:ctrlPr>
                            <a:rPr lang="en-US" sz="800" i="1" smtClean="0">
                              <a:latin typeface="Cambria Math" panose="02040503050406030204" pitchFamily="18" charset="0"/>
                            </a:rPr>
                          </m:ctrlPr>
                        </m:radPr>
                        <m:deg/>
                        <m:e>
                          <m:r>
                            <a:rPr lang="en-US" sz="800" b="0" i="1" smtClean="0">
                              <a:latin typeface="Cambria Math" panose="02040503050406030204" pitchFamily="18" charset="0"/>
                            </a:rPr>
                            <m:t>2</m:t>
                          </m:r>
                        </m:e>
                      </m:rad>
                      <m:r>
                        <a:rPr lang="en-US" sz="800" b="0" i="1" smtClean="0">
                          <a:latin typeface="Cambria Math" panose="02040503050406030204" pitchFamily="18" charset="0"/>
                        </a:rPr>
                        <m:t> </m:t>
                      </m:r>
                      <m:r>
                        <a:rPr lang="en-US" sz="800" b="0" i="1" smtClean="0">
                          <a:latin typeface="Cambria Math" panose="02040503050406030204" pitchFamily="18" charset="0"/>
                        </a:rPr>
                        <m:t>𝑡𝑒𝑟𝑚</m:t>
                      </m:r>
                    </m:oMath>
                  </m:oMathPara>
                </a14:m>
                <a:endParaRPr lang="en-US" sz="800" dirty="0"/>
              </a:p>
            </p:txBody>
          </p:sp>
        </mc:Choice>
        <mc:Fallback xmlns="">
          <p:sp>
            <p:nvSpPr>
              <p:cNvPr id="281" name="Rectangle 280">
                <a:extLst>
                  <a:ext uri="{FF2B5EF4-FFF2-40B4-BE49-F238E27FC236}">
                    <a16:creationId xmlns:a16="http://schemas.microsoft.com/office/drawing/2014/main" id="{C89E194E-2F30-8D4A-8B4B-9FAA8582EFFC}"/>
                  </a:ext>
                </a:extLst>
              </p:cNvPr>
              <p:cNvSpPr>
                <a:spLocks noRot="1" noChangeAspect="1" noMove="1" noResize="1" noEditPoints="1" noAdjustHandles="1" noChangeArrowheads="1" noChangeShapeType="1" noTextEdit="1"/>
              </p:cNvSpPr>
              <p:nvPr/>
            </p:nvSpPr>
            <p:spPr>
              <a:xfrm>
                <a:off x="238054" y="4042050"/>
                <a:ext cx="603242" cy="229935"/>
              </a:xfrm>
              <a:prstGeom prst="rect">
                <a:avLst/>
              </a:prstGeom>
              <a:blipFill>
                <a:blip r:embed="rId4"/>
                <a:stretch>
                  <a:fillRect/>
                </a:stretch>
              </a:blipFill>
            </p:spPr>
            <p:txBody>
              <a:bodyPr/>
              <a:lstStyle/>
              <a:p>
                <a:r>
                  <a:rPr lang="en-US">
                    <a:noFill/>
                  </a:rPr>
                  <a:t> </a:t>
                </a:r>
              </a:p>
            </p:txBody>
          </p:sp>
        </mc:Fallback>
      </mc:AlternateContent>
      <p:sp>
        <p:nvSpPr>
          <p:cNvPr id="285" name="Rectangle 284">
            <a:extLst>
              <a:ext uri="{FF2B5EF4-FFF2-40B4-BE49-F238E27FC236}">
                <a16:creationId xmlns:a16="http://schemas.microsoft.com/office/drawing/2014/main" id="{CF7BDCC9-238A-4842-80BD-202FFDA1B515}"/>
              </a:ext>
            </a:extLst>
          </p:cNvPr>
          <p:cNvSpPr/>
          <p:nvPr/>
        </p:nvSpPr>
        <p:spPr>
          <a:xfrm>
            <a:off x="1792942" y="3820375"/>
            <a:ext cx="579005" cy="246221"/>
          </a:xfrm>
          <a:prstGeom prst="rect">
            <a:avLst/>
          </a:prstGeom>
        </p:spPr>
        <p:txBody>
          <a:bodyPr wrap="none">
            <a:spAutoFit/>
          </a:bodyPr>
          <a:lstStyle/>
          <a:p>
            <a:r>
              <a:rPr lang="en-US" sz="1000" dirty="0"/>
              <a:t>F</a:t>
            </a:r>
            <a:r>
              <a:rPr lang="en-US" sz="1000" baseline="-25000" dirty="0"/>
              <a:t>G5</a:t>
            </a:r>
            <a:r>
              <a:rPr lang="en-US" sz="1000" dirty="0"/>
              <a:t>(n) =</a:t>
            </a:r>
          </a:p>
        </p:txBody>
      </p:sp>
      <p:sp>
        <p:nvSpPr>
          <p:cNvPr id="286" name="Rectangle 285">
            <a:extLst>
              <a:ext uri="{FF2B5EF4-FFF2-40B4-BE49-F238E27FC236}">
                <a16:creationId xmlns:a16="http://schemas.microsoft.com/office/drawing/2014/main" id="{272AF3CD-2FAB-D943-BE4F-1154D6164613}"/>
              </a:ext>
            </a:extLst>
          </p:cNvPr>
          <p:cNvSpPr/>
          <p:nvPr/>
        </p:nvSpPr>
        <p:spPr>
          <a:xfrm>
            <a:off x="1810273" y="4598576"/>
            <a:ext cx="538930" cy="230832"/>
          </a:xfrm>
          <a:prstGeom prst="rect">
            <a:avLst/>
          </a:prstGeom>
        </p:spPr>
        <p:txBody>
          <a:bodyPr wrap="none">
            <a:spAutoFit/>
          </a:bodyPr>
          <a:lstStyle/>
          <a:p>
            <a:r>
              <a:rPr lang="en-US" sz="900" dirty="0"/>
              <a:t>F</a:t>
            </a:r>
            <a:r>
              <a:rPr lang="en-US" sz="900" baseline="-25000" dirty="0"/>
              <a:t>G6</a:t>
            </a:r>
            <a:r>
              <a:rPr lang="en-US" sz="900" dirty="0"/>
              <a:t>(n) =</a:t>
            </a:r>
          </a:p>
        </p:txBody>
      </p:sp>
      <p:sp>
        <p:nvSpPr>
          <p:cNvPr id="287" name="Rectangle 286">
            <a:extLst>
              <a:ext uri="{FF2B5EF4-FFF2-40B4-BE49-F238E27FC236}">
                <a16:creationId xmlns:a16="http://schemas.microsoft.com/office/drawing/2014/main" id="{A478122F-CF50-2149-8837-79F1EB4F0D29}"/>
              </a:ext>
            </a:extLst>
          </p:cNvPr>
          <p:cNvSpPr/>
          <p:nvPr/>
        </p:nvSpPr>
        <p:spPr>
          <a:xfrm>
            <a:off x="1802232" y="5409955"/>
            <a:ext cx="619080" cy="261610"/>
          </a:xfrm>
          <a:prstGeom prst="rect">
            <a:avLst/>
          </a:prstGeom>
        </p:spPr>
        <p:txBody>
          <a:bodyPr wrap="none">
            <a:spAutoFit/>
          </a:bodyPr>
          <a:lstStyle/>
          <a:p>
            <a:r>
              <a:rPr lang="en-US" sz="1100" dirty="0"/>
              <a:t>F</a:t>
            </a:r>
            <a:r>
              <a:rPr lang="en-US" sz="1100" baseline="-25000" dirty="0"/>
              <a:t>G7</a:t>
            </a:r>
            <a:r>
              <a:rPr lang="en-US" sz="1100" dirty="0"/>
              <a:t>(n) =</a:t>
            </a:r>
          </a:p>
        </p:txBody>
      </p:sp>
      <p:sp>
        <p:nvSpPr>
          <p:cNvPr id="288" name="Rectangle 287">
            <a:extLst>
              <a:ext uri="{FF2B5EF4-FFF2-40B4-BE49-F238E27FC236}">
                <a16:creationId xmlns:a16="http://schemas.microsoft.com/office/drawing/2014/main" id="{E2CDDFCB-40C5-A94C-A046-76ED0369203A}"/>
              </a:ext>
            </a:extLst>
          </p:cNvPr>
          <p:cNvSpPr/>
          <p:nvPr/>
        </p:nvSpPr>
        <p:spPr>
          <a:xfrm>
            <a:off x="1825656" y="6171356"/>
            <a:ext cx="619080" cy="261610"/>
          </a:xfrm>
          <a:prstGeom prst="rect">
            <a:avLst/>
          </a:prstGeom>
        </p:spPr>
        <p:txBody>
          <a:bodyPr wrap="none">
            <a:spAutoFit/>
          </a:bodyPr>
          <a:lstStyle/>
          <a:p>
            <a:r>
              <a:rPr lang="en-US" sz="1100" dirty="0"/>
              <a:t>F</a:t>
            </a:r>
            <a:r>
              <a:rPr lang="en-US" sz="1100" baseline="-25000" dirty="0"/>
              <a:t>G8</a:t>
            </a:r>
            <a:r>
              <a:rPr lang="en-US" sz="1100" dirty="0"/>
              <a:t>(n) =</a:t>
            </a:r>
          </a:p>
        </p:txBody>
      </p:sp>
      <mc:AlternateContent xmlns:mc="http://schemas.openxmlformats.org/markup-compatibility/2006" xmlns:a14="http://schemas.microsoft.com/office/drawing/2010/main">
        <mc:Choice Requires="a14">
          <p:sp>
            <p:nvSpPr>
              <p:cNvPr id="290" name="Rectangle 289">
                <a:extLst>
                  <a:ext uri="{FF2B5EF4-FFF2-40B4-BE49-F238E27FC236}">
                    <a16:creationId xmlns:a16="http://schemas.microsoft.com/office/drawing/2014/main" id="{4D743927-E49F-5349-A299-04591AF81039}"/>
                  </a:ext>
                </a:extLst>
              </p:cNvPr>
              <p:cNvSpPr/>
              <p:nvPr/>
            </p:nvSpPr>
            <p:spPr>
              <a:xfrm>
                <a:off x="238054" y="4915230"/>
                <a:ext cx="603242" cy="2299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800" b="0" i="1" smtClean="0">
                          <a:latin typeface="Cambria Math" panose="02040503050406030204" pitchFamily="18" charset="0"/>
                        </a:rPr>
                        <m:t> </m:t>
                      </m:r>
                      <m:rad>
                        <m:radPr>
                          <m:degHide m:val="on"/>
                          <m:ctrlPr>
                            <a:rPr lang="en-US" sz="800" i="1" smtClean="0">
                              <a:latin typeface="Cambria Math" panose="02040503050406030204" pitchFamily="18" charset="0"/>
                            </a:rPr>
                          </m:ctrlPr>
                        </m:radPr>
                        <m:deg/>
                        <m:e>
                          <m:r>
                            <a:rPr lang="en-US" sz="800" b="0" i="1" smtClean="0">
                              <a:latin typeface="Cambria Math" panose="02040503050406030204" pitchFamily="18" charset="0"/>
                            </a:rPr>
                            <m:t>2</m:t>
                          </m:r>
                        </m:e>
                      </m:rad>
                      <m:r>
                        <a:rPr lang="en-US" sz="800" b="0" i="1" smtClean="0">
                          <a:latin typeface="Cambria Math" panose="02040503050406030204" pitchFamily="18" charset="0"/>
                        </a:rPr>
                        <m:t> </m:t>
                      </m:r>
                      <m:r>
                        <a:rPr lang="en-US" sz="800" b="0" i="1" smtClean="0">
                          <a:latin typeface="Cambria Math" panose="02040503050406030204" pitchFamily="18" charset="0"/>
                        </a:rPr>
                        <m:t>𝑡𝑒𝑟𝑚</m:t>
                      </m:r>
                    </m:oMath>
                  </m:oMathPara>
                </a14:m>
                <a:endParaRPr lang="en-US" sz="800" dirty="0"/>
              </a:p>
            </p:txBody>
          </p:sp>
        </mc:Choice>
        <mc:Fallback xmlns="">
          <p:sp>
            <p:nvSpPr>
              <p:cNvPr id="290" name="Rectangle 289">
                <a:extLst>
                  <a:ext uri="{FF2B5EF4-FFF2-40B4-BE49-F238E27FC236}">
                    <a16:creationId xmlns:a16="http://schemas.microsoft.com/office/drawing/2014/main" id="{4D743927-E49F-5349-A299-04591AF81039}"/>
                  </a:ext>
                </a:extLst>
              </p:cNvPr>
              <p:cNvSpPr>
                <a:spLocks noRot="1" noChangeAspect="1" noMove="1" noResize="1" noEditPoints="1" noAdjustHandles="1" noChangeArrowheads="1" noChangeShapeType="1" noTextEdit="1"/>
              </p:cNvSpPr>
              <p:nvPr/>
            </p:nvSpPr>
            <p:spPr>
              <a:xfrm>
                <a:off x="238054" y="4915230"/>
                <a:ext cx="603242" cy="22993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6" name="Rectangle 305">
                <a:extLst>
                  <a:ext uri="{FF2B5EF4-FFF2-40B4-BE49-F238E27FC236}">
                    <a16:creationId xmlns:a16="http://schemas.microsoft.com/office/drawing/2014/main" id="{378DCC67-69EF-0C4F-9CE8-223420241645}"/>
                  </a:ext>
                </a:extLst>
              </p:cNvPr>
              <p:cNvSpPr/>
              <p:nvPr/>
            </p:nvSpPr>
            <p:spPr>
              <a:xfrm>
                <a:off x="263198" y="5693365"/>
                <a:ext cx="603242" cy="2324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800" b="0" i="1" smtClean="0">
                          <a:latin typeface="Cambria Math" panose="02040503050406030204" pitchFamily="18" charset="0"/>
                        </a:rPr>
                        <m:t> </m:t>
                      </m:r>
                      <m:rad>
                        <m:radPr>
                          <m:degHide m:val="on"/>
                          <m:ctrlPr>
                            <a:rPr lang="en-US" sz="800" i="1" smtClean="0">
                              <a:latin typeface="Cambria Math" panose="02040503050406030204" pitchFamily="18" charset="0"/>
                            </a:rPr>
                          </m:ctrlPr>
                        </m:radPr>
                        <m:deg/>
                        <m:e>
                          <m:r>
                            <a:rPr lang="en-US" sz="800" b="0" i="1" smtClean="0">
                              <a:latin typeface="Cambria Math" panose="02040503050406030204" pitchFamily="18" charset="0"/>
                            </a:rPr>
                            <m:t>5</m:t>
                          </m:r>
                        </m:e>
                      </m:rad>
                      <m:r>
                        <a:rPr lang="en-US" sz="800" b="0" i="1" smtClean="0">
                          <a:latin typeface="Cambria Math" panose="02040503050406030204" pitchFamily="18" charset="0"/>
                        </a:rPr>
                        <m:t> </m:t>
                      </m:r>
                      <m:r>
                        <a:rPr lang="en-US" sz="800" b="0" i="1" smtClean="0">
                          <a:latin typeface="Cambria Math" panose="02040503050406030204" pitchFamily="18" charset="0"/>
                        </a:rPr>
                        <m:t>𝑡𝑒𝑟𝑚</m:t>
                      </m:r>
                    </m:oMath>
                  </m:oMathPara>
                </a14:m>
                <a:endParaRPr lang="en-US" sz="800" dirty="0"/>
              </a:p>
            </p:txBody>
          </p:sp>
        </mc:Choice>
        <mc:Fallback xmlns="">
          <p:sp>
            <p:nvSpPr>
              <p:cNvPr id="306" name="Rectangle 305">
                <a:extLst>
                  <a:ext uri="{FF2B5EF4-FFF2-40B4-BE49-F238E27FC236}">
                    <a16:creationId xmlns:a16="http://schemas.microsoft.com/office/drawing/2014/main" id="{378DCC67-69EF-0C4F-9CE8-223420241645}"/>
                  </a:ext>
                </a:extLst>
              </p:cNvPr>
              <p:cNvSpPr>
                <a:spLocks noRot="1" noChangeAspect="1" noMove="1" noResize="1" noEditPoints="1" noAdjustHandles="1" noChangeArrowheads="1" noChangeShapeType="1" noTextEdit="1"/>
              </p:cNvSpPr>
              <p:nvPr/>
            </p:nvSpPr>
            <p:spPr>
              <a:xfrm>
                <a:off x="263198" y="5693365"/>
                <a:ext cx="603242" cy="23243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7" name="Rectangle 306">
                <a:extLst>
                  <a:ext uri="{FF2B5EF4-FFF2-40B4-BE49-F238E27FC236}">
                    <a16:creationId xmlns:a16="http://schemas.microsoft.com/office/drawing/2014/main" id="{BB155788-A0A1-4E49-BD16-A42EEAAC63E7}"/>
                  </a:ext>
                </a:extLst>
              </p:cNvPr>
              <p:cNvSpPr/>
              <p:nvPr/>
            </p:nvSpPr>
            <p:spPr>
              <a:xfrm>
                <a:off x="233162" y="6414491"/>
                <a:ext cx="603242" cy="2324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800" b="0" i="1" smtClean="0">
                          <a:latin typeface="Cambria Math" panose="02040503050406030204" pitchFamily="18" charset="0"/>
                        </a:rPr>
                        <m:t> </m:t>
                      </m:r>
                      <m:rad>
                        <m:radPr>
                          <m:degHide m:val="on"/>
                          <m:ctrlPr>
                            <a:rPr lang="en-US" sz="800" i="1" smtClean="0">
                              <a:latin typeface="Cambria Math" panose="02040503050406030204" pitchFamily="18" charset="0"/>
                            </a:rPr>
                          </m:ctrlPr>
                        </m:radPr>
                        <m:deg/>
                        <m:e>
                          <m:r>
                            <a:rPr lang="en-US" sz="800" b="0" i="1" smtClean="0">
                              <a:latin typeface="Cambria Math" panose="02040503050406030204" pitchFamily="18" charset="0"/>
                            </a:rPr>
                            <m:t>5</m:t>
                          </m:r>
                        </m:e>
                      </m:rad>
                      <m:r>
                        <a:rPr lang="en-US" sz="800" b="0" i="1" smtClean="0">
                          <a:latin typeface="Cambria Math" panose="02040503050406030204" pitchFamily="18" charset="0"/>
                        </a:rPr>
                        <m:t> </m:t>
                      </m:r>
                      <m:r>
                        <a:rPr lang="en-US" sz="800" b="0" i="1" smtClean="0">
                          <a:latin typeface="Cambria Math" panose="02040503050406030204" pitchFamily="18" charset="0"/>
                        </a:rPr>
                        <m:t>𝑡𝑒𝑟𝑚</m:t>
                      </m:r>
                    </m:oMath>
                  </m:oMathPara>
                </a14:m>
                <a:endParaRPr lang="en-US" sz="800" dirty="0"/>
              </a:p>
            </p:txBody>
          </p:sp>
        </mc:Choice>
        <mc:Fallback xmlns="">
          <p:sp>
            <p:nvSpPr>
              <p:cNvPr id="307" name="Rectangle 306">
                <a:extLst>
                  <a:ext uri="{FF2B5EF4-FFF2-40B4-BE49-F238E27FC236}">
                    <a16:creationId xmlns:a16="http://schemas.microsoft.com/office/drawing/2014/main" id="{BB155788-A0A1-4E49-BD16-A42EEAAC63E7}"/>
                  </a:ext>
                </a:extLst>
              </p:cNvPr>
              <p:cNvSpPr>
                <a:spLocks noRot="1" noChangeAspect="1" noMove="1" noResize="1" noEditPoints="1" noAdjustHandles="1" noChangeArrowheads="1" noChangeShapeType="1" noTextEdit="1"/>
              </p:cNvSpPr>
              <p:nvPr/>
            </p:nvSpPr>
            <p:spPr>
              <a:xfrm>
                <a:off x="233162" y="6414491"/>
                <a:ext cx="603242" cy="232436"/>
              </a:xfrm>
              <a:prstGeom prst="rect">
                <a:avLst/>
              </a:prstGeom>
              <a:blipFill>
                <a:blip r:embed="rId9"/>
                <a:stretch>
                  <a:fillRect/>
                </a:stretch>
              </a:blipFill>
            </p:spPr>
            <p:txBody>
              <a:bodyPr/>
              <a:lstStyle/>
              <a:p>
                <a:r>
                  <a:rPr lang="en-US">
                    <a:noFill/>
                  </a:rPr>
                  <a:t> </a:t>
                </a:r>
              </a:p>
            </p:txBody>
          </p:sp>
        </mc:Fallback>
      </mc:AlternateContent>
      <p:pic>
        <p:nvPicPr>
          <p:cNvPr id="67" name="Picture 66">
            <a:extLst>
              <a:ext uri="{FF2B5EF4-FFF2-40B4-BE49-F238E27FC236}">
                <a16:creationId xmlns:a16="http://schemas.microsoft.com/office/drawing/2014/main" id="{9F1A6FC9-4665-E949-BA1E-03218FC8B551}"/>
              </a:ext>
            </a:extLst>
          </p:cNvPr>
          <p:cNvPicPr>
            <a:picLocks noChangeAspect="1"/>
          </p:cNvPicPr>
          <p:nvPr/>
        </p:nvPicPr>
        <p:blipFill>
          <a:blip r:embed="rId10"/>
          <a:stretch>
            <a:fillRect/>
          </a:stretch>
        </p:blipFill>
        <p:spPr>
          <a:xfrm>
            <a:off x="2572439" y="1051723"/>
            <a:ext cx="4549347" cy="292815"/>
          </a:xfrm>
          <a:prstGeom prst="rect">
            <a:avLst/>
          </a:prstGeom>
        </p:spPr>
      </p:pic>
      <p:pic>
        <p:nvPicPr>
          <p:cNvPr id="68" name="Picture 67">
            <a:extLst>
              <a:ext uri="{FF2B5EF4-FFF2-40B4-BE49-F238E27FC236}">
                <a16:creationId xmlns:a16="http://schemas.microsoft.com/office/drawing/2014/main" id="{89F1C6CE-530C-A84D-93FD-F547E924D095}"/>
              </a:ext>
            </a:extLst>
          </p:cNvPr>
          <p:cNvPicPr>
            <a:picLocks noChangeAspect="1"/>
          </p:cNvPicPr>
          <p:nvPr/>
        </p:nvPicPr>
        <p:blipFill>
          <a:blip r:embed="rId11"/>
          <a:stretch>
            <a:fillRect/>
          </a:stretch>
        </p:blipFill>
        <p:spPr>
          <a:xfrm>
            <a:off x="2594316" y="1725997"/>
            <a:ext cx="4079854" cy="298171"/>
          </a:xfrm>
          <a:prstGeom prst="rect">
            <a:avLst/>
          </a:prstGeom>
        </p:spPr>
      </p:pic>
      <p:pic>
        <p:nvPicPr>
          <p:cNvPr id="69" name="Picture 68">
            <a:extLst>
              <a:ext uri="{FF2B5EF4-FFF2-40B4-BE49-F238E27FC236}">
                <a16:creationId xmlns:a16="http://schemas.microsoft.com/office/drawing/2014/main" id="{25C2C70F-4D28-604F-A1D1-5E7EBF963E57}"/>
              </a:ext>
            </a:extLst>
          </p:cNvPr>
          <p:cNvPicPr>
            <a:picLocks noChangeAspect="1"/>
          </p:cNvPicPr>
          <p:nvPr/>
        </p:nvPicPr>
        <p:blipFill>
          <a:blip r:embed="rId12"/>
          <a:stretch>
            <a:fillRect/>
          </a:stretch>
        </p:blipFill>
        <p:spPr>
          <a:xfrm>
            <a:off x="2588373" y="2390403"/>
            <a:ext cx="4460624" cy="287105"/>
          </a:xfrm>
          <a:prstGeom prst="rect">
            <a:avLst/>
          </a:prstGeom>
        </p:spPr>
      </p:pic>
      <p:sp>
        <p:nvSpPr>
          <p:cNvPr id="71" name="Rectangle 70">
            <a:extLst>
              <a:ext uri="{FF2B5EF4-FFF2-40B4-BE49-F238E27FC236}">
                <a16:creationId xmlns:a16="http://schemas.microsoft.com/office/drawing/2014/main" id="{25929328-DB6E-2547-8F21-A9ED398DF60D}"/>
              </a:ext>
            </a:extLst>
          </p:cNvPr>
          <p:cNvSpPr/>
          <p:nvPr/>
        </p:nvSpPr>
        <p:spPr>
          <a:xfrm>
            <a:off x="6776568" y="3071314"/>
            <a:ext cx="610660" cy="307777"/>
          </a:xfrm>
          <a:prstGeom prst="rect">
            <a:avLst/>
          </a:prstGeom>
        </p:spPr>
        <p:txBody>
          <a:bodyPr wrap="square">
            <a:spAutoFit/>
          </a:bodyPr>
          <a:lstStyle/>
          <a:p>
            <a:r>
              <a:rPr lang="en-US" sz="1400" dirty="0">
                <a:latin typeface="+mj-lt"/>
              </a:rPr>
              <a:t>   </a:t>
            </a:r>
            <a:r>
              <a:rPr lang="en-US" sz="1400" dirty="0">
                <a:solidFill>
                  <a:srgbClr val="FF0000"/>
                </a:solidFill>
                <a:latin typeface="+mj-lt"/>
              </a:rPr>
              <a:t>(¼)</a:t>
            </a:r>
            <a:r>
              <a:rPr lang="en-US" sz="1400" dirty="0">
                <a:latin typeface="+mj-lt"/>
              </a:rPr>
              <a:t> </a:t>
            </a:r>
          </a:p>
        </p:txBody>
      </p:sp>
      <p:pic>
        <p:nvPicPr>
          <p:cNvPr id="72" name="Picture 71">
            <a:extLst>
              <a:ext uri="{FF2B5EF4-FFF2-40B4-BE49-F238E27FC236}">
                <a16:creationId xmlns:a16="http://schemas.microsoft.com/office/drawing/2014/main" id="{26B24C30-0280-6F48-BDF3-88B431154ACC}"/>
              </a:ext>
            </a:extLst>
          </p:cNvPr>
          <p:cNvPicPr>
            <a:picLocks noChangeAspect="1"/>
          </p:cNvPicPr>
          <p:nvPr/>
        </p:nvPicPr>
        <p:blipFill>
          <a:blip r:embed="rId13"/>
          <a:stretch>
            <a:fillRect/>
          </a:stretch>
        </p:blipFill>
        <p:spPr>
          <a:xfrm>
            <a:off x="2593881" y="3101000"/>
            <a:ext cx="3698978" cy="253559"/>
          </a:xfrm>
          <a:prstGeom prst="rect">
            <a:avLst/>
          </a:prstGeom>
        </p:spPr>
      </p:pic>
      <mc:AlternateContent xmlns:mc="http://schemas.openxmlformats.org/markup-compatibility/2006" xmlns:a14="http://schemas.microsoft.com/office/drawing/2010/main">
        <mc:Choice Requires="a14">
          <p:sp>
            <p:nvSpPr>
              <p:cNvPr id="73" name="Rectangle 72">
                <a:extLst>
                  <a:ext uri="{FF2B5EF4-FFF2-40B4-BE49-F238E27FC236}">
                    <a16:creationId xmlns:a16="http://schemas.microsoft.com/office/drawing/2014/main" id="{11D7A793-34B8-2942-A89A-511150B6C1E0}"/>
                  </a:ext>
                </a:extLst>
              </p:cNvPr>
              <p:cNvSpPr/>
              <p:nvPr/>
            </p:nvSpPr>
            <p:spPr>
              <a:xfrm>
                <a:off x="308228" y="1983405"/>
                <a:ext cx="508601" cy="215444"/>
              </a:xfrm>
              <a:prstGeom prst="rect">
                <a:avLst/>
              </a:prstGeom>
            </p:spPr>
            <p:txBody>
              <a:bodyPr wrap="none">
                <a:spAutoFit/>
              </a:bodyPr>
              <a:lstStyle/>
              <a:p>
                <a:r>
                  <a:rPr lang="en-US" sz="800" b="0" dirty="0"/>
                  <a:t>1  </a:t>
                </a:r>
                <a14:m>
                  <m:oMath xmlns:m="http://schemas.openxmlformats.org/officeDocument/2006/math">
                    <m:r>
                      <a:rPr lang="en-US" sz="800" b="0" i="1" smtClean="0">
                        <a:latin typeface="Cambria Math" panose="02040503050406030204" pitchFamily="18" charset="0"/>
                      </a:rPr>
                      <m:t>𝑡𝑒𝑟𝑚</m:t>
                    </m:r>
                  </m:oMath>
                </a14:m>
                <a:endParaRPr lang="en-US" sz="800" dirty="0"/>
              </a:p>
            </p:txBody>
          </p:sp>
        </mc:Choice>
        <mc:Fallback xmlns="">
          <p:sp>
            <p:nvSpPr>
              <p:cNvPr id="73" name="Rectangle 72">
                <a:extLst>
                  <a:ext uri="{FF2B5EF4-FFF2-40B4-BE49-F238E27FC236}">
                    <a16:creationId xmlns:a16="http://schemas.microsoft.com/office/drawing/2014/main" id="{11D7A793-34B8-2942-A89A-511150B6C1E0}"/>
                  </a:ext>
                </a:extLst>
              </p:cNvPr>
              <p:cNvSpPr>
                <a:spLocks noRot="1" noChangeAspect="1" noMove="1" noResize="1" noEditPoints="1" noAdjustHandles="1" noChangeArrowheads="1" noChangeShapeType="1" noTextEdit="1"/>
              </p:cNvSpPr>
              <p:nvPr/>
            </p:nvSpPr>
            <p:spPr>
              <a:xfrm>
                <a:off x="308228" y="1983405"/>
                <a:ext cx="508601" cy="215444"/>
              </a:xfrm>
              <a:prstGeom prst="rect">
                <a:avLst/>
              </a:prstGeom>
              <a:blipFill>
                <a:blip r:embed="rId14"/>
                <a:stretch>
                  <a:fillRect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Rectangle 73">
                <a:extLst>
                  <a:ext uri="{FF2B5EF4-FFF2-40B4-BE49-F238E27FC236}">
                    <a16:creationId xmlns:a16="http://schemas.microsoft.com/office/drawing/2014/main" id="{BD815BCE-E05F-714C-B82A-B1EB6EDCCF59}"/>
                  </a:ext>
                </a:extLst>
              </p:cNvPr>
              <p:cNvSpPr/>
              <p:nvPr/>
            </p:nvSpPr>
            <p:spPr>
              <a:xfrm>
                <a:off x="321516" y="2675587"/>
                <a:ext cx="508601" cy="215444"/>
              </a:xfrm>
              <a:prstGeom prst="rect">
                <a:avLst/>
              </a:prstGeom>
            </p:spPr>
            <p:txBody>
              <a:bodyPr wrap="none">
                <a:spAutoFit/>
              </a:bodyPr>
              <a:lstStyle/>
              <a:p>
                <a:r>
                  <a:rPr lang="en-US" sz="800" b="0" dirty="0"/>
                  <a:t>1  </a:t>
                </a:r>
                <a14:m>
                  <m:oMath xmlns:m="http://schemas.openxmlformats.org/officeDocument/2006/math">
                    <m:r>
                      <a:rPr lang="en-US" sz="800" b="0" i="1" smtClean="0">
                        <a:latin typeface="Cambria Math" panose="02040503050406030204" pitchFamily="18" charset="0"/>
                      </a:rPr>
                      <m:t>𝑡𝑒𝑟𝑚</m:t>
                    </m:r>
                  </m:oMath>
                </a14:m>
                <a:endParaRPr lang="en-US" sz="800" dirty="0"/>
              </a:p>
            </p:txBody>
          </p:sp>
        </mc:Choice>
        <mc:Fallback xmlns="">
          <p:sp>
            <p:nvSpPr>
              <p:cNvPr id="74" name="Rectangle 73">
                <a:extLst>
                  <a:ext uri="{FF2B5EF4-FFF2-40B4-BE49-F238E27FC236}">
                    <a16:creationId xmlns:a16="http://schemas.microsoft.com/office/drawing/2014/main" id="{BD815BCE-E05F-714C-B82A-B1EB6EDCCF59}"/>
                  </a:ext>
                </a:extLst>
              </p:cNvPr>
              <p:cNvSpPr>
                <a:spLocks noRot="1" noChangeAspect="1" noMove="1" noResize="1" noEditPoints="1" noAdjustHandles="1" noChangeArrowheads="1" noChangeShapeType="1" noTextEdit="1"/>
              </p:cNvSpPr>
              <p:nvPr/>
            </p:nvSpPr>
            <p:spPr>
              <a:xfrm>
                <a:off x="321516" y="2675587"/>
                <a:ext cx="508601" cy="215444"/>
              </a:xfrm>
              <a:prstGeom prst="rect">
                <a:avLst/>
              </a:prstGeom>
              <a:blipFill>
                <a:blip r:embed="rId15"/>
                <a:stretch>
                  <a:fillRect b="-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Rectangle 74">
                <a:extLst>
                  <a:ext uri="{FF2B5EF4-FFF2-40B4-BE49-F238E27FC236}">
                    <a16:creationId xmlns:a16="http://schemas.microsoft.com/office/drawing/2014/main" id="{FB2A1A0C-43F3-7342-A192-364B42390CD3}"/>
                  </a:ext>
                </a:extLst>
              </p:cNvPr>
              <p:cNvSpPr/>
              <p:nvPr/>
            </p:nvSpPr>
            <p:spPr>
              <a:xfrm>
                <a:off x="301756" y="3367769"/>
                <a:ext cx="508601" cy="215444"/>
              </a:xfrm>
              <a:prstGeom prst="rect">
                <a:avLst/>
              </a:prstGeom>
            </p:spPr>
            <p:txBody>
              <a:bodyPr wrap="none">
                <a:spAutoFit/>
              </a:bodyPr>
              <a:lstStyle/>
              <a:p>
                <a:r>
                  <a:rPr lang="en-US" sz="800" b="0" dirty="0"/>
                  <a:t>1  </a:t>
                </a:r>
                <a14:m>
                  <m:oMath xmlns:m="http://schemas.openxmlformats.org/officeDocument/2006/math">
                    <m:r>
                      <a:rPr lang="en-US" sz="800" b="0" i="1" smtClean="0">
                        <a:latin typeface="Cambria Math" panose="02040503050406030204" pitchFamily="18" charset="0"/>
                      </a:rPr>
                      <m:t>𝑡𝑒𝑟𝑚</m:t>
                    </m:r>
                  </m:oMath>
                </a14:m>
                <a:endParaRPr lang="en-US" sz="800" dirty="0"/>
              </a:p>
            </p:txBody>
          </p:sp>
        </mc:Choice>
        <mc:Fallback xmlns="">
          <p:sp>
            <p:nvSpPr>
              <p:cNvPr id="75" name="Rectangle 74">
                <a:extLst>
                  <a:ext uri="{FF2B5EF4-FFF2-40B4-BE49-F238E27FC236}">
                    <a16:creationId xmlns:a16="http://schemas.microsoft.com/office/drawing/2014/main" id="{FB2A1A0C-43F3-7342-A192-364B42390CD3}"/>
                  </a:ext>
                </a:extLst>
              </p:cNvPr>
              <p:cNvSpPr>
                <a:spLocks noRot="1" noChangeAspect="1" noMove="1" noResize="1" noEditPoints="1" noAdjustHandles="1" noChangeArrowheads="1" noChangeShapeType="1" noTextEdit="1"/>
              </p:cNvSpPr>
              <p:nvPr/>
            </p:nvSpPr>
            <p:spPr>
              <a:xfrm>
                <a:off x="301756" y="3367769"/>
                <a:ext cx="508601" cy="215444"/>
              </a:xfrm>
              <a:prstGeom prst="rect">
                <a:avLst/>
              </a:prstGeom>
              <a:blipFill>
                <a:blip r:embed="rId16"/>
                <a:stretch>
                  <a:fillRect b="-11111"/>
                </a:stretch>
              </a:blipFill>
            </p:spPr>
            <p:txBody>
              <a:bodyPr/>
              <a:lstStyle/>
              <a:p>
                <a:r>
                  <a:rPr lang="en-US">
                    <a:noFill/>
                  </a:rPr>
                  <a:t> </a:t>
                </a:r>
              </a:p>
            </p:txBody>
          </p:sp>
        </mc:Fallback>
      </mc:AlternateContent>
      <p:pic>
        <p:nvPicPr>
          <p:cNvPr id="79" name="Picture 78">
            <a:extLst>
              <a:ext uri="{FF2B5EF4-FFF2-40B4-BE49-F238E27FC236}">
                <a16:creationId xmlns:a16="http://schemas.microsoft.com/office/drawing/2014/main" id="{4DD40FF0-0677-974B-A8FE-F826E1224503}"/>
              </a:ext>
            </a:extLst>
          </p:cNvPr>
          <p:cNvPicPr>
            <a:picLocks noChangeAspect="1"/>
          </p:cNvPicPr>
          <p:nvPr/>
        </p:nvPicPr>
        <p:blipFill>
          <a:blip r:embed="rId17"/>
          <a:stretch>
            <a:fillRect/>
          </a:stretch>
        </p:blipFill>
        <p:spPr>
          <a:xfrm>
            <a:off x="2593881" y="3799519"/>
            <a:ext cx="4306976" cy="277215"/>
          </a:xfrm>
          <a:prstGeom prst="rect">
            <a:avLst/>
          </a:prstGeom>
        </p:spPr>
      </p:pic>
      <p:pic>
        <p:nvPicPr>
          <p:cNvPr id="81" name="Picture 80">
            <a:extLst>
              <a:ext uri="{FF2B5EF4-FFF2-40B4-BE49-F238E27FC236}">
                <a16:creationId xmlns:a16="http://schemas.microsoft.com/office/drawing/2014/main" id="{354A6531-CE51-2B46-93E8-F0079D1FBB61}"/>
              </a:ext>
            </a:extLst>
          </p:cNvPr>
          <p:cNvPicPr>
            <a:picLocks noChangeAspect="1"/>
          </p:cNvPicPr>
          <p:nvPr/>
        </p:nvPicPr>
        <p:blipFill>
          <a:blip r:embed="rId18"/>
          <a:stretch>
            <a:fillRect/>
          </a:stretch>
        </p:blipFill>
        <p:spPr>
          <a:xfrm>
            <a:off x="2618181" y="4583227"/>
            <a:ext cx="3895593" cy="257197"/>
          </a:xfrm>
          <a:prstGeom prst="rect">
            <a:avLst/>
          </a:prstGeom>
        </p:spPr>
      </p:pic>
      <p:pic>
        <p:nvPicPr>
          <p:cNvPr id="82" name="Picture 81">
            <a:extLst>
              <a:ext uri="{FF2B5EF4-FFF2-40B4-BE49-F238E27FC236}">
                <a16:creationId xmlns:a16="http://schemas.microsoft.com/office/drawing/2014/main" id="{3164A061-246E-774F-A8C0-F7A03B077297}"/>
              </a:ext>
            </a:extLst>
          </p:cNvPr>
          <p:cNvPicPr>
            <a:picLocks noChangeAspect="1"/>
          </p:cNvPicPr>
          <p:nvPr/>
        </p:nvPicPr>
        <p:blipFill>
          <a:blip r:embed="rId19"/>
          <a:stretch>
            <a:fillRect/>
          </a:stretch>
        </p:blipFill>
        <p:spPr>
          <a:xfrm>
            <a:off x="2588373" y="5389838"/>
            <a:ext cx="4758389" cy="301071"/>
          </a:xfrm>
          <a:prstGeom prst="rect">
            <a:avLst/>
          </a:prstGeom>
        </p:spPr>
      </p:pic>
      <p:pic>
        <p:nvPicPr>
          <p:cNvPr id="83" name="Picture 82">
            <a:extLst>
              <a:ext uri="{FF2B5EF4-FFF2-40B4-BE49-F238E27FC236}">
                <a16:creationId xmlns:a16="http://schemas.microsoft.com/office/drawing/2014/main" id="{6B7628C9-A747-0247-B5FF-1BFC9B2789E1}"/>
              </a:ext>
            </a:extLst>
          </p:cNvPr>
          <p:cNvPicPr>
            <a:picLocks noChangeAspect="1"/>
          </p:cNvPicPr>
          <p:nvPr/>
        </p:nvPicPr>
        <p:blipFill>
          <a:blip r:embed="rId20"/>
          <a:stretch>
            <a:fillRect/>
          </a:stretch>
        </p:blipFill>
        <p:spPr>
          <a:xfrm>
            <a:off x="2587890" y="6137177"/>
            <a:ext cx="4706840" cy="296893"/>
          </a:xfrm>
          <a:prstGeom prst="rect">
            <a:avLst/>
          </a:prstGeom>
        </p:spPr>
      </p:pic>
      <p:sp>
        <p:nvSpPr>
          <p:cNvPr id="37" name="Rectangle 36">
            <a:extLst>
              <a:ext uri="{FF2B5EF4-FFF2-40B4-BE49-F238E27FC236}">
                <a16:creationId xmlns:a16="http://schemas.microsoft.com/office/drawing/2014/main" id="{4AFA09CA-C771-7242-B224-918E657E324D}"/>
              </a:ext>
            </a:extLst>
          </p:cNvPr>
          <p:cNvSpPr/>
          <p:nvPr/>
        </p:nvSpPr>
        <p:spPr>
          <a:xfrm>
            <a:off x="6505193" y="3089258"/>
            <a:ext cx="319876" cy="276999"/>
          </a:xfrm>
          <a:prstGeom prst="rect">
            <a:avLst/>
          </a:prstGeom>
        </p:spPr>
        <p:txBody>
          <a:bodyPr wrap="square">
            <a:spAutoFit/>
          </a:bodyPr>
          <a:lstStyle/>
          <a:p>
            <a:r>
              <a:rPr lang="en-US" sz="1200" dirty="0">
                <a:latin typeface="+mj-lt"/>
              </a:rPr>
              <a:t>+</a:t>
            </a:r>
            <a:endParaRPr lang="en-US" sz="1400" dirty="0">
              <a:latin typeface="+mj-lt"/>
            </a:endParaRPr>
          </a:p>
        </p:txBody>
      </p:sp>
      <p:grpSp>
        <p:nvGrpSpPr>
          <p:cNvPr id="38" name="Group 37">
            <a:extLst>
              <a:ext uri="{FF2B5EF4-FFF2-40B4-BE49-F238E27FC236}">
                <a16:creationId xmlns:a16="http://schemas.microsoft.com/office/drawing/2014/main" id="{9F612DCD-31FB-3040-8B43-8BC4A0B79FD5}"/>
              </a:ext>
            </a:extLst>
          </p:cNvPr>
          <p:cNvGrpSpPr/>
          <p:nvPr/>
        </p:nvGrpSpPr>
        <p:grpSpPr>
          <a:xfrm>
            <a:off x="7158149" y="288100"/>
            <a:ext cx="1678033" cy="481586"/>
            <a:chOff x="1032936" y="5890542"/>
            <a:chExt cx="1678033" cy="481586"/>
          </a:xfrm>
        </p:grpSpPr>
        <p:sp>
          <p:nvSpPr>
            <p:cNvPr id="39" name="TextBox 38">
              <a:extLst>
                <a:ext uri="{FF2B5EF4-FFF2-40B4-BE49-F238E27FC236}">
                  <a16:creationId xmlns:a16="http://schemas.microsoft.com/office/drawing/2014/main" id="{3F9A45B6-3287-0847-8640-6B5B954F32C1}"/>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40" name="TextBox 39">
              <a:extLst>
                <a:ext uri="{FF2B5EF4-FFF2-40B4-BE49-F238E27FC236}">
                  <a16:creationId xmlns:a16="http://schemas.microsoft.com/office/drawing/2014/main" id="{5934A44E-D3B8-3548-A18A-CDF0D5B4D51C}"/>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2143399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Rectangle 108">
            <a:extLst>
              <a:ext uri="{FF2B5EF4-FFF2-40B4-BE49-F238E27FC236}">
                <a16:creationId xmlns:a16="http://schemas.microsoft.com/office/drawing/2014/main" id="{5EE9DCB0-00CA-654E-8CFC-6EA48EB8CE70}"/>
              </a:ext>
            </a:extLst>
          </p:cNvPr>
          <p:cNvSpPr/>
          <p:nvPr/>
        </p:nvSpPr>
        <p:spPr>
          <a:xfrm>
            <a:off x="307818" y="289711"/>
            <a:ext cx="8573632" cy="6337426"/>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 name="Straight Connector 109">
            <a:extLst>
              <a:ext uri="{FF2B5EF4-FFF2-40B4-BE49-F238E27FC236}">
                <a16:creationId xmlns:a16="http://schemas.microsoft.com/office/drawing/2014/main" id="{A9822224-4706-C645-8086-9526369D1F8D}"/>
              </a:ext>
            </a:extLst>
          </p:cNvPr>
          <p:cNvCxnSpPr/>
          <p:nvPr/>
        </p:nvCxnSpPr>
        <p:spPr>
          <a:xfrm>
            <a:off x="307818" y="818261"/>
            <a:ext cx="85736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B25C0B67-4BC8-E946-A4A0-84E0E4EC9CEE}"/>
              </a:ext>
            </a:extLst>
          </p:cNvPr>
          <p:cNvCxnSpPr/>
          <p:nvPr/>
        </p:nvCxnSpPr>
        <p:spPr>
          <a:xfrm>
            <a:off x="306204" y="3776001"/>
            <a:ext cx="85736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2" name="TextBox 231">
            <a:extLst>
              <a:ext uri="{FF2B5EF4-FFF2-40B4-BE49-F238E27FC236}">
                <a16:creationId xmlns:a16="http://schemas.microsoft.com/office/drawing/2014/main" id="{EDE70424-63AF-7F4B-A08F-92CC19938D5F}"/>
              </a:ext>
            </a:extLst>
          </p:cNvPr>
          <p:cNvSpPr txBox="1"/>
          <p:nvPr/>
        </p:nvSpPr>
        <p:spPr>
          <a:xfrm>
            <a:off x="373639" y="3782187"/>
            <a:ext cx="1900402"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Displacement Equation,  </a:t>
            </a:r>
          </a:p>
          <a:p>
            <a:r>
              <a:rPr lang="en-US" sz="1400" dirty="0">
                <a:latin typeface="Times New Roman" panose="02020603050405020304" pitchFamily="18" charset="0"/>
                <a:cs typeface="Times New Roman" panose="02020603050405020304" pitchFamily="18" charset="0"/>
              </a:rPr>
              <a:t>          Problem #1   </a:t>
            </a:r>
          </a:p>
        </p:txBody>
      </p:sp>
      <p:cxnSp>
        <p:nvCxnSpPr>
          <p:cNvPr id="238" name="Straight Connector 237">
            <a:extLst>
              <a:ext uri="{FF2B5EF4-FFF2-40B4-BE49-F238E27FC236}">
                <a16:creationId xmlns:a16="http://schemas.microsoft.com/office/drawing/2014/main" id="{B5195A43-3311-0242-8EB9-721A8800C8C4}"/>
              </a:ext>
            </a:extLst>
          </p:cNvPr>
          <p:cNvCxnSpPr>
            <a:cxnSpLocks/>
          </p:cNvCxnSpPr>
          <p:nvPr/>
        </p:nvCxnSpPr>
        <p:spPr>
          <a:xfrm>
            <a:off x="309115" y="4313057"/>
            <a:ext cx="85707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31AC7391-2821-8243-A147-7040F143CAE5}"/>
              </a:ext>
            </a:extLst>
          </p:cNvPr>
          <p:cNvCxnSpPr>
            <a:cxnSpLocks/>
          </p:cNvCxnSpPr>
          <p:nvPr/>
        </p:nvCxnSpPr>
        <p:spPr>
          <a:xfrm>
            <a:off x="304802" y="5147062"/>
            <a:ext cx="85750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C7CBC0B6-FE61-1E4E-9C13-B54D8CF22BE2}"/>
              </a:ext>
            </a:extLst>
          </p:cNvPr>
          <p:cNvCxnSpPr>
            <a:cxnSpLocks/>
          </p:cNvCxnSpPr>
          <p:nvPr/>
        </p:nvCxnSpPr>
        <p:spPr>
          <a:xfrm>
            <a:off x="304802" y="5900227"/>
            <a:ext cx="85750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898599C0-7ACC-B546-B351-E19F7DC7EF5B}"/>
              </a:ext>
            </a:extLst>
          </p:cNvPr>
          <p:cNvCxnSpPr>
            <a:cxnSpLocks/>
          </p:cNvCxnSpPr>
          <p:nvPr/>
        </p:nvCxnSpPr>
        <p:spPr>
          <a:xfrm>
            <a:off x="6267938" y="3773491"/>
            <a:ext cx="0" cy="5371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4" name="Rectangle 123">
                <a:extLst>
                  <a:ext uri="{FF2B5EF4-FFF2-40B4-BE49-F238E27FC236}">
                    <a16:creationId xmlns:a16="http://schemas.microsoft.com/office/drawing/2014/main" id="{3D2E9039-2835-104F-947E-92B5AAD2F50D}"/>
                  </a:ext>
                </a:extLst>
              </p:cNvPr>
              <p:cNvSpPr/>
              <p:nvPr/>
            </p:nvSpPr>
            <p:spPr>
              <a:xfrm>
                <a:off x="1168264" y="5294791"/>
                <a:ext cx="524566" cy="2987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8 </m:t>
                      </m:r>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oMath>
                  </m:oMathPara>
                </a14:m>
                <a:endParaRPr lang="en-US" sz="1200" dirty="0"/>
              </a:p>
            </p:txBody>
          </p:sp>
        </mc:Choice>
        <mc:Fallback xmlns="">
          <p:sp>
            <p:nvSpPr>
              <p:cNvPr id="124" name="Rectangle 123">
                <a:extLst>
                  <a:ext uri="{FF2B5EF4-FFF2-40B4-BE49-F238E27FC236}">
                    <a16:creationId xmlns:a16="http://schemas.microsoft.com/office/drawing/2014/main" id="{3D2E9039-2835-104F-947E-92B5AAD2F50D}"/>
                  </a:ext>
                </a:extLst>
              </p:cNvPr>
              <p:cNvSpPr>
                <a:spLocks noRot="1" noChangeAspect="1" noMove="1" noResize="1" noEditPoints="1" noAdjustHandles="1" noChangeArrowheads="1" noChangeShapeType="1" noTextEdit="1"/>
              </p:cNvSpPr>
              <p:nvPr/>
            </p:nvSpPr>
            <p:spPr>
              <a:xfrm>
                <a:off x="1168264" y="5294791"/>
                <a:ext cx="524566" cy="298736"/>
              </a:xfrm>
              <a:prstGeom prst="rect">
                <a:avLst/>
              </a:prstGeom>
              <a:blipFill>
                <a:blip r:embed="rId2"/>
                <a:stretch>
                  <a:fillRect b="-8333"/>
                </a:stretch>
              </a:blipFill>
            </p:spPr>
            <p:txBody>
              <a:bodyPr/>
              <a:lstStyle/>
              <a:p>
                <a:r>
                  <a:rPr lang="en-US">
                    <a:noFill/>
                  </a:rPr>
                  <a:t> </a:t>
                </a:r>
              </a:p>
            </p:txBody>
          </p:sp>
        </mc:Fallback>
      </mc:AlternateContent>
      <p:pic>
        <p:nvPicPr>
          <p:cNvPr id="126" name="Picture 125">
            <a:extLst>
              <a:ext uri="{FF2B5EF4-FFF2-40B4-BE49-F238E27FC236}">
                <a16:creationId xmlns:a16="http://schemas.microsoft.com/office/drawing/2014/main" id="{99272FF8-2A59-6D43-BD0A-E59BD2CF103B}"/>
              </a:ext>
            </a:extLst>
          </p:cNvPr>
          <p:cNvPicPr>
            <a:picLocks noChangeAspect="1"/>
          </p:cNvPicPr>
          <p:nvPr/>
        </p:nvPicPr>
        <p:blipFill>
          <a:blip r:embed="rId3"/>
          <a:stretch>
            <a:fillRect/>
          </a:stretch>
        </p:blipFill>
        <p:spPr>
          <a:xfrm>
            <a:off x="1565746" y="5438354"/>
            <a:ext cx="5498212" cy="210314"/>
          </a:xfrm>
          <a:prstGeom prst="rect">
            <a:avLst/>
          </a:prstGeom>
        </p:spPr>
      </p:pic>
      <p:sp>
        <p:nvSpPr>
          <p:cNvPr id="127" name="TextBox 126">
            <a:extLst>
              <a:ext uri="{FF2B5EF4-FFF2-40B4-BE49-F238E27FC236}">
                <a16:creationId xmlns:a16="http://schemas.microsoft.com/office/drawing/2014/main" id="{930DC79A-4E7E-484A-8AA5-3EC20298A223}"/>
              </a:ext>
            </a:extLst>
          </p:cNvPr>
          <p:cNvSpPr txBox="1"/>
          <p:nvPr/>
        </p:nvSpPr>
        <p:spPr>
          <a:xfrm>
            <a:off x="1254691" y="5426987"/>
            <a:ext cx="354634" cy="369332"/>
          </a:xfrm>
          <a:prstGeom prst="rect">
            <a:avLst/>
          </a:prstGeom>
          <a:noFill/>
        </p:spPr>
        <p:txBody>
          <a:bodyPr wrap="square" rtlCol="0">
            <a:spAutoFit/>
          </a:bodyPr>
          <a:lstStyle/>
          <a:p>
            <a:r>
              <a:rPr lang="en-US" sz="1200" dirty="0"/>
              <a:t>15</a:t>
            </a:r>
            <a:r>
              <a:rPr lang="en-US" dirty="0"/>
              <a:t> </a:t>
            </a:r>
          </a:p>
        </p:txBody>
      </p:sp>
      <p:pic>
        <p:nvPicPr>
          <p:cNvPr id="192" name="Picture 191">
            <a:extLst>
              <a:ext uri="{FF2B5EF4-FFF2-40B4-BE49-F238E27FC236}">
                <a16:creationId xmlns:a16="http://schemas.microsoft.com/office/drawing/2014/main" id="{0147D1D2-09CE-A84B-A4C9-3158F365BCD3}"/>
              </a:ext>
            </a:extLst>
          </p:cNvPr>
          <p:cNvPicPr>
            <a:picLocks noChangeAspect="1"/>
          </p:cNvPicPr>
          <p:nvPr/>
        </p:nvPicPr>
        <p:blipFill>
          <a:blip r:embed="rId4"/>
          <a:stretch>
            <a:fillRect/>
          </a:stretch>
        </p:blipFill>
        <p:spPr>
          <a:xfrm>
            <a:off x="1618285" y="6162685"/>
            <a:ext cx="6348543" cy="202737"/>
          </a:xfrm>
          <a:prstGeom prst="rect">
            <a:avLst/>
          </a:prstGeom>
        </p:spPr>
      </p:pic>
      <mc:AlternateContent xmlns:mc="http://schemas.openxmlformats.org/markup-compatibility/2006" xmlns:a14="http://schemas.microsoft.com/office/drawing/2010/main">
        <mc:Choice Requires="a14">
          <p:sp>
            <p:nvSpPr>
              <p:cNvPr id="155" name="Rectangle 154">
                <a:extLst>
                  <a:ext uri="{FF2B5EF4-FFF2-40B4-BE49-F238E27FC236}">
                    <a16:creationId xmlns:a16="http://schemas.microsoft.com/office/drawing/2014/main" id="{E9145063-11C7-E347-86A0-293DBF1A778F}"/>
                  </a:ext>
                </a:extLst>
              </p:cNvPr>
              <p:cNvSpPr/>
              <p:nvPr/>
            </p:nvSpPr>
            <p:spPr>
              <a:xfrm>
                <a:off x="1158728" y="6039198"/>
                <a:ext cx="524567" cy="3025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5</m:t>
                      </m:r>
                      <m:r>
                        <a:rPr lang="en-US" sz="1200" b="0" i="1" smtClean="0">
                          <a:latin typeface="Cambria Math" panose="02040503050406030204" pitchFamily="18" charset="0"/>
                        </a:rPr>
                        <m:t> </m:t>
                      </m:r>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5</m:t>
                          </m:r>
                        </m:e>
                      </m:rad>
                    </m:oMath>
                  </m:oMathPara>
                </a14:m>
                <a:endParaRPr lang="en-US" sz="1200" dirty="0"/>
              </a:p>
            </p:txBody>
          </p:sp>
        </mc:Choice>
        <mc:Fallback xmlns="">
          <p:sp>
            <p:nvSpPr>
              <p:cNvPr id="155" name="Rectangle 154">
                <a:extLst>
                  <a:ext uri="{FF2B5EF4-FFF2-40B4-BE49-F238E27FC236}">
                    <a16:creationId xmlns:a16="http://schemas.microsoft.com/office/drawing/2014/main" id="{E9145063-11C7-E347-86A0-293DBF1A778F}"/>
                  </a:ext>
                </a:extLst>
              </p:cNvPr>
              <p:cNvSpPr>
                <a:spLocks noRot="1" noChangeAspect="1" noMove="1" noResize="1" noEditPoints="1" noAdjustHandles="1" noChangeArrowheads="1" noChangeShapeType="1" noTextEdit="1"/>
              </p:cNvSpPr>
              <p:nvPr/>
            </p:nvSpPr>
            <p:spPr>
              <a:xfrm>
                <a:off x="1158728" y="6039198"/>
                <a:ext cx="524567" cy="302519"/>
              </a:xfrm>
              <a:prstGeom prst="rect">
                <a:avLst/>
              </a:prstGeom>
              <a:blipFill>
                <a:blip r:embed="rId5"/>
                <a:stretch>
                  <a:fillRect b="-8333"/>
                </a:stretch>
              </a:blipFill>
            </p:spPr>
            <p:txBody>
              <a:bodyPr/>
              <a:lstStyle/>
              <a:p>
                <a:r>
                  <a:rPr lang="en-US">
                    <a:noFill/>
                  </a:rPr>
                  <a:t> </a:t>
                </a:r>
              </a:p>
            </p:txBody>
          </p:sp>
        </mc:Fallback>
      </mc:AlternateContent>
      <p:sp>
        <p:nvSpPr>
          <p:cNvPr id="156" name="TextBox 155">
            <a:extLst>
              <a:ext uri="{FF2B5EF4-FFF2-40B4-BE49-F238E27FC236}">
                <a16:creationId xmlns:a16="http://schemas.microsoft.com/office/drawing/2014/main" id="{63F29AD0-6A00-9F4A-A88B-71980F3515BE}"/>
              </a:ext>
            </a:extLst>
          </p:cNvPr>
          <p:cNvSpPr txBox="1"/>
          <p:nvPr/>
        </p:nvSpPr>
        <p:spPr>
          <a:xfrm>
            <a:off x="1245155" y="6171394"/>
            <a:ext cx="354634" cy="369332"/>
          </a:xfrm>
          <a:prstGeom prst="rect">
            <a:avLst/>
          </a:prstGeom>
          <a:noFill/>
        </p:spPr>
        <p:txBody>
          <a:bodyPr wrap="square" rtlCol="0">
            <a:spAutoFit/>
          </a:bodyPr>
          <a:lstStyle/>
          <a:p>
            <a:r>
              <a:rPr lang="en-US" sz="1200" dirty="0"/>
              <a:t>15</a:t>
            </a:r>
            <a:r>
              <a:rPr lang="en-US" dirty="0"/>
              <a:t> </a:t>
            </a:r>
          </a:p>
        </p:txBody>
      </p:sp>
      <p:sp>
        <p:nvSpPr>
          <p:cNvPr id="159" name="Rectangle 158">
            <a:extLst>
              <a:ext uri="{FF2B5EF4-FFF2-40B4-BE49-F238E27FC236}">
                <a16:creationId xmlns:a16="http://schemas.microsoft.com/office/drawing/2014/main" id="{CC72968A-4DA5-A540-9346-7FFE109911AA}"/>
              </a:ext>
            </a:extLst>
          </p:cNvPr>
          <p:cNvSpPr/>
          <p:nvPr/>
        </p:nvSpPr>
        <p:spPr>
          <a:xfrm>
            <a:off x="552001" y="5380169"/>
            <a:ext cx="660758" cy="307777"/>
          </a:xfrm>
          <a:prstGeom prst="rect">
            <a:avLst/>
          </a:prstGeom>
        </p:spPr>
        <p:txBody>
          <a:bodyPr wrap="none">
            <a:spAutoFit/>
          </a:bodyPr>
          <a:lstStyle/>
          <a:p>
            <a:r>
              <a:rPr lang="en-US" sz="1400" dirty="0"/>
              <a:t>F</a:t>
            </a:r>
            <a:r>
              <a:rPr lang="en-US" sz="1400" baseline="-25000" dirty="0"/>
              <a:t>2</a:t>
            </a:r>
            <a:r>
              <a:rPr lang="en-US" sz="1400" dirty="0"/>
              <a:t>(n) =</a:t>
            </a:r>
          </a:p>
        </p:txBody>
      </p:sp>
      <p:sp>
        <p:nvSpPr>
          <p:cNvPr id="160" name="Rectangle 159">
            <a:extLst>
              <a:ext uri="{FF2B5EF4-FFF2-40B4-BE49-F238E27FC236}">
                <a16:creationId xmlns:a16="http://schemas.microsoft.com/office/drawing/2014/main" id="{D784AB8B-BE0B-844C-BA3B-2FA04CAA48D9}"/>
              </a:ext>
            </a:extLst>
          </p:cNvPr>
          <p:cNvSpPr/>
          <p:nvPr/>
        </p:nvSpPr>
        <p:spPr>
          <a:xfrm>
            <a:off x="562904" y="6130990"/>
            <a:ext cx="660758" cy="307777"/>
          </a:xfrm>
          <a:prstGeom prst="rect">
            <a:avLst/>
          </a:prstGeom>
        </p:spPr>
        <p:txBody>
          <a:bodyPr wrap="none">
            <a:spAutoFit/>
          </a:bodyPr>
          <a:lstStyle/>
          <a:p>
            <a:r>
              <a:rPr lang="en-US" sz="1400" dirty="0"/>
              <a:t>F</a:t>
            </a:r>
            <a:r>
              <a:rPr lang="en-US" sz="1400" baseline="-25000" dirty="0"/>
              <a:t>3</a:t>
            </a:r>
            <a:r>
              <a:rPr lang="en-US" sz="1400" dirty="0"/>
              <a:t>(n) =</a:t>
            </a:r>
          </a:p>
        </p:txBody>
      </p:sp>
      <p:sp>
        <p:nvSpPr>
          <p:cNvPr id="161" name="Rectangle 160">
            <a:extLst>
              <a:ext uri="{FF2B5EF4-FFF2-40B4-BE49-F238E27FC236}">
                <a16:creationId xmlns:a16="http://schemas.microsoft.com/office/drawing/2014/main" id="{A1412FA8-E128-F540-92D8-1057C5D35AAE}"/>
              </a:ext>
            </a:extLst>
          </p:cNvPr>
          <p:cNvSpPr/>
          <p:nvPr/>
        </p:nvSpPr>
        <p:spPr>
          <a:xfrm>
            <a:off x="516146" y="4593084"/>
            <a:ext cx="660758" cy="307777"/>
          </a:xfrm>
          <a:prstGeom prst="rect">
            <a:avLst/>
          </a:prstGeom>
        </p:spPr>
        <p:txBody>
          <a:bodyPr wrap="none">
            <a:spAutoFit/>
          </a:bodyPr>
          <a:lstStyle/>
          <a:p>
            <a:r>
              <a:rPr lang="en-US" sz="1400" dirty="0"/>
              <a:t>F</a:t>
            </a:r>
            <a:r>
              <a:rPr lang="en-US" sz="1400" baseline="-25000" dirty="0"/>
              <a:t>1</a:t>
            </a:r>
            <a:r>
              <a:rPr lang="en-US" sz="1400" dirty="0"/>
              <a:t>(n) =</a:t>
            </a:r>
          </a:p>
        </p:txBody>
      </p:sp>
      <p:sp>
        <p:nvSpPr>
          <p:cNvPr id="162" name="Rectangle 161">
            <a:extLst>
              <a:ext uri="{FF2B5EF4-FFF2-40B4-BE49-F238E27FC236}">
                <a16:creationId xmlns:a16="http://schemas.microsoft.com/office/drawing/2014/main" id="{617ABFD5-4053-854E-8802-4B6594D64AD5}"/>
              </a:ext>
            </a:extLst>
          </p:cNvPr>
          <p:cNvSpPr/>
          <p:nvPr/>
        </p:nvSpPr>
        <p:spPr>
          <a:xfrm>
            <a:off x="2726259" y="3906421"/>
            <a:ext cx="599844" cy="307777"/>
          </a:xfrm>
          <a:prstGeom prst="rect">
            <a:avLst/>
          </a:prstGeom>
        </p:spPr>
        <p:txBody>
          <a:bodyPr wrap="none">
            <a:spAutoFit/>
          </a:bodyPr>
          <a:lstStyle/>
          <a:p>
            <a:r>
              <a:rPr lang="en-US" sz="1400" dirty="0"/>
              <a:t>F(n) =</a:t>
            </a:r>
          </a:p>
        </p:txBody>
      </p:sp>
      <p:sp>
        <p:nvSpPr>
          <p:cNvPr id="163" name="Rectangle 162">
            <a:extLst>
              <a:ext uri="{FF2B5EF4-FFF2-40B4-BE49-F238E27FC236}">
                <a16:creationId xmlns:a16="http://schemas.microsoft.com/office/drawing/2014/main" id="{9DFD0EF2-5164-0548-9C9B-E8A104F625BA}"/>
              </a:ext>
            </a:extLst>
          </p:cNvPr>
          <p:cNvSpPr/>
          <p:nvPr/>
        </p:nvSpPr>
        <p:spPr>
          <a:xfrm>
            <a:off x="4459818" y="3886381"/>
            <a:ext cx="570990" cy="307777"/>
          </a:xfrm>
          <a:prstGeom prst="rect">
            <a:avLst/>
          </a:prstGeom>
        </p:spPr>
        <p:txBody>
          <a:bodyPr wrap="none">
            <a:spAutoFit/>
          </a:bodyPr>
          <a:lstStyle/>
          <a:p>
            <a:r>
              <a:rPr lang="en-US" sz="1400" dirty="0"/>
              <a:t>F</a:t>
            </a:r>
            <a:r>
              <a:rPr lang="en-US" sz="1400" baseline="-25000" dirty="0"/>
              <a:t>2</a:t>
            </a:r>
            <a:r>
              <a:rPr lang="en-US" sz="1400" dirty="0"/>
              <a:t>(n) </a:t>
            </a:r>
          </a:p>
        </p:txBody>
      </p:sp>
      <p:sp>
        <p:nvSpPr>
          <p:cNvPr id="164" name="Rectangle 163">
            <a:extLst>
              <a:ext uri="{FF2B5EF4-FFF2-40B4-BE49-F238E27FC236}">
                <a16:creationId xmlns:a16="http://schemas.microsoft.com/office/drawing/2014/main" id="{542D1F00-D2BD-B243-9CFD-999C6D9E4C0C}"/>
              </a:ext>
            </a:extLst>
          </p:cNvPr>
          <p:cNvSpPr/>
          <p:nvPr/>
        </p:nvSpPr>
        <p:spPr>
          <a:xfrm>
            <a:off x="5115154" y="3882179"/>
            <a:ext cx="570990" cy="307777"/>
          </a:xfrm>
          <a:prstGeom prst="rect">
            <a:avLst/>
          </a:prstGeom>
        </p:spPr>
        <p:txBody>
          <a:bodyPr wrap="none">
            <a:spAutoFit/>
          </a:bodyPr>
          <a:lstStyle/>
          <a:p>
            <a:r>
              <a:rPr lang="en-US" sz="1400" dirty="0"/>
              <a:t>F</a:t>
            </a:r>
            <a:r>
              <a:rPr lang="en-US" sz="1400" baseline="-25000" dirty="0"/>
              <a:t>3</a:t>
            </a:r>
            <a:r>
              <a:rPr lang="en-US" sz="1400" dirty="0"/>
              <a:t>(n) </a:t>
            </a:r>
          </a:p>
        </p:txBody>
      </p:sp>
      <p:sp>
        <p:nvSpPr>
          <p:cNvPr id="165" name="Rectangle 164">
            <a:extLst>
              <a:ext uri="{FF2B5EF4-FFF2-40B4-BE49-F238E27FC236}">
                <a16:creationId xmlns:a16="http://schemas.microsoft.com/office/drawing/2014/main" id="{ED7743D1-8CE4-3C4E-A3D9-986E4763441B}"/>
              </a:ext>
            </a:extLst>
          </p:cNvPr>
          <p:cNvSpPr/>
          <p:nvPr/>
        </p:nvSpPr>
        <p:spPr>
          <a:xfrm>
            <a:off x="3809174" y="3887632"/>
            <a:ext cx="611065" cy="307777"/>
          </a:xfrm>
          <a:prstGeom prst="rect">
            <a:avLst/>
          </a:prstGeom>
        </p:spPr>
        <p:txBody>
          <a:bodyPr wrap="none">
            <a:spAutoFit/>
          </a:bodyPr>
          <a:lstStyle/>
          <a:p>
            <a:r>
              <a:rPr lang="en-US" sz="1400" dirty="0"/>
              <a:t>F</a:t>
            </a:r>
            <a:r>
              <a:rPr lang="en-US" sz="1400" baseline="-25000" dirty="0"/>
              <a:t>1</a:t>
            </a:r>
            <a:r>
              <a:rPr lang="en-US" sz="1400" dirty="0"/>
              <a:t>(n)  </a:t>
            </a:r>
          </a:p>
        </p:txBody>
      </p:sp>
      <p:grpSp>
        <p:nvGrpSpPr>
          <p:cNvPr id="2" name="Group 1">
            <a:extLst>
              <a:ext uri="{FF2B5EF4-FFF2-40B4-BE49-F238E27FC236}">
                <a16:creationId xmlns:a16="http://schemas.microsoft.com/office/drawing/2014/main" id="{4B862640-8DDF-514C-923A-B310B71B8339}"/>
              </a:ext>
            </a:extLst>
          </p:cNvPr>
          <p:cNvGrpSpPr/>
          <p:nvPr/>
        </p:nvGrpSpPr>
        <p:grpSpPr>
          <a:xfrm>
            <a:off x="637813" y="1663266"/>
            <a:ext cx="7772476" cy="820528"/>
            <a:chOff x="637813" y="1663266"/>
            <a:chExt cx="7772476" cy="820528"/>
          </a:xfrm>
        </p:grpSpPr>
        <p:cxnSp>
          <p:nvCxnSpPr>
            <p:cNvPr id="140" name="Straight Connector 139">
              <a:extLst>
                <a:ext uri="{FF2B5EF4-FFF2-40B4-BE49-F238E27FC236}">
                  <a16:creationId xmlns:a16="http://schemas.microsoft.com/office/drawing/2014/main" id="{3F7EFC47-5B74-0341-BF12-DAF8F7F46C65}"/>
                </a:ext>
              </a:extLst>
            </p:cNvPr>
            <p:cNvCxnSpPr>
              <a:cxnSpLocks/>
            </p:cNvCxnSpPr>
            <p:nvPr/>
          </p:nvCxnSpPr>
          <p:spPr>
            <a:xfrm flipH="1">
              <a:off x="7071542" y="1756475"/>
              <a:ext cx="1299819" cy="6578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5A4EED27-7820-1842-833D-58F229DECE51}"/>
                </a:ext>
              </a:extLst>
            </p:cNvPr>
            <p:cNvCxnSpPr>
              <a:cxnSpLocks/>
            </p:cNvCxnSpPr>
            <p:nvPr/>
          </p:nvCxnSpPr>
          <p:spPr>
            <a:xfrm flipV="1">
              <a:off x="7700277" y="1769008"/>
              <a:ext cx="654832" cy="654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722045E7-CC96-C64D-B772-03F87715088F}"/>
                </a:ext>
              </a:extLst>
            </p:cNvPr>
            <p:cNvCxnSpPr/>
            <p:nvPr/>
          </p:nvCxnSpPr>
          <p:spPr>
            <a:xfrm flipH="1" flipV="1">
              <a:off x="4066834" y="1747956"/>
              <a:ext cx="654832" cy="654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88ADD54F-7157-9F41-87AE-7ABA4CAE8E52}"/>
                </a:ext>
              </a:extLst>
            </p:cNvPr>
            <p:cNvCxnSpPr/>
            <p:nvPr/>
          </p:nvCxnSpPr>
          <p:spPr>
            <a:xfrm>
              <a:off x="2093259" y="1751010"/>
              <a:ext cx="1299819" cy="6578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EA125673-B869-CC4F-A4C0-61C559C2520C}"/>
                </a:ext>
              </a:extLst>
            </p:cNvPr>
            <p:cNvCxnSpPr/>
            <p:nvPr/>
          </p:nvCxnSpPr>
          <p:spPr>
            <a:xfrm flipH="1" flipV="1">
              <a:off x="2731128" y="1743204"/>
              <a:ext cx="654832" cy="654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8687312B-29EC-B24E-9A1B-2B4B16A099D7}"/>
                </a:ext>
              </a:extLst>
            </p:cNvPr>
            <p:cNvCxnSpPr>
              <a:cxnSpLocks/>
            </p:cNvCxnSpPr>
            <p:nvPr/>
          </p:nvCxnSpPr>
          <p:spPr>
            <a:xfrm flipH="1">
              <a:off x="4069776" y="1745419"/>
              <a:ext cx="1299819" cy="6578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95769E78-1C25-1248-8394-6609C08D6D72}"/>
                </a:ext>
              </a:extLst>
            </p:cNvPr>
            <p:cNvCxnSpPr/>
            <p:nvPr/>
          </p:nvCxnSpPr>
          <p:spPr>
            <a:xfrm>
              <a:off x="6412414" y="1779328"/>
              <a:ext cx="1299819" cy="6578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DBA62FDD-92F5-D143-9FAF-EDFABAD208E6}"/>
                </a:ext>
              </a:extLst>
            </p:cNvPr>
            <p:cNvCxnSpPr/>
            <p:nvPr/>
          </p:nvCxnSpPr>
          <p:spPr>
            <a:xfrm rot="16200000">
              <a:off x="1757802" y="2083509"/>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7AEB85D3-D72A-BA4E-A512-5CE2C9BE0513}"/>
                </a:ext>
              </a:extLst>
            </p:cNvPr>
            <p:cNvCxnSpPr/>
            <p:nvPr/>
          </p:nvCxnSpPr>
          <p:spPr>
            <a:xfrm rot="16200000">
              <a:off x="2408059" y="2078191"/>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B3BFEDDB-76DC-F044-83B7-7C0C75698D8A}"/>
                </a:ext>
              </a:extLst>
            </p:cNvPr>
            <p:cNvCxnSpPr/>
            <p:nvPr/>
          </p:nvCxnSpPr>
          <p:spPr>
            <a:xfrm rot="16200000">
              <a:off x="3069016" y="2072873"/>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7AD9321E-8B6D-7743-B459-8DDA4A670A20}"/>
                </a:ext>
              </a:extLst>
            </p:cNvPr>
            <p:cNvCxnSpPr/>
            <p:nvPr/>
          </p:nvCxnSpPr>
          <p:spPr>
            <a:xfrm rot="16200000">
              <a:off x="3719274" y="2067554"/>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BD9AD2C2-647B-5E4C-88DE-C5AF5FB223F9}"/>
                </a:ext>
              </a:extLst>
            </p:cNvPr>
            <p:cNvCxnSpPr/>
            <p:nvPr/>
          </p:nvCxnSpPr>
          <p:spPr>
            <a:xfrm rot="16200000">
              <a:off x="4411473" y="2073821"/>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B32854B5-D2FA-F647-8BD1-E5F0FB46A4DE}"/>
                </a:ext>
              </a:extLst>
            </p:cNvPr>
            <p:cNvCxnSpPr/>
            <p:nvPr/>
          </p:nvCxnSpPr>
          <p:spPr>
            <a:xfrm>
              <a:off x="1478776" y="1752858"/>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F5CA5F0E-D7CD-C445-89A3-BD5BC7D3231A}"/>
                </a:ext>
              </a:extLst>
            </p:cNvPr>
            <p:cNvCxnSpPr/>
            <p:nvPr/>
          </p:nvCxnSpPr>
          <p:spPr>
            <a:xfrm>
              <a:off x="2738539" y="1739909"/>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E9E1AB99-D75E-AD42-B669-F7BDE6E8E3DF}"/>
                </a:ext>
              </a:extLst>
            </p:cNvPr>
            <p:cNvCxnSpPr/>
            <p:nvPr/>
          </p:nvCxnSpPr>
          <p:spPr>
            <a:xfrm>
              <a:off x="3389425" y="2406897"/>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C6E5EB59-3926-D44E-BCED-0486F21A13FD}"/>
                </a:ext>
              </a:extLst>
            </p:cNvPr>
            <p:cNvCxnSpPr/>
            <p:nvPr/>
          </p:nvCxnSpPr>
          <p:spPr>
            <a:xfrm>
              <a:off x="4063070" y="1740144"/>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D9800FBF-D2EE-3241-9938-2E5D82D7E9FB}"/>
                </a:ext>
              </a:extLst>
            </p:cNvPr>
            <p:cNvCxnSpPr/>
            <p:nvPr/>
          </p:nvCxnSpPr>
          <p:spPr>
            <a:xfrm>
              <a:off x="2075505" y="2407078"/>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87EA2882-B152-3040-9BF7-F6E8C4F06C70}"/>
                </a:ext>
              </a:extLst>
            </p:cNvPr>
            <p:cNvCxnSpPr/>
            <p:nvPr/>
          </p:nvCxnSpPr>
          <p:spPr>
            <a:xfrm flipH="1" flipV="1">
              <a:off x="1436913" y="1741673"/>
              <a:ext cx="654832" cy="654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791A1857-0E65-DE41-80DC-3A91937240D4}"/>
                </a:ext>
              </a:extLst>
            </p:cNvPr>
            <p:cNvCxnSpPr>
              <a:cxnSpLocks/>
            </p:cNvCxnSpPr>
            <p:nvPr/>
          </p:nvCxnSpPr>
          <p:spPr>
            <a:xfrm flipV="1">
              <a:off x="2079994" y="1752118"/>
              <a:ext cx="654832" cy="654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97610695-810D-2F44-B3AB-63150C1541B9}"/>
                </a:ext>
              </a:extLst>
            </p:cNvPr>
            <p:cNvCxnSpPr>
              <a:cxnSpLocks/>
            </p:cNvCxnSpPr>
            <p:nvPr/>
          </p:nvCxnSpPr>
          <p:spPr>
            <a:xfrm flipV="1">
              <a:off x="3388144" y="1741517"/>
              <a:ext cx="654832" cy="654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A91E190C-2B11-FB4C-BA44-15836BE761B0}"/>
                </a:ext>
              </a:extLst>
            </p:cNvPr>
            <p:cNvCxnSpPr/>
            <p:nvPr/>
          </p:nvCxnSpPr>
          <p:spPr>
            <a:xfrm>
              <a:off x="794882" y="1749424"/>
              <a:ext cx="1299819" cy="6578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2" name="Group 171">
              <a:extLst>
                <a:ext uri="{FF2B5EF4-FFF2-40B4-BE49-F238E27FC236}">
                  <a16:creationId xmlns:a16="http://schemas.microsoft.com/office/drawing/2014/main" id="{4350B307-83FD-C74F-ACAE-278E0EDF584B}"/>
                </a:ext>
              </a:extLst>
            </p:cNvPr>
            <p:cNvGrpSpPr/>
            <p:nvPr/>
          </p:nvGrpSpPr>
          <p:grpSpPr>
            <a:xfrm>
              <a:off x="650708" y="1663534"/>
              <a:ext cx="171895" cy="165544"/>
              <a:chOff x="1869545" y="1777075"/>
              <a:chExt cx="192026" cy="184931"/>
            </a:xfrm>
          </p:grpSpPr>
          <p:sp>
            <p:nvSpPr>
              <p:cNvPr id="173" name="Oval 172">
                <a:extLst>
                  <a:ext uri="{FF2B5EF4-FFF2-40B4-BE49-F238E27FC236}">
                    <a16:creationId xmlns:a16="http://schemas.microsoft.com/office/drawing/2014/main" id="{25A7B6E5-F0C0-3348-B53E-72CF99BA086D}"/>
                  </a:ext>
                </a:extLst>
              </p:cNvPr>
              <p:cNvSpPr/>
              <p:nvPr/>
            </p:nvSpPr>
            <p:spPr>
              <a:xfrm>
                <a:off x="1970131" y="183378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4" name="Straight Connector 173">
                <a:extLst>
                  <a:ext uri="{FF2B5EF4-FFF2-40B4-BE49-F238E27FC236}">
                    <a16:creationId xmlns:a16="http://schemas.microsoft.com/office/drawing/2014/main" id="{5BD2FBDF-5FAD-BE4C-BF26-7AF9DA9E6DAA}"/>
                  </a:ext>
                </a:extLst>
              </p:cNvPr>
              <p:cNvCxnSpPr/>
              <p:nvPr/>
            </p:nvCxnSpPr>
            <p:spPr>
              <a:xfrm flipV="1">
                <a:off x="1964515" y="1779126"/>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E4A6D70E-8AE3-6042-BA0A-CD40991C38BE}"/>
                  </a:ext>
                </a:extLst>
              </p:cNvPr>
              <p:cNvCxnSpPr/>
              <p:nvPr/>
            </p:nvCxnSpPr>
            <p:spPr>
              <a:xfrm>
                <a:off x="1872715" y="1777075"/>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8AAFDB50-3C90-D444-BF68-626384997C7C}"/>
                  </a:ext>
                </a:extLst>
              </p:cNvPr>
              <p:cNvCxnSpPr/>
              <p:nvPr/>
            </p:nvCxnSpPr>
            <p:spPr>
              <a:xfrm>
                <a:off x="1869545" y="1868888"/>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565B313B-7AC2-2B46-B8F9-7C227E276C6C}"/>
                  </a:ext>
                </a:extLst>
              </p:cNvPr>
              <p:cNvCxnSpPr/>
              <p:nvPr/>
            </p:nvCxnSpPr>
            <p:spPr>
              <a:xfrm>
                <a:off x="1875031" y="1958021"/>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8" name="Oval 177">
              <a:extLst>
                <a:ext uri="{FF2B5EF4-FFF2-40B4-BE49-F238E27FC236}">
                  <a16:creationId xmlns:a16="http://schemas.microsoft.com/office/drawing/2014/main" id="{E3AD44FB-CD3C-9547-A787-BDB80C86401A}"/>
                </a:ext>
              </a:extLst>
            </p:cNvPr>
            <p:cNvSpPr/>
            <p:nvPr/>
          </p:nvSpPr>
          <p:spPr>
            <a:xfrm>
              <a:off x="737157" y="2362309"/>
              <a:ext cx="81854" cy="81854"/>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9" name="Straight Connector 178">
              <a:extLst>
                <a:ext uri="{FF2B5EF4-FFF2-40B4-BE49-F238E27FC236}">
                  <a16:creationId xmlns:a16="http://schemas.microsoft.com/office/drawing/2014/main" id="{EC8EF604-AE51-2545-84E7-A9CD0C6ECDF8}"/>
                </a:ext>
              </a:extLst>
            </p:cNvPr>
            <p:cNvCxnSpPr/>
            <p:nvPr/>
          </p:nvCxnSpPr>
          <p:spPr>
            <a:xfrm flipV="1">
              <a:off x="1403139" y="1665102"/>
              <a:ext cx="1" cy="1637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D95FDADF-931A-4F40-90BD-6B31E540D79D}"/>
                </a:ext>
              </a:extLst>
            </p:cNvPr>
            <p:cNvCxnSpPr/>
            <p:nvPr/>
          </p:nvCxnSpPr>
          <p:spPr>
            <a:xfrm>
              <a:off x="1320963" y="1663266"/>
              <a:ext cx="81854"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8AD83C16-B61C-6C46-9376-1FD88314CB2B}"/>
                </a:ext>
              </a:extLst>
            </p:cNvPr>
            <p:cNvCxnSpPr/>
            <p:nvPr/>
          </p:nvCxnSpPr>
          <p:spPr>
            <a:xfrm>
              <a:off x="1318125" y="1745454"/>
              <a:ext cx="81854"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BC00481E-B219-7143-940E-1044AFE70027}"/>
                </a:ext>
              </a:extLst>
            </p:cNvPr>
            <p:cNvCxnSpPr/>
            <p:nvPr/>
          </p:nvCxnSpPr>
          <p:spPr>
            <a:xfrm>
              <a:off x="1323036" y="1825243"/>
              <a:ext cx="81854"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3" name="Oval 182">
              <a:extLst>
                <a:ext uri="{FF2B5EF4-FFF2-40B4-BE49-F238E27FC236}">
                  <a16:creationId xmlns:a16="http://schemas.microsoft.com/office/drawing/2014/main" id="{0C89F1D7-2765-3542-B394-4FF370C8683D}"/>
                </a:ext>
              </a:extLst>
            </p:cNvPr>
            <p:cNvSpPr/>
            <p:nvPr/>
          </p:nvSpPr>
          <p:spPr>
            <a:xfrm>
              <a:off x="2040568" y="2372130"/>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49C62F4A-9638-4148-AD56-D4A90BE522EF}"/>
                </a:ext>
              </a:extLst>
            </p:cNvPr>
            <p:cNvSpPr/>
            <p:nvPr/>
          </p:nvSpPr>
          <p:spPr>
            <a:xfrm>
              <a:off x="3354206" y="2372130"/>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429A0B73-B8BF-9847-B133-720B088DCD78}"/>
                </a:ext>
              </a:extLst>
            </p:cNvPr>
            <p:cNvSpPr/>
            <p:nvPr/>
          </p:nvSpPr>
          <p:spPr>
            <a:xfrm>
              <a:off x="4693941" y="1707193"/>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a:extLst>
                <a:ext uri="{FF2B5EF4-FFF2-40B4-BE49-F238E27FC236}">
                  <a16:creationId xmlns:a16="http://schemas.microsoft.com/office/drawing/2014/main" id="{BCDA386A-9917-A440-A723-FE0A8ACE4A60}"/>
                </a:ext>
              </a:extLst>
            </p:cNvPr>
            <p:cNvSpPr/>
            <p:nvPr/>
          </p:nvSpPr>
          <p:spPr>
            <a:xfrm>
              <a:off x="4004218" y="2369459"/>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7" name="Straight Connector 186">
              <a:extLst>
                <a:ext uri="{FF2B5EF4-FFF2-40B4-BE49-F238E27FC236}">
                  <a16:creationId xmlns:a16="http://schemas.microsoft.com/office/drawing/2014/main" id="{087D68A6-7B9F-C644-9CE7-A6949350CC0F}"/>
                </a:ext>
              </a:extLst>
            </p:cNvPr>
            <p:cNvCxnSpPr/>
            <p:nvPr/>
          </p:nvCxnSpPr>
          <p:spPr>
            <a:xfrm rot="16200000">
              <a:off x="7353767" y="2078628"/>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62EB3035-6274-A740-8B2F-6E244F3E7849}"/>
                </a:ext>
              </a:extLst>
            </p:cNvPr>
            <p:cNvCxnSpPr/>
            <p:nvPr/>
          </p:nvCxnSpPr>
          <p:spPr>
            <a:xfrm rot="16200000">
              <a:off x="8045967" y="2084895"/>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507DECC8-A141-8142-8467-A52A0F3DB152}"/>
                </a:ext>
              </a:extLst>
            </p:cNvPr>
            <p:cNvCxnSpPr/>
            <p:nvPr/>
          </p:nvCxnSpPr>
          <p:spPr>
            <a:xfrm>
              <a:off x="7013281" y="1748586"/>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D4DBD7F0-D043-8D4F-8C17-F520A607D17F}"/>
                </a:ext>
              </a:extLst>
            </p:cNvPr>
            <p:cNvCxnSpPr/>
            <p:nvPr/>
          </p:nvCxnSpPr>
          <p:spPr>
            <a:xfrm>
              <a:off x="7658382" y="2421801"/>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3CAF0E85-D350-394F-9322-548D742D5CFF}"/>
                </a:ext>
              </a:extLst>
            </p:cNvPr>
            <p:cNvCxnSpPr/>
            <p:nvPr/>
          </p:nvCxnSpPr>
          <p:spPr>
            <a:xfrm flipH="1" flipV="1">
              <a:off x="7022637" y="1758011"/>
              <a:ext cx="654832" cy="654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3" name="Oval 192">
              <a:extLst>
                <a:ext uri="{FF2B5EF4-FFF2-40B4-BE49-F238E27FC236}">
                  <a16:creationId xmlns:a16="http://schemas.microsoft.com/office/drawing/2014/main" id="{21A54CFF-7844-6947-8201-6CD6DBCEBC69}"/>
                </a:ext>
              </a:extLst>
            </p:cNvPr>
            <p:cNvSpPr/>
            <p:nvPr/>
          </p:nvSpPr>
          <p:spPr>
            <a:xfrm>
              <a:off x="7643746" y="1716470"/>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17551C28-EF4F-0941-8CBC-B2783E2316F8}"/>
                </a:ext>
              </a:extLst>
            </p:cNvPr>
            <p:cNvSpPr/>
            <p:nvPr/>
          </p:nvSpPr>
          <p:spPr>
            <a:xfrm>
              <a:off x="8328435" y="1712845"/>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a:extLst>
                <a:ext uri="{FF2B5EF4-FFF2-40B4-BE49-F238E27FC236}">
                  <a16:creationId xmlns:a16="http://schemas.microsoft.com/office/drawing/2014/main" id="{1F108F65-2F30-FB45-A4F7-366E06D7D4A1}"/>
                </a:ext>
              </a:extLst>
            </p:cNvPr>
            <p:cNvSpPr/>
            <p:nvPr/>
          </p:nvSpPr>
          <p:spPr>
            <a:xfrm>
              <a:off x="8319493" y="2382328"/>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a:extLst>
                <a:ext uri="{FF2B5EF4-FFF2-40B4-BE49-F238E27FC236}">
                  <a16:creationId xmlns:a16="http://schemas.microsoft.com/office/drawing/2014/main" id="{C82F9E60-BB62-3F48-AB93-B4ECE4E45CBC}"/>
                </a:ext>
              </a:extLst>
            </p:cNvPr>
            <p:cNvSpPr/>
            <p:nvPr/>
          </p:nvSpPr>
          <p:spPr>
            <a:xfrm>
              <a:off x="7638712" y="2380532"/>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7" name="Straight Connector 196">
              <a:extLst>
                <a:ext uri="{FF2B5EF4-FFF2-40B4-BE49-F238E27FC236}">
                  <a16:creationId xmlns:a16="http://schemas.microsoft.com/office/drawing/2014/main" id="{3CF5B753-69D8-6340-B3A9-0734A4FB29AC}"/>
                </a:ext>
              </a:extLst>
            </p:cNvPr>
            <p:cNvCxnSpPr/>
            <p:nvPr/>
          </p:nvCxnSpPr>
          <p:spPr>
            <a:xfrm>
              <a:off x="3383141" y="1735890"/>
              <a:ext cx="1299819" cy="6578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8" name="Oval 197">
              <a:extLst>
                <a:ext uri="{FF2B5EF4-FFF2-40B4-BE49-F238E27FC236}">
                  <a16:creationId xmlns:a16="http://schemas.microsoft.com/office/drawing/2014/main" id="{2E2D0F23-B142-2B45-8E82-D747B147CC6C}"/>
                </a:ext>
              </a:extLst>
            </p:cNvPr>
            <p:cNvSpPr/>
            <p:nvPr/>
          </p:nvSpPr>
          <p:spPr>
            <a:xfrm>
              <a:off x="2049510" y="1708068"/>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a:extLst>
                <a:ext uri="{FF2B5EF4-FFF2-40B4-BE49-F238E27FC236}">
                  <a16:creationId xmlns:a16="http://schemas.microsoft.com/office/drawing/2014/main" id="{85AAAD32-CC97-0D4C-965E-75996EA7AA55}"/>
                </a:ext>
              </a:extLst>
            </p:cNvPr>
            <p:cNvSpPr/>
            <p:nvPr/>
          </p:nvSpPr>
          <p:spPr>
            <a:xfrm>
              <a:off x="1412405" y="1708569"/>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a:extLst>
                <a:ext uri="{FF2B5EF4-FFF2-40B4-BE49-F238E27FC236}">
                  <a16:creationId xmlns:a16="http://schemas.microsoft.com/office/drawing/2014/main" id="{3EE6B5DA-6739-8A47-AD2A-1D0EE4B6F0D1}"/>
                </a:ext>
              </a:extLst>
            </p:cNvPr>
            <p:cNvSpPr/>
            <p:nvPr/>
          </p:nvSpPr>
          <p:spPr>
            <a:xfrm>
              <a:off x="3352449" y="1708068"/>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a:extLst>
                <a:ext uri="{FF2B5EF4-FFF2-40B4-BE49-F238E27FC236}">
                  <a16:creationId xmlns:a16="http://schemas.microsoft.com/office/drawing/2014/main" id="{9E9F0F7A-A104-4544-928E-4427AB04F47E}"/>
                </a:ext>
              </a:extLst>
            </p:cNvPr>
            <p:cNvSpPr/>
            <p:nvPr/>
          </p:nvSpPr>
          <p:spPr>
            <a:xfrm>
              <a:off x="1390555" y="2364101"/>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02" name="Straight Connector 201">
              <a:extLst>
                <a:ext uri="{FF2B5EF4-FFF2-40B4-BE49-F238E27FC236}">
                  <a16:creationId xmlns:a16="http://schemas.microsoft.com/office/drawing/2014/main" id="{CC5FD251-0843-B140-B825-60406E9A6991}"/>
                </a:ext>
              </a:extLst>
            </p:cNvPr>
            <p:cNvCxnSpPr/>
            <p:nvPr/>
          </p:nvCxnSpPr>
          <p:spPr>
            <a:xfrm flipV="1">
              <a:off x="722827" y="2319187"/>
              <a:ext cx="1" cy="163708"/>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97088611-E44A-B140-95B3-4505C9504B77}"/>
                </a:ext>
              </a:extLst>
            </p:cNvPr>
            <p:cNvCxnSpPr/>
            <p:nvPr/>
          </p:nvCxnSpPr>
          <p:spPr>
            <a:xfrm>
              <a:off x="640651" y="2317351"/>
              <a:ext cx="81854" cy="1836"/>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470AF125-A333-1A42-B4C8-38BC599C63F9}"/>
                </a:ext>
              </a:extLst>
            </p:cNvPr>
            <p:cNvCxnSpPr/>
            <p:nvPr/>
          </p:nvCxnSpPr>
          <p:spPr>
            <a:xfrm>
              <a:off x="637813" y="2399539"/>
              <a:ext cx="81854" cy="1836"/>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B1212EB1-7446-1647-80EC-16D9AFBECBF2}"/>
                </a:ext>
              </a:extLst>
            </p:cNvPr>
            <p:cNvCxnSpPr/>
            <p:nvPr/>
          </p:nvCxnSpPr>
          <p:spPr>
            <a:xfrm>
              <a:off x="642724" y="2479328"/>
              <a:ext cx="81854" cy="1836"/>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9B96A30A-9C2D-5745-AE73-B9F787BC832E}"/>
                </a:ext>
              </a:extLst>
            </p:cNvPr>
            <p:cNvCxnSpPr/>
            <p:nvPr/>
          </p:nvCxnSpPr>
          <p:spPr>
            <a:xfrm flipV="1">
              <a:off x="1379651" y="2320086"/>
              <a:ext cx="1" cy="1637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9CE28BB6-2279-DE43-AB24-B0F47827DEF8}"/>
                </a:ext>
              </a:extLst>
            </p:cNvPr>
            <p:cNvCxnSpPr/>
            <p:nvPr/>
          </p:nvCxnSpPr>
          <p:spPr>
            <a:xfrm>
              <a:off x="1297475" y="2318250"/>
              <a:ext cx="81854"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5CA52DEF-446F-9E47-AC8B-8F4FC5F0D7D9}"/>
                </a:ext>
              </a:extLst>
            </p:cNvPr>
            <p:cNvCxnSpPr/>
            <p:nvPr/>
          </p:nvCxnSpPr>
          <p:spPr>
            <a:xfrm>
              <a:off x="1294638" y="2400438"/>
              <a:ext cx="81854"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4C52CE85-B299-8E47-8E69-D7B5CDA5D112}"/>
                </a:ext>
              </a:extLst>
            </p:cNvPr>
            <p:cNvCxnSpPr/>
            <p:nvPr/>
          </p:nvCxnSpPr>
          <p:spPr>
            <a:xfrm>
              <a:off x="1299548" y="2480227"/>
              <a:ext cx="81854"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A1AAF784-81DF-C54C-A209-B2C4FBA2B654}"/>
                </a:ext>
              </a:extLst>
            </p:cNvPr>
            <p:cNvCxnSpPr>
              <a:cxnSpLocks/>
            </p:cNvCxnSpPr>
            <p:nvPr/>
          </p:nvCxnSpPr>
          <p:spPr>
            <a:xfrm flipV="1">
              <a:off x="1463986" y="1751123"/>
              <a:ext cx="1299819" cy="6578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1" name="Oval 210">
              <a:extLst>
                <a:ext uri="{FF2B5EF4-FFF2-40B4-BE49-F238E27FC236}">
                  <a16:creationId xmlns:a16="http://schemas.microsoft.com/office/drawing/2014/main" id="{8370BD80-665C-8548-BA53-2EE788CA7E09}"/>
                </a:ext>
              </a:extLst>
            </p:cNvPr>
            <p:cNvSpPr/>
            <p:nvPr/>
          </p:nvSpPr>
          <p:spPr>
            <a:xfrm>
              <a:off x="2699522" y="1705397"/>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2" name="Straight Connector 211">
              <a:extLst>
                <a:ext uri="{FF2B5EF4-FFF2-40B4-BE49-F238E27FC236}">
                  <a16:creationId xmlns:a16="http://schemas.microsoft.com/office/drawing/2014/main" id="{B4D13EE0-93D3-E54C-B816-B9292F73E209}"/>
                </a:ext>
              </a:extLst>
            </p:cNvPr>
            <p:cNvCxnSpPr>
              <a:cxnSpLocks/>
            </p:cNvCxnSpPr>
            <p:nvPr/>
          </p:nvCxnSpPr>
          <p:spPr>
            <a:xfrm flipV="1">
              <a:off x="2748987" y="1741742"/>
              <a:ext cx="1299819" cy="6578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838AC279-C869-D140-A627-6283B7E3E39C}"/>
                </a:ext>
              </a:extLst>
            </p:cNvPr>
            <p:cNvCxnSpPr>
              <a:cxnSpLocks/>
            </p:cNvCxnSpPr>
            <p:nvPr/>
          </p:nvCxnSpPr>
          <p:spPr>
            <a:xfrm flipV="1">
              <a:off x="4731038" y="1747110"/>
              <a:ext cx="654832" cy="654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A3D1446E-C566-674B-853C-8AFBC0396182}"/>
                </a:ext>
              </a:extLst>
            </p:cNvPr>
            <p:cNvCxnSpPr/>
            <p:nvPr/>
          </p:nvCxnSpPr>
          <p:spPr>
            <a:xfrm rot="16200000">
              <a:off x="5075677" y="2072975"/>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01EEAFA8-8219-324F-8D32-2EE3F644346E}"/>
                </a:ext>
              </a:extLst>
            </p:cNvPr>
            <p:cNvCxnSpPr/>
            <p:nvPr/>
          </p:nvCxnSpPr>
          <p:spPr>
            <a:xfrm>
              <a:off x="4723426" y="2405741"/>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6" name="Oval 215">
              <a:extLst>
                <a:ext uri="{FF2B5EF4-FFF2-40B4-BE49-F238E27FC236}">
                  <a16:creationId xmlns:a16="http://schemas.microsoft.com/office/drawing/2014/main" id="{9CA1B7DC-33B5-0142-A05B-3D9A7419504A}"/>
                </a:ext>
              </a:extLst>
            </p:cNvPr>
            <p:cNvSpPr/>
            <p:nvPr/>
          </p:nvSpPr>
          <p:spPr>
            <a:xfrm>
              <a:off x="5358144" y="1706347"/>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a:extLst>
                <a:ext uri="{FF2B5EF4-FFF2-40B4-BE49-F238E27FC236}">
                  <a16:creationId xmlns:a16="http://schemas.microsoft.com/office/drawing/2014/main" id="{8470E8FC-EC1D-A947-BCAF-0F123F574087}"/>
                </a:ext>
              </a:extLst>
            </p:cNvPr>
            <p:cNvSpPr/>
            <p:nvPr/>
          </p:nvSpPr>
          <p:spPr>
            <a:xfrm>
              <a:off x="5349203" y="2370409"/>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a:extLst>
                <a:ext uri="{FF2B5EF4-FFF2-40B4-BE49-F238E27FC236}">
                  <a16:creationId xmlns:a16="http://schemas.microsoft.com/office/drawing/2014/main" id="{CFCE55FC-36C1-F04D-8498-26B7456BB5F5}"/>
                </a:ext>
              </a:extLst>
            </p:cNvPr>
            <p:cNvSpPr/>
            <p:nvPr/>
          </p:nvSpPr>
          <p:spPr>
            <a:xfrm>
              <a:off x="4013160" y="1705397"/>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a:extLst>
                <a:ext uri="{FF2B5EF4-FFF2-40B4-BE49-F238E27FC236}">
                  <a16:creationId xmlns:a16="http://schemas.microsoft.com/office/drawing/2014/main" id="{7664A71A-DC8A-574E-916A-5A6DF6CB56AB}"/>
                </a:ext>
              </a:extLst>
            </p:cNvPr>
            <p:cNvSpPr/>
            <p:nvPr/>
          </p:nvSpPr>
          <p:spPr>
            <a:xfrm>
              <a:off x="4684999" y="2371255"/>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a:extLst>
                <a:ext uri="{FF2B5EF4-FFF2-40B4-BE49-F238E27FC236}">
                  <a16:creationId xmlns:a16="http://schemas.microsoft.com/office/drawing/2014/main" id="{0C245E51-DC99-BA4C-9C0A-1CBDDC022C2E}"/>
                </a:ext>
              </a:extLst>
            </p:cNvPr>
            <p:cNvSpPr/>
            <p:nvPr/>
          </p:nvSpPr>
          <p:spPr>
            <a:xfrm>
              <a:off x="2690580" y="2369459"/>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a:extLst>
                <a:ext uri="{FF2B5EF4-FFF2-40B4-BE49-F238E27FC236}">
                  <a16:creationId xmlns:a16="http://schemas.microsoft.com/office/drawing/2014/main" id="{238F5B62-3748-7743-B20F-D9658294581D}"/>
                </a:ext>
              </a:extLst>
            </p:cNvPr>
            <p:cNvSpPr/>
            <p:nvPr/>
          </p:nvSpPr>
          <p:spPr>
            <a:xfrm>
              <a:off x="5756980" y="2075503"/>
              <a:ext cx="32742" cy="32742"/>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a:extLst>
                <a:ext uri="{FF2B5EF4-FFF2-40B4-BE49-F238E27FC236}">
                  <a16:creationId xmlns:a16="http://schemas.microsoft.com/office/drawing/2014/main" id="{983907E0-EE6F-6147-A760-D76209ACC669}"/>
                </a:ext>
              </a:extLst>
            </p:cNvPr>
            <p:cNvSpPr/>
            <p:nvPr/>
          </p:nvSpPr>
          <p:spPr>
            <a:xfrm>
              <a:off x="5898824" y="2076401"/>
              <a:ext cx="32742" cy="32742"/>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a:extLst>
                <a:ext uri="{FF2B5EF4-FFF2-40B4-BE49-F238E27FC236}">
                  <a16:creationId xmlns:a16="http://schemas.microsoft.com/office/drawing/2014/main" id="{451CA1F2-2992-A049-95C9-4518E52CED3F}"/>
                </a:ext>
              </a:extLst>
            </p:cNvPr>
            <p:cNvSpPr/>
            <p:nvPr/>
          </p:nvSpPr>
          <p:spPr>
            <a:xfrm>
              <a:off x="6040669" y="2077299"/>
              <a:ext cx="32742" cy="32742"/>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a:extLst>
                <a:ext uri="{FF2B5EF4-FFF2-40B4-BE49-F238E27FC236}">
                  <a16:creationId xmlns:a16="http://schemas.microsoft.com/office/drawing/2014/main" id="{EDEA6B90-5FB5-7842-AD5F-E792F193B222}"/>
                </a:ext>
              </a:extLst>
            </p:cNvPr>
            <p:cNvSpPr/>
            <p:nvPr/>
          </p:nvSpPr>
          <p:spPr>
            <a:xfrm>
              <a:off x="6995177" y="1717136"/>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a:extLst>
                <a:ext uri="{FF2B5EF4-FFF2-40B4-BE49-F238E27FC236}">
                  <a16:creationId xmlns:a16="http://schemas.microsoft.com/office/drawing/2014/main" id="{33C38057-E6F9-BC48-813D-A10CD1F73AB2}"/>
                </a:ext>
              </a:extLst>
            </p:cNvPr>
            <p:cNvSpPr/>
            <p:nvPr/>
          </p:nvSpPr>
          <p:spPr>
            <a:xfrm>
              <a:off x="6990143" y="2381198"/>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a:extLst>
                <a:ext uri="{FF2B5EF4-FFF2-40B4-BE49-F238E27FC236}">
                  <a16:creationId xmlns:a16="http://schemas.microsoft.com/office/drawing/2014/main" id="{89BD55D2-3EAB-AF49-A43F-2C5553DE0F03}"/>
                </a:ext>
              </a:extLst>
            </p:cNvPr>
            <p:cNvSpPr/>
            <p:nvPr/>
          </p:nvSpPr>
          <p:spPr>
            <a:xfrm>
              <a:off x="6368695" y="1732088"/>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A3D0D626-646C-3F40-8C7B-088CEE2FDA61}"/>
              </a:ext>
            </a:extLst>
          </p:cNvPr>
          <p:cNvGrpSpPr/>
          <p:nvPr/>
        </p:nvGrpSpPr>
        <p:grpSpPr>
          <a:xfrm>
            <a:off x="8357287" y="4570969"/>
            <a:ext cx="419026" cy="321325"/>
            <a:chOff x="3669384" y="3151228"/>
            <a:chExt cx="419026" cy="321325"/>
          </a:xfrm>
        </p:grpSpPr>
        <p:sp>
          <p:nvSpPr>
            <p:cNvPr id="107" name="TextBox 106">
              <a:extLst>
                <a:ext uri="{FF2B5EF4-FFF2-40B4-BE49-F238E27FC236}">
                  <a16:creationId xmlns:a16="http://schemas.microsoft.com/office/drawing/2014/main" id="{F49316C8-7454-AF44-BAA1-45B80FB12245}"/>
                </a:ext>
              </a:extLst>
            </p:cNvPr>
            <p:cNvSpPr txBox="1"/>
            <p:nvPr/>
          </p:nvSpPr>
          <p:spPr>
            <a:xfrm>
              <a:off x="3669384" y="3151228"/>
              <a:ext cx="321294" cy="215444"/>
            </a:xfrm>
            <a:prstGeom prst="rect">
              <a:avLst/>
            </a:prstGeom>
            <a:noFill/>
          </p:spPr>
          <p:txBody>
            <a:bodyPr wrap="square" rtlCol="0">
              <a:spAutoFit/>
            </a:bodyPr>
            <a:lstStyle/>
            <a:p>
              <a:r>
                <a:rPr lang="en-US" sz="800" b="1" dirty="0">
                  <a:solidFill>
                    <a:srgbClr val="FF0000"/>
                  </a:solidFill>
                  <a:latin typeface="+mj-lt"/>
                  <a:cs typeface="Arial" panose="020B0604020202020204" pitchFamily="34" charset="0"/>
                </a:rPr>
                <a:t>1</a:t>
              </a:r>
              <a:r>
                <a:rPr lang="en-US" sz="800" dirty="0">
                  <a:solidFill>
                    <a:srgbClr val="FF0000"/>
                  </a:solidFill>
                </a:rPr>
                <a:t>  </a:t>
              </a:r>
            </a:p>
          </p:txBody>
        </p:sp>
        <p:cxnSp>
          <p:nvCxnSpPr>
            <p:cNvPr id="108" name="Straight Connector 107">
              <a:extLst>
                <a:ext uri="{FF2B5EF4-FFF2-40B4-BE49-F238E27FC236}">
                  <a16:creationId xmlns:a16="http://schemas.microsoft.com/office/drawing/2014/main" id="{CF867CA6-050F-6F4F-9D2E-65DEB96A6FB2}"/>
                </a:ext>
              </a:extLst>
            </p:cNvPr>
            <p:cNvCxnSpPr>
              <a:cxnSpLocks/>
            </p:cNvCxnSpPr>
            <p:nvPr/>
          </p:nvCxnSpPr>
          <p:spPr>
            <a:xfrm flipH="1">
              <a:off x="3816272" y="3274667"/>
              <a:ext cx="61755" cy="92214"/>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4F1CB3CF-506D-D34D-A68F-A24757B4BD62}"/>
                </a:ext>
              </a:extLst>
            </p:cNvPr>
            <p:cNvSpPr txBox="1"/>
            <p:nvPr/>
          </p:nvSpPr>
          <p:spPr>
            <a:xfrm>
              <a:off x="3794836" y="3257109"/>
              <a:ext cx="293574" cy="215444"/>
            </a:xfrm>
            <a:prstGeom prst="rect">
              <a:avLst/>
            </a:prstGeom>
            <a:noFill/>
          </p:spPr>
          <p:txBody>
            <a:bodyPr wrap="square" rtlCol="0">
              <a:spAutoFit/>
            </a:bodyPr>
            <a:lstStyle/>
            <a:p>
              <a:r>
                <a:rPr lang="en-US" sz="800" b="1" dirty="0">
                  <a:solidFill>
                    <a:srgbClr val="FF0000"/>
                  </a:solidFill>
                  <a:latin typeface="+mj-lt"/>
                  <a:cs typeface="Arial" panose="020B0604020202020204" pitchFamily="34" charset="0"/>
                </a:rPr>
                <a:t>4</a:t>
              </a:r>
              <a:r>
                <a:rPr lang="en-US" sz="800" dirty="0">
                  <a:solidFill>
                    <a:srgbClr val="FF0000"/>
                  </a:solidFill>
                </a:rPr>
                <a:t>  </a:t>
              </a:r>
            </a:p>
          </p:txBody>
        </p:sp>
      </p:grpSp>
      <p:cxnSp>
        <p:nvCxnSpPr>
          <p:cNvPr id="4" name="Straight Connector 3">
            <a:extLst>
              <a:ext uri="{FF2B5EF4-FFF2-40B4-BE49-F238E27FC236}">
                <a16:creationId xmlns:a16="http://schemas.microsoft.com/office/drawing/2014/main" id="{E1253E3E-4517-2141-816B-EC99F04F8307}"/>
              </a:ext>
            </a:extLst>
          </p:cNvPr>
          <p:cNvCxnSpPr/>
          <p:nvPr/>
        </p:nvCxnSpPr>
        <p:spPr>
          <a:xfrm>
            <a:off x="1284441" y="5543511"/>
            <a:ext cx="2829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A46601B8-4661-4546-9363-F9334554B360}"/>
              </a:ext>
            </a:extLst>
          </p:cNvPr>
          <p:cNvCxnSpPr/>
          <p:nvPr/>
        </p:nvCxnSpPr>
        <p:spPr>
          <a:xfrm>
            <a:off x="1284298" y="6292867"/>
            <a:ext cx="2829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F60C6B7-5236-C54B-B49B-68875E8D3A07}"/>
              </a:ext>
            </a:extLst>
          </p:cNvPr>
          <p:cNvSpPr txBox="1"/>
          <p:nvPr/>
        </p:nvSpPr>
        <p:spPr>
          <a:xfrm>
            <a:off x="8184892" y="4610590"/>
            <a:ext cx="325328" cy="261610"/>
          </a:xfrm>
          <a:prstGeom prst="rect">
            <a:avLst/>
          </a:prstGeom>
          <a:noFill/>
        </p:spPr>
        <p:txBody>
          <a:bodyPr wrap="square" rtlCol="0">
            <a:spAutoFit/>
          </a:bodyPr>
          <a:lstStyle/>
          <a:p>
            <a:r>
              <a:rPr lang="en-US" sz="1100" dirty="0"/>
              <a:t>+</a:t>
            </a:r>
          </a:p>
        </p:txBody>
      </p:sp>
      <p:cxnSp>
        <p:nvCxnSpPr>
          <p:cNvPr id="121" name="Straight Connector 120">
            <a:extLst>
              <a:ext uri="{FF2B5EF4-FFF2-40B4-BE49-F238E27FC236}">
                <a16:creationId xmlns:a16="http://schemas.microsoft.com/office/drawing/2014/main" id="{5019F153-123A-454E-856E-A78A2BAD8982}"/>
              </a:ext>
            </a:extLst>
          </p:cNvPr>
          <p:cNvCxnSpPr>
            <a:cxnSpLocks/>
          </p:cNvCxnSpPr>
          <p:nvPr/>
        </p:nvCxnSpPr>
        <p:spPr>
          <a:xfrm>
            <a:off x="2428994" y="3781849"/>
            <a:ext cx="0" cy="52879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7F073AD9-4D13-F042-8419-89DFEA0CAA76}"/>
              </a:ext>
            </a:extLst>
          </p:cNvPr>
          <p:cNvSpPr txBox="1"/>
          <p:nvPr/>
        </p:nvSpPr>
        <p:spPr>
          <a:xfrm>
            <a:off x="6336081" y="3834389"/>
            <a:ext cx="1424930" cy="430887"/>
          </a:xfrm>
          <a:prstGeom prst="rect">
            <a:avLst/>
          </a:prstGeom>
          <a:noFill/>
        </p:spPr>
        <p:txBody>
          <a:bodyPr wrap="square" rtlCol="0">
            <a:spAutoFit/>
          </a:bodyPr>
          <a:lstStyle/>
          <a:p>
            <a:r>
              <a:rPr lang="en-US" sz="1100" dirty="0"/>
              <a:t>FEA displacement </a:t>
            </a:r>
          </a:p>
          <a:p>
            <a:r>
              <a:rPr lang="en-US" sz="1100" dirty="0"/>
              <a:t>value at n = 5 units:   </a:t>
            </a:r>
          </a:p>
        </p:txBody>
      </p:sp>
      <p:sp>
        <p:nvSpPr>
          <p:cNvPr id="123" name="TextBox 122">
            <a:extLst>
              <a:ext uri="{FF2B5EF4-FFF2-40B4-BE49-F238E27FC236}">
                <a16:creationId xmlns:a16="http://schemas.microsoft.com/office/drawing/2014/main" id="{8C35B880-54A4-A140-AC3F-E67E3C015B7A}"/>
              </a:ext>
            </a:extLst>
          </p:cNvPr>
          <p:cNvSpPr txBox="1"/>
          <p:nvPr/>
        </p:nvSpPr>
        <p:spPr>
          <a:xfrm>
            <a:off x="4913828" y="3917837"/>
            <a:ext cx="325328" cy="261610"/>
          </a:xfrm>
          <a:prstGeom prst="rect">
            <a:avLst/>
          </a:prstGeom>
          <a:noFill/>
        </p:spPr>
        <p:txBody>
          <a:bodyPr wrap="square" rtlCol="0">
            <a:spAutoFit/>
          </a:bodyPr>
          <a:lstStyle/>
          <a:p>
            <a:r>
              <a:rPr lang="en-US" sz="1100" dirty="0"/>
              <a:t>+</a:t>
            </a:r>
          </a:p>
        </p:txBody>
      </p:sp>
      <p:sp>
        <p:nvSpPr>
          <p:cNvPr id="125" name="TextBox 124">
            <a:extLst>
              <a:ext uri="{FF2B5EF4-FFF2-40B4-BE49-F238E27FC236}">
                <a16:creationId xmlns:a16="http://schemas.microsoft.com/office/drawing/2014/main" id="{4783CABA-72BE-6C46-BDFA-A5D8E7D5FFB0}"/>
              </a:ext>
            </a:extLst>
          </p:cNvPr>
          <p:cNvSpPr txBox="1"/>
          <p:nvPr/>
        </p:nvSpPr>
        <p:spPr>
          <a:xfrm>
            <a:off x="4279553" y="3917837"/>
            <a:ext cx="325328" cy="261610"/>
          </a:xfrm>
          <a:prstGeom prst="rect">
            <a:avLst/>
          </a:prstGeom>
          <a:noFill/>
        </p:spPr>
        <p:txBody>
          <a:bodyPr wrap="square" rtlCol="0">
            <a:spAutoFit/>
          </a:bodyPr>
          <a:lstStyle/>
          <a:p>
            <a:r>
              <a:rPr lang="en-US" sz="1100" dirty="0"/>
              <a:t>+</a:t>
            </a:r>
          </a:p>
        </p:txBody>
      </p:sp>
      <p:pic>
        <p:nvPicPr>
          <p:cNvPr id="7" name="Picture 6">
            <a:extLst>
              <a:ext uri="{FF2B5EF4-FFF2-40B4-BE49-F238E27FC236}">
                <a16:creationId xmlns:a16="http://schemas.microsoft.com/office/drawing/2014/main" id="{0C4884B8-3FFE-C349-809E-38816B9B902D}"/>
              </a:ext>
            </a:extLst>
          </p:cNvPr>
          <p:cNvPicPr>
            <a:picLocks noChangeAspect="1"/>
          </p:cNvPicPr>
          <p:nvPr/>
        </p:nvPicPr>
        <p:blipFill>
          <a:blip r:embed="rId6"/>
          <a:stretch>
            <a:fillRect/>
          </a:stretch>
        </p:blipFill>
        <p:spPr>
          <a:xfrm>
            <a:off x="1114332" y="4598669"/>
            <a:ext cx="7123750" cy="295816"/>
          </a:xfrm>
          <a:prstGeom prst="rect">
            <a:avLst/>
          </a:prstGeom>
        </p:spPr>
      </p:pic>
      <p:sp>
        <p:nvSpPr>
          <p:cNvPr id="128" name="TextBox 127">
            <a:extLst>
              <a:ext uri="{FF2B5EF4-FFF2-40B4-BE49-F238E27FC236}">
                <a16:creationId xmlns:a16="http://schemas.microsoft.com/office/drawing/2014/main" id="{2D0A072C-17C3-3E45-8154-D88281F311AF}"/>
              </a:ext>
            </a:extLst>
          </p:cNvPr>
          <p:cNvSpPr txBox="1"/>
          <p:nvPr/>
        </p:nvSpPr>
        <p:spPr>
          <a:xfrm>
            <a:off x="395238" y="333673"/>
            <a:ext cx="8444962"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Displacement Equation of a Lattice Truss Beam with an End Force         </a:t>
            </a:r>
          </a:p>
        </p:txBody>
      </p:sp>
      <p:sp>
        <p:nvSpPr>
          <p:cNvPr id="129" name="TextBox 128">
            <a:extLst>
              <a:ext uri="{FF2B5EF4-FFF2-40B4-BE49-F238E27FC236}">
                <a16:creationId xmlns:a16="http://schemas.microsoft.com/office/drawing/2014/main" id="{CED0921C-D799-4A46-8DB9-9637E0CD307B}"/>
              </a:ext>
            </a:extLst>
          </p:cNvPr>
          <p:cNvSpPr txBox="1"/>
          <p:nvPr/>
        </p:nvSpPr>
        <p:spPr>
          <a:xfrm>
            <a:off x="8127517" y="1398394"/>
            <a:ext cx="425709"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cs typeface="Times New Roman" panose="02020603050405020304" pitchFamily="18" charset="0"/>
              </a:rPr>
              <a:t>F/2 </a:t>
            </a:r>
          </a:p>
        </p:txBody>
      </p:sp>
      <p:pic>
        <p:nvPicPr>
          <p:cNvPr id="130" name="Picture 129">
            <a:extLst>
              <a:ext uri="{FF2B5EF4-FFF2-40B4-BE49-F238E27FC236}">
                <a16:creationId xmlns:a16="http://schemas.microsoft.com/office/drawing/2014/main" id="{44614597-C1A2-6849-B9FA-804B88355261}"/>
              </a:ext>
            </a:extLst>
          </p:cNvPr>
          <p:cNvPicPr>
            <a:picLocks noChangeAspect="1"/>
          </p:cNvPicPr>
          <p:nvPr/>
        </p:nvPicPr>
        <p:blipFill>
          <a:blip r:embed="rId7"/>
          <a:stretch>
            <a:fillRect/>
          </a:stretch>
        </p:blipFill>
        <p:spPr>
          <a:xfrm>
            <a:off x="2262895" y="2737424"/>
            <a:ext cx="287816" cy="287816"/>
          </a:xfrm>
          <a:prstGeom prst="rect">
            <a:avLst/>
          </a:prstGeom>
        </p:spPr>
      </p:pic>
      <p:sp>
        <p:nvSpPr>
          <p:cNvPr id="131" name="Right Brace 130">
            <a:extLst>
              <a:ext uri="{FF2B5EF4-FFF2-40B4-BE49-F238E27FC236}">
                <a16:creationId xmlns:a16="http://schemas.microsoft.com/office/drawing/2014/main" id="{110746E0-6E1E-1548-96BB-E16D342D6C79}"/>
              </a:ext>
            </a:extLst>
          </p:cNvPr>
          <p:cNvSpPr/>
          <p:nvPr/>
        </p:nvSpPr>
        <p:spPr>
          <a:xfrm rot="5400000">
            <a:off x="2338723" y="2249978"/>
            <a:ext cx="134898" cy="675225"/>
          </a:xfrm>
          <a:prstGeom prst="rightBrace">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2" name="TextBox 131">
            <a:extLst>
              <a:ext uri="{FF2B5EF4-FFF2-40B4-BE49-F238E27FC236}">
                <a16:creationId xmlns:a16="http://schemas.microsoft.com/office/drawing/2014/main" id="{E74EF017-5976-744F-9670-4B0557E13B63}"/>
              </a:ext>
            </a:extLst>
          </p:cNvPr>
          <p:cNvSpPr txBox="1"/>
          <p:nvPr/>
        </p:nvSpPr>
        <p:spPr>
          <a:xfrm>
            <a:off x="8161305" y="2741481"/>
            <a:ext cx="425708"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cs typeface="Times New Roman" panose="02020603050405020304" pitchFamily="18" charset="0"/>
              </a:rPr>
              <a:t>F/2 </a:t>
            </a:r>
          </a:p>
        </p:txBody>
      </p:sp>
      <p:sp>
        <p:nvSpPr>
          <p:cNvPr id="133" name="TextBox 132">
            <a:extLst>
              <a:ext uri="{FF2B5EF4-FFF2-40B4-BE49-F238E27FC236}">
                <a16:creationId xmlns:a16="http://schemas.microsoft.com/office/drawing/2014/main" id="{8ED152E8-81DE-F142-B002-DA426D76C4D4}"/>
              </a:ext>
            </a:extLst>
          </p:cNvPr>
          <p:cNvSpPr txBox="1"/>
          <p:nvPr/>
        </p:nvSpPr>
        <p:spPr>
          <a:xfrm>
            <a:off x="7437378" y="3041207"/>
            <a:ext cx="1251235" cy="276999"/>
          </a:xfrm>
          <a:prstGeom prst="rect">
            <a:avLst/>
          </a:prstGeom>
          <a:noFill/>
        </p:spPr>
        <p:txBody>
          <a:bodyPr wrap="square" rtlCol="0">
            <a:spAutoFit/>
          </a:bodyPr>
          <a:lstStyle/>
          <a:p>
            <a:pPr algn="ctr"/>
            <a:r>
              <a:rPr lang="en-US" sz="1200" dirty="0">
                <a:solidFill>
                  <a:srgbClr val="7030A0"/>
                </a:solidFill>
                <a:latin typeface="Times New Roman" panose="02020603050405020304" pitchFamily="18" charset="0"/>
                <a:cs typeface="Times New Roman" panose="02020603050405020304" pitchFamily="18" charset="0"/>
              </a:rPr>
              <a:t>Displacement ? </a:t>
            </a:r>
          </a:p>
        </p:txBody>
      </p:sp>
      <p:sp>
        <p:nvSpPr>
          <p:cNvPr id="134" name="TextBox 133">
            <a:extLst>
              <a:ext uri="{FF2B5EF4-FFF2-40B4-BE49-F238E27FC236}">
                <a16:creationId xmlns:a16="http://schemas.microsoft.com/office/drawing/2014/main" id="{D2749C1F-321F-8E40-B2E9-35886819E5A8}"/>
              </a:ext>
            </a:extLst>
          </p:cNvPr>
          <p:cNvSpPr txBox="1"/>
          <p:nvPr/>
        </p:nvSpPr>
        <p:spPr>
          <a:xfrm>
            <a:off x="7448742" y="1083949"/>
            <a:ext cx="1231484" cy="276999"/>
          </a:xfrm>
          <a:prstGeom prst="rect">
            <a:avLst/>
          </a:prstGeom>
          <a:noFill/>
        </p:spPr>
        <p:txBody>
          <a:bodyPr wrap="square" rtlCol="0">
            <a:spAutoFit/>
          </a:bodyPr>
          <a:lstStyle/>
          <a:p>
            <a:pPr algn="ctr"/>
            <a:r>
              <a:rPr lang="en-US" sz="1200" dirty="0">
                <a:solidFill>
                  <a:srgbClr val="7030A0"/>
                </a:solidFill>
                <a:latin typeface="Times New Roman" panose="02020603050405020304" pitchFamily="18" charset="0"/>
                <a:cs typeface="Times New Roman" panose="02020603050405020304" pitchFamily="18" charset="0"/>
              </a:rPr>
              <a:t>Displacement ? </a:t>
            </a:r>
          </a:p>
        </p:txBody>
      </p:sp>
      <p:sp>
        <p:nvSpPr>
          <p:cNvPr id="135" name="TextBox 134">
            <a:extLst>
              <a:ext uri="{FF2B5EF4-FFF2-40B4-BE49-F238E27FC236}">
                <a16:creationId xmlns:a16="http://schemas.microsoft.com/office/drawing/2014/main" id="{222862E9-104C-6E49-996E-FC04BF70BE47}"/>
              </a:ext>
            </a:extLst>
          </p:cNvPr>
          <p:cNvSpPr txBox="1"/>
          <p:nvPr/>
        </p:nvSpPr>
        <p:spPr>
          <a:xfrm>
            <a:off x="6495450" y="2670940"/>
            <a:ext cx="1409231" cy="307777"/>
          </a:xfrm>
          <a:prstGeom prst="rect">
            <a:avLst/>
          </a:prstGeom>
          <a:noFill/>
          <a:ln>
            <a:noFill/>
          </a:ln>
        </p:spPr>
        <p:txBody>
          <a:bodyPr wrap="square" rtlCol="0">
            <a:spAutoFit/>
          </a:bodyPr>
          <a:lstStyle/>
          <a:p>
            <a:r>
              <a:rPr lang="en-US" sz="1400" dirty="0">
                <a:latin typeface="Times New Roman" panose="02020603050405020304" pitchFamily="18" charset="0"/>
                <a:cs typeface="Times New Roman" panose="02020603050405020304" pitchFamily="18" charset="0"/>
              </a:rPr>
              <a:t>One truss unit, </a:t>
            </a:r>
            <a:r>
              <a:rPr lang="en-US" sz="1400" dirty="0">
                <a:solidFill>
                  <a:srgbClr val="FF0000"/>
                </a:solidFill>
                <a:latin typeface="Times New Roman" panose="02020603050405020304" pitchFamily="18" charset="0"/>
                <a:cs typeface="Times New Roman" panose="02020603050405020304" pitchFamily="18" charset="0"/>
              </a:rPr>
              <a:t>n</a:t>
            </a:r>
          </a:p>
        </p:txBody>
      </p:sp>
      <p:sp>
        <p:nvSpPr>
          <p:cNvPr id="136" name="Right Brace 135">
            <a:extLst>
              <a:ext uri="{FF2B5EF4-FFF2-40B4-BE49-F238E27FC236}">
                <a16:creationId xmlns:a16="http://schemas.microsoft.com/office/drawing/2014/main" id="{B838F3D3-372A-D641-B6E3-BD2C954A6D6A}"/>
              </a:ext>
            </a:extLst>
          </p:cNvPr>
          <p:cNvSpPr/>
          <p:nvPr/>
        </p:nvSpPr>
        <p:spPr>
          <a:xfrm rot="5400000">
            <a:off x="7644009" y="1948541"/>
            <a:ext cx="120024" cy="1356081"/>
          </a:xfrm>
          <a:prstGeom prst="rightBrace">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9E6891D8-7DFE-5B42-A668-F5B3E1F2F340}"/>
              </a:ext>
            </a:extLst>
          </p:cNvPr>
          <p:cNvCxnSpPr>
            <a:cxnSpLocks/>
          </p:cNvCxnSpPr>
          <p:nvPr/>
        </p:nvCxnSpPr>
        <p:spPr>
          <a:xfrm>
            <a:off x="8527830" y="1481099"/>
            <a:ext cx="0" cy="2052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B67EA4A2-31B4-E14F-9CF0-AB74F2312BC5}"/>
              </a:ext>
            </a:extLst>
          </p:cNvPr>
          <p:cNvCxnSpPr>
            <a:cxnSpLocks/>
          </p:cNvCxnSpPr>
          <p:nvPr/>
        </p:nvCxnSpPr>
        <p:spPr>
          <a:xfrm>
            <a:off x="8504175" y="2552416"/>
            <a:ext cx="0" cy="2052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9" name="Right Bracket 228">
            <a:extLst>
              <a:ext uri="{FF2B5EF4-FFF2-40B4-BE49-F238E27FC236}">
                <a16:creationId xmlns:a16="http://schemas.microsoft.com/office/drawing/2014/main" id="{A502551F-0991-2D49-9477-223A1D51A8DD}"/>
              </a:ext>
            </a:extLst>
          </p:cNvPr>
          <p:cNvSpPr/>
          <p:nvPr/>
        </p:nvSpPr>
        <p:spPr>
          <a:xfrm flipH="1">
            <a:off x="3739220" y="3861858"/>
            <a:ext cx="80023" cy="371844"/>
          </a:xfrm>
          <a:prstGeom prst="righ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38" name="Picture 137">
            <a:extLst>
              <a:ext uri="{FF2B5EF4-FFF2-40B4-BE49-F238E27FC236}">
                <a16:creationId xmlns:a16="http://schemas.microsoft.com/office/drawing/2014/main" id="{E7D75889-271B-9C48-BCD1-56DF48314A8C}"/>
              </a:ext>
            </a:extLst>
          </p:cNvPr>
          <p:cNvPicPr>
            <a:picLocks noChangeAspect="1"/>
          </p:cNvPicPr>
          <p:nvPr/>
        </p:nvPicPr>
        <p:blipFill>
          <a:blip r:embed="rId7"/>
          <a:stretch>
            <a:fillRect/>
          </a:stretch>
        </p:blipFill>
        <p:spPr>
          <a:xfrm>
            <a:off x="3430547" y="3826702"/>
            <a:ext cx="236254" cy="236254"/>
          </a:xfrm>
          <a:prstGeom prst="rect">
            <a:avLst/>
          </a:prstGeom>
        </p:spPr>
      </p:pic>
      <p:sp>
        <p:nvSpPr>
          <p:cNvPr id="227" name="TextBox 226">
            <a:extLst>
              <a:ext uri="{FF2B5EF4-FFF2-40B4-BE49-F238E27FC236}">
                <a16:creationId xmlns:a16="http://schemas.microsoft.com/office/drawing/2014/main" id="{45F4D298-8BCA-0743-82EF-69F3F7F9F757}"/>
              </a:ext>
            </a:extLst>
          </p:cNvPr>
          <p:cNvSpPr txBox="1"/>
          <p:nvPr/>
        </p:nvSpPr>
        <p:spPr>
          <a:xfrm>
            <a:off x="3277365" y="4015490"/>
            <a:ext cx="488292"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EA  </a:t>
            </a:r>
          </a:p>
        </p:txBody>
      </p:sp>
      <p:cxnSp>
        <p:nvCxnSpPr>
          <p:cNvPr id="230" name="Straight Connector 229">
            <a:extLst>
              <a:ext uri="{FF2B5EF4-FFF2-40B4-BE49-F238E27FC236}">
                <a16:creationId xmlns:a16="http://schemas.microsoft.com/office/drawing/2014/main" id="{0C73E3E9-2787-0143-8655-3BFB928B38F7}"/>
              </a:ext>
            </a:extLst>
          </p:cNvPr>
          <p:cNvCxnSpPr>
            <a:cxnSpLocks/>
          </p:cNvCxnSpPr>
          <p:nvPr/>
        </p:nvCxnSpPr>
        <p:spPr>
          <a:xfrm>
            <a:off x="3294822" y="4057716"/>
            <a:ext cx="36387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1" name="Right Bracket 230">
            <a:extLst>
              <a:ext uri="{FF2B5EF4-FFF2-40B4-BE49-F238E27FC236}">
                <a16:creationId xmlns:a16="http://schemas.microsoft.com/office/drawing/2014/main" id="{39D00EBB-CF62-E94A-8653-62C6F0243662}"/>
              </a:ext>
            </a:extLst>
          </p:cNvPr>
          <p:cNvSpPr/>
          <p:nvPr/>
        </p:nvSpPr>
        <p:spPr>
          <a:xfrm>
            <a:off x="5607197" y="3861453"/>
            <a:ext cx="80023" cy="371844"/>
          </a:xfrm>
          <a:prstGeom prst="righ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4" name="TextBox 233">
            <a:extLst>
              <a:ext uri="{FF2B5EF4-FFF2-40B4-BE49-F238E27FC236}">
                <a16:creationId xmlns:a16="http://schemas.microsoft.com/office/drawing/2014/main" id="{F5B6E8D4-8E2E-E647-93EA-88A147F43A21}"/>
              </a:ext>
            </a:extLst>
          </p:cNvPr>
          <p:cNvSpPr txBox="1"/>
          <p:nvPr/>
        </p:nvSpPr>
        <p:spPr>
          <a:xfrm>
            <a:off x="3273464" y="3792806"/>
            <a:ext cx="328451"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F </a:t>
            </a:r>
          </a:p>
        </p:txBody>
      </p:sp>
      <p:sp>
        <p:nvSpPr>
          <p:cNvPr id="13" name="TextBox 12">
            <a:extLst>
              <a:ext uri="{FF2B5EF4-FFF2-40B4-BE49-F238E27FC236}">
                <a16:creationId xmlns:a16="http://schemas.microsoft.com/office/drawing/2014/main" id="{D1D8632A-F9C7-6F41-AAFA-6E0F86D50412}"/>
              </a:ext>
            </a:extLst>
          </p:cNvPr>
          <p:cNvSpPr txBox="1"/>
          <p:nvPr/>
        </p:nvSpPr>
        <p:spPr>
          <a:xfrm>
            <a:off x="7691357" y="3911332"/>
            <a:ext cx="1128969" cy="276999"/>
          </a:xfrm>
          <a:prstGeom prst="rect">
            <a:avLst/>
          </a:prstGeom>
          <a:noFill/>
        </p:spPr>
        <p:txBody>
          <a:bodyPr wrap="square" rtlCol="0">
            <a:spAutoFit/>
          </a:bodyPr>
          <a:lstStyle/>
          <a:p>
            <a:r>
              <a:rPr lang="en-US" sz="1200" dirty="0"/>
              <a:t>9.808255 in  </a:t>
            </a:r>
          </a:p>
        </p:txBody>
      </p:sp>
      <p:grpSp>
        <p:nvGrpSpPr>
          <p:cNvPr id="139" name="Group 138">
            <a:extLst>
              <a:ext uri="{FF2B5EF4-FFF2-40B4-BE49-F238E27FC236}">
                <a16:creationId xmlns:a16="http://schemas.microsoft.com/office/drawing/2014/main" id="{C6C796FF-6CE0-984A-A258-FCBC540546DE}"/>
              </a:ext>
            </a:extLst>
          </p:cNvPr>
          <p:cNvGrpSpPr/>
          <p:nvPr/>
        </p:nvGrpSpPr>
        <p:grpSpPr>
          <a:xfrm>
            <a:off x="381974" y="3261487"/>
            <a:ext cx="1678033" cy="481586"/>
            <a:chOff x="1032936" y="5890542"/>
            <a:chExt cx="1678033" cy="481586"/>
          </a:xfrm>
        </p:grpSpPr>
        <p:sp>
          <p:nvSpPr>
            <p:cNvPr id="157" name="TextBox 156">
              <a:extLst>
                <a:ext uri="{FF2B5EF4-FFF2-40B4-BE49-F238E27FC236}">
                  <a16:creationId xmlns:a16="http://schemas.microsoft.com/office/drawing/2014/main" id="{92425583-192E-E245-838B-5904022B425A}"/>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158" name="TextBox 157">
              <a:extLst>
                <a:ext uri="{FF2B5EF4-FFF2-40B4-BE49-F238E27FC236}">
                  <a16:creationId xmlns:a16="http://schemas.microsoft.com/office/drawing/2014/main" id="{51606909-37CA-F246-86F6-6FB1CB40B776}"/>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774684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0C8E76-2C45-C14A-9219-ADCD682D509F}"/>
              </a:ext>
            </a:extLst>
          </p:cNvPr>
          <p:cNvSpPr/>
          <p:nvPr/>
        </p:nvSpPr>
        <p:spPr>
          <a:xfrm>
            <a:off x="277472" y="264860"/>
            <a:ext cx="8563829" cy="636926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44B29BB-479D-4B45-AC39-7832D5A27552}"/>
              </a:ext>
            </a:extLst>
          </p:cNvPr>
          <p:cNvSpPr/>
          <p:nvPr/>
        </p:nvSpPr>
        <p:spPr>
          <a:xfrm>
            <a:off x="2143447" y="2034069"/>
            <a:ext cx="4884701" cy="265142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31C6430-9CE6-C342-A261-694B74ACA924}"/>
              </a:ext>
            </a:extLst>
          </p:cNvPr>
          <p:cNvSpPr txBox="1"/>
          <p:nvPr/>
        </p:nvSpPr>
        <p:spPr>
          <a:xfrm>
            <a:off x="3400080" y="3703568"/>
            <a:ext cx="2723896"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Thank you </a:t>
            </a:r>
          </a:p>
        </p:txBody>
      </p:sp>
      <p:cxnSp>
        <p:nvCxnSpPr>
          <p:cNvPr id="17" name="Straight Connector 16">
            <a:extLst>
              <a:ext uri="{FF2B5EF4-FFF2-40B4-BE49-F238E27FC236}">
                <a16:creationId xmlns:a16="http://schemas.microsoft.com/office/drawing/2014/main" id="{334B93AE-3961-4F40-BA6F-7E76D4FDABF0}"/>
              </a:ext>
            </a:extLst>
          </p:cNvPr>
          <p:cNvCxnSpPr>
            <a:cxnSpLocks/>
          </p:cNvCxnSpPr>
          <p:nvPr/>
        </p:nvCxnSpPr>
        <p:spPr>
          <a:xfrm>
            <a:off x="2978332" y="3501443"/>
            <a:ext cx="32614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6C0E3B9A-9927-2D4C-920F-5038D409D773}"/>
              </a:ext>
            </a:extLst>
          </p:cNvPr>
          <p:cNvGrpSpPr/>
          <p:nvPr/>
        </p:nvGrpSpPr>
        <p:grpSpPr>
          <a:xfrm>
            <a:off x="2305433" y="2222600"/>
            <a:ext cx="4857203" cy="1107996"/>
            <a:chOff x="2131418" y="1934112"/>
            <a:chExt cx="4857203" cy="1107996"/>
          </a:xfrm>
        </p:grpSpPr>
        <p:sp>
          <p:nvSpPr>
            <p:cNvPr id="19" name="TextBox 18">
              <a:extLst>
                <a:ext uri="{FF2B5EF4-FFF2-40B4-BE49-F238E27FC236}">
                  <a16:creationId xmlns:a16="http://schemas.microsoft.com/office/drawing/2014/main" id="{993BF915-AE42-7E47-869F-BBD3FE890AD6}"/>
                </a:ext>
              </a:extLst>
            </p:cNvPr>
            <p:cNvSpPr txBox="1"/>
            <p:nvPr/>
          </p:nvSpPr>
          <p:spPr>
            <a:xfrm>
              <a:off x="2131418" y="1934112"/>
              <a:ext cx="4857203" cy="1107996"/>
            </a:xfrm>
            <a:prstGeom prst="rect">
              <a:avLst/>
            </a:prstGeom>
            <a:noFill/>
          </p:spPr>
          <p:txBody>
            <a:bodyPr wrap="square" rtlCol="0">
              <a:spAutoFit/>
            </a:bodyPr>
            <a:lstStyle/>
            <a:p>
              <a:r>
                <a:rPr lang="en-US" sz="6600" dirty="0">
                  <a:latin typeface="Times New Roman" panose="02020603050405020304" pitchFamily="18" charset="0"/>
                  <a:cs typeface="Times New Roman" panose="02020603050405020304" pitchFamily="18" charset="0"/>
                </a:rPr>
                <a:t> </a:t>
              </a:r>
              <a:r>
                <a:rPr lang="en-US" sz="5400" dirty="0">
                  <a:latin typeface="Times New Roman" panose="02020603050405020304" pitchFamily="18" charset="0"/>
                  <a:cs typeface="Times New Roman" panose="02020603050405020304" pitchFamily="18" charset="0"/>
                </a:rPr>
                <a:t>LATTOGLE</a:t>
              </a:r>
              <a:endParaRPr lang="en-US" sz="5400" baseline="300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44727887-53C1-C748-94C6-2C267D5C0303}"/>
                </a:ext>
              </a:extLst>
            </p:cNvPr>
            <p:cNvSpPr txBox="1"/>
            <p:nvPr/>
          </p:nvSpPr>
          <p:spPr>
            <a:xfrm>
              <a:off x="5881908" y="2037000"/>
              <a:ext cx="782681"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a:t>
              </a:r>
              <a:endParaRPr lang="en-US" sz="3600" dirty="0"/>
            </a:p>
          </p:txBody>
        </p:sp>
      </p:grpSp>
    </p:spTree>
    <p:extLst>
      <p:ext uri="{BB962C8B-B14F-4D97-AF65-F5344CB8AC3E}">
        <p14:creationId xmlns:p14="http://schemas.microsoft.com/office/powerpoint/2010/main" val="881594664"/>
      </p:ext>
    </p:extLst>
  </p:cSld>
  <p:clrMapOvr>
    <a:masterClrMapping/>
  </p:clrMapOvr>
  <mc:AlternateContent xmlns:mc="http://schemas.openxmlformats.org/markup-compatibility/2006" xmlns:p14="http://schemas.microsoft.com/office/powerpoint/2010/main">
    <mc:Choice Requires="p14">
      <p:transition spd="slow" p14:dur="2000" advClick="0" advTm="10500"/>
    </mc:Choice>
    <mc:Fallback xmlns="">
      <p:transition spd="slow" advClick="0" advTm="105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A1174F-D4FE-4E4E-8FDF-ACE634216AB8}"/>
              </a:ext>
            </a:extLst>
          </p:cNvPr>
          <p:cNvSpPr/>
          <p:nvPr/>
        </p:nvSpPr>
        <p:spPr>
          <a:xfrm>
            <a:off x="277472"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48A7E66-FB7B-644C-B3BB-7E4DB58DAC00}"/>
              </a:ext>
            </a:extLst>
          </p:cNvPr>
          <p:cNvSpPr txBox="1"/>
          <p:nvPr/>
        </p:nvSpPr>
        <p:spPr>
          <a:xfrm>
            <a:off x="3780071" y="312101"/>
            <a:ext cx="1818298"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Copyright Page  </a:t>
            </a:r>
          </a:p>
        </p:txBody>
      </p:sp>
      <p:sp>
        <p:nvSpPr>
          <p:cNvPr id="8" name="TextBox 7">
            <a:extLst>
              <a:ext uri="{FF2B5EF4-FFF2-40B4-BE49-F238E27FC236}">
                <a16:creationId xmlns:a16="http://schemas.microsoft.com/office/drawing/2014/main" id="{C0E4F49F-2FF3-624E-AE70-4D15C0426077}"/>
              </a:ext>
            </a:extLst>
          </p:cNvPr>
          <p:cNvSpPr txBox="1"/>
          <p:nvPr/>
        </p:nvSpPr>
        <p:spPr>
          <a:xfrm>
            <a:off x="609600" y="1364342"/>
            <a:ext cx="534635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Copyright </a:t>
            </a:r>
            <a:r>
              <a:rPr lang="en-US" dirty="0"/>
              <a:t> ©  </a:t>
            </a:r>
            <a:r>
              <a:rPr lang="en-US" dirty="0">
                <a:latin typeface="Times New Roman" panose="02020603050405020304" pitchFamily="18" charset="0"/>
                <a:cs typeface="Times New Roman" panose="02020603050405020304" pitchFamily="18" charset="0"/>
              </a:rPr>
              <a:t>2020 by Mr. Winfred </a:t>
            </a:r>
            <a:r>
              <a:rPr lang="en-US" dirty="0" err="1">
                <a:latin typeface="Times New Roman" panose="02020603050405020304" pitchFamily="18" charset="0"/>
                <a:cs typeface="Times New Roman" panose="02020603050405020304" pitchFamily="18" charset="0"/>
              </a:rPr>
              <a:t>Scottson</a:t>
            </a:r>
            <a:r>
              <a:rPr lang="en-US" dirty="0">
                <a:latin typeface="Times New Roman" panose="02020603050405020304" pitchFamily="18" charset="0"/>
                <a:cs typeface="Times New Roman" panose="02020603050405020304" pitchFamily="18" charset="0"/>
              </a:rPr>
              <a:t> Kenner </a:t>
            </a:r>
          </a:p>
        </p:txBody>
      </p:sp>
      <p:sp>
        <p:nvSpPr>
          <p:cNvPr id="9" name="TextBox 8">
            <a:extLst>
              <a:ext uri="{FF2B5EF4-FFF2-40B4-BE49-F238E27FC236}">
                <a16:creationId xmlns:a16="http://schemas.microsoft.com/office/drawing/2014/main" id="{28302441-A462-5144-A566-FD1CF2A5D168}"/>
              </a:ext>
            </a:extLst>
          </p:cNvPr>
          <p:cNvSpPr txBox="1"/>
          <p:nvPr/>
        </p:nvSpPr>
        <p:spPr>
          <a:xfrm>
            <a:off x="486029" y="2158131"/>
            <a:ext cx="8064843"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All rights reserved. No portion of this publication maybe reproduced, distributed, or transmitted in any form or by any means, including photocopying, recording, or other electronic or mechanical methods, without the prior written permission of the author. </a:t>
            </a:r>
          </a:p>
        </p:txBody>
      </p:sp>
      <p:sp>
        <p:nvSpPr>
          <p:cNvPr id="10" name="TextBox 9">
            <a:extLst>
              <a:ext uri="{FF2B5EF4-FFF2-40B4-BE49-F238E27FC236}">
                <a16:creationId xmlns:a16="http://schemas.microsoft.com/office/drawing/2014/main" id="{62FD7D41-0278-FE4C-ABE3-E884995ED4DE}"/>
              </a:ext>
            </a:extLst>
          </p:cNvPr>
          <p:cNvSpPr txBox="1"/>
          <p:nvPr/>
        </p:nvSpPr>
        <p:spPr>
          <a:xfrm>
            <a:off x="594804" y="3499541"/>
            <a:ext cx="8064843" cy="1754326"/>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The author of this publication has used his best efforts in preparing the presented designs and mathematical derivations. The author makes no warranty of any kind, expressed or implied, in regard to perfect, mistake free, designs, mathematical derivations, or governing displacement equations. All presented materials are new and fall under a heading of technical research, and therefore may contain errors. The author shall not be liable in any event for incidental design or mathematical errors.     </a:t>
            </a:r>
          </a:p>
        </p:txBody>
      </p:sp>
      <p:sp>
        <p:nvSpPr>
          <p:cNvPr id="11" name="TextBox 10">
            <a:extLst>
              <a:ext uri="{FF2B5EF4-FFF2-40B4-BE49-F238E27FC236}">
                <a16:creationId xmlns:a16="http://schemas.microsoft.com/office/drawing/2014/main" id="{71CEF237-8891-4B48-BCDC-2B47D3F5B61D}"/>
              </a:ext>
            </a:extLst>
          </p:cNvPr>
          <p:cNvSpPr txBox="1"/>
          <p:nvPr/>
        </p:nvSpPr>
        <p:spPr>
          <a:xfrm>
            <a:off x="5031796" y="6143926"/>
            <a:ext cx="241403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hlinkClick r:id="rId2"/>
              </a:rPr>
              <a:t>www.LATTOGLE.com</a:t>
            </a:r>
            <a:r>
              <a:rPr lang="en-US" dirty="0">
                <a:latin typeface="Times New Roman" panose="02020603050405020304" pitchFamily="18" charset="0"/>
                <a:cs typeface="Times New Roman" panose="02020603050405020304" pitchFamily="18" charset="0"/>
              </a:rPr>
              <a:t>   </a:t>
            </a:r>
          </a:p>
        </p:txBody>
      </p:sp>
      <p:grpSp>
        <p:nvGrpSpPr>
          <p:cNvPr id="5" name="Group 4">
            <a:extLst>
              <a:ext uri="{FF2B5EF4-FFF2-40B4-BE49-F238E27FC236}">
                <a16:creationId xmlns:a16="http://schemas.microsoft.com/office/drawing/2014/main" id="{5E66FB3A-4D5E-524F-86DA-EF88B4A705BB}"/>
              </a:ext>
            </a:extLst>
          </p:cNvPr>
          <p:cNvGrpSpPr/>
          <p:nvPr/>
        </p:nvGrpSpPr>
        <p:grpSpPr>
          <a:xfrm>
            <a:off x="2301900" y="6077159"/>
            <a:ext cx="1678033" cy="481586"/>
            <a:chOff x="1032936" y="5890542"/>
            <a:chExt cx="1678033" cy="481586"/>
          </a:xfrm>
        </p:grpSpPr>
        <p:sp>
          <p:nvSpPr>
            <p:cNvPr id="2" name="TextBox 1">
              <a:extLst>
                <a:ext uri="{FF2B5EF4-FFF2-40B4-BE49-F238E27FC236}">
                  <a16:creationId xmlns:a16="http://schemas.microsoft.com/office/drawing/2014/main" id="{72FF2403-091B-104E-899A-57FBD6A6ECF4}"/>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3" name="TextBox 2">
              <a:extLst>
                <a:ext uri="{FF2B5EF4-FFF2-40B4-BE49-F238E27FC236}">
                  <a16:creationId xmlns:a16="http://schemas.microsoft.com/office/drawing/2014/main" id="{988E4CB1-F1E4-C74F-A24A-9014E11FAE44}"/>
                </a:ext>
              </a:extLst>
            </p:cNvPr>
            <p:cNvSpPr txBox="1"/>
            <p:nvPr/>
          </p:nvSpPr>
          <p:spPr>
            <a:xfrm>
              <a:off x="2244438" y="5890542"/>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365164595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2C59D9A-F6AE-BE48-80D7-B890A7E10294}"/>
              </a:ext>
            </a:extLst>
          </p:cNvPr>
          <p:cNvSpPr/>
          <p:nvPr/>
        </p:nvSpPr>
        <p:spPr>
          <a:xfrm>
            <a:off x="277472" y="264860"/>
            <a:ext cx="8563829" cy="63692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CA94AE9E-AC54-0940-AA8B-825F29536597}"/>
              </a:ext>
            </a:extLst>
          </p:cNvPr>
          <p:cNvSpPr txBox="1"/>
          <p:nvPr/>
        </p:nvSpPr>
        <p:spPr>
          <a:xfrm>
            <a:off x="3098954" y="3806718"/>
            <a:ext cx="2562275"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Two-dimensional      </a:t>
            </a:r>
          </a:p>
        </p:txBody>
      </p:sp>
      <p:sp>
        <p:nvSpPr>
          <p:cNvPr id="14" name="TextBox 13">
            <a:extLst>
              <a:ext uri="{FF2B5EF4-FFF2-40B4-BE49-F238E27FC236}">
                <a16:creationId xmlns:a16="http://schemas.microsoft.com/office/drawing/2014/main" id="{6ECAE1B1-2713-2E4C-B971-7B50E8F1EBAD}"/>
              </a:ext>
            </a:extLst>
          </p:cNvPr>
          <p:cNvSpPr txBox="1"/>
          <p:nvPr/>
        </p:nvSpPr>
        <p:spPr>
          <a:xfrm>
            <a:off x="3092775" y="3308223"/>
            <a:ext cx="279880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Applied end force    </a:t>
            </a:r>
          </a:p>
        </p:txBody>
      </p:sp>
      <p:sp>
        <p:nvSpPr>
          <p:cNvPr id="17" name="Oval 16">
            <a:extLst>
              <a:ext uri="{FF2B5EF4-FFF2-40B4-BE49-F238E27FC236}">
                <a16:creationId xmlns:a16="http://schemas.microsoft.com/office/drawing/2014/main" id="{354DE5AA-3F6B-2148-9C8B-9FE58A07E04C}"/>
              </a:ext>
            </a:extLst>
          </p:cNvPr>
          <p:cNvSpPr/>
          <p:nvPr/>
        </p:nvSpPr>
        <p:spPr>
          <a:xfrm>
            <a:off x="2959051" y="3534640"/>
            <a:ext cx="61783" cy="6178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8" name="Oval 17">
            <a:extLst>
              <a:ext uri="{FF2B5EF4-FFF2-40B4-BE49-F238E27FC236}">
                <a16:creationId xmlns:a16="http://schemas.microsoft.com/office/drawing/2014/main" id="{B19F4543-1AA1-254A-9AC4-406E715B1085}"/>
              </a:ext>
            </a:extLst>
          </p:cNvPr>
          <p:cNvSpPr/>
          <p:nvPr/>
        </p:nvSpPr>
        <p:spPr>
          <a:xfrm>
            <a:off x="2963173" y="4035041"/>
            <a:ext cx="61783" cy="6178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34" name="TextBox 233">
            <a:extLst>
              <a:ext uri="{FF2B5EF4-FFF2-40B4-BE49-F238E27FC236}">
                <a16:creationId xmlns:a16="http://schemas.microsoft.com/office/drawing/2014/main" id="{8FDAB4A0-92F4-C44A-989C-68BEEA5F074F}"/>
              </a:ext>
            </a:extLst>
          </p:cNvPr>
          <p:cNvSpPr txBox="1"/>
          <p:nvPr/>
        </p:nvSpPr>
        <p:spPr>
          <a:xfrm>
            <a:off x="3107997" y="2811084"/>
            <a:ext cx="3871462"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Nonlinear bending derivation      </a:t>
            </a:r>
          </a:p>
        </p:txBody>
      </p:sp>
      <p:sp>
        <p:nvSpPr>
          <p:cNvPr id="235" name="Oval 234">
            <a:extLst>
              <a:ext uri="{FF2B5EF4-FFF2-40B4-BE49-F238E27FC236}">
                <a16:creationId xmlns:a16="http://schemas.microsoft.com/office/drawing/2014/main" id="{117F3A37-8417-D643-B51C-CF6A9643AB72}"/>
              </a:ext>
            </a:extLst>
          </p:cNvPr>
          <p:cNvSpPr/>
          <p:nvPr/>
        </p:nvSpPr>
        <p:spPr>
          <a:xfrm>
            <a:off x="2963974" y="3030774"/>
            <a:ext cx="61783" cy="6178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16" name="Group 15">
            <a:extLst>
              <a:ext uri="{FF2B5EF4-FFF2-40B4-BE49-F238E27FC236}">
                <a16:creationId xmlns:a16="http://schemas.microsoft.com/office/drawing/2014/main" id="{DDC3C296-6B4C-6449-99C9-D1970C791BA7}"/>
              </a:ext>
            </a:extLst>
          </p:cNvPr>
          <p:cNvGrpSpPr/>
          <p:nvPr/>
        </p:nvGrpSpPr>
        <p:grpSpPr>
          <a:xfrm>
            <a:off x="4433864" y="5074063"/>
            <a:ext cx="984484" cy="961257"/>
            <a:chOff x="6974128" y="5060415"/>
            <a:chExt cx="984484" cy="961257"/>
          </a:xfrm>
        </p:grpSpPr>
        <p:cxnSp>
          <p:nvCxnSpPr>
            <p:cNvPr id="19" name="Straight Arrow Connector 18">
              <a:extLst>
                <a:ext uri="{FF2B5EF4-FFF2-40B4-BE49-F238E27FC236}">
                  <a16:creationId xmlns:a16="http://schemas.microsoft.com/office/drawing/2014/main" id="{84729163-CA72-1E48-BEDD-712D1EF687CF}"/>
                </a:ext>
              </a:extLst>
            </p:cNvPr>
            <p:cNvCxnSpPr>
              <a:cxnSpLocks/>
            </p:cNvCxnSpPr>
            <p:nvPr/>
          </p:nvCxnSpPr>
          <p:spPr>
            <a:xfrm flipV="1">
              <a:off x="7120555" y="5429492"/>
              <a:ext cx="0" cy="44534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5534FA7-5741-604F-854C-25163747FF28}"/>
                </a:ext>
              </a:extLst>
            </p:cNvPr>
            <p:cNvCxnSpPr>
              <a:cxnSpLocks/>
            </p:cNvCxnSpPr>
            <p:nvPr/>
          </p:nvCxnSpPr>
          <p:spPr>
            <a:xfrm>
              <a:off x="7120555" y="5875377"/>
              <a:ext cx="416554"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1FD4FB7-739B-6948-8203-FBECF273712E}"/>
                </a:ext>
              </a:extLst>
            </p:cNvPr>
            <p:cNvSpPr txBox="1"/>
            <p:nvPr/>
          </p:nvSpPr>
          <p:spPr>
            <a:xfrm>
              <a:off x="7577334" y="5713895"/>
              <a:ext cx="381278" cy="307777"/>
            </a:xfrm>
            <a:prstGeom prst="rect">
              <a:avLst/>
            </a:prstGeom>
            <a:noFill/>
          </p:spPr>
          <p:txBody>
            <a:bodyPr wrap="square" rtlCol="0">
              <a:spAutoFit/>
            </a:bodyPr>
            <a:lstStyle/>
            <a:p>
              <a:r>
                <a:rPr lang="en-US" sz="1400" dirty="0">
                  <a:solidFill>
                    <a:schemeClr val="tx1"/>
                  </a:solidFill>
                  <a:latin typeface="Times New Roman" panose="02020603050405020304" pitchFamily="18" charset="0"/>
                  <a:cs typeface="Times New Roman" panose="02020603050405020304" pitchFamily="18" charset="0"/>
                </a:rPr>
                <a:t>X </a:t>
              </a:r>
            </a:p>
          </p:txBody>
        </p:sp>
        <p:sp>
          <p:nvSpPr>
            <p:cNvPr id="22" name="TextBox 21">
              <a:extLst>
                <a:ext uri="{FF2B5EF4-FFF2-40B4-BE49-F238E27FC236}">
                  <a16:creationId xmlns:a16="http://schemas.microsoft.com/office/drawing/2014/main" id="{B8FCDA69-20ED-0B44-B028-D4479FEC6C1E}"/>
                </a:ext>
              </a:extLst>
            </p:cNvPr>
            <p:cNvSpPr txBox="1"/>
            <p:nvPr/>
          </p:nvSpPr>
          <p:spPr>
            <a:xfrm>
              <a:off x="6974128" y="5060415"/>
              <a:ext cx="381278" cy="307777"/>
            </a:xfrm>
            <a:prstGeom prst="rect">
              <a:avLst/>
            </a:prstGeom>
            <a:noFill/>
          </p:spPr>
          <p:txBody>
            <a:bodyPr wrap="square" rtlCol="0">
              <a:spAutoFit/>
            </a:bodyPr>
            <a:lstStyle/>
            <a:p>
              <a:r>
                <a:rPr lang="en-US" sz="1400" dirty="0">
                  <a:solidFill>
                    <a:schemeClr val="tx1"/>
                  </a:solidFill>
                  <a:latin typeface="Times New Roman" panose="02020603050405020304" pitchFamily="18" charset="0"/>
                  <a:cs typeface="Times New Roman" panose="02020603050405020304" pitchFamily="18" charset="0"/>
                </a:rPr>
                <a:t>Y </a:t>
              </a:r>
            </a:p>
          </p:txBody>
        </p:sp>
      </p:grpSp>
      <p:sp>
        <p:nvSpPr>
          <p:cNvPr id="15" name="TextBox 14">
            <a:extLst>
              <a:ext uri="{FF2B5EF4-FFF2-40B4-BE49-F238E27FC236}">
                <a16:creationId xmlns:a16="http://schemas.microsoft.com/office/drawing/2014/main" id="{0E0D300D-691E-8740-95B4-5EC2AF4060E4}"/>
              </a:ext>
            </a:extLst>
          </p:cNvPr>
          <p:cNvSpPr txBox="1"/>
          <p:nvPr/>
        </p:nvSpPr>
        <p:spPr>
          <a:xfrm>
            <a:off x="1993363" y="1536164"/>
            <a:ext cx="5442611" cy="892552"/>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Displacement Analysis of Exponential </a:t>
            </a:r>
          </a:p>
          <a:p>
            <a:r>
              <a:rPr lang="en-US" sz="2600" dirty="0">
                <a:latin typeface="Times New Roman" panose="02020603050405020304" pitchFamily="18" charset="0"/>
                <a:cs typeface="Times New Roman" panose="02020603050405020304" pitchFamily="18" charset="0"/>
              </a:rPr>
              <a:t>  Lattice Truss Structures, Problem #1                    </a:t>
            </a:r>
          </a:p>
        </p:txBody>
      </p:sp>
      <p:grpSp>
        <p:nvGrpSpPr>
          <p:cNvPr id="23" name="Group 22">
            <a:extLst>
              <a:ext uri="{FF2B5EF4-FFF2-40B4-BE49-F238E27FC236}">
                <a16:creationId xmlns:a16="http://schemas.microsoft.com/office/drawing/2014/main" id="{62659776-3FBE-6941-A3B0-9CD767D6DA0A}"/>
              </a:ext>
            </a:extLst>
          </p:cNvPr>
          <p:cNvGrpSpPr/>
          <p:nvPr/>
        </p:nvGrpSpPr>
        <p:grpSpPr>
          <a:xfrm>
            <a:off x="7064616" y="6053456"/>
            <a:ext cx="1678033" cy="481586"/>
            <a:chOff x="1032936" y="5890542"/>
            <a:chExt cx="1678033" cy="481586"/>
          </a:xfrm>
        </p:grpSpPr>
        <p:sp>
          <p:nvSpPr>
            <p:cNvPr id="24" name="TextBox 23">
              <a:extLst>
                <a:ext uri="{FF2B5EF4-FFF2-40B4-BE49-F238E27FC236}">
                  <a16:creationId xmlns:a16="http://schemas.microsoft.com/office/drawing/2014/main" id="{6BE5FC70-6EF8-8842-B32C-84EFDC9191C2}"/>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25" name="TextBox 24">
              <a:extLst>
                <a:ext uri="{FF2B5EF4-FFF2-40B4-BE49-F238E27FC236}">
                  <a16:creationId xmlns:a16="http://schemas.microsoft.com/office/drawing/2014/main" id="{2BB8D73C-CC27-5645-81C6-5FCCEF4811E0}"/>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1809429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5" name="Straight Connector 84">
            <a:extLst>
              <a:ext uri="{FF2B5EF4-FFF2-40B4-BE49-F238E27FC236}">
                <a16:creationId xmlns:a16="http://schemas.microsoft.com/office/drawing/2014/main" id="{3F8233F8-D73F-E046-883F-0C7AD603C04B}"/>
              </a:ext>
            </a:extLst>
          </p:cNvPr>
          <p:cNvCxnSpPr>
            <a:cxnSpLocks/>
          </p:cNvCxnSpPr>
          <p:nvPr/>
        </p:nvCxnSpPr>
        <p:spPr>
          <a:xfrm>
            <a:off x="6717539" y="5361323"/>
            <a:ext cx="661575" cy="80369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2264D0EF-1252-0143-8A29-A1C98BB1FE54}"/>
              </a:ext>
            </a:extLst>
          </p:cNvPr>
          <p:cNvSpPr/>
          <p:nvPr/>
        </p:nvSpPr>
        <p:spPr>
          <a:xfrm>
            <a:off x="277472" y="264860"/>
            <a:ext cx="8563829" cy="636926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4B250419-EED8-654D-B6BC-58AB5209C2B0}"/>
              </a:ext>
            </a:extLst>
          </p:cNvPr>
          <p:cNvCxnSpPr/>
          <p:nvPr/>
        </p:nvCxnSpPr>
        <p:spPr>
          <a:xfrm>
            <a:off x="277472" y="786625"/>
            <a:ext cx="85638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8763F67E-777F-4F49-98AC-702B10E8A659}"/>
              </a:ext>
            </a:extLst>
          </p:cNvPr>
          <p:cNvSpPr txBox="1"/>
          <p:nvPr/>
        </p:nvSpPr>
        <p:spPr>
          <a:xfrm>
            <a:off x="2650672" y="251892"/>
            <a:ext cx="3706442"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Problem Statement   </a:t>
            </a:r>
          </a:p>
        </p:txBody>
      </p:sp>
      <p:sp>
        <p:nvSpPr>
          <p:cNvPr id="55" name="TextBox 54">
            <a:extLst>
              <a:ext uri="{FF2B5EF4-FFF2-40B4-BE49-F238E27FC236}">
                <a16:creationId xmlns:a16="http://schemas.microsoft.com/office/drawing/2014/main" id="{E934254E-835A-BE4E-BB90-8581F915F031}"/>
              </a:ext>
            </a:extLst>
          </p:cNvPr>
          <p:cNvSpPr txBox="1"/>
          <p:nvPr/>
        </p:nvSpPr>
        <p:spPr>
          <a:xfrm>
            <a:off x="701701" y="998608"/>
            <a:ext cx="7733213" cy="492443"/>
          </a:xfrm>
          <a:prstGeom prst="rect">
            <a:avLst/>
          </a:prstGeom>
          <a:noFill/>
        </p:spPr>
        <p:txBody>
          <a:bodyPr wrap="square" rtlCol="0">
            <a:spAutoFit/>
          </a:bodyPr>
          <a:lstStyle/>
          <a:p>
            <a:pPr algn="ctr"/>
            <a:r>
              <a:rPr lang="en-US" sz="2600" dirty="0">
                <a:latin typeface="Times New Roman" panose="02020603050405020304" pitchFamily="18" charset="0"/>
                <a:cs typeface="Times New Roman" panose="02020603050405020304" pitchFamily="18" charset="0"/>
              </a:rPr>
              <a:t>What is the end deflection of the truss beam for n-units? </a:t>
            </a:r>
          </a:p>
        </p:txBody>
      </p:sp>
      <p:sp>
        <p:nvSpPr>
          <p:cNvPr id="66" name="TextBox 65">
            <a:extLst>
              <a:ext uri="{FF2B5EF4-FFF2-40B4-BE49-F238E27FC236}">
                <a16:creationId xmlns:a16="http://schemas.microsoft.com/office/drawing/2014/main" id="{1F7D1507-EDB2-634D-8867-67D9B64B61E8}"/>
              </a:ext>
            </a:extLst>
          </p:cNvPr>
          <p:cNvSpPr txBox="1"/>
          <p:nvPr/>
        </p:nvSpPr>
        <p:spPr>
          <a:xfrm>
            <a:off x="461123" y="4000670"/>
            <a:ext cx="1964416" cy="492443"/>
          </a:xfrm>
          <a:prstGeom prst="rect">
            <a:avLst/>
          </a:prstGeom>
          <a:noFill/>
        </p:spPr>
        <p:txBody>
          <a:bodyPr wrap="square" rtlCol="0">
            <a:spAutoFit/>
          </a:bodyPr>
          <a:lstStyle/>
          <a:p>
            <a:pPr algn="ctr"/>
            <a:r>
              <a:rPr lang="en-US" sz="2600" dirty="0">
                <a:latin typeface="Times New Roman" panose="02020603050405020304" pitchFamily="18" charset="0"/>
                <a:cs typeface="Times New Roman" panose="02020603050405020304" pitchFamily="18" charset="0"/>
              </a:rPr>
              <a:t>Assume: </a:t>
            </a:r>
          </a:p>
        </p:txBody>
      </p:sp>
      <p:sp>
        <p:nvSpPr>
          <p:cNvPr id="67" name="TextBox 66">
            <a:extLst>
              <a:ext uri="{FF2B5EF4-FFF2-40B4-BE49-F238E27FC236}">
                <a16:creationId xmlns:a16="http://schemas.microsoft.com/office/drawing/2014/main" id="{B00A00E3-78C5-3141-AAF5-E90D7A285896}"/>
              </a:ext>
            </a:extLst>
          </p:cNvPr>
          <p:cNvSpPr txBox="1"/>
          <p:nvPr/>
        </p:nvSpPr>
        <p:spPr>
          <a:xfrm>
            <a:off x="816431" y="5282583"/>
            <a:ext cx="4766087" cy="492443"/>
          </a:xfrm>
          <a:prstGeom prst="rect">
            <a:avLst/>
          </a:prstGeom>
          <a:noFill/>
        </p:spPr>
        <p:txBody>
          <a:bodyPr wrap="square" rtlCol="0">
            <a:spAutoFit/>
          </a:bodyPr>
          <a:lstStyle/>
          <a:p>
            <a:pPr algn="ctr"/>
            <a:r>
              <a:rPr lang="en-US" sz="2600" dirty="0">
                <a:latin typeface="Times New Roman" panose="02020603050405020304" pitchFamily="18" charset="0"/>
                <a:cs typeface="Times New Roman" panose="02020603050405020304" pitchFamily="18" charset="0"/>
              </a:rPr>
              <a:t>     Joints: Frictionless, pinned     </a:t>
            </a:r>
          </a:p>
        </p:txBody>
      </p:sp>
      <p:sp>
        <p:nvSpPr>
          <p:cNvPr id="68" name="Oval 67">
            <a:extLst>
              <a:ext uri="{FF2B5EF4-FFF2-40B4-BE49-F238E27FC236}">
                <a16:creationId xmlns:a16="http://schemas.microsoft.com/office/drawing/2014/main" id="{8C3852D2-997C-7A4A-B7C5-C5B222F5BAD6}"/>
              </a:ext>
            </a:extLst>
          </p:cNvPr>
          <p:cNvSpPr/>
          <p:nvPr/>
        </p:nvSpPr>
        <p:spPr>
          <a:xfrm>
            <a:off x="632424" y="1224160"/>
            <a:ext cx="79584" cy="7958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4A612B74-C1B3-2F43-B395-FD985323FC31}"/>
              </a:ext>
            </a:extLst>
          </p:cNvPr>
          <p:cNvSpPr/>
          <p:nvPr/>
        </p:nvSpPr>
        <p:spPr>
          <a:xfrm>
            <a:off x="1331715" y="4811903"/>
            <a:ext cx="79584" cy="7958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CB52F526-9637-4F43-AE90-823F7BAABA52}"/>
              </a:ext>
            </a:extLst>
          </p:cNvPr>
          <p:cNvSpPr/>
          <p:nvPr/>
        </p:nvSpPr>
        <p:spPr>
          <a:xfrm>
            <a:off x="1339668" y="5491416"/>
            <a:ext cx="79584" cy="7958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DF465E29-F5AA-614D-B275-559A261B3E66}"/>
              </a:ext>
            </a:extLst>
          </p:cNvPr>
          <p:cNvSpPr txBox="1"/>
          <p:nvPr/>
        </p:nvSpPr>
        <p:spPr>
          <a:xfrm>
            <a:off x="973069" y="4612233"/>
            <a:ext cx="5820690" cy="492443"/>
          </a:xfrm>
          <a:prstGeom prst="rect">
            <a:avLst/>
          </a:prstGeom>
          <a:noFill/>
        </p:spPr>
        <p:txBody>
          <a:bodyPr wrap="square" rtlCol="0">
            <a:spAutoFit/>
          </a:bodyPr>
          <a:lstStyle/>
          <a:p>
            <a:pPr algn="ctr"/>
            <a:r>
              <a:rPr lang="en-US" sz="2600" dirty="0">
                <a:latin typeface="Times New Roman" panose="02020603050405020304" pitchFamily="18" charset="0"/>
                <a:cs typeface="Times New Roman" panose="02020603050405020304" pitchFamily="18" charset="0"/>
              </a:rPr>
              <a:t>Tension/compression rod members      </a:t>
            </a:r>
          </a:p>
        </p:txBody>
      </p:sp>
      <p:sp>
        <p:nvSpPr>
          <p:cNvPr id="73" name="Oval 72">
            <a:extLst>
              <a:ext uri="{FF2B5EF4-FFF2-40B4-BE49-F238E27FC236}">
                <a16:creationId xmlns:a16="http://schemas.microsoft.com/office/drawing/2014/main" id="{1BF8A3E2-C218-7F4F-846E-9B2FA89511B0}"/>
              </a:ext>
            </a:extLst>
          </p:cNvPr>
          <p:cNvSpPr/>
          <p:nvPr/>
        </p:nvSpPr>
        <p:spPr>
          <a:xfrm>
            <a:off x="624663" y="4217130"/>
            <a:ext cx="79584" cy="7958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Connector 77">
            <a:extLst>
              <a:ext uri="{FF2B5EF4-FFF2-40B4-BE49-F238E27FC236}">
                <a16:creationId xmlns:a16="http://schemas.microsoft.com/office/drawing/2014/main" id="{86A580C2-D28F-9F4C-BD61-9F768B26E595}"/>
              </a:ext>
            </a:extLst>
          </p:cNvPr>
          <p:cNvCxnSpPr>
            <a:cxnSpLocks/>
          </p:cNvCxnSpPr>
          <p:nvPr/>
        </p:nvCxnSpPr>
        <p:spPr>
          <a:xfrm flipV="1">
            <a:off x="6734903" y="4762113"/>
            <a:ext cx="924448" cy="59884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Oval 81">
            <a:extLst>
              <a:ext uri="{FF2B5EF4-FFF2-40B4-BE49-F238E27FC236}">
                <a16:creationId xmlns:a16="http://schemas.microsoft.com/office/drawing/2014/main" id="{7C3DECE4-73CF-A540-8620-06AB23CD7B13}"/>
              </a:ext>
            </a:extLst>
          </p:cNvPr>
          <p:cNvSpPr/>
          <p:nvPr/>
        </p:nvSpPr>
        <p:spPr>
          <a:xfrm>
            <a:off x="6684884" y="5328509"/>
            <a:ext cx="78690" cy="786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a:extLst>
              <a:ext uri="{FF2B5EF4-FFF2-40B4-BE49-F238E27FC236}">
                <a16:creationId xmlns:a16="http://schemas.microsoft.com/office/drawing/2014/main" id="{445B77DA-3896-7841-A462-28984F9E3647}"/>
              </a:ext>
            </a:extLst>
          </p:cNvPr>
          <p:cNvCxnSpPr>
            <a:cxnSpLocks/>
          </p:cNvCxnSpPr>
          <p:nvPr/>
        </p:nvCxnSpPr>
        <p:spPr>
          <a:xfrm flipV="1">
            <a:off x="7379114" y="4753913"/>
            <a:ext cx="316246" cy="14111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Oval 83">
            <a:extLst>
              <a:ext uri="{FF2B5EF4-FFF2-40B4-BE49-F238E27FC236}">
                <a16:creationId xmlns:a16="http://schemas.microsoft.com/office/drawing/2014/main" id="{1B38602B-74C0-6449-BB4F-BB4679CEAF66}"/>
              </a:ext>
            </a:extLst>
          </p:cNvPr>
          <p:cNvSpPr/>
          <p:nvPr/>
        </p:nvSpPr>
        <p:spPr>
          <a:xfrm>
            <a:off x="7331749" y="6112917"/>
            <a:ext cx="78690" cy="786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B039DE50-9342-584B-8865-93B5E7E8C4BE}"/>
              </a:ext>
            </a:extLst>
          </p:cNvPr>
          <p:cNvSpPr/>
          <p:nvPr/>
        </p:nvSpPr>
        <p:spPr>
          <a:xfrm>
            <a:off x="7655885" y="4718340"/>
            <a:ext cx="78690" cy="786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6" name="Straight Arrow Connector 85">
            <a:extLst>
              <a:ext uri="{FF2B5EF4-FFF2-40B4-BE49-F238E27FC236}">
                <a16:creationId xmlns:a16="http://schemas.microsoft.com/office/drawing/2014/main" id="{D509F935-9F8F-0C41-AE36-59580D1576E4}"/>
              </a:ext>
            </a:extLst>
          </p:cNvPr>
          <p:cNvCxnSpPr>
            <a:cxnSpLocks/>
          </p:cNvCxnSpPr>
          <p:nvPr/>
        </p:nvCxnSpPr>
        <p:spPr>
          <a:xfrm>
            <a:off x="5321040" y="5554928"/>
            <a:ext cx="1795093" cy="571051"/>
          </a:xfrm>
          <a:prstGeom prst="straightConnector1">
            <a:avLst/>
          </a:prstGeom>
          <a:ln w="952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3A25196F-FEEC-9242-903E-12148197CAEF}"/>
              </a:ext>
            </a:extLst>
          </p:cNvPr>
          <p:cNvCxnSpPr>
            <a:cxnSpLocks/>
          </p:cNvCxnSpPr>
          <p:nvPr/>
        </p:nvCxnSpPr>
        <p:spPr>
          <a:xfrm flipV="1">
            <a:off x="5321040" y="5363672"/>
            <a:ext cx="1261434" cy="191256"/>
          </a:xfrm>
          <a:prstGeom prst="straightConnector1">
            <a:avLst/>
          </a:prstGeom>
          <a:ln w="952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DC870F1A-EACC-8A43-AD65-E84D37EC20B7}"/>
              </a:ext>
            </a:extLst>
          </p:cNvPr>
          <p:cNvCxnSpPr>
            <a:cxnSpLocks/>
          </p:cNvCxnSpPr>
          <p:nvPr/>
        </p:nvCxnSpPr>
        <p:spPr>
          <a:xfrm flipV="1">
            <a:off x="6856210" y="4708947"/>
            <a:ext cx="526401" cy="332996"/>
          </a:xfrm>
          <a:prstGeom prst="straightConnector1">
            <a:avLst/>
          </a:prstGeom>
          <a:ln w="12700">
            <a:solidFill>
              <a:srgbClr val="00206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FD1E8E34-FC39-C045-B6F0-93B31CB4C442}"/>
              </a:ext>
            </a:extLst>
          </p:cNvPr>
          <p:cNvCxnSpPr>
            <a:cxnSpLocks/>
          </p:cNvCxnSpPr>
          <p:nvPr/>
        </p:nvCxnSpPr>
        <p:spPr>
          <a:xfrm flipV="1">
            <a:off x="7649354" y="5083372"/>
            <a:ext cx="216585" cy="897552"/>
          </a:xfrm>
          <a:prstGeom prst="straightConnector1">
            <a:avLst/>
          </a:prstGeom>
          <a:ln w="12700">
            <a:solidFill>
              <a:srgbClr val="00206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1D4E677B-6B3B-3C43-857F-A20405247BF6}"/>
              </a:ext>
            </a:extLst>
          </p:cNvPr>
          <p:cNvSpPr txBox="1"/>
          <p:nvPr/>
        </p:nvSpPr>
        <p:spPr>
          <a:xfrm>
            <a:off x="6844987" y="5274693"/>
            <a:ext cx="702925" cy="338554"/>
          </a:xfrm>
          <a:prstGeom prst="rect">
            <a:avLst/>
          </a:prstGeom>
          <a:noFill/>
        </p:spPr>
        <p:txBody>
          <a:bodyPr wrap="square" rtlCol="0">
            <a:spAutoFit/>
          </a:bodyPr>
          <a:lstStyle/>
          <a:p>
            <a:pPr algn="ctr"/>
            <a:r>
              <a:rPr lang="en-US" sz="1600" dirty="0">
                <a:solidFill>
                  <a:srgbClr val="7030A0"/>
                </a:solidFill>
                <a:latin typeface="Times New Roman" panose="02020603050405020304" pitchFamily="18" charset="0"/>
                <a:cs typeface="Times New Roman" panose="02020603050405020304" pitchFamily="18" charset="0"/>
              </a:rPr>
              <a:t>Truss  </a:t>
            </a:r>
          </a:p>
        </p:txBody>
      </p:sp>
      <p:grpSp>
        <p:nvGrpSpPr>
          <p:cNvPr id="119" name="Group 118">
            <a:extLst>
              <a:ext uri="{FF2B5EF4-FFF2-40B4-BE49-F238E27FC236}">
                <a16:creationId xmlns:a16="http://schemas.microsoft.com/office/drawing/2014/main" id="{080BB3A2-E6BB-7944-9BD1-9ABF84FB059B}"/>
              </a:ext>
            </a:extLst>
          </p:cNvPr>
          <p:cNvGrpSpPr/>
          <p:nvPr/>
        </p:nvGrpSpPr>
        <p:grpSpPr>
          <a:xfrm>
            <a:off x="580147" y="2347020"/>
            <a:ext cx="7772476" cy="820528"/>
            <a:chOff x="637813" y="1663266"/>
            <a:chExt cx="7772476" cy="820528"/>
          </a:xfrm>
        </p:grpSpPr>
        <p:cxnSp>
          <p:nvCxnSpPr>
            <p:cNvPr id="121" name="Straight Connector 120">
              <a:extLst>
                <a:ext uri="{FF2B5EF4-FFF2-40B4-BE49-F238E27FC236}">
                  <a16:creationId xmlns:a16="http://schemas.microsoft.com/office/drawing/2014/main" id="{5B313D42-21F5-CD4E-8155-FCDDED295C92}"/>
                </a:ext>
              </a:extLst>
            </p:cNvPr>
            <p:cNvCxnSpPr>
              <a:cxnSpLocks/>
            </p:cNvCxnSpPr>
            <p:nvPr/>
          </p:nvCxnSpPr>
          <p:spPr>
            <a:xfrm flipH="1">
              <a:off x="7071542" y="1756475"/>
              <a:ext cx="1299819" cy="6578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EA226CD-C6FC-A848-B1CD-7BC5CC25AF50}"/>
                </a:ext>
              </a:extLst>
            </p:cNvPr>
            <p:cNvCxnSpPr>
              <a:cxnSpLocks/>
            </p:cNvCxnSpPr>
            <p:nvPr/>
          </p:nvCxnSpPr>
          <p:spPr>
            <a:xfrm flipV="1">
              <a:off x="7700277" y="1769008"/>
              <a:ext cx="654832" cy="654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A91CA26E-4AA6-1240-86E0-68EB1C173FE4}"/>
                </a:ext>
              </a:extLst>
            </p:cNvPr>
            <p:cNvCxnSpPr/>
            <p:nvPr/>
          </p:nvCxnSpPr>
          <p:spPr>
            <a:xfrm flipH="1" flipV="1">
              <a:off x="4066834" y="1747956"/>
              <a:ext cx="654832" cy="654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AA41EF21-E183-9A4F-8C97-8822CA7A336A}"/>
                </a:ext>
              </a:extLst>
            </p:cNvPr>
            <p:cNvCxnSpPr/>
            <p:nvPr/>
          </p:nvCxnSpPr>
          <p:spPr>
            <a:xfrm>
              <a:off x="2093259" y="1751010"/>
              <a:ext cx="1299819" cy="6578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E875442C-BFEA-CD4C-BB6D-C4494D1E07AB}"/>
                </a:ext>
              </a:extLst>
            </p:cNvPr>
            <p:cNvCxnSpPr/>
            <p:nvPr/>
          </p:nvCxnSpPr>
          <p:spPr>
            <a:xfrm flipH="1" flipV="1">
              <a:off x="2731128" y="1743204"/>
              <a:ext cx="654832" cy="654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8911EB06-0940-5046-8B94-61B64306C24F}"/>
                </a:ext>
              </a:extLst>
            </p:cNvPr>
            <p:cNvCxnSpPr>
              <a:cxnSpLocks/>
            </p:cNvCxnSpPr>
            <p:nvPr/>
          </p:nvCxnSpPr>
          <p:spPr>
            <a:xfrm flipH="1">
              <a:off x="4069776" y="1745419"/>
              <a:ext cx="1299819" cy="6578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DEB2FDAD-606B-E340-A891-327A1101E721}"/>
                </a:ext>
              </a:extLst>
            </p:cNvPr>
            <p:cNvCxnSpPr/>
            <p:nvPr/>
          </p:nvCxnSpPr>
          <p:spPr>
            <a:xfrm>
              <a:off x="6412414" y="1779328"/>
              <a:ext cx="1299819" cy="6578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8CAB6462-D5D7-8144-9BCA-39F0E7F5DA62}"/>
                </a:ext>
              </a:extLst>
            </p:cNvPr>
            <p:cNvCxnSpPr/>
            <p:nvPr/>
          </p:nvCxnSpPr>
          <p:spPr>
            <a:xfrm rot="16200000">
              <a:off x="1757802" y="2083509"/>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851122A4-DFC7-DB45-A4EA-137DEA2ED739}"/>
                </a:ext>
              </a:extLst>
            </p:cNvPr>
            <p:cNvCxnSpPr/>
            <p:nvPr/>
          </p:nvCxnSpPr>
          <p:spPr>
            <a:xfrm rot="16200000">
              <a:off x="2408059" y="2078191"/>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3A75F5F7-2550-AB43-9CF8-CC00B63EE0D0}"/>
                </a:ext>
              </a:extLst>
            </p:cNvPr>
            <p:cNvCxnSpPr/>
            <p:nvPr/>
          </p:nvCxnSpPr>
          <p:spPr>
            <a:xfrm rot="16200000">
              <a:off x="3069016" y="2072873"/>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9180AF4E-86DC-6C4B-BD90-9045FD7AEA43}"/>
                </a:ext>
              </a:extLst>
            </p:cNvPr>
            <p:cNvCxnSpPr/>
            <p:nvPr/>
          </p:nvCxnSpPr>
          <p:spPr>
            <a:xfrm rot="16200000">
              <a:off x="3719274" y="2067554"/>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C85FA647-6CA0-7141-A60B-A7BA9857C54A}"/>
                </a:ext>
              </a:extLst>
            </p:cNvPr>
            <p:cNvCxnSpPr/>
            <p:nvPr/>
          </p:nvCxnSpPr>
          <p:spPr>
            <a:xfrm rot="16200000">
              <a:off x="4411473" y="2073821"/>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C6EEBFE2-DF65-4C44-8D4B-D4092AF87206}"/>
                </a:ext>
              </a:extLst>
            </p:cNvPr>
            <p:cNvCxnSpPr/>
            <p:nvPr/>
          </p:nvCxnSpPr>
          <p:spPr>
            <a:xfrm>
              <a:off x="1478776" y="1752858"/>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528A1C9-A0CB-7246-A5A6-C071E734C033}"/>
                </a:ext>
              </a:extLst>
            </p:cNvPr>
            <p:cNvCxnSpPr/>
            <p:nvPr/>
          </p:nvCxnSpPr>
          <p:spPr>
            <a:xfrm>
              <a:off x="2738539" y="1739909"/>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AFEBEF10-E87F-B944-815E-1628991A7E4D}"/>
                </a:ext>
              </a:extLst>
            </p:cNvPr>
            <p:cNvCxnSpPr/>
            <p:nvPr/>
          </p:nvCxnSpPr>
          <p:spPr>
            <a:xfrm>
              <a:off x="3389425" y="2406897"/>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DC99113C-654E-C643-9F57-55DF950607B1}"/>
                </a:ext>
              </a:extLst>
            </p:cNvPr>
            <p:cNvCxnSpPr/>
            <p:nvPr/>
          </p:nvCxnSpPr>
          <p:spPr>
            <a:xfrm>
              <a:off x="4063070" y="1740144"/>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A394CC1D-EB85-134B-866F-16A51DC29D2A}"/>
                </a:ext>
              </a:extLst>
            </p:cNvPr>
            <p:cNvCxnSpPr/>
            <p:nvPr/>
          </p:nvCxnSpPr>
          <p:spPr>
            <a:xfrm>
              <a:off x="2075505" y="2407078"/>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2FAF1F2E-787F-E141-B4B2-1AF06F5ED976}"/>
                </a:ext>
              </a:extLst>
            </p:cNvPr>
            <p:cNvCxnSpPr/>
            <p:nvPr/>
          </p:nvCxnSpPr>
          <p:spPr>
            <a:xfrm flipH="1" flipV="1">
              <a:off x="1436913" y="1741673"/>
              <a:ext cx="654832" cy="654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F9D20D39-F57A-5141-A226-9D06C2514477}"/>
                </a:ext>
              </a:extLst>
            </p:cNvPr>
            <p:cNvCxnSpPr>
              <a:cxnSpLocks/>
            </p:cNvCxnSpPr>
            <p:nvPr/>
          </p:nvCxnSpPr>
          <p:spPr>
            <a:xfrm flipV="1">
              <a:off x="2079994" y="1752118"/>
              <a:ext cx="654832" cy="654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656FD43B-3EB6-8F4C-BA31-DEB007CE931D}"/>
                </a:ext>
              </a:extLst>
            </p:cNvPr>
            <p:cNvCxnSpPr>
              <a:cxnSpLocks/>
            </p:cNvCxnSpPr>
            <p:nvPr/>
          </p:nvCxnSpPr>
          <p:spPr>
            <a:xfrm flipV="1">
              <a:off x="3388144" y="1741517"/>
              <a:ext cx="654832" cy="654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CF2D4DC6-B02E-474B-96D3-9032F42F0D1B}"/>
                </a:ext>
              </a:extLst>
            </p:cNvPr>
            <p:cNvCxnSpPr/>
            <p:nvPr/>
          </p:nvCxnSpPr>
          <p:spPr>
            <a:xfrm>
              <a:off x="794882" y="1749424"/>
              <a:ext cx="1299819" cy="6578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3" name="Group 162">
              <a:extLst>
                <a:ext uri="{FF2B5EF4-FFF2-40B4-BE49-F238E27FC236}">
                  <a16:creationId xmlns:a16="http://schemas.microsoft.com/office/drawing/2014/main" id="{35FAA5AE-4EE8-D445-AE3A-482E39FAC138}"/>
                </a:ext>
              </a:extLst>
            </p:cNvPr>
            <p:cNvGrpSpPr/>
            <p:nvPr/>
          </p:nvGrpSpPr>
          <p:grpSpPr>
            <a:xfrm>
              <a:off x="650708" y="1663534"/>
              <a:ext cx="171895" cy="165544"/>
              <a:chOff x="1869545" y="1777075"/>
              <a:chExt cx="192026" cy="184931"/>
            </a:xfrm>
          </p:grpSpPr>
          <p:sp>
            <p:nvSpPr>
              <p:cNvPr id="212" name="Oval 211">
                <a:extLst>
                  <a:ext uri="{FF2B5EF4-FFF2-40B4-BE49-F238E27FC236}">
                    <a16:creationId xmlns:a16="http://schemas.microsoft.com/office/drawing/2014/main" id="{1123C7E0-A87A-B542-99B0-05D173E6F909}"/>
                  </a:ext>
                </a:extLst>
              </p:cNvPr>
              <p:cNvSpPr/>
              <p:nvPr/>
            </p:nvSpPr>
            <p:spPr>
              <a:xfrm>
                <a:off x="1970131" y="183378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3" name="Straight Connector 212">
                <a:extLst>
                  <a:ext uri="{FF2B5EF4-FFF2-40B4-BE49-F238E27FC236}">
                    <a16:creationId xmlns:a16="http://schemas.microsoft.com/office/drawing/2014/main" id="{96E52F5A-00E4-BE4F-89F0-4AE935440DC0}"/>
                  </a:ext>
                </a:extLst>
              </p:cNvPr>
              <p:cNvCxnSpPr/>
              <p:nvPr/>
            </p:nvCxnSpPr>
            <p:spPr>
              <a:xfrm flipV="1">
                <a:off x="1964515" y="1779126"/>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DB0AC482-855D-4A4F-9235-6E8690269010}"/>
                  </a:ext>
                </a:extLst>
              </p:cNvPr>
              <p:cNvCxnSpPr/>
              <p:nvPr/>
            </p:nvCxnSpPr>
            <p:spPr>
              <a:xfrm>
                <a:off x="1872715" y="1777075"/>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D6A43C54-E664-8C4E-B9AC-F8A0DD106320}"/>
                  </a:ext>
                </a:extLst>
              </p:cNvPr>
              <p:cNvCxnSpPr/>
              <p:nvPr/>
            </p:nvCxnSpPr>
            <p:spPr>
              <a:xfrm>
                <a:off x="1869545" y="1868888"/>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BA374D32-308D-C740-A5BB-9EA9711DBF67}"/>
                  </a:ext>
                </a:extLst>
              </p:cNvPr>
              <p:cNvCxnSpPr/>
              <p:nvPr/>
            </p:nvCxnSpPr>
            <p:spPr>
              <a:xfrm>
                <a:off x="1875031" y="1958021"/>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4" name="Oval 163">
              <a:extLst>
                <a:ext uri="{FF2B5EF4-FFF2-40B4-BE49-F238E27FC236}">
                  <a16:creationId xmlns:a16="http://schemas.microsoft.com/office/drawing/2014/main" id="{6C1BD8F0-B6D1-DF4E-AF71-BB5826958464}"/>
                </a:ext>
              </a:extLst>
            </p:cNvPr>
            <p:cNvSpPr/>
            <p:nvPr/>
          </p:nvSpPr>
          <p:spPr>
            <a:xfrm>
              <a:off x="737157" y="2362309"/>
              <a:ext cx="81854" cy="81854"/>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5" name="Straight Connector 164">
              <a:extLst>
                <a:ext uri="{FF2B5EF4-FFF2-40B4-BE49-F238E27FC236}">
                  <a16:creationId xmlns:a16="http://schemas.microsoft.com/office/drawing/2014/main" id="{030ED055-4571-264A-A7CC-A8A4927E80AD}"/>
                </a:ext>
              </a:extLst>
            </p:cNvPr>
            <p:cNvCxnSpPr/>
            <p:nvPr/>
          </p:nvCxnSpPr>
          <p:spPr>
            <a:xfrm flipV="1">
              <a:off x="1403139" y="1665102"/>
              <a:ext cx="1" cy="1637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4C22E2EB-95F4-DA48-9737-0796C46E150E}"/>
                </a:ext>
              </a:extLst>
            </p:cNvPr>
            <p:cNvCxnSpPr/>
            <p:nvPr/>
          </p:nvCxnSpPr>
          <p:spPr>
            <a:xfrm>
              <a:off x="1320963" y="1663266"/>
              <a:ext cx="81854"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AA8C8219-14F1-7A4B-A7DB-FF4F2615AADE}"/>
                </a:ext>
              </a:extLst>
            </p:cNvPr>
            <p:cNvCxnSpPr/>
            <p:nvPr/>
          </p:nvCxnSpPr>
          <p:spPr>
            <a:xfrm>
              <a:off x="1318125" y="1745454"/>
              <a:ext cx="81854"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82F3AADE-DDBA-4E4F-ADDA-C0D630BE1DBB}"/>
                </a:ext>
              </a:extLst>
            </p:cNvPr>
            <p:cNvCxnSpPr/>
            <p:nvPr/>
          </p:nvCxnSpPr>
          <p:spPr>
            <a:xfrm>
              <a:off x="1323036" y="1825243"/>
              <a:ext cx="81854"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9" name="Oval 168">
              <a:extLst>
                <a:ext uri="{FF2B5EF4-FFF2-40B4-BE49-F238E27FC236}">
                  <a16:creationId xmlns:a16="http://schemas.microsoft.com/office/drawing/2014/main" id="{2D69F112-E6C5-B245-A76A-F68F8E3F75A1}"/>
                </a:ext>
              </a:extLst>
            </p:cNvPr>
            <p:cNvSpPr/>
            <p:nvPr/>
          </p:nvSpPr>
          <p:spPr>
            <a:xfrm>
              <a:off x="2040568" y="2372130"/>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a:extLst>
                <a:ext uri="{FF2B5EF4-FFF2-40B4-BE49-F238E27FC236}">
                  <a16:creationId xmlns:a16="http://schemas.microsoft.com/office/drawing/2014/main" id="{B989DFAB-241B-AF49-A7C5-040015B6D536}"/>
                </a:ext>
              </a:extLst>
            </p:cNvPr>
            <p:cNvSpPr/>
            <p:nvPr/>
          </p:nvSpPr>
          <p:spPr>
            <a:xfrm>
              <a:off x="3354206" y="2372130"/>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a:extLst>
                <a:ext uri="{FF2B5EF4-FFF2-40B4-BE49-F238E27FC236}">
                  <a16:creationId xmlns:a16="http://schemas.microsoft.com/office/drawing/2014/main" id="{E91AE1D8-79B7-9C48-A1BE-6CB7963956B6}"/>
                </a:ext>
              </a:extLst>
            </p:cNvPr>
            <p:cNvSpPr/>
            <p:nvPr/>
          </p:nvSpPr>
          <p:spPr>
            <a:xfrm>
              <a:off x="4693941" y="1707193"/>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a:extLst>
                <a:ext uri="{FF2B5EF4-FFF2-40B4-BE49-F238E27FC236}">
                  <a16:creationId xmlns:a16="http://schemas.microsoft.com/office/drawing/2014/main" id="{BF504BD4-1C5F-8D40-A81B-004EFE75BCFE}"/>
                </a:ext>
              </a:extLst>
            </p:cNvPr>
            <p:cNvSpPr/>
            <p:nvPr/>
          </p:nvSpPr>
          <p:spPr>
            <a:xfrm>
              <a:off x="4004218" y="2369459"/>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3" name="Straight Connector 172">
              <a:extLst>
                <a:ext uri="{FF2B5EF4-FFF2-40B4-BE49-F238E27FC236}">
                  <a16:creationId xmlns:a16="http://schemas.microsoft.com/office/drawing/2014/main" id="{8E5D32C4-ACD1-A74D-9C7F-4087EF6BB765}"/>
                </a:ext>
              </a:extLst>
            </p:cNvPr>
            <p:cNvCxnSpPr/>
            <p:nvPr/>
          </p:nvCxnSpPr>
          <p:spPr>
            <a:xfrm rot="16200000">
              <a:off x="7353767" y="2078628"/>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B54F624C-6532-C940-81EF-F2D4FD3025D8}"/>
                </a:ext>
              </a:extLst>
            </p:cNvPr>
            <p:cNvCxnSpPr/>
            <p:nvPr/>
          </p:nvCxnSpPr>
          <p:spPr>
            <a:xfrm rot="16200000">
              <a:off x="8045967" y="2084895"/>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B53D517E-AA23-564C-83FC-311798B48281}"/>
                </a:ext>
              </a:extLst>
            </p:cNvPr>
            <p:cNvCxnSpPr/>
            <p:nvPr/>
          </p:nvCxnSpPr>
          <p:spPr>
            <a:xfrm>
              <a:off x="7013281" y="1748586"/>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CA4DCB57-23F6-9E44-B2B4-716D028A23A8}"/>
                </a:ext>
              </a:extLst>
            </p:cNvPr>
            <p:cNvCxnSpPr/>
            <p:nvPr/>
          </p:nvCxnSpPr>
          <p:spPr>
            <a:xfrm>
              <a:off x="7658382" y="2421801"/>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ABC19802-1F55-BF47-B166-AA5C4EA71528}"/>
                </a:ext>
              </a:extLst>
            </p:cNvPr>
            <p:cNvCxnSpPr/>
            <p:nvPr/>
          </p:nvCxnSpPr>
          <p:spPr>
            <a:xfrm flipH="1" flipV="1">
              <a:off x="7022637" y="1758011"/>
              <a:ext cx="654832" cy="654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Oval 177">
              <a:extLst>
                <a:ext uri="{FF2B5EF4-FFF2-40B4-BE49-F238E27FC236}">
                  <a16:creationId xmlns:a16="http://schemas.microsoft.com/office/drawing/2014/main" id="{1400F824-5517-2F44-91F8-13899022F76A}"/>
                </a:ext>
              </a:extLst>
            </p:cNvPr>
            <p:cNvSpPr/>
            <p:nvPr/>
          </p:nvSpPr>
          <p:spPr>
            <a:xfrm>
              <a:off x="7643746" y="1716470"/>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D141B29-FBC2-FA43-AD12-A4BA6A180129}"/>
                </a:ext>
              </a:extLst>
            </p:cNvPr>
            <p:cNvSpPr/>
            <p:nvPr/>
          </p:nvSpPr>
          <p:spPr>
            <a:xfrm>
              <a:off x="8328435" y="1712845"/>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DF0FD6B6-FF52-FA45-BDB2-49D94B9AA333}"/>
                </a:ext>
              </a:extLst>
            </p:cNvPr>
            <p:cNvSpPr/>
            <p:nvPr/>
          </p:nvSpPr>
          <p:spPr>
            <a:xfrm>
              <a:off x="8319493" y="2382328"/>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8D3DEAA5-F457-334D-B0B6-CAC20B4B27F8}"/>
                </a:ext>
              </a:extLst>
            </p:cNvPr>
            <p:cNvSpPr/>
            <p:nvPr/>
          </p:nvSpPr>
          <p:spPr>
            <a:xfrm>
              <a:off x="7638712" y="2380532"/>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2" name="Straight Connector 181">
              <a:extLst>
                <a:ext uri="{FF2B5EF4-FFF2-40B4-BE49-F238E27FC236}">
                  <a16:creationId xmlns:a16="http://schemas.microsoft.com/office/drawing/2014/main" id="{29846352-D703-4943-87A7-593E3DFFEE41}"/>
                </a:ext>
              </a:extLst>
            </p:cNvPr>
            <p:cNvCxnSpPr/>
            <p:nvPr/>
          </p:nvCxnSpPr>
          <p:spPr>
            <a:xfrm>
              <a:off x="3383141" y="1735890"/>
              <a:ext cx="1299819" cy="6578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3" name="Oval 182">
              <a:extLst>
                <a:ext uri="{FF2B5EF4-FFF2-40B4-BE49-F238E27FC236}">
                  <a16:creationId xmlns:a16="http://schemas.microsoft.com/office/drawing/2014/main" id="{3A6B5340-BA05-D242-A388-8D3DDB1A7C49}"/>
                </a:ext>
              </a:extLst>
            </p:cNvPr>
            <p:cNvSpPr/>
            <p:nvPr/>
          </p:nvSpPr>
          <p:spPr>
            <a:xfrm>
              <a:off x="2049510" y="1708068"/>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11888BC5-795E-5B4E-BFDA-7BC79562655B}"/>
                </a:ext>
              </a:extLst>
            </p:cNvPr>
            <p:cNvSpPr/>
            <p:nvPr/>
          </p:nvSpPr>
          <p:spPr>
            <a:xfrm>
              <a:off x="1412405" y="1708569"/>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DC1E6C6D-0C53-AC49-9275-440B24198AF1}"/>
                </a:ext>
              </a:extLst>
            </p:cNvPr>
            <p:cNvSpPr/>
            <p:nvPr/>
          </p:nvSpPr>
          <p:spPr>
            <a:xfrm>
              <a:off x="3352449" y="1708068"/>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a:extLst>
                <a:ext uri="{FF2B5EF4-FFF2-40B4-BE49-F238E27FC236}">
                  <a16:creationId xmlns:a16="http://schemas.microsoft.com/office/drawing/2014/main" id="{583F7EF6-5F41-CA41-A8ED-67F1DA93710F}"/>
                </a:ext>
              </a:extLst>
            </p:cNvPr>
            <p:cNvSpPr/>
            <p:nvPr/>
          </p:nvSpPr>
          <p:spPr>
            <a:xfrm>
              <a:off x="1390555" y="2364101"/>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87" name="Straight Connector 186">
              <a:extLst>
                <a:ext uri="{FF2B5EF4-FFF2-40B4-BE49-F238E27FC236}">
                  <a16:creationId xmlns:a16="http://schemas.microsoft.com/office/drawing/2014/main" id="{224655C9-8910-1E4F-8857-D799611C78C5}"/>
                </a:ext>
              </a:extLst>
            </p:cNvPr>
            <p:cNvCxnSpPr/>
            <p:nvPr/>
          </p:nvCxnSpPr>
          <p:spPr>
            <a:xfrm flipV="1">
              <a:off x="722827" y="2319187"/>
              <a:ext cx="1" cy="163708"/>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CC9787BC-5847-E646-8B07-E4FDEBD4EF86}"/>
                </a:ext>
              </a:extLst>
            </p:cNvPr>
            <p:cNvCxnSpPr/>
            <p:nvPr/>
          </p:nvCxnSpPr>
          <p:spPr>
            <a:xfrm>
              <a:off x="640651" y="2317351"/>
              <a:ext cx="81854" cy="1836"/>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012E805C-44CC-154F-9A01-1A4D84BA9645}"/>
                </a:ext>
              </a:extLst>
            </p:cNvPr>
            <p:cNvCxnSpPr/>
            <p:nvPr/>
          </p:nvCxnSpPr>
          <p:spPr>
            <a:xfrm>
              <a:off x="637813" y="2399539"/>
              <a:ext cx="81854" cy="1836"/>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2A3959C0-1D8D-064E-A5BF-C333B2E6886F}"/>
                </a:ext>
              </a:extLst>
            </p:cNvPr>
            <p:cNvCxnSpPr/>
            <p:nvPr/>
          </p:nvCxnSpPr>
          <p:spPr>
            <a:xfrm>
              <a:off x="642724" y="2479328"/>
              <a:ext cx="81854" cy="1836"/>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ABFB789A-21CE-1642-9221-7194F12BC893}"/>
                </a:ext>
              </a:extLst>
            </p:cNvPr>
            <p:cNvCxnSpPr/>
            <p:nvPr/>
          </p:nvCxnSpPr>
          <p:spPr>
            <a:xfrm flipV="1">
              <a:off x="1379651" y="2320086"/>
              <a:ext cx="1" cy="1637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DB68046B-99BF-8341-B9D6-D5F670F419AC}"/>
                </a:ext>
              </a:extLst>
            </p:cNvPr>
            <p:cNvCxnSpPr/>
            <p:nvPr/>
          </p:nvCxnSpPr>
          <p:spPr>
            <a:xfrm>
              <a:off x="1297475" y="2318250"/>
              <a:ext cx="81854"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4ADA3CFD-98D1-464D-B9F2-55BDE1778B8A}"/>
                </a:ext>
              </a:extLst>
            </p:cNvPr>
            <p:cNvCxnSpPr/>
            <p:nvPr/>
          </p:nvCxnSpPr>
          <p:spPr>
            <a:xfrm>
              <a:off x="1294638" y="2400438"/>
              <a:ext cx="81854"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C7F1D23E-F1F0-1B43-B7BC-52748C902E17}"/>
                </a:ext>
              </a:extLst>
            </p:cNvPr>
            <p:cNvCxnSpPr/>
            <p:nvPr/>
          </p:nvCxnSpPr>
          <p:spPr>
            <a:xfrm>
              <a:off x="1299548" y="2480227"/>
              <a:ext cx="81854"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FBCAB91A-562E-7340-B7FC-0CFAFF4CAE5F}"/>
                </a:ext>
              </a:extLst>
            </p:cNvPr>
            <p:cNvCxnSpPr>
              <a:cxnSpLocks/>
            </p:cNvCxnSpPr>
            <p:nvPr/>
          </p:nvCxnSpPr>
          <p:spPr>
            <a:xfrm flipV="1">
              <a:off x="1463986" y="1751123"/>
              <a:ext cx="1299819" cy="6578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6" name="Oval 195">
              <a:extLst>
                <a:ext uri="{FF2B5EF4-FFF2-40B4-BE49-F238E27FC236}">
                  <a16:creationId xmlns:a16="http://schemas.microsoft.com/office/drawing/2014/main" id="{CB702531-DF1D-1B4C-85BA-5EFFA55E858D}"/>
                </a:ext>
              </a:extLst>
            </p:cNvPr>
            <p:cNvSpPr/>
            <p:nvPr/>
          </p:nvSpPr>
          <p:spPr>
            <a:xfrm>
              <a:off x="2699522" y="1705397"/>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7" name="Straight Connector 196">
              <a:extLst>
                <a:ext uri="{FF2B5EF4-FFF2-40B4-BE49-F238E27FC236}">
                  <a16:creationId xmlns:a16="http://schemas.microsoft.com/office/drawing/2014/main" id="{BF1EF509-CAED-1340-B3D0-7A645680E268}"/>
                </a:ext>
              </a:extLst>
            </p:cNvPr>
            <p:cNvCxnSpPr>
              <a:cxnSpLocks/>
            </p:cNvCxnSpPr>
            <p:nvPr/>
          </p:nvCxnSpPr>
          <p:spPr>
            <a:xfrm flipV="1">
              <a:off x="2748987" y="1741742"/>
              <a:ext cx="1299819" cy="6578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2DEDF5EA-9485-A240-BD76-673D0DA0F19F}"/>
                </a:ext>
              </a:extLst>
            </p:cNvPr>
            <p:cNvCxnSpPr>
              <a:cxnSpLocks/>
            </p:cNvCxnSpPr>
            <p:nvPr/>
          </p:nvCxnSpPr>
          <p:spPr>
            <a:xfrm flipV="1">
              <a:off x="4731038" y="1747110"/>
              <a:ext cx="654832" cy="654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C9162978-2AFF-4142-A2CE-DA9540C96B9A}"/>
                </a:ext>
              </a:extLst>
            </p:cNvPr>
            <p:cNvCxnSpPr/>
            <p:nvPr/>
          </p:nvCxnSpPr>
          <p:spPr>
            <a:xfrm rot="16200000">
              <a:off x="5075677" y="2072975"/>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25B96C8F-0A72-AF47-8993-528564351CC9}"/>
                </a:ext>
              </a:extLst>
            </p:cNvPr>
            <p:cNvCxnSpPr/>
            <p:nvPr/>
          </p:nvCxnSpPr>
          <p:spPr>
            <a:xfrm>
              <a:off x="4723426" y="2405741"/>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1" name="Oval 200">
              <a:extLst>
                <a:ext uri="{FF2B5EF4-FFF2-40B4-BE49-F238E27FC236}">
                  <a16:creationId xmlns:a16="http://schemas.microsoft.com/office/drawing/2014/main" id="{BCC1641E-0E6E-6749-8ACA-DADC49665308}"/>
                </a:ext>
              </a:extLst>
            </p:cNvPr>
            <p:cNvSpPr/>
            <p:nvPr/>
          </p:nvSpPr>
          <p:spPr>
            <a:xfrm>
              <a:off x="5358144" y="1706347"/>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a:extLst>
                <a:ext uri="{FF2B5EF4-FFF2-40B4-BE49-F238E27FC236}">
                  <a16:creationId xmlns:a16="http://schemas.microsoft.com/office/drawing/2014/main" id="{0C02D2A3-5F32-6145-9412-D6A64E1185F0}"/>
                </a:ext>
              </a:extLst>
            </p:cNvPr>
            <p:cNvSpPr/>
            <p:nvPr/>
          </p:nvSpPr>
          <p:spPr>
            <a:xfrm>
              <a:off x="5349203" y="2370409"/>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6B553F02-756F-BC41-93A5-2AFF93390040}"/>
                </a:ext>
              </a:extLst>
            </p:cNvPr>
            <p:cNvSpPr/>
            <p:nvPr/>
          </p:nvSpPr>
          <p:spPr>
            <a:xfrm>
              <a:off x="4013160" y="1705397"/>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727B41A1-6667-0F45-9171-B7729EC8FFE7}"/>
                </a:ext>
              </a:extLst>
            </p:cNvPr>
            <p:cNvSpPr/>
            <p:nvPr/>
          </p:nvSpPr>
          <p:spPr>
            <a:xfrm>
              <a:off x="4684999" y="2371255"/>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525AAF84-2ACD-1548-BD5C-EFC1AA5A7708}"/>
                </a:ext>
              </a:extLst>
            </p:cNvPr>
            <p:cNvSpPr/>
            <p:nvPr/>
          </p:nvSpPr>
          <p:spPr>
            <a:xfrm>
              <a:off x="2690580" y="2369459"/>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a:extLst>
                <a:ext uri="{FF2B5EF4-FFF2-40B4-BE49-F238E27FC236}">
                  <a16:creationId xmlns:a16="http://schemas.microsoft.com/office/drawing/2014/main" id="{1DC8E046-F24D-DD42-8924-F016D7E48B63}"/>
                </a:ext>
              </a:extLst>
            </p:cNvPr>
            <p:cNvSpPr/>
            <p:nvPr/>
          </p:nvSpPr>
          <p:spPr>
            <a:xfrm>
              <a:off x="5756980" y="2075503"/>
              <a:ext cx="32742" cy="32742"/>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B0039910-F378-1145-AFA4-0A7D36FBFCA3}"/>
                </a:ext>
              </a:extLst>
            </p:cNvPr>
            <p:cNvSpPr/>
            <p:nvPr/>
          </p:nvSpPr>
          <p:spPr>
            <a:xfrm>
              <a:off x="5898824" y="2076401"/>
              <a:ext cx="32742" cy="32742"/>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FC811674-4551-EB4C-9DBE-30ED6C155ECC}"/>
                </a:ext>
              </a:extLst>
            </p:cNvPr>
            <p:cNvSpPr/>
            <p:nvPr/>
          </p:nvSpPr>
          <p:spPr>
            <a:xfrm>
              <a:off x="6040669" y="2077299"/>
              <a:ext cx="32742" cy="32742"/>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25C81A53-6724-7342-8CE2-9C004321764B}"/>
                </a:ext>
              </a:extLst>
            </p:cNvPr>
            <p:cNvSpPr/>
            <p:nvPr/>
          </p:nvSpPr>
          <p:spPr>
            <a:xfrm>
              <a:off x="6995177" y="1717136"/>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a:extLst>
                <a:ext uri="{FF2B5EF4-FFF2-40B4-BE49-F238E27FC236}">
                  <a16:creationId xmlns:a16="http://schemas.microsoft.com/office/drawing/2014/main" id="{C85F81F7-993E-9A43-BA57-4AC45181D9AA}"/>
                </a:ext>
              </a:extLst>
            </p:cNvPr>
            <p:cNvSpPr/>
            <p:nvPr/>
          </p:nvSpPr>
          <p:spPr>
            <a:xfrm>
              <a:off x="6990143" y="2381198"/>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a:extLst>
                <a:ext uri="{FF2B5EF4-FFF2-40B4-BE49-F238E27FC236}">
                  <a16:creationId xmlns:a16="http://schemas.microsoft.com/office/drawing/2014/main" id="{3B503B8F-3B5C-AD40-A7EB-D1A23BCD06C8}"/>
                </a:ext>
              </a:extLst>
            </p:cNvPr>
            <p:cNvSpPr/>
            <p:nvPr/>
          </p:nvSpPr>
          <p:spPr>
            <a:xfrm>
              <a:off x="6368695" y="1732088"/>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7" name="TextBox 216">
            <a:extLst>
              <a:ext uri="{FF2B5EF4-FFF2-40B4-BE49-F238E27FC236}">
                <a16:creationId xmlns:a16="http://schemas.microsoft.com/office/drawing/2014/main" id="{31BFFF0E-F8E6-EA4F-92B2-03C42F9091EF}"/>
              </a:ext>
            </a:extLst>
          </p:cNvPr>
          <p:cNvSpPr txBox="1"/>
          <p:nvPr/>
        </p:nvSpPr>
        <p:spPr>
          <a:xfrm>
            <a:off x="8069851" y="2082148"/>
            <a:ext cx="425709"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cs typeface="Times New Roman" panose="02020603050405020304" pitchFamily="18" charset="0"/>
              </a:rPr>
              <a:t>F/2 </a:t>
            </a:r>
          </a:p>
        </p:txBody>
      </p:sp>
      <p:pic>
        <p:nvPicPr>
          <p:cNvPr id="218" name="Picture 217">
            <a:extLst>
              <a:ext uri="{FF2B5EF4-FFF2-40B4-BE49-F238E27FC236}">
                <a16:creationId xmlns:a16="http://schemas.microsoft.com/office/drawing/2014/main" id="{EC055521-4DDA-CC4A-9347-2BB0B0F6C398}"/>
              </a:ext>
            </a:extLst>
          </p:cNvPr>
          <p:cNvPicPr>
            <a:picLocks noChangeAspect="1"/>
          </p:cNvPicPr>
          <p:nvPr/>
        </p:nvPicPr>
        <p:blipFill>
          <a:blip r:embed="rId2"/>
          <a:stretch>
            <a:fillRect/>
          </a:stretch>
        </p:blipFill>
        <p:spPr>
          <a:xfrm>
            <a:off x="2205229" y="3421178"/>
            <a:ext cx="287816" cy="287816"/>
          </a:xfrm>
          <a:prstGeom prst="rect">
            <a:avLst/>
          </a:prstGeom>
        </p:spPr>
      </p:pic>
      <p:sp>
        <p:nvSpPr>
          <p:cNvPr id="219" name="Right Brace 218">
            <a:extLst>
              <a:ext uri="{FF2B5EF4-FFF2-40B4-BE49-F238E27FC236}">
                <a16:creationId xmlns:a16="http://schemas.microsoft.com/office/drawing/2014/main" id="{83820CB1-AB7A-AA4F-A9DC-4FF064B9790F}"/>
              </a:ext>
            </a:extLst>
          </p:cNvPr>
          <p:cNvSpPr/>
          <p:nvPr/>
        </p:nvSpPr>
        <p:spPr>
          <a:xfrm rot="5400000">
            <a:off x="2281057" y="2933732"/>
            <a:ext cx="134898" cy="675225"/>
          </a:xfrm>
          <a:prstGeom prst="rightBrace">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0" name="TextBox 219">
            <a:extLst>
              <a:ext uri="{FF2B5EF4-FFF2-40B4-BE49-F238E27FC236}">
                <a16:creationId xmlns:a16="http://schemas.microsoft.com/office/drawing/2014/main" id="{51E6416A-5207-3D4B-9CE6-D2DDA5654A2A}"/>
              </a:ext>
            </a:extLst>
          </p:cNvPr>
          <p:cNvSpPr txBox="1"/>
          <p:nvPr/>
        </p:nvSpPr>
        <p:spPr>
          <a:xfrm>
            <a:off x="8103639" y="3425235"/>
            <a:ext cx="425708"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cs typeface="Times New Roman" panose="02020603050405020304" pitchFamily="18" charset="0"/>
              </a:rPr>
              <a:t>F/2 </a:t>
            </a:r>
          </a:p>
        </p:txBody>
      </p:sp>
      <p:sp>
        <p:nvSpPr>
          <p:cNvPr id="221" name="TextBox 220">
            <a:extLst>
              <a:ext uri="{FF2B5EF4-FFF2-40B4-BE49-F238E27FC236}">
                <a16:creationId xmlns:a16="http://schemas.microsoft.com/office/drawing/2014/main" id="{9021676E-A6E2-5E4F-B41C-4A2FFEC16F98}"/>
              </a:ext>
            </a:extLst>
          </p:cNvPr>
          <p:cNvSpPr txBox="1"/>
          <p:nvPr/>
        </p:nvSpPr>
        <p:spPr>
          <a:xfrm>
            <a:off x="7379712" y="3724961"/>
            <a:ext cx="1251235" cy="276999"/>
          </a:xfrm>
          <a:prstGeom prst="rect">
            <a:avLst/>
          </a:prstGeom>
          <a:noFill/>
        </p:spPr>
        <p:txBody>
          <a:bodyPr wrap="square" rtlCol="0">
            <a:spAutoFit/>
          </a:bodyPr>
          <a:lstStyle/>
          <a:p>
            <a:pPr algn="ctr"/>
            <a:r>
              <a:rPr lang="en-US" sz="1200" dirty="0">
                <a:solidFill>
                  <a:srgbClr val="7030A0"/>
                </a:solidFill>
                <a:latin typeface="Times New Roman" panose="02020603050405020304" pitchFamily="18" charset="0"/>
                <a:cs typeface="Times New Roman" panose="02020603050405020304" pitchFamily="18" charset="0"/>
              </a:rPr>
              <a:t>Displacement ? </a:t>
            </a:r>
          </a:p>
        </p:txBody>
      </p:sp>
      <p:sp>
        <p:nvSpPr>
          <p:cNvPr id="222" name="TextBox 221">
            <a:extLst>
              <a:ext uri="{FF2B5EF4-FFF2-40B4-BE49-F238E27FC236}">
                <a16:creationId xmlns:a16="http://schemas.microsoft.com/office/drawing/2014/main" id="{F90FC336-30CB-964C-8CC7-B9EC364413AB}"/>
              </a:ext>
            </a:extLst>
          </p:cNvPr>
          <p:cNvSpPr txBox="1"/>
          <p:nvPr/>
        </p:nvSpPr>
        <p:spPr>
          <a:xfrm>
            <a:off x="7391076" y="1767703"/>
            <a:ext cx="1231484" cy="276999"/>
          </a:xfrm>
          <a:prstGeom prst="rect">
            <a:avLst/>
          </a:prstGeom>
          <a:noFill/>
        </p:spPr>
        <p:txBody>
          <a:bodyPr wrap="square" rtlCol="0">
            <a:spAutoFit/>
          </a:bodyPr>
          <a:lstStyle/>
          <a:p>
            <a:pPr algn="ctr"/>
            <a:r>
              <a:rPr lang="en-US" sz="1200" dirty="0">
                <a:solidFill>
                  <a:srgbClr val="7030A0"/>
                </a:solidFill>
                <a:latin typeface="Times New Roman" panose="02020603050405020304" pitchFamily="18" charset="0"/>
                <a:cs typeface="Times New Roman" panose="02020603050405020304" pitchFamily="18" charset="0"/>
              </a:rPr>
              <a:t>Displacement ? </a:t>
            </a:r>
          </a:p>
        </p:txBody>
      </p:sp>
      <p:sp>
        <p:nvSpPr>
          <p:cNvPr id="223" name="TextBox 222">
            <a:extLst>
              <a:ext uri="{FF2B5EF4-FFF2-40B4-BE49-F238E27FC236}">
                <a16:creationId xmlns:a16="http://schemas.microsoft.com/office/drawing/2014/main" id="{4B5DBC6B-03E3-C643-8956-118A89E500F9}"/>
              </a:ext>
            </a:extLst>
          </p:cNvPr>
          <p:cNvSpPr txBox="1"/>
          <p:nvPr/>
        </p:nvSpPr>
        <p:spPr>
          <a:xfrm>
            <a:off x="6437784" y="3354694"/>
            <a:ext cx="1409231" cy="307777"/>
          </a:xfrm>
          <a:prstGeom prst="rect">
            <a:avLst/>
          </a:prstGeom>
          <a:noFill/>
          <a:ln>
            <a:noFill/>
          </a:ln>
        </p:spPr>
        <p:txBody>
          <a:bodyPr wrap="square" rtlCol="0">
            <a:spAutoFit/>
          </a:bodyPr>
          <a:lstStyle/>
          <a:p>
            <a:r>
              <a:rPr lang="en-US" sz="1400" dirty="0">
                <a:latin typeface="Times New Roman" panose="02020603050405020304" pitchFamily="18" charset="0"/>
                <a:cs typeface="Times New Roman" panose="02020603050405020304" pitchFamily="18" charset="0"/>
              </a:rPr>
              <a:t>One truss unit, </a:t>
            </a:r>
            <a:r>
              <a:rPr lang="en-US" sz="1400" dirty="0">
                <a:solidFill>
                  <a:srgbClr val="FF0000"/>
                </a:solidFill>
                <a:latin typeface="Times New Roman" panose="02020603050405020304" pitchFamily="18" charset="0"/>
                <a:cs typeface="Times New Roman" panose="02020603050405020304" pitchFamily="18" charset="0"/>
              </a:rPr>
              <a:t>n</a:t>
            </a:r>
          </a:p>
        </p:txBody>
      </p:sp>
      <p:sp>
        <p:nvSpPr>
          <p:cNvPr id="224" name="Right Brace 223">
            <a:extLst>
              <a:ext uri="{FF2B5EF4-FFF2-40B4-BE49-F238E27FC236}">
                <a16:creationId xmlns:a16="http://schemas.microsoft.com/office/drawing/2014/main" id="{67D9F2E2-30AA-0144-9C82-850C4E3059AC}"/>
              </a:ext>
            </a:extLst>
          </p:cNvPr>
          <p:cNvSpPr/>
          <p:nvPr/>
        </p:nvSpPr>
        <p:spPr>
          <a:xfrm rot="5400000">
            <a:off x="7586343" y="2632295"/>
            <a:ext cx="120024" cy="1356081"/>
          </a:xfrm>
          <a:prstGeom prst="rightBrace">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225" name="Straight Arrow Connector 224">
            <a:extLst>
              <a:ext uri="{FF2B5EF4-FFF2-40B4-BE49-F238E27FC236}">
                <a16:creationId xmlns:a16="http://schemas.microsoft.com/office/drawing/2014/main" id="{FEAD58B4-DBD9-3347-B244-99F0F875AEDB}"/>
              </a:ext>
            </a:extLst>
          </p:cNvPr>
          <p:cNvCxnSpPr>
            <a:cxnSpLocks/>
          </p:cNvCxnSpPr>
          <p:nvPr/>
        </p:nvCxnSpPr>
        <p:spPr>
          <a:xfrm>
            <a:off x="8470164" y="2164853"/>
            <a:ext cx="0" cy="2052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6" name="Straight Arrow Connector 225">
            <a:extLst>
              <a:ext uri="{FF2B5EF4-FFF2-40B4-BE49-F238E27FC236}">
                <a16:creationId xmlns:a16="http://schemas.microsoft.com/office/drawing/2014/main" id="{06B777CB-9597-0D47-A90D-80A3E32F194C}"/>
              </a:ext>
            </a:extLst>
          </p:cNvPr>
          <p:cNvCxnSpPr>
            <a:cxnSpLocks/>
          </p:cNvCxnSpPr>
          <p:nvPr/>
        </p:nvCxnSpPr>
        <p:spPr>
          <a:xfrm>
            <a:off x="8446509" y="3236170"/>
            <a:ext cx="0" cy="2052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10" name="Group 109">
            <a:extLst>
              <a:ext uri="{FF2B5EF4-FFF2-40B4-BE49-F238E27FC236}">
                <a16:creationId xmlns:a16="http://schemas.microsoft.com/office/drawing/2014/main" id="{F34AE66B-DC65-E945-8160-DB26D7B598B8}"/>
              </a:ext>
            </a:extLst>
          </p:cNvPr>
          <p:cNvGrpSpPr/>
          <p:nvPr/>
        </p:nvGrpSpPr>
        <p:grpSpPr>
          <a:xfrm>
            <a:off x="1260459" y="5851841"/>
            <a:ext cx="1678033" cy="481586"/>
            <a:chOff x="1032936" y="5890542"/>
            <a:chExt cx="1678033" cy="481586"/>
          </a:xfrm>
        </p:grpSpPr>
        <p:sp>
          <p:nvSpPr>
            <p:cNvPr id="111" name="TextBox 110">
              <a:extLst>
                <a:ext uri="{FF2B5EF4-FFF2-40B4-BE49-F238E27FC236}">
                  <a16:creationId xmlns:a16="http://schemas.microsoft.com/office/drawing/2014/main" id="{22262608-DDCA-0345-910D-94B835B27673}"/>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112" name="TextBox 111">
              <a:extLst>
                <a:ext uri="{FF2B5EF4-FFF2-40B4-BE49-F238E27FC236}">
                  <a16:creationId xmlns:a16="http://schemas.microsoft.com/office/drawing/2014/main" id="{2B28E737-EFDE-9A46-ACDD-0D6569CB961D}"/>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1817260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3F1F3A-CDEF-8149-998B-735C93C8FD03}"/>
              </a:ext>
            </a:extLst>
          </p:cNvPr>
          <p:cNvSpPr/>
          <p:nvPr/>
        </p:nvSpPr>
        <p:spPr>
          <a:xfrm>
            <a:off x="307818" y="289711"/>
            <a:ext cx="8573632" cy="6337426"/>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74163F46-695C-534F-ACEB-006E8C10713C}"/>
              </a:ext>
            </a:extLst>
          </p:cNvPr>
          <p:cNvCxnSpPr/>
          <p:nvPr/>
        </p:nvCxnSpPr>
        <p:spPr>
          <a:xfrm>
            <a:off x="307818" y="791841"/>
            <a:ext cx="85736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D2CCE3F8-8641-1343-BDFA-85DA37FEE442}"/>
              </a:ext>
            </a:extLst>
          </p:cNvPr>
          <p:cNvSpPr txBox="1"/>
          <p:nvPr/>
        </p:nvSpPr>
        <p:spPr>
          <a:xfrm>
            <a:off x="6443309" y="4901732"/>
            <a:ext cx="2266507" cy="307777"/>
          </a:xfrm>
          <a:prstGeom prst="rect">
            <a:avLst/>
          </a:prstGeom>
          <a:noFill/>
        </p:spPr>
        <p:txBody>
          <a:bodyPr wrap="square" rtlCol="0">
            <a:spAutoFit/>
          </a:bodyPr>
          <a:lstStyle/>
          <a:p>
            <a:r>
              <a:rPr lang="en-US" sz="1400" dirty="0"/>
              <a:t>Acute angle subcomponents     </a:t>
            </a:r>
          </a:p>
        </p:txBody>
      </p:sp>
      <p:grpSp>
        <p:nvGrpSpPr>
          <p:cNvPr id="802" name="Group 801">
            <a:extLst>
              <a:ext uri="{FF2B5EF4-FFF2-40B4-BE49-F238E27FC236}">
                <a16:creationId xmlns:a16="http://schemas.microsoft.com/office/drawing/2014/main" id="{A174F7AA-32B0-3440-877F-C7EE2781D1B5}"/>
              </a:ext>
            </a:extLst>
          </p:cNvPr>
          <p:cNvGrpSpPr/>
          <p:nvPr/>
        </p:nvGrpSpPr>
        <p:grpSpPr>
          <a:xfrm>
            <a:off x="895579" y="5590149"/>
            <a:ext cx="516614" cy="537063"/>
            <a:chOff x="1172590" y="3005179"/>
            <a:chExt cx="516614" cy="537063"/>
          </a:xfrm>
        </p:grpSpPr>
        <p:grpSp>
          <p:nvGrpSpPr>
            <p:cNvPr id="205" name="Group 204">
              <a:extLst>
                <a:ext uri="{FF2B5EF4-FFF2-40B4-BE49-F238E27FC236}">
                  <a16:creationId xmlns:a16="http://schemas.microsoft.com/office/drawing/2014/main" id="{330549B8-E367-8C46-AD32-D57D05E6E25D}"/>
                </a:ext>
              </a:extLst>
            </p:cNvPr>
            <p:cNvGrpSpPr/>
            <p:nvPr/>
          </p:nvGrpSpPr>
          <p:grpSpPr>
            <a:xfrm>
              <a:off x="1578298" y="3009037"/>
              <a:ext cx="60762" cy="172968"/>
              <a:chOff x="3305827" y="4379780"/>
              <a:chExt cx="60762" cy="172968"/>
            </a:xfrm>
          </p:grpSpPr>
          <p:cxnSp>
            <p:nvCxnSpPr>
              <p:cNvPr id="206" name="Straight Connector 205">
                <a:extLst>
                  <a:ext uri="{FF2B5EF4-FFF2-40B4-BE49-F238E27FC236}">
                    <a16:creationId xmlns:a16="http://schemas.microsoft.com/office/drawing/2014/main" id="{5C33527F-DBB7-434C-A4DE-DF0701C88F9C}"/>
                  </a:ext>
                </a:extLst>
              </p:cNvPr>
              <p:cNvCxnSpPr/>
              <p:nvPr/>
            </p:nvCxnSpPr>
            <p:spPr>
              <a:xfrm>
                <a:off x="3366589" y="4379780"/>
                <a:ext cx="0" cy="1729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66CA979E-9ED5-B34B-87A3-3F6EEBF1BDAC}"/>
                  </a:ext>
                </a:extLst>
              </p:cNvPr>
              <p:cNvCxnSpPr>
                <a:cxnSpLocks/>
              </p:cNvCxnSpPr>
              <p:nvPr/>
            </p:nvCxnSpPr>
            <p:spPr>
              <a:xfrm flipH="1">
                <a:off x="3307578" y="4382159"/>
                <a:ext cx="586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05CFB50A-B2C4-8742-A452-E20E64726CC3}"/>
                  </a:ext>
                </a:extLst>
              </p:cNvPr>
              <p:cNvCxnSpPr>
                <a:cxnSpLocks/>
              </p:cNvCxnSpPr>
              <p:nvPr/>
            </p:nvCxnSpPr>
            <p:spPr>
              <a:xfrm flipH="1">
                <a:off x="3306738" y="4425339"/>
                <a:ext cx="586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BEDC2125-62CA-E64C-8370-0C4A6838BA67}"/>
                  </a:ext>
                </a:extLst>
              </p:cNvPr>
              <p:cNvCxnSpPr>
                <a:cxnSpLocks/>
              </p:cNvCxnSpPr>
              <p:nvPr/>
            </p:nvCxnSpPr>
            <p:spPr>
              <a:xfrm flipH="1">
                <a:off x="3306283" y="4510847"/>
                <a:ext cx="586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AE7F4B96-90E9-C440-9A07-A6A3C0EE2065}"/>
                  </a:ext>
                </a:extLst>
              </p:cNvPr>
              <p:cNvCxnSpPr>
                <a:cxnSpLocks/>
              </p:cNvCxnSpPr>
              <p:nvPr/>
            </p:nvCxnSpPr>
            <p:spPr>
              <a:xfrm flipH="1">
                <a:off x="3305827" y="4548963"/>
                <a:ext cx="586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9FAFCFB1-53BF-3C46-B6A4-6028A60FCF2D}"/>
                  </a:ext>
                </a:extLst>
              </p:cNvPr>
              <p:cNvCxnSpPr>
                <a:cxnSpLocks/>
              </p:cNvCxnSpPr>
              <p:nvPr/>
            </p:nvCxnSpPr>
            <p:spPr>
              <a:xfrm flipH="1">
                <a:off x="3306282" y="4469518"/>
                <a:ext cx="586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2" name="Group 211">
              <a:extLst>
                <a:ext uri="{FF2B5EF4-FFF2-40B4-BE49-F238E27FC236}">
                  <a16:creationId xmlns:a16="http://schemas.microsoft.com/office/drawing/2014/main" id="{5D2FACF0-74B3-1E44-801B-A8E689028D55}"/>
                </a:ext>
              </a:extLst>
            </p:cNvPr>
            <p:cNvGrpSpPr/>
            <p:nvPr/>
          </p:nvGrpSpPr>
          <p:grpSpPr>
            <a:xfrm>
              <a:off x="1172590" y="3005179"/>
              <a:ext cx="62587" cy="172968"/>
              <a:chOff x="3315933" y="4654217"/>
              <a:chExt cx="62587" cy="172968"/>
            </a:xfrm>
          </p:grpSpPr>
          <p:cxnSp>
            <p:nvCxnSpPr>
              <p:cNvPr id="213" name="Straight Connector 212">
                <a:extLst>
                  <a:ext uri="{FF2B5EF4-FFF2-40B4-BE49-F238E27FC236}">
                    <a16:creationId xmlns:a16="http://schemas.microsoft.com/office/drawing/2014/main" id="{FC764C27-E327-5140-ACC9-9DE8CC9ED0DF}"/>
                  </a:ext>
                </a:extLst>
              </p:cNvPr>
              <p:cNvCxnSpPr/>
              <p:nvPr/>
            </p:nvCxnSpPr>
            <p:spPr>
              <a:xfrm>
                <a:off x="3377347" y="4654217"/>
                <a:ext cx="0" cy="1729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AB75BFBF-3E98-B44F-B0E8-7B7038D04554}"/>
                  </a:ext>
                </a:extLst>
              </p:cNvPr>
              <p:cNvCxnSpPr>
                <a:cxnSpLocks/>
              </p:cNvCxnSpPr>
              <p:nvPr/>
            </p:nvCxnSpPr>
            <p:spPr>
              <a:xfrm flipH="1">
                <a:off x="3316846" y="4655319"/>
                <a:ext cx="586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4850394E-C429-A74B-9C32-E994B985BCFC}"/>
                  </a:ext>
                </a:extLst>
              </p:cNvPr>
              <p:cNvCxnSpPr>
                <a:cxnSpLocks/>
              </p:cNvCxnSpPr>
              <p:nvPr/>
            </p:nvCxnSpPr>
            <p:spPr>
              <a:xfrm flipH="1">
                <a:off x="3316391" y="4695640"/>
                <a:ext cx="586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F9C62455-382C-1B41-81DA-34AA009B8A33}"/>
                  </a:ext>
                </a:extLst>
              </p:cNvPr>
              <p:cNvCxnSpPr>
                <a:cxnSpLocks/>
              </p:cNvCxnSpPr>
              <p:nvPr/>
            </p:nvCxnSpPr>
            <p:spPr>
              <a:xfrm flipH="1">
                <a:off x="3316389" y="4779115"/>
                <a:ext cx="586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68BB8BF7-71F6-D84D-9DAF-48372C831288}"/>
                  </a:ext>
                </a:extLst>
              </p:cNvPr>
              <p:cNvCxnSpPr>
                <a:cxnSpLocks/>
              </p:cNvCxnSpPr>
              <p:nvPr/>
            </p:nvCxnSpPr>
            <p:spPr>
              <a:xfrm flipH="1">
                <a:off x="3315933" y="4823581"/>
                <a:ext cx="586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6D91651E-ECEB-BA42-9924-6E5BAB17EB3A}"/>
                  </a:ext>
                </a:extLst>
              </p:cNvPr>
              <p:cNvCxnSpPr>
                <a:cxnSpLocks/>
              </p:cNvCxnSpPr>
              <p:nvPr/>
            </p:nvCxnSpPr>
            <p:spPr>
              <a:xfrm flipH="1">
                <a:off x="3319865" y="4736859"/>
                <a:ext cx="586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9" name="Oval 218">
              <a:extLst>
                <a:ext uri="{FF2B5EF4-FFF2-40B4-BE49-F238E27FC236}">
                  <a16:creationId xmlns:a16="http://schemas.microsoft.com/office/drawing/2014/main" id="{19414083-F654-B349-A387-14EBC409AA61}"/>
                </a:ext>
              </a:extLst>
            </p:cNvPr>
            <p:cNvSpPr/>
            <p:nvPr/>
          </p:nvSpPr>
          <p:spPr>
            <a:xfrm>
              <a:off x="1652628" y="3443549"/>
              <a:ext cx="36576" cy="36576"/>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a:extLst>
                <a:ext uri="{FF2B5EF4-FFF2-40B4-BE49-F238E27FC236}">
                  <a16:creationId xmlns:a16="http://schemas.microsoft.com/office/drawing/2014/main" id="{7E86A3D1-FDFC-D54C-866E-C311727D7CA2}"/>
                </a:ext>
              </a:extLst>
            </p:cNvPr>
            <p:cNvSpPr/>
            <p:nvPr/>
          </p:nvSpPr>
          <p:spPr>
            <a:xfrm>
              <a:off x="1648453" y="3079646"/>
              <a:ext cx="36576" cy="36576"/>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a:extLst>
                <a:ext uri="{FF2B5EF4-FFF2-40B4-BE49-F238E27FC236}">
                  <a16:creationId xmlns:a16="http://schemas.microsoft.com/office/drawing/2014/main" id="{536E6C69-0B18-D74F-8839-17D1D9CB0DE6}"/>
                </a:ext>
              </a:extLst>
            </p:cNvPr>
            <p:cNvSpPr/>
            <p:nvPr/>
          </p:nvSpPr>
          <p:spPr>
            <a:xfrm>
              <a:off x="1237183" y="3073708"/>
              <a:ext cx="36576" cy="36576"/>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7" name="Group 226">
              <a:extLst>
                <a:ext uri="{FF2B5EF4-FFF2-40B4-BE49-F238E27FC236}">
                  <a16:creationId xmlns:a16="http://schemas.microsoft.com/office/drawing/2014/main" id="{EED4602B-9DDD-BA45-8F26-78258D8815D2}"/>
                </a:ext>
              </a:extLst>
            </p:cNvPr>
            <p:cNvGrpSpPr/>
            <p:nvPr/>
          </p:nvGrpSpPr>
          <p:grpSpPr>
            <a:xfrm>
              <a:off x="1587160" y="3369274"/>
              <a:ext cx="60762" cy="172968"/>
              <a:chOff x="3305827" y="4379780"/>
              <a:chExt cx="60762" cy="172968"/>
            </a:xfrm>
          </p:grpSpPr>
          <p:cxnSp>
            <p:nvCxnSpPr>
              <p:cNvPr id="228" name="Straight Connector 227">
                <a:extLst>
                  <a:ext uri="{FF2B5EF4-FFF2-40B4-BE49-F238E27FC236}">
                    <a16:creationId xmlns:a16="http://schemas.microsoft.com/office/drawing/2014/main" id="{B434105E-A2CF-8D47-AE39-007F33094137}"/>
                  </a:ext>
                </a:extLst>
              </p:cNvPr>
              <p:cNvCxnSpPr/>
              <p:nvPr/>
            </p:nvCxnSpPr>
            <p:spPr>
              <a:xfrm>
                <a:off x="3366589" y="4379780"/>
                <a:ext cx="0" cy="1729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9793AFA8-165F-834B-BF48-1B3CB2554E3D}"/>
                  </a:ext>
                </a:extLst>
              </p:cNvPr>
              <p:cNvCxnSpPr>
                <a:cxnSpLocks/>
              </p:cNvCxnSpPr>
              <p:nvPr/>
            </p:nvCxnSpPr>
            <p:spPr>
              <a:xfrm flipH="1">
                <a:off x="3307578" y="4382159"/>
                <a:ext cx="586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24A906CE-7AC9-4145-B853-1CC3F8419C71}"/>
                  </a:ext>
                </a:extLst>
              </p:cNvPr>
              <p:cNvCxnSpPr>
                <a:cxnSpLocks/>
              </p:cNvCxnSpPr>
              <p:nvPr/>
            </p:nvCxnSpPr>
            <p:spPr>
              <a:xfrm flipH="1">
                <a:off x="3306738" y="4425339"/>
                <a:ext cx="586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E5DF2DE1-04B2-A246-B7E3-1DB4131F4417}"/>
                  </a:ext>
                </a:extLst>
              </p:cNvPr>
              <p:cNvCxnSpPr>
                <a:cxnSpLocks/>
              </p:cNvCxnSpPr>
              <p:nvPr/>
            </p:nvCxnSpPr>
            <p:spPr>
              <a:xfrm flipH="1">
                <a:off x="3306283" y="4510847"/>
                <a:ext cx="586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A8DF165E-EE55-1043-B954-843071FFF70C}"/>
                  </a:ext>
                </a:extLst>
              </p:cNvPr>
              <p:cNvCxnSpPr>
                <a:cxnSpLocks/>
              </p:cNvCxnSpPr>
              <p:nvPr/>
            </p:nvCxnSpPr>
            <p:spPr>
              <a:xfrm flipH="1">
                <a:off x="3305827" y="4548963"/>
                <a:ext cx="586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12F49182-62B9-5F4E-8FB2-B722F4AE6146}"/>
                  </a:ext>
                </a:extLst>
              </p:cNvPr>
              <p:cNvCxnSpPr>
                <a:cxnSpLocks/>
              </p:cNvCxnSpPr>
              <p:nvPr/>
            </p:nvCxnSpPr>
            <p:spPr>
              <a:xfrm flipH="1">
                <a:off x="3306282" y="4469518"/>
                <a:ext cx="586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38" name="TextBox 237">
            <a:extLst>
              <a:ext uri="{FF2B5EF4-FFF2-40B4-BE49-F238E27FC236}">
                <a16:creationId xmlns:a16="http://schemas.microsoft.com/office/drawing/2014/main" id="{B6AA00BF-D20E-D34A-9C67-8E2639FD828A}"/>
              </a:ext>
            </a:extLst>
          </p:cNvPr>
          <p:cNvSpPr txBox="1"/>
          <p:nvPr/>
        </p:nvSpPr>
        <p:spPr>
          <a:xfrm>
            <a:off x="2058435" y="4894649"/>
            <a:ext cx="2723114" cy="307777"/>
          </a:xfrm>
          <a:prstGeom prst="rect">
            <a:avLst/>
          </a:prstGeom>
          <a:noFill/>
        </p:spPr>
        <p:txBody>
          <a:bodyPr wrap="square" rtlCol="0">
            <a:spAutoFit/>
          </a:bodyPr>
          <a:lstStyle/>
          <a:p>
            <a:r>
              <a:rPr lang="en-US" sz="1400" dirty="0"/>
              <a:t>Disconnected horizontal members </a:t>
            </a:r>
          </a:p>
        </p:txBody>
      </p:sp>
      <p:sp>
        <p:nvSpPr>
          <p:cNvPr id="239" name="TextBox 238">
            <a:extLst>
              <a:ext uri="{FF2B5EF4-FFF2-40B4-BE49-F238E27FC236}">
                <a16:creationId xmlns:a16="http://schemas.microsoft.com/office/drawing/2014/main" id="{E049370B-1908-1F47-A1CF-B8197F9CBC04}"/>
              </a:ext>
            </a:extLst>
          </p:cNvPr>
          <p:cNvSpPr txBox="1"/>
          <p:nvPr/>
        </p:nvSpPr>
        <p:spPr>
          <a:xfrm>
            <a:off x="373323" y="4895686"/>
            <a:ext cx="1584932" cy="307777"/>
          </a:xfrm>
          <a:prstGeom prst="rect">
            <a:avLst/>
          </a:prstGeom>
          <a:noFill/>
        </p:spPr>
        <p:txBody>
          <a:bodyPr wrap="square" rtlCol="0">
            <a:spAutoFit/>
          </a:bodyPr>
          <a:lstStyle/>
          <a:p>
            <a:r>
              <a:rPr lang="en-US" sz="1400" dirty="0"/>
              <a:t>Restraint locations       </a:t>
            </a:r>
          </a:p>
        </p:txBody>
      </p:sp>
      <p:cxnSp>
        <p:nvCxnSpPr>
          <p:cNvPr id="679" name="Straight Connector 678">
            <a:extLst>
              <a:ext uri="{FF2B5EF4-FFF2-40B4-BE49-F238E27FC236}">
                <a16:creationId xmlns:a16="http://schemas.microsoft.com/office/drawing/2014/main" id="{84196BD2-5151-6E4B-A8E8-40FBFDA8EB6C}"/>
              </a:ext>
            </a:extLst>
          </p:cNvPr>
          <p:cNvCxnSpPr/>
          <p:nvPr/>
        </p:nvCxnSpPr>
        <p:spPr>
          <a:xfrm>
            <a:off x="318317" y="4902726"/>
            <a:ext cx="85736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0" name="Straight Connector 679">
            <a:extLst>
              <a:ext uri="{FF2B5EF4-FFF2-40B4-BE49-F238E27FC236}">
                <a16:creationId xmlns:a16="http://schemas.microsoft.com/office/drawing/2014/main" id="{7CC57B1E-EFC4-C24C-B14C-9B03DC823EB3}"/>
              </a:ext>
            </a:extLst>
          </p:cNvPr>
          <p:cNvCxnSpPr/>
          <p:nvPr/>
        </p:nvCxnSpPr>
        <p:spPr>
          <a:xfrm>
            <a:off x="318317" y="5182777"/>
            <a:ext cx="85736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2" name="Straight Connector 681">
            <a:extLst>
              <a:ext uri="{FF2B5EF4-FFF2-40B4-BE49-F238E27FC236}">
                <a16:creationId xmlns:a16="http://schemas.microsoft.com/office/drawing/2014/main" id="{EDC0FCB3-9B72-8D43-9130-29A8370FEC77}"/>
              </a:ext>
            </a:extLst>
          </p:cNvPr>
          <p:cNvCxnSpPr>
            <a:cxnSpLocks/>
          </p:cNvCxnSpPr>
          <p:nvPr/>
        </p:nvCxnSpPr>
        <p:spPr>
          <a:xfrm>
            <a:off x="4775911" y="4904777"/>
            <a:ext cx="0" cy="17223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6" name="Straight Connector 685">
            <a:extLst>
              <a:ext uri="{FF2B5EF4-FFF2-40B4-BE49-F238E27FC236}">
                <a16:creationId xmlns:a16="http://schemas.microsoft.com/office/drawing/2014/main" id="{4DABC46D-8F94-B145-A460-F44035376AEF}"/>
              </a:ext>
            </a:extLst>
          </p:cNvPr>
          <p:cNvCxnSpPr>
            <a:cxnSpLocks/>
          </p:cNvCxnSpPr>
          <p:nvPr/>
        </p:nvCxnSpPr>
        <p:spPr>
          <a:xfrm>
            <a:off x="2009446" y="4902726"/>
            <a:ext cx="0" cy="17223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0" name="Group 129">
            <a:extLst>
              <a:ext uri="{FF2B5EF4-FFF2-40B4-BE49-F238E27FC236}">
                <a16:creationId xmlns:a16="http://schemas.microsoft.com/office/drawing/2014/main" id="{26D00A37-0557-554C-B6B1-EA71C097457D}"/>
              </a:ext>
            </a:extLst>
          </p:cNvPr>
          <p:cNvGrpSpPr/>
          <p:nvPr/>
        </p:nvGrpSpPr>
        <p:grpSpPr>
          <a:xfrm>
            <a:off x="6857998" y="5600861"/>
            <a:ext cx="60762" cy="172968"/>
            <a:chOff x="3305827" y="4379780"/>
            <a:chExt cx="60762" cy="172968"/>
          </a:xfrm>
        </p:grpSpPr>
        <p:cxnSp>
          <p:nvCxnSpPr>
            <p:cNvPr id="131" name="Straight Connector 130">
              <a:extLst>
                <a:ext uri="{FF2B5EF4-FFF2-40B4-BE49-F238E27FC236}">
                  <a16:creationId xmlns:a16="http://schemas.microsoft.com/office/drawing/2014/main" id="{E803CB2E-64B0-7A4B-BE82-D4E6C065CB23}"/>
                </a:ext>
              </a:extLst>
            </p:cNvPr>
            <p:cNvCxnSpPr/>
            <p:nvPr/>
          </p:nvCxnSpPr>
          <p:spPr>
            <a:xfrm>
              <a:off x="3366589" y="4379780"/>
              <a:ext cx="0" cy="1729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29607FC-D6C3-F547-AE8A-13FA7688E8D4}"/>
                </a:ext>
              </a:extLst>
            </p:cNvPr>
            <p:cNvCxnSpPr>
              <a:cxnSpLocks/>
            </p:cNvCxnSpPr>
            <p:nvPr/>
          </p:nvCxnSpPr>
          <p:spPr>
            <a:xfrm flipH="1">
              <a:off x="3307578" y="4382159"/>
              <a:ext cx="586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90BCA75A-33A4-F44C-8C9A-F8664579834A}"/>
                </a:ext>
              </a:extLst>
            </p:cNvPr>
            <p:cNvCxnSpPr>
              <a:cxnSpLocks/>
            </p:cNvCxnSpPr>
            <p:nvPr/>
          </p:nvCxnSpPr>
          <p:spPr>
            <a:xfrm flipH="1">
              <a:off x="3306738" y="4425339"/>
              <a:ext cx="586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10A055B8-D086-6C4B-B466-86D7110C9B58}"/>
                </a:ext>
              </a:extLst>
            </p:cNvPr>
            <p:cNvCxnSpPr>
              <a:cxnSpLocks/>
            </p:cNvCxnSpPr>
            <p:nvPr/>
          </p:nvCxnSpPr>
          <p:spPr>
            <a:xfrm flipH="1">
              <a:off x="3306283" y="4510847"/>
              <a:ext cx="586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F915C958-5559-AA4D-A80B-73FD7CBF4ABD}"/>
                </a:ext>
              </a:extLst>
            </p:cNvPr>
            <p:cNvCxnSpPr>
              <a:cxnSpLocks/>
            </p:cNvCxnSpPr>
            <p:nvPr/>
          </p:nvCxnSpPr>
          <p:spPr>
            <a:xfrm flipH="1">
              <a:off x="3305827" y="4548963"/>
              <a:ext cx="586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B4067DCC-E48D-EA41-9F98-C21F5B3C5589}"/>
                </a:ext>
              </a:extLst>
            </p:cNvPr>
            <p:cNvCxnSpPr>
              <a:cxnSpLocks/>
            </p:cNvCxnSpPr>
            <p:nvPr/>
          </p:nvCxnSpPr>
          <p:spPr>
            <a:xfrm flipH="1">
              <a:off x="3306282" y="4469518"/>
              <a:ext cx="586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7" name="Group 136">
            <a:extLst>
              <a:ext uri="{FF2B5EF4-FFF2-40B4-BE49-F238E27FC236}">
                <a16:creationId xmlns:a16="http://schemas.microsoft.com/office/drawing/2014/main" id="{6AB7F81E-B93B-B946-A60C-57A175EFBF06}"/>
              </a:ext>
            </a:extLst>
          </p:cNvPr>
          <p:cNvGrpSpPr/>
          <p:nvPr/>
        </p:nvGrpSpPr>
        <p:grpSpPr>
          <a:xfrm>
            <a:off x="6452290" y="5597003"/>
            <a:ext cx="62587" cy="172968"/>
            <a:chOff x="3315933" y="4654217"/>
            <a:chExt cx="62587" cy="172968"/>
          </a:xfrm>
        </p:grpSpPr>
        <p:cxnSp>
          <p:nvCxnSpPr>
            <p:cNvPr id="138" name="Straight Connector 137">
              <a:extLst>
                <a:ext uri="{FF2B5EF4-FFF2-40B4-BE49-F238E27FC236}">
                  <a16:creationId xmlns:a16="http://schemas.microsoft.com/office/drawing/2014/main" id="{6B6E5695-3162-3C41-91E5-8AADF177C06A}"/>
                </a:ext>
              </a:extLst>
            </p:cNvPr>
            <p:cNvCxnSpPr/>
            <p:nvPr/>
          </p:nvCxnSpPr>
          <p:spPr>
            <a:xfrm>
              <a:off x="3377347" y="4654217"/>
              <a:ext cx="0" cy="1729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853426DE-B5B5-DE4F-91D1-061A604E36A7}"/>
                </a:ext>
              </a:extLst>
            </p:cNvPr>
            <p:cNvCxnSpPr>
              <a:cxnSpLocks/>
            </p:cNvCxnSpPr>
            <p:nvPr/>
          </p:nvCxnSpPr>
          <p:spPr>
            <a:xfrm flipH="1">
              <a:off x="3316846" y="4655319"/>
              <a:ext cx="586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01E9F010-4389-5A47-A88F-494B8EA21656}"/>
                </a:ext>
              </a:extLst>
            </p:cNvPr>
            <p:cNvCxnSpPr>
              <a:cxnSpLocks/>
            </p:cNvCxnSpPr>
            <p:nvPr/>
          </p:nvCxnSpPr>
          <p:spPr>
            <a:xfrm flipH="1">
              <a:off x="3316391" y="4695640"/>
              <a:ext cx="586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77C3151B-5C6B-0A4B-9DF6-AF1200BDDB6B}"/>
                </a:ext>
              </a:extLst>
            </p:cNvPr>
            <p:cNvCxnSpPr>
              <a:cxnSpLocks/>
            </p:cNvCxnSpPr>
            <p:nvPr/>
          </p:nvCxnSpPr>
          <p:spPr>
            <a:xfrm flipH="1">
              <a:off x="3316389" y="4779115"/>
              <a:ext cx="586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62B7357C-A7C1-544B-96E1-B4DB82A188D9}"/>
                </a:ext>
              </a:extLst>
            </p:cNvPr>
            <p:cNvCxnSpPr>
              <a:cxnSpLocks/>
            </p:cNvCxnSpPr>
            <p:nvPr/>
          </p:nvCxnSpPr>
          <p:spPr>
            <a:xfrm flipH="1">
              <a:off x="3315933" y="4823581"/>
              <a:ext cx="586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AF1DD975-568B-744D-B687-62CA1D66308E}"/>
                </a:ext>
              </a:extLst>
            </p:cNvPr>
            <p:cNvCxnSpPr>
              <a:cxnSpLocks/>
            </p:cNvCxnSpPr>
            <p:nvPr/>
          </p:nvCxnSpPr>
          <p:spPr>
            <a:xfrm flipH="1">
              <a:off x="3319865" y="4736859"/>
              <a:ext cx="586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6" name="Oval 145">
            <a:extLst>
              <a:ext uri="{FF2B5EF4-FFF2-40B4-BE49-F238E27FC236}">
                <a16:creationId xmlns:a16="http://schemas.microsoft.com/office/drawing/2014/main" id="{7F92D9AF-0B5C-2948-BDD5-354D7C7CBD38}"/>
              </a:ext>
            </a:extLst>
          </p:cNvPr>
          <p:cNvSpPr/>
          <p:nvPr/>
        </p:nvSpPr>
        <p:spPr>
          <a:xfrm>
            <a:off x="6932328" y="6035373"/>
            <a:ext cx="36576" cy="36576"/>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41AA48CF-1AC7-9C41-9EBA-4760053C9242}"/>
              </a:ext>
            </a:extLst>
          </p:cNvPr>
          <p:cNvSpPr/>
          <p:nvPr/>
        </p:nvSpPr>
        <p:spPr>
          <a:xfrm>
            <a:off x="6928153" y="5671470"/>
            <a:ext cx="36576" cy="36576"/>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78533AE3-D65E-F74F-8E0F-A7952183A06F}"/>
              </a:ext>
            </a:extLst>
          </p:cNvPr>
          <p:cNvSpPr/>
          <p:nvPr/>
        </p:nvSpPr>
        <p:spPr>
          <a:xfrm>
            <a:off x="6521058" y="6043724"/>
            <a:ext cx="36576" cy="36576"/>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E5510E74-0C00-8244-86EE-1C61339D85D7}"/>
              </a:ext>
            </a:extLst>
          </p:cNvPr>
          <p:cNvSpPr/>
          <p:nvPr/>
        </p:nvSpPr>
        <p:spPr>
          <a:xfrm>
            <a:off x="6516883" y="5665532"/>
            <a:ext cx="36576" cy="36576"/>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5" name="Group 154">
            <a:extLst>
              <a:ext uri="{FF2B5EF4-FFF2-40B4-BE49-F238E27FC236}">
                <a16:creationId xmlns:a16="http://schemas.microsoft.com/office/drawing/2014/main" id="{D75FF740-3211-7946-AE99-014EE6178E41}"/>
              </a:ext>
            </a:extLst>
          </p:cNvPr>
          <p:cNvGrpSpPr/>
          <p:nvPr/>
        </p:nvGrpSpPr>
        <p:grpSpPr>
          <a:xfrm>
            <a:off x="6866860" y="5961098"/>
            <a:ext cx="60762" cy="172968"/>
            <a:chOff x="3305827" y="4379780"/>
            <a:chExt cx="60762" cy="172968"/>
          </a:xfrm>
        </p:grpSpPr>
        <p:cxnSp>
          <p:nvCxnSpPr>
            <p:cNvPr id="156" name="Straight Connector 155">
              <a:extLst>
                <a:ext uri="{FF2B5EF4-FFF2-40B4-BE49-F238E27FC236}">
                  <a16:creationId xmlns:a16="http://schemas.microsoft.com/office/drawing/2014/main" id="{5278FC5B-6F3E-124A-88E6-293B1687194C}"/>
                </a:ext>
              </a:extLst>
            </p:cNvPr>
            <p:cNvCxnSpPr/>
            <p:nvPr/>
          </p:nvCxnSpPr>
          <p:spPr>
            <a:xfrm>
              <a:off x="3366589" y="4379780"/>
              <a:ext cx="0" cy="1729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49F83DC0-F79C-FD4B-9942-829D3C7CAD91}"/>
                </a:ext>
              </a:extLst>
            </p:cNvPr>
            <p:cNvCxnSpPr>
              <a:cxnSpLocks/>
            </p:cNvCxnSpPr>
            <p:nvPr/>
          </p:nvCxnSpPr>
          <p:spPr>
            <a:xfrm flipH="1">
              <a:off x="3307578" y="4382159"/>
              <a:ext cx="586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66441991-6FF6-C945-ADDE-5D454BDA3EBF}"/>
                </a:ext>
              </a:extLst>
            </p:cNvPr>
            <p:cNvCxnSpPr>
              <a:cxnSpLocks/>
            </p:cNvCxnSpPr>
            <p:nvPr/>
          </p:nvCxnSpPr>
          <p:spPr>
            <a:xfrm flipH="1">
              <a:off x="3306738" y="4425339"/>
              <a:ext cx="586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447D2EBC-3C53-7C4B-B068-749335ABE993}"/>
                </a:ext>
              </a:extLst>
            </p:cNvPr>
            <p:cNvCxnSpPr>
              <a:cxnSpLocks/>
            </p:cNvCxnSpPr>
            <p:nvPr/>
          </p:nvCxnSpPr>
          <p:spPr>
            <a:xfrm flipH="1">
              <a:off x="3306283" y="4510847"/>
              <a:ext cx="586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8A642061-9499-9746-B784-9F5E7713724A}"/>
                </a:ext>
              </a:extLst>
            </p:cNvPr>
            <p:cNvCxnSpPr>
              <a:cxnSpLocks/>
            </p:cNvCxnSpPr>
            <p:nvPr/>
          </p:nvCxnSpPr>
          <p:spPr>
            <a:xfrm flipH="1">
              <a:off x="3305827" y="4548963"/>
              <a:ext cx="586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4D2D8C48-8063-3044-AB8B-B26DA6A6A522}"/>
                </a:ext>
              </a:extLst>
            </p:cNvPr>
            <p:cNvCxnSpPr>
              <a:cxnSpLocks/>
            </p:cNvCxnSpPr>
            <p:nvPr/>
          </p:nvCxnSpPr>
          <p:spPr>
            <a:xfrm flipH="1">
              <a:off x="3306282" y="4469518"/>
              <a:ext cx="586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62" name="Straight Connector 161">
            <a:extLst>
              <a:ext uri="{FF2B5EF4-FFF2-40B4-BE49-F238E27FC236}">
                <a16:creationId xmlns:a16="http://schemas.microsoft.com/office/drawing/2014/main" id="{6C3CD72F-2147-184F-9C2E-E35A9E2D92CF}"/>
              </a:ext>
            </a:extLst>
          </p:cNvPr>
          <p:cNvCxnSpPr>
            <a:cxnSpLocks/>
          </p:cNvCxnSpPr>
          <p:nvPr/>
        </p:nvCxnSpPr>
        <p:spPr>
          <a:xfrm>
            <a:off x="6531695" y="5686462"/>
            <a:ext cx="836001" cy="344710"/>
          </a:xfrm>
          <a:prstGeom prst="line">
            <a:avLst/>
          </a:prstGeom>
          <a:ln w="158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7AD93718-F80B-5D49-BAE4-5A2FCC1CBCE0}"/>
              </a:ext>
            </a:extLst>
          </p:cNvPr>
          <p:cNvCxnSpPr>
            <a:cxnSpLocks/>
          </p:cNvCxnSpPr>
          <p:nvPr/>
        </p:nvCxnSpPr>
        <p:spPr>
          <a:xfrm>
            <a:off x="6953740" y="5696010"/>
            <a:ext cx="421078" cy="336368"/>
          </a:xfrm>
          <a:prstGeom prst="line">
            <a:avLst/>
          </a:prstGeom>
          <a:ln w="158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44" name="Oval 143">
            <a:extLst>
              <a:ext uri="{FF2B5EF4-FFF2-40B4-BE49-F238E27FC236}">
                <a16:creationId xmlns:a16="http://schemas.microsoft.com/office/drawing/2014/main" id="{1B95DFB7-DBBA-0549-AFAA-1F3975AE79CE}"/>
              </a:ext>
            </a:extLst>
          </p:cNvPr>
          <p:cNvSpPr/>
          <p:nvPr/>
        </p:nvSpPr>
        <p:spPr>
          <a:xfrm>
            <a:off x="7356298" y="6020672"/>
            <a:ext cx="36576" cy="36576"/>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229DBC21-831E-9647-B678-54BE1EA0C188}"/>
              </a:ext>
            </a:extLst>
          </p:cNvPr>
          <p:cNvSpPr/>
          <p:nvPr/>
        </p:nvSpPr>
        <p:spPr>
          <a:xfrm flipV="1">
            <a:off x="7350122" y="5450822"/>
            <a:ext cx="36576" cy="36576"/>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5" name="Straight Connector 234">
            <a:extLst>
              <a:ext uri="{FF2B5EF4-FFF2-40B4-BE49-F238E27FC236}">
                <a16:creationId xmlns:a16="http://schemas.microsoft.com/office/drawing/2014/main" id="{C8012B45-B96F-1148-BEB8-489C516AEF4E}"/>
              </a:ext>
            </a:extLst>
          </p:cNvPr>
          <p:cNvCxnSpPr>
            <a:cxnSpLocks/>
          </p:cNvCxnSpPr>
          <p:nvPr/>
        </p:nvCxnSpPr>
        <p:spPr>
          <a:xfrm>
            <a:off x="7382900" y="5473818"/>
            <a:ext cx="836001" cy="344710"/>
          </a:xfrm>
          <a:prstGeom prst="line">
            <a:avLst/>
          </a:prstGeom>
          <a:ln w="158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DA36AE39-7D5B-164F-954F-0F80EF1793AB}"/>
              </a:ext>
            </a:extLst>
          </p:cNvPr>
          <p:cNvCxnSpPr>
            <a:cxnSpLocks/>
          </p:cNvCxnSpPr>
          <p:nvPr/>
        </p:nvCxnSpPr>
        <p:spPr>
          <a:xfrm>
            <a:off x="7811295" y="5470666"/>
            <a:ext cx="415346" cy="338212"/>
          </a:xfrm>
          <a:prstGeom prst="line">
            <a:avLst/>
          </a:prstGeom>
          <a:ln w="158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237" name="Oval 236">
            <a:extLst>
              <a:ext uri="{FF2B5EF4-FFF2-40B4-BE49-F238E27FC236}">
                <a16:creationId xmlns:a16="http://schemas.microsoft.com/office/drawing/2014/main" id="{FE2DB2A4-18F4-5F4B-BBB5-0C35BD32882E}"/>
              </a:ext>
            </a:extLst>
          </p:cNvPr>
          <p:cNvSpPr/>
          <p:nvPr/>
        </p:nvSpPr>
        <p:spPr>
          <a:xfrm flipV="1">
            <a:off x="7796872" y="5452872"/>
            <a:ext cx="36576" cy="36576"/>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7" name="Straight Connector 196">
            <a:extLst>
              <a:ext uri="{FF2B5EF4-FFF2-40B4-BE49-F238E27FC236}">
                <a16:creationId xmlns:a16="http://schemas.microsoft.com/office/drawing/2014/main" id="{FEFB0DBF-E1D1-464B-9DE2-8153F71E2CFF}"/>
              </a:ext>
            </a:extLst>
          </p:cNvPr>
          <p:cNvCxnSpPr>
            <a:cxnSpLocks/>
          </p:cNvCxnSpPr>
          <p:nvPr/>
        </p:nvCxnSpPr>
        <p:spPr>
          <a:xfrm flipV="1">
            <a:off x="6968622" y="6097960"/>
            <a:ext cx="836001" cy="344710"/>
          </a:xfrm>
          <a:prstGeom prst="line">
            <a:avLst/>
          </a:prstGeom>
          <a:ln w="158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2462E14A-5F1F-BE42-8A07-39C064DE74EE}"/>
              </a:ext>
            </a:extLst>
          </p:cNvPr>
          <p:cNvCxnSpPr>
            <a:cxnSpLocks/>
          </p:cNvCxnSpPr>
          <p:nvPr/>
        </p:nvCxnSpPr>
        <p:spPr>
          <a:xfrm flipV="1">
            <a:off x="7391575" y="6093658"/>
            <a:ext cx="415346" cy="338212"/>
          </a:xfrm>
          <a:prstGeom prst="line">
            <a:avLst/>
          </a:prstGeom>
          <a:ln w="158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79" name="Oval 178">
            <a:extLst>
              <a:ext uri="{FF2B5EF4-FFF2-40B4-BE49-F238E27FC236}">
                <a16:creationId xmlns:a16="http://schemas.microsoft.com/office/drawing/2014/main" id="{3FD08319-FE31-5B44-859B-95AE5119F56D}"/>
              </a:ext>
            </a:extLst>
          </p:cNvPr>
          <p:cNvSpPr/>
          <p:nvPr/>
        </p:nvSpPr>
        <p:spPr>
          <a:xfrm flipV="1">
            <a:off x="7391575" y="6408920"/>
            <a:ext cx="36576" cy="36576"/>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29B87044-40BA-9947-A6EE-B9E4D57ACCB6}"/>
              </a:ext>
            </a:extLst>
          </p:cNvPr>
          <p:cNvSpPr/>
          <p:nvPr/>
        </p:nvSpPr>
        <p:spPr>
          <a:xfrm flipV="1">
            <a:off x="6966916" y="6424047"/>
            <a:ext cx="36576" cy="36576"/>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7" name="Oval 776">
            <a:extLst>
              <a:ext uri="{FF2B5EF4-FFF2-40B4-BE49-F238E27FC236}">
                <a16:creationId xmlns:a16="http://schemas.microsoft.com/office/drawing/2014/main" id="{CE2313EA-3D36-9445-8FDE-DB56E1CD9F0A}"/>
              </a:ext>
            </a:extLst>
          </p:cNvPr>
          <p:cNvSpPr/>
          <p:nvPr/>
        </p:nvSpPr>
        <p:spPr>
          <a:xfrm>
            <a:off x="7782881" y="6081320"/>
            <a:ext cx="36576" cy="36576"/>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0" name="Oval 779">
            <a:extLst>
              <a:ext uri="{FF2B5EF4-FFF2-40B4-BE49-F238E27FC236}">
                <a16:creationId xmlns:a16="http://schemas.microsoft.com/office/drawing/2014/main" id="{ECB87C02-6689-2B4A-9215-CF30297D891B}"/>
              </a:ext>
            </a:extLst>
          </p:cNvPr>
          <p:cNvSpPr/>
          <p:nvPr/>
        </p:nvSpPr>
        <p:spPr>
          <a:xfrm>
            <a:off x="8216445" y="5808030"/>
            <a:ext cx="36576" cy="36576"/>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8" name="Straight Connector 787">
            <a:extLst>
              <a:ext uri="{FF2B5EF4-FFF2-40B4-BE49-F238E27FC236}">
                <a16:creationId xmlns:a16="http://schemas.microsoft.com/office/drawing/2014/main" id="{6D916B44-2D80-114F-AFD5-CCD8DA81315C}"/>
              </a:ext>
            </a:extLst>
          </p:cNvPr>
          <p:cNvCxnSpPr>
            <a:cxnSpLocks/>
          </p:cNvCxnSpPr>
          <p:nvPr/>
        </p:nvCxnSpPr>
        <p:spPr>
          <a:xfrm>
            <a:off x="5213896" y="5618166"/>
            <a:ext cx="0" cy="519963"/>
          </a:xfrm>
          <a:prstGeom prst="line">
            <a:avLst/>
          </a:prstGeom>
          <a:ln w="15875">
            <a:solidFill>
              <a:schemeClr val="accent4">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789" name="TextBox 788">
            <a:extLst>
              <a:ext uri="{FF2B5EF4-FFF2-40B4-BE49-F238E27FC236}">
                <a16:creationId xmlns:a16="http://schemas.microsoft.com/office/drawing/2014/main" id="{0E775AE4-09B8-0142-BD22-FB6002240B4B}"/>
              </a:ext>
            </a:extLst>
          </p:cNvPr>
          <p:cNvSpPr txBox="1"/>
          <p:nvPr/>
        </p:nvSpPr>
        <p:spPr>
          <a:xfrm>
            <a:off x="4777064" y="4897553"/>
            <a:ext cx="1584932" cy="307777"/>
          </a:xfrm>
          <a:prstGeom prst="rect">
            <a:avLst/>
          </a:prstGeom>
          <a:noFill/>
        </p:spPr>
        <p:txBody>
          <a:bodyPr wrap="square" rtlCol="0">
            <a:spAutoFit/>
          </a:bodyPr>
          <a:lstStyle/>
          <a:p>
            <a:r>
              <a:rPr lang="en-US" sz="1400" dirty="0"/>
              <a:t>Vertical members        </a:t>
            </a:r>
          </a:p>
        </p:txBody>
      </p:sp>
      <p:grpSp>
        <p:nvGrpSpPr>
          <p:cNvPr id="801" name="Group 800">
            <a:extLst>
              <a:ext uri="{FF2B5EF4-FFF2-40B4-BE49-F238E27FC236}">
                <a16:creationId xmlns:a16="http://schemas.microsoft.com/office/drawing/2014/main" id="{74D58528-3B4D-6240-8442-A4A7C02BFD1D}"/>
              </a:ext>
            </a:extLst>
          </p:cNvPr>
          <p:cNvGrpSpPr/>
          <p:nvPr/>
        </p:nvGrpSpPr>
        <p:grpSpPr>
          <a:xfrm>
            <a:off x="2436734" y="5606849"/>
            <a:ext cx="1826529" cy="561287"/>
            <a:chOff x="2792549" y="2995502"/>
            <a:chExt cx="1826529" cy="561287"/>
          </a:xfrm>
        </p:grpSpPr>
        <p:cxnSp>
          <p:nvCxnSpPr>
            <p:cNvPr id="199" name="Straight Connector 198">
              <a:extLst>
                <a:ext uri="{FF2B5EF4-FFF2-40B4-BE49-F238E27FC236}">
                  <a16:creationId xmlns:a16="http://schemas.microsoft.com/office/drawing/2014/main" id="{64CC9BCF-577D-A94A-BACD-76927424D7BB}"/>
                </a:ext>
              </a:extLst>
            </p:cNvPr>
            <p:cNvCxnSpPr>
              <a:cxnSpLocks/>
            </p:cNvCxnSpPr>
            <p:nvPr/>
          </p:nvCxnSpPr>
          <p:spPr>
            <a:xfrm>
              <a:off x="3279924" y="3091468"/>
              <a:ext cx="444349" cy="0"/>
            </a:xfrm>
            <a:prstGeom prst="line">
              <a:avLst/>
            </a:prstGeom>
            <a:ln w="2222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1BAD6747-5FC7-C94F-A9FF-222FE7D4AF6E}"/>
                </a:ext>
              </a:extLst>
            </p:cNvPr>
            <p:cNvCxnSpPr>
              <a:cxnSpLocks/>
            </p:cNvCxnSpPr>
            <p:nvPr/>
          </p:nvCxnSpPr>
          <p:spPr>
            <a:xfrm>
              <a:off x="3725951" y="3473073"/>
              <a:ext cx="444349" cy="0"/>
            </a:xfrm>
            <a:prstGeom prst="line">
              <a:avLst/>
            </a:prstGeom>
            <a:ln w="2222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E3A5E2FD-5A20-1742-98F2-3118844AC2A2}"/>
                </a:ext>
              </a:extLst>
            </p:cNvPr>
            <p:cNvCxnSpPr>
              <a:cxnSpLocks/>
            </p:cNvCxnSpPr>
            <p:nvPr/>
          </p:nvCxnSpPr>
          <p:spPr>
            <a:xfrm>
              <a:off x="4170171" y="3088603"/>
              <a:ext cx="444349" cy="0"/>
            </a:xfrm>
            <a:prstGeom prst="line">
              <a:avLst/>
            </a:prstGeom>
            <a:ln w="2222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nvGrpSpPr>
            <p:cNvPr id="700" name="Group 699">
              <a:extLst>
                <a:ext uri="{FF2B5EF4-FFF2-40B4-BE49-F238E27FC236}">
                  <a16:creationId xmlns:a16="http://schemas.microsoft.com/office/drawing/2014/main" id="{7E285BCB-8836-0C43-9DA0-A3DE784199C3}"/>
                </a:ext>
              </a:extLst>
            </p:cNvPr>
            <p:cNvGrpSpPr/>
            <p:nvPr/>
          </p:nvGrpSpPr>
          <p:grpSpPr>
            <a:xfrm>
              <a:off x="3198257" y="2999360"/>
              <a:ext cx="60762" cy="172968"/>
              <a:chOff x="3305827" y="4379780"/>
              <a:chExt cx="60762" cy="172968"/>
            </a:xfrm>
          </p:grpSpPr>
          <p:cxnSp>
            <p:nvCxnSpPr>
              <p:cNvPr id="701" name="Straight Connector 700">
                <a:extLst>
                  <a:ext uri="{FF2B5EF4-FFF2-40B4-BE49-F238E27FC236}">
                    <a16:creationId xmlns:a16="http://schemas.microsoft.com/office/drawing/2014/main" id="{93A710F8-BC6E-E54A-BEE3-FD2F64F119B9}"/>
                  </a:ext>
                </a:extLst>
              </p:cNvPr>
              <p:cNvCxnSpPr/>
              <p:nvPr/>
            </p:nvCxnSpPr>
            <p:spPr>
              <a:xfrm>
                <a:off x="3366589" y="4379780"/>
                <a:ext cx="0" cy="1729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2" name="Straight Connector 701">
                <a:extLst>
                  <a:ext uri="{FF2B5EF4-FFF2-40B4-BE49-F238E27FC236}">
                    <a16:creationId xmlns:a16="http://schemas.microsoft.com/office/drawing/2014/main" id="{2D05A210-DEEB-E244-B26A-FFE6A6F66644}"/>
                  </a:ext>
                </a:extLst>
              </p:cNvPr>
              <p:cNvCxnSpPr>
                <a:cxnSpLocks/>
              </p:cNvCxnSpPr>
              <p:nvPr/>
            </p:nvCxnSpPr>
            <p:spPr>
              <a:xfrm flipH="1">
                <a:off x="3307578" y="4382159"/>
                <a:ext cx="586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3" name="Straight Connector 702">
                <a:extLst>
                  <a:ext uri="{FF2B5EF4-FFF2-40B4-BE49-F238E27FC236}">
                    <a16:creationId xmlns:a16="http://schemas.microsoft.com/office/drawing/2014/main" id="{28F65851-3027-4449-AFD2-A840CC0C0F7B}"/>
                  </a:ext>
                </a:extLst>
              </p:cNvPr>
              <p:cNvCxnSpPr>
                <a:cxnSpLocks/>
              </p:cNvCxnSpPr>
              <p:nvPr/>
            </p:nvCxnSpPr>
            <p:spPr>
              <a:xfrm flipH="1">
                <a:off x="3306738" y="4425339"/>
                <a:ext cx="586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4" name="Straight Connector 703">
                <a:extLst>
                  <a:ext uri="{FF2B5EF4-FFF2-40B4-BE49-F238E27FC236}">
                    <a16:creationId xmlns:a16="http://schemas.microsoft.com/office/drawing/2014/main" id="{774745A4-BC3B-3149-AFD5-9BF5F6B5C85C}"/>
                  </a:ext>
                </a:extLst>
              </p:cNvPr>
              <p:cNvCxnSpPr>
                <a:cxnSpLocks/>
              </p:cNvCxnSpPr>
              <p:nvPr/>
            </p:nvCxnSpPr>
            <p:spPr>
              <a:xfrm flipH="1">
                <a:off x="3306283" y="4510847"/>
                <a:ext cx="586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5" name="Straight Connector 704">
                <a:extLst>
                  <a:ext uri="{FF2B5EF4-FFF2-40B4-BE49-F238E27FC236}">
                    <a16:creationId xmlns:a16="http://schemas.microsoft.com/office/drawing/2014/main" id="{91862569-7129-0743-B72B-25D981731816}"/>
                  </a:ext>
                </a:extLst>
              </p:cNvPr>
              <p:cNvCxnSpPr>
                <a:cxnSpLocks/>
              </p:cNvCxnSpPr>
              <p:nvPr/>
            </p:nvCxnSpPr>
            <p:spPr>
              <a:xfrm flipH="1">
                <a:off x="3305827" y="4548963"/>
                <a:ext cx="586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6" name="Straight Connector 705">
                <a:extLst>
                  <a:ext uri="{FF2B5EF4-FFF2-40B4-BE49-F238E27FC236}">
                    <a16:creationId xmlns:a16="http://schemas.microsoft.com/office/drawing/2014/main" id="{216438F4-7C89-7F46-BC75-9B57644F38ED}"/>
                  </a:ext>
                </a:extLst>
              </p:cNvPr>
              <p:cNvCxnSpPr>
                <a:cxnSpLocks/>
              </p:cNvCxnSpPr>
              <p:nvPr/>
            </p:nvCxnSpPr>
            <p:spPr>
              <a:xfrm flipH="1">
                <a:off x="3306282" y="4469518"/>
                <a:ext cx="586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07" name="Group 706">
              <a:extLst>
                <a:ext uri="{FF2B5EF4-FFF2-40B4-BE49-F238E27FC236}">
                  <a16:creationId xmlns:a16="http://schemas.microsoft.com/office/drawing/2014/main" id="{169D8C57-7C83-804B-9165-0A872AC55CD7}"/>
                </a:ext>
              </a:extLst>
            </p:cNvPr>
            <p:cNvGrpSpPr/>
            <p:nvPr/>
          </p:nvGrpSpPr>
          <p:grpSpPr>
            <a:xfrm>
              <a:off x="2792549" y="2995502"/>
              <a:ext cx="62587" cy="172968"/>
              <a:chOff x="3315933" y="4654217"/>
              <a:chExt cx="62587" cy="172968"/>
            </a:xfrm>
          </p:grpSpPr>
          <p:cxnSp>
            <p:nvCxnSpPr>
              <p:cNvPr id="708" name="Straight Connector 707">
                <a:extLst>
                  <a:ext uri="{FF2B5EF4-FFF2-40B4-BE49-F238E27FC236}">
                    <a16:creationId xmlns:a16="http://schemas.microsoft.com/office/drawing/2014/main" id="{8F61B21D-7C36-FA4C-AA6C-AB45FEE5D38E}"/>
                  </a:ext>
                </a:extLst>
              </p:cNvPr>
              <p:cNvCxnSpPr/>
              <p:nvPr/>
            </p:nvCxnSpPr>
            <p:spPr>
              <a:xfrm>
                <a:off x="3377347" y="4654217"/>
                <a:ext cx="0" cy="1729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9" name="Straight Connector 708">
                <a:extLst>
                  <a:ext uri="{FF2B5EF4-FFF2-40B4-BE49-F238E27FC236}">
                    <a16:creationId xmlns:a16="http://schemas.microsoft.com/office/drawing/2014/main" id="{14716BC7-07A0-5443-91A0-E490756E8C8C}"/>
                  </a:ext>
                </a:extLst>
              </p:cNvPr>
              <p:cNvCxnSpPr>
                <a:cxnSpLocks/>
              </p:cNvCxnSpPr>
              <p:nvPr/>
            </p:nvCxnSpPr>
            <p:spPr>
              <a:xfrm flipH="1">
                <a:off x="3316846" y="4655319"/>
                <a:ext cx="586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0" name="Straight Connector 709">
                <a:extLst>
                  <a:ext uri="{FF2B5EF4-FFF2-40B4-BE49-F238E27FC236}">
                    <a16:creationId xmlns:a16="http://schemas.microsoft.com/office/drawing/2014/main" id="{1D90A990-6DD6-E648-BC09-3A628FAC7E48}"/>
                  </a:ext>
                </a:extLst>
              </p:cNvPr>
              <p:cNvCxnSpPr>
                <a:cxnSpLocks/>
              </p:cNvCxnSpPr>
              <p:nvPr/>
            </p:nvCxnSpPr>
            <p:spPr>
              <a:xfrm flipH="1">
                <a:off x="3316391" y="4695640"/>
                <a:ext cx="586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1" name="Straight Connector 710">
                <a:extLst>
                  <a:ext uri="{FF2B5EF4-FFF2-40B4-BE49-F238E27FC236}">
                    <a16:creationId xmlns:a16="http://schemas.microsoft.com/office/drawing/2014/main" id="{8132A989-14B8-0647-B61D-4FF78A0219F6}"/>
                  </a:ext>
                </a:extLst>
              </p:cNvPr>
              <p:cNvCxnSpPr>
                <a:cxnSpLocks/>
              </p:cNvCxnSpPr>
              <p:nvPr/>
            </p:nvCxnSpPr>
            <p:spPr>
              <a:xfrm flipH="1">
                <a:off x="3316389" y="4779115"/>
                <a:ext cx="586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2" name="Straight Connector 711">
                <a:extLst>
                  <a:ext uri="{FF2B5EF4-FFF2-40B4-BE49-F238E27FC236}">
                    <a16:creationId xmlns:a16="http://schemas.microsoft.com/office/drawing/2014/main" id="{9F214610-50DD-C34C-939E-209243996593}"/>
                  </a:ext>
                </a:extLst>
              </p:cNvPr>
              <p:cNvCxnSpPr>
                <a:cxnSpLocks/>
              </p:cNvCxnSpPr>
              <p:nvPr/>
            </p:nvCxnSpPr>
            <p:spPr>
              <a:xfrm flipH="1">
                <a:off x="3315933" y="4823581"/>
                <a:ext cx="586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3" name="Straight Connector 712">
                <a:extLst>
                  <a:ext uri="{FF2B5EF4-FFF2-40B4-BE49-F238E27FC236}">
                    <a16:creationId xmlns:a16="http://schemas.microsoft.com/office/drawing/2014/main" id="{12117734-CFFD-4F40-A532-457408C5C87A}"/>
                  </a:ext>
                </a:extLst>
              </p:cNvPr>
              <p:cNvCxnSpPr>
                <a:cxnSpLocks/>
              </p:cNvCxnSpPr>
              <p:nvPr/>
            </p:nvCxnSpPr>
            <p:spPr>
              <a:xfrm flipH="1">
                <a:off x="3319865" y="4736859"/>
                <a:ext cx="586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14" name="Oval 713">
              <a:extLst>
                <a:ext uri="{FF2B5EF4-FFF2-40B4-BE49-F238E27FC236}">
                  <a16:creationId xmlns:a16="http://schemas.microsoft.com/office/drawing/2014/main" id="{84D6D657-ACF5-3844-81E3-806826A671D3}"/>
                </a:ext>
              </a:extLst>
            </p:cNvPr>
            <p:cNvSpPr/>
            <p:nvPr/>
          </p:nvSpPr>
          <p:spPr>
            <a:xfrm>
              <a:off x="3272587" y="3452040"/>
              <a:ext cx="36576" cy="36576"/>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5" name="Oval 714">
              <a:extLst>
                <a:ext uri="{FF2B5EF4-FFF2-40B4-BE49-F238E27FC236}">
                  <a16:creationId xmlns:a16="http://schemas.microsoft.com/office/drawing/2014/main" id="{412F0F38-07E9-FA40-A945-7269FBC1A4ED}"/>
                </a:ext>
              </a:extLst>
            </p:cNvPr>
            <p:cNvSpPr/>
            <p:nvPr/>
          </p:nvSpPr>
          <p:spPr>
            <a:xfrm>
              <a:off x="3268412" y="3069969"/>
              <a:ext cx="36576" cy="36576"/>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 name="Oval 715">
              <a:extLst>
                <a:ext uri="{FF2B5EF4-FFF2-40B4-BE49-F238E27FC236}">
                  <a16:creationId xmlns:a16="http://schemas.microsoft.com/office/drawing/2014/main" id="{AADCB741-E31F-934A-8E99-EAD3E9B257CE}"/>
                </a:ext>
              </a:extLst>
            </p:cNvPr>
            <p:cNvSpPr/>
            <p:nvPr/>
          </p:nvSpPr>
          <p:spPr>
            <a:xfrm>
              <a:off x="2857142" y="3064031"/>
              <a:ext cx="36576" cy="36576"/>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7" name="Group 716">
              <a:extLst>
                <a:ext uri="{FF2B5EF4-FFF2-40B4-BE49-F238E27FC236}">
                  <a16:creationId xmlns:a16="http://schemas.microsoft.com/office/drawing/2014/main" id="{5F437039-9B9E-C348-8434-5864C1406675}"/>
                </a:ext>
              </a:extLst>
            </p:cNvPr>
            <p:cNvGrpSpPr/>
            <p:nvPr/>
          </p:nvGrpSpPr>
          <p:grpSpPr>
            <a:xfrm>
              <a:off x="3207119" y="3383821"/>
              <a:ext cx="60762" cy="172968"/>
              <a:chOff x="3305827" y="4379780"/>
              <a:chExt cx="60762" cy="172968"/>
            </a:xfrm>
          </p:grpSpPr>
          <p:cxnSp>
            <p:nvCxnSpPr>
              <p:cNvPr id="718" name="Straight Connector 717">
                <a:extLst>
                  <a:ext uri="{FF2B5EF4-FFF2-40B4-BE49-F238E27FC236}">
                    <a16:creationId xmlns:a16="http://schemas.microsoft.com/office/drawing/2014/main" id="{18478B99-C9CB-4245-9412-84479FA66DFD}"/>
                  </a:ext>
                </a:extLst>
              </p:cNvPr>
              <p:cNvCxnSpPr/>
              <p:nvPr/>
            </p:nvCxnSpPr>
            <p:spPr>
              <a:xfrm>
                <a:off x="3366589" y="4379780"/>
                <a:ext cx="0" cy="1729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9" name="Straight Connector 718">
                <a:extLst>
                  <a:ext uri="{FF2B5EF4-FFF2-40B4-BE49-F238E27FC236}">
                    <a16:creationId xmlns:a16="http://schemas.microsoft.com/office/drawing/2014/main" id="{6D4B8166-53F1-D943-9AE0-8A9BE9F83D07}"/>
                  </a:ext>
                </a:extLst>
              </p:cNvPr>
              <p:cNvCxnSpPr>
                <a:cxnSpLocks/>
              </p:cNvCxnSpPr>
              <p:nvPr/>
            </p:nvCxnSpPr>
            <p:spPr>
              <a:xfrm flipH="1">
                <a:off x="3307578" y="4382159"/>
                <a:ext cx="586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0" name="Straight Connector 719">
                <a:extLst>
                  <a:ext uri="{FF2B5EF4-FFF2-40B4-BE49-F238E27FC236}">
                    <a16:creationId xmlns:a16="http://schemas.microsoft.com/office/drawing/2014/main" id="{E2071A05-832F-3847-BB42-98D20A7A20EE}"/>
                  </a:ext>
                </a:extLst>
              </p:cNvPr>
              <p:cNvCxnSpPr>
                <a:cxnSpLocks/>
              </p:cNvCxnSpPr>
              <p:nvPr/>
            </p:nvCxnSpPr>
            <p:spPr>
              <a:xfrm flipH="1">
                <a:off x="3306738" y="4425339"/>
                <a:ext cx="586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1" name="Straight Connector 720">
                <a:extLst>
                  <a:ext uri="{FF2B5EF4-FFF2-40B4-BE49-F238E27FC236}">
                    <a16:creationId xmlns:a16="http://schemas.microsoft.com/office/drawing/2014/main" id="{15BE1049-3964-C143-BD6F-85E17A24A469}"/>
                  </a:ext>
                </a:extLst>
              </p:cNvPr>
              <p:cNvCxnSpPr>
                <a:cxnSpLocks/>
              </p:cNvCxnSpPr>
              <p:nvPr/>
            </p:nvCxnSpPr>
            <p:spPr>
              <a:xfrm flipH="1">
                <a:off x="3306283" y="4510847"/>
                <a:ext cx="586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2" name="Straight Connector 721">
                <a:extLst>
                  <a:ext uri="{FF2B5EF4-FFF2-40B4-BE49-F238E27FC236}">
                    <a16:creationId xmlns:a16="http://schemas.microsoft.com/office/drawing/2014/main" id="{DD6EF9E9-E856-9D42-B39F-97014E38E002}"/>
                  </a:ext>
                </a:extLst>
              </p:cNvPr>
              <p:cNvCxnSpPr>
                <a:cxnSpLocks/>
              </p:cNvCxnSpPr>
              <p:nvPr/>
            </p:nvCxnSpPr>
            <p:spPr>
              <a:xfrm flipH="1">
                <a:off x="3305827" y="4548963"/>
                <a:ext cx="586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3" name="Straight Connector 722">
                <a:extLst>
                  <a:ext uri="{FF2B5EF4-FFF2-40B4-BE49-F238E27FC236}">
                    <a16:creationId xmlns:a16="http://schemas.microsoft.com/office/drawing/2014/main" id="{B0686876-B812-3A42-A7B9-7F2BB23FFD85}"/>
                  </a:ext>
                </a:extLst>
              </p:cNvPr>
              <p:cNvCxnSpPr>
                <a:cxnSpLocks/>
              </p:cNvCxnSpPr>
              <p:nvPr/>
            </p:nvCxnSpPr>
            <p:spPr>
              <a:xfrm flipH="1">
                <a:off x="3306282" y="4469518"/>
                <a:ext cx="586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92" name="Oval 791">
              <a:extLst>
                <a:ext uri="{FF2B5EF4-FFF2-40B4-BE49-F238E27FC236}">
                  <a16:creationId xmlns:a16="http://schemas.microsoft.com/office/drawing/2014/main" id="{3CFEDDD0-418A-C04C-A4DD-EA4299ED1D63}"/>
                </a:ext>
              </a:extLst>
            </p:cNvPr>
            <p:cNvSpPr/>
            <p:nvPr/>
          </p:nvSpPr>
          <p:spPr>
            <a:xfrm>
              <a:off x="3711492" y="3070972"/>
              <a:ext cx="36576" cy="36576"/>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3" name="Oval 792">
              <a:extLst>
                <a:ext uri="{FF2B5EF4-FFF2-40B4-BE49-F238E27FC236}">
                  <a16:creationId xmlns:a16="http://schemas.microsoft.com/office/drawing/2014/main" id="{0408D1A0-41F0-7E4C-A806-C26EE51EBD1B}"/>
                </a:ext>
              </a:extLst>
            </p:cNvPr>
            <p:cNvSpPr/>
            <p:nvPr/>
          </p:nvSpPr>
          <p:spPr>
            <a:xfrm>
              <a:off x="4166685" y="3065919"/>
              <a:ext cx="36576" cy="36576"/>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4" name="Oval 793">
              <a:extLst>
                <a:ext uri="{FF2B5EF4-FFF2-40B4-BE49-F238E27FC236}">
                  <a16:creationId xmlns:a16="http://schemas.microsoft.com/office/drawing/2014/main" id="{E0479157-00B3-6047-85FE-1F12EA04BBA4}"/>
                </a:ext>
              </a:extLst>
            </p:cNvPr>
            <p:cNvSpPr/>
            <p:nvPr/>
          </p:nvSpPr>
          <p:spPr>
            <a:xfrm>
              <a:off x="3706440" y="3453494"/>
              <a:ext cx="36576" cy="36576"/>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5" name="Oval 794">
              <a:extLst>
                <a:ext uri="{FF2B5EF4-FFF2-40B4-BE49-F238E27FC236}">
                  <a16:creationId xmlns:a16="http://schemas.microsoft.com/office/drawing/2014/main" id="{96C66D6D-0F33-E141-96BC-6D6176DAE185}"/>
                </a:ext>
              </a:extLst>
            </p:cNvPr>
            <p:cNvSpPr/>
            <p:nvPr/>
          </p:nvSpPr>
          <p:spPr>
            <a:xfrm>
              <a:off x="4161633" y="3454497"/>
              <a:ext cx="36576" cy="36576"/>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 name="Oval 797">
              <a:extLst>
                <a:ext uri="{FF2B5EF4-FFF2-40B4-BE49-F238E27FC236}">
                  <a16:creationId xmlns:a16="http://schemas.microsoft.com/office/drawing/2014/main" id="{9C268CB8-94CC-624E-B2C0-DC0002F18F7D}"/>
                </a:ext>
              </a:extLst>
            </p:cNvPr>
            <p:cNvSpPr/>
            <p:nvPr/>
          </p:nvSpPr>
          <p:spPr>
            <a:xfrm>
              <a:off x="4582502" y="3063875"/>
              <a:ext cx="36576" cy="36576"/>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3" name="Group 802">
            <a:extLst>
              <a:ext uri="{FF2B5EF4-FFF2-40B4-BE49-F238E27FC236}">
                <a16:creationId xmlns:a16="http://schemas.microsoft.com/office/drawing/2014/main" id="{FEB8E341-FDEC-8F4D-896A-93FDED262750}"/>
              </a:ext>
            </a:extLst>
          </p:cNvPr>
          <p:cNvGrpSpPr/>
          <p:nvPr/>
        </p:nvGrpSpPr>
        <p:grpSpPr>
          <a:xfrm>
            <a:off x="7956867" y="3792426"/>
            <a:ext cx="634717" cy="586727"/>
            <a:chOff x="862869" y="2952532"/>
            <a:chExt cx="912129" cy="843165"/>
          </a:xfrm>
        </p:grpSpPr>
        <p:cxnSp>
          <p:nvCxnSpPr>
            <p:cNvPr id="804" name="Straight Arrow Connector 803">
              <a:extLst>
                <a:ext uri="{FF2B5EF4-FFF2-40B4-BE49-F238E27FC236}">
                  <a16:creationId xmlns:a16="http://schemas.microsoft.com/office/drawing/2014/main" id="{31201EB3-9688-DF46-A732-C031B0D1C404}"/>
                </a:ext>
              </a:extLst>
            </p:cNvPr>
            <p:cNvCxnSpPr>
              <a:cxnSpLocks/>
            </p:cNvCxnSpPr>
            <p:nvPr/>
          </p:nvCxnSpPr>
          <p:spPr>
            <a:xfrm flipV="1">
              <a:off x="862869" y="3043799"/>
              <a:ext cx="0" cy="751898"/>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05" name="Straight Arrow Connector 804">
              <a:extLst>
                <a:ext uri="{FF2B5EF4-FFF2-40B4-BE49-F238E27FC236}">
                  <a16:creationId xmlns:a16="http://schemas.microsoft.com/office/drawing/2014/main" id="{D8FC5D75-EB73-AA43-801B-5313682B366E}"/>
                </a:ext>
              </a:extLst>
            </p:cNvPr>
            <p:cNvCxnSpPr>
              <a:cxnSpLocks/>
            </p:cNvCxnSpPr>
            <p:nvPr/>
          </p:nvCxnSpPr>
          <p:spPr>
            <a:xfrm>
              <a:off x="862869" y="3794534"/>
              <a:ext cx="774818" cy="0"/>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806" name="TextBox 805">
              <a:extLst>
                <a:ext uri="{FF2B5EF4-FFF2-40B4-BE49-F238E27FC236}">
                  <a16:creationId xmlns:a16="http://schemas.microsoft.com/office/drawing/2014/main" id="{1289691A-9D31-DA45-813B-14A70BA620E4}"/>
                </a:ext>
              </a:extLst>
            </p:cNvPr>
            <p:cNvSpPr txBox="1"/>
            <p:nvPr/>
          </p:nvSpPr>
          <p:spPr>
            <a:xfrm>
              <a:off x="1061150" y="3427548"/>
              <a:ext cx="713848" cy="353836"/>
            </a:xfrm>
            <a:prstGeom prst="rect">
              <a:avLst/>
            </a:prstGeom>
            <a:noFill/>
          </p:spPr>
          <p:txBody>
            <a:bodyPr wrap="square" rtlCol="0">
              <a:spAutoFit/>
            </a:bodyPr>
            <a:lstStyle/>
            <a:p>
              <a:r>
                <a:rPr lang="en-US" sz="1000" dirty="0"/>
                <a:t>X-axis</a:t>
              </a:r>
            </a:p>
          </p:txBody>
        </p:sp>
        <p:sp>
          <p:nvSpPr>
            <p:cNvPr id="807" name="TextBox 806">
              <a:extLst>
                <a:ext uri="{FF2B5EF4-FFF2-40B4-BE49-F238E27FC236}">
                  <a16:creationId xmlns:a16="http://schemas.microsoft.com/office/drawing/2014/main" id="{E370CECD-8362-0042-A25C-C0442F1D9B82}"/>
                </a:ext>
              </a:extLst>
            </p:cNvPr>
            <p:cNvSpPr txBox="1"/>
            <p:nvPr/>
          </p:nvSpPr>
          <p:spPr>
            <a:xfrm>
              <a:off x="897300" y="2952532"/>
              <a:ext cx="694246" cy="353836"/>
            </a:xfrm>
            <a:prstGeom prst="rect">
              <a:avLst/>
            </a:prstGeom>
            <a:noFill/>
          </p:spPr>
          <p:txBody>
            <a:bodyPr wrap="square" rtlCol="0">
              <a:spAutoFit/>
            </a:bodyPr>
            <a:lstStyle/>
            <a:p>
              <a:r>
                <a:rPr lang="en-US" sz="1000" dirty="0"/>
                <a:t>Y-axis</a:t>
              </a:r>
            </a:p>
          </p:txBody>
        </p:sp>
      </p:grpSp>
      <p:sp>
        <p:nvSpPr>
          <p:cNvPr id="808" name="TextBox 807">
            <a:extLst>
              <a:ext uri="{FF2B5EF4-FFF2-40B4-BE49-F238E27FC236}">
                <a16:creationId xmlns:a16="http://schemas.microsoft.com/office/drawing/2014/main" id="{A71BA8C8-0F05-8440-BD70-0E003C4882D0}"/>
              </a:ext>
            </a:extLst>
          </p:cNvPr>
          <p:cNvSpPr txBox="1"/>
          <p:nvPr/>
        </p:nvSpPr>
        <p:spPr>
          <a:xfrm>
            <a:off x="7722743" y="4430804"/>
            <a:ext cx="987073" cy="307777"/>
          </a:xfrm>
          <a:prstGeom prst="rect">
            <a:avLst/>
          </a:prstGeom>
          <a:noFill/>
        </p:spPr>
        <p:txBody>
          <a:bodyPr wrap="square" rtlCol="0">
            <a:spAutoFit/>
          </a:bodyPr>
          <a:lstStyle/>
          <a:p>
            <a:r>
              <a:rPr lang="en-US" sz="1100" dirty="0"/>
              <a:t>2-Dimensions</a:t>
            </a:r>
            <a:r>
              <a:rPr lang="en-US" sz="1100" dirty="0">
                <a:solidFill>
                  <a:srgbClr val="0070C0"/>
                </a:solidFill>
              </a:rPr>
              <a:t> </a:t>
            </a:r>
            <a:r>
              <a:rPr lang="en-US" sz="1400" dirty="0">
                <a:solidFill>
                  <a:srgbClr val="0070C0"/>
                </a:solidFill>
              </a:rPr>
              <a:t>  </a:t>
            </a:r>
            <a:r>
              <a:rPr lang="en-US" sz="1400" dirty="0"/>
              <a:t>    </a:t>
            </a:r>
          </a:p>
        </p:txBody>
      </p:sp>
      <p:cxnSp>
        <p:nvCxnSpPr>
          <p:cNvPr id="361" name="Straight Connector 360">
            <a:extLst>
              <a:ext uri="{FF2B5EF4-FFF2-40B4-BE49-F238E27FC236}">
                <a16:creationId xmlns:a16="http://schemas.microsoft.com/office/drawing/2014/main" id="{4E6D335D-F2DC-5A4E-AD1D-35A645B36AEF}"/>
              </a:ext>
            </a:extLst>
          </p:cNvPr>
          <p:cNvCxnSpPr>
            <a:cxnSpLocks/>
          </p:cNvCxnSpPr>
          <p:nvPr/>
        </p:nvCxnSpPr>
        <p:spPr>
          <a:xfrm>
            <a:off x="6252503" y="4902726"/>
            <a:ext cx="0" cy="17223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95" name="Group 294">
            <a:extLst>
              <a:ext uri="{FF2B5EF4-FFF2-40B4-BE49-F238E27FC236}">
                <a16:creationId xmlns:a16="http://schemas.microsoft.com/office/drawing/2014/main" id="{FCB9923A-D2B2-654C-84B9-87F91C8FD34B}"/>
              </a:ext>
            </a:extLst>
          </p:cNvPr>
          <p:cNvGrpSpPr/>
          <p:nvPr/>
        </p:nvGrpSpPr>
        <p:grpSpPr>
          <a:xfrm>
            <a:off x="1203302" y="2001384"/>
            <a:ext cx="6772422" cy="705694"/>
            <a:chOff x="729814" y="894116"/>
            <a:chExt cx="7257331" cy="756222"/>
          </a:xfrm>
        </p:grpSpPr>
        <p:cxnSp>
          <p:nvCxnSpPr>
            <p:cNvPr id="316" name="Straight Connector 315">
              <a:extLst>
                <a:ext uri="{FF2B5EF4-FFF2-40B4-BE49-F238E27FC236}">
                  <a16:creationId xmlns:a16="http://schemas.microsoft.com/office/drawing/2014/main" id="{7B0E1CB3-F210-C344-816A-FEEFD840FD04}"/>
                </a:ext>
              </a:extLst>
            </p:cNvPr>
            <p:cNvCxnSpPr>
              <a:cxnSpLocks/>
            </p:cNvCxnSpPr>
            <p:nvPr/>
          </p:nvCxnSpPr>
          <p:spPr>
            <a:xfrm flipH="1">
              <a:off x="6736172" y="980020"/>
              <a:ext cx="1197951" cy="6062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57E3B7A6-B20A-4942-8B09-C8054E77BF96}"/>
                </a:ext>
              </a:extLst>
            </p:cNvPr>
            <p:cNvCxnSpPr>
              <a:cxnSpLocks/>
            </p:cNvCxnSpPr>
            <p:nvPr/>
          </p:nvCxnSpPr>
          <p:spPr>
            <a:xfrm flipV="1">
              <a:off x="7334714" y="997287"/>
              <a:ext cx="595861" cy="5746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F48121FA-B3E0-704E-947A-4F6EC880E506}"/>
                </a:ext>
              </a:extLst>
            </p:cNvPr>
            <p:cNvCxnSpPr/>
            <p:nvPr/>
          </p:nvCxnSpPr>
          <p:spPr>
            <a:xfrm flipH="1" flipV="1">
              <a:off x="3890101" y="972169"/>
              <a:ext cx="603512" cy="6035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B600A29C-DE10-4D46-9825-154889A626F3}"/>
                </a:ext>
              </a:extLst>
            </p:cNvPr>
            <p:cNvCxnSpPr/>
            <p:nvPr/>
          </p:nvCxnSpPr>
          <p:spPr>
            <a:xfrm>
              <a:off x="2071196" y="974984"/>
              <a:ext cx="1197951" cy="6062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6A6007EA-4010-5242-B60A-6EEC3394DE32}"/>
                </a:ext>
              </a:extLst>
            </p:cNvPr>
            <p:cNvCxnSpPr/>
            <p:nvPr/>
          </p:nvCxnSpPr>
          <p:spPr>
            <a:xfrm flipH="1" flipV="1">
              <a:off x="2659075" y="967789"/>
              <a:ext cx="603512" cy="6035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5B7D2280-F11D-8C4F-936B-6A799BCFD1AA}"/>
                </a:ext>
              </a:extLst>
            </p:cNvPr>
            <p:cNvCxnSpPr>
              <a:cxnSpLocks/>
            </p:cNvCxnSpPr>
            <p:nvPr/>
          </p:nvCxnSpPr>
          <p:spPr>
            <a:xfrm flipH="1">
              <a:off x="3892812" y="969831"/>
              <a:ext cx="1197951" cy="6062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752B94E8-DFDC-D741-AC8B-DCF3603F6CA6}"/>
                </a:ext>
              </a:extLst>
            </p:cNvPr>
            <p:cNvCxnSpPr/>
            <p:nvPr/>
          </p:nvCxnSpPr>
          <p:spPr>
            <a:xfrm>
              <a:off x="6100126" y="978223"/>
              <a:ext cx="1197951" cy="6062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7EB9C821-E12F-D840-9273-0D0D92324A5A}"/>
                </a:ext>
              </a:extLst>
            </p:cNvPr>
            <p:cNvCxnSpPr/>
            <p:nvPr/>
          </p:nvCxnSpPr>
          <p:spPr>
            <a:xfrm rot="16200000">
              <a:off x="1762029" y="1281424"/>
              <a:ext cx="603512" cy="16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ADA3463B-2BA3-7540-9E58-75D72266E5AD}"/>
                </a:ext>
              </a:extLst>
            </p:cNvPr>
            <p:cNvCxnSpPr/>
            <p:nvPr/>
          </p:nvCxnSpPr>
          <p:spPr>
            <a:xfrm rot="16200000">
              <a:off x="2361326" y="1276522"/>
              <a:ext cx="603512" cy="16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C586CC54-39B3-DA4C-A2EB-DC5DF314E2F3}"/>
                </a:ext>
              </a:extLst>
            </p:cNvPr>
            <p:cNvCxnSpPr/>
            <p:nvPr/>
          </p:nvCxnSpPr>
          <p:spPr>
            <a:xfrm rot="16200000">
              <a:off x="2970483" y="1271621"/>
              <a:ext cx="603512" cy="16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55481E25-5DFF-FD4C-8244-2F328C2416CF}"/>
                </a:ext>
              </a:extLst>
            </p:cNvPr>
            <p:cNvCxnSpPr/>
            <p:nvPr/>
          </p:nvCxnSpPr>
          <p:spPr>
            <a:xfrm rot="16200000">
              <a:off x="3569779" y="1266720"/>
              <a:ext cx="603512" cy="16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7A2D576D-84EB-974C-861B-7AF6FA3030A9}"/>
                </a:ext>
              </a:extLst>
            </p:cNvPr>
            <p:cNvCxnSpPr/>
            <p:nvPr/>
          </p:nvCxnSpPr>
          <p:spPr>
            <a:xfrm rot="16200000">
              <a:off x="4207731" y="1272496"/>
              <a:ext cx="603512" cy="16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E19DAF0B-C744-D44F-893F-0D31DD889602}"/>
                </a:ext>
              </a:extLst>
            </p:cNvPr>
            <p:cNvCxnSpPr/>
            <p:nvPr/>
          </p:nvCxnSpPr>
          <p:spPr>
            <a:xfrm>
              <a:off x="1504870" y="976686"/>
              <a:ext cx="603512" cy="16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55EB256D-5052-2546-B481-692D86A90394}"/>
                </a:ext>
              </a:extLst>
            </p:cNvPr>
            <p:cNvCxnSpPr/>
            <p:nvPr/>
          </p:nvCxnSpPr>
          <p:spPr>
            <a:xfrm>
              <a:off x="2665906" y="964753"/>
              <a:ext cx="603512" cy="16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5C3129FA-711C-8A46-AFE6-1FAC7C79DA39}"/>
                </a:ext>
              </a:extLst>
            </p:cNvPr>
            <p:cNvCxnSpPr/>
            <p:nvPr/>
          </p:nvCxnSpPr>
          <p:spPr>
            <a:xfrm>
              <a:off x="3265780" y="1579467"/>
              <a:ext cx="603512" cy="16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5CB5325B-EEC2-7C4C-9112-E72A255EA502}"/>
                </a:ext>
              </a:extLst>
            </p:cNvPr>
            <p:cNvCxnSpPr/>
            <p:nvPr/>
          </p:nvCxnSpPr>
          <p:spPr>
            <a:xfrm>
              <a:off x="3886632" y="964969"/>
              <a:ext cx="603512" cy="16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A9F69687-2E11-B749-A48B-2EDFEBAAD6A9}"/>
                </a:ext>
              </a:extLst>
            </p:cNvPr>
            <p:cNvCxnSpPr/>
            <p:nvPr/>
          </p:nvCxnSpPr>
          <p:spPr>
            <a:xfrm>
              <a:off x="2054834" y="1579635"/>
              <a:ext cx="603512" cy="16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BEA1215E-B714-A34D-8FA2-AFAC7B6C2543}"/>
                </a:ext>
              </a:extLst>
            </p:cNvPr>
            <p:cNvCxnSpPr/>
            <p:nvPr/>
          </p:nvCxnSpPr>
          <p:spPr>
            <a:xfrm flipH="1" flipV="1">
              <a:off x="1466288" y="966378"/>
              <a:ext cx="603512" cy="6035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30EF05BF-163D-B04A-8AC3-8107D9AB9E07}"/>
                </a:ext>
              </a:extLst>
            </p:cNvPr>
            <p:cNvCxnSpPr>
              <a:cxnSpLocks/>
            </p:cNvCxnSpPr>
            <p:nvPr/>
          </p:nvCxnSpPr>
          <p:spPr>
            <a:xfrm flipV="1">
              <a:off x="2058970" y="976005"/>
              <a:ext cx="603512" cy="6035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2C434BE5-40C5-7244-A760-5CD7461E4595}"/>
                </a:ext>
              </a:extLst>
            </p:cNvPr>
            <p:cNvCxnSpPr>
              <a:cxnSpLocks/>
            </p:cNvCxnSpPr>
            <p:nvPr/>
          </p:nvCxnSpPr>
          <p:spPr>
            <a:xfrm flipV="1">
              <a:off x="3264600" y="966234"/>
              <a:ext cx="603512" cy="6035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0A25A9EF-F005-6047-BB52-BE50B5212E9E}"/>
                </a:ext>
              </a:extLst>
            </p:cNvPr>
            <p:cNvCxnSpPr/>
            <p:nvPr/>
          </p:nvCxnSpPr>
          <p:spPr>
            <a:xfrm>
              <a:off x="874573" y="973522"/>
              <a:ext cx="1197951" cy="6062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37" name="Group 336">
              <a:extLst>
                <a:ext uri="{FF2B5EF4-FFF2-40B4-BE49-F238E27FC236}">
                  <a16:creationId xmlns:a16="http://schemas.microsoft.com/office/drawing/2014/main" id="{A1588124-F8E1-F34B-A905-812C6C0FDD43}"/>
                </a:ext>
              </a:extLst>
            </p:cNvPr>
            <p:cNvGrpSpPr/>
            <p:nvPr/>
          </p:nvGrpSpPr>
          <p:grpSpPr>
            <a:xfrm>
              <a:off x="741698" y="894363"/>
              <a:ext cx="158424" cy="152570"/>
              <a:chOff x="1869545" y="1777075"/>
              <a:chExt cx="192026" cy="184931"/>
            </a:xfrm>
          </p:grpSpPr>
          <p:sp>
            <p:nvSpPr>
              <p:cNvPr id="472" name="Oval 471">
                <a:extLst>
                  <a:ext uri="{FF2B5EF4-FFF2-40B4-BE49-F238E27FC236}">
                    <a16:creationId xmlns:a16="http://schemas.microsoft.com/office/drawing/2014/main" id="{2E5AAC36-0077-464A-91E8-E58BF71FBDC4}"/>
                  </a:ext>
                </a:extLst>
              </p:cNvPr>
              <p:cNvSpPr/>
              <p:nvPr/>
            </p:nvSpPr>
            <p:spPr>
              <a:xfrm>
                <a:off x="1970131" y="183378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3" name="Straight Connector 472">
                <a:extLst>
                  <a:ext uri="{FF2B5EF4-FFF2-40B4-BE49-F238E27FC236}">
                    <a16:creationId xmlns:a16="http://schemas.microsoft.com/office/drawing/2014/main" id="{1A7A1F9F-DF42-EB44-9D29-614ECA4D81B8}"/>
                  </a:ext>
                </a:extLst>
              </p:cNvPr>
              <p:cNvCxnSpPr/>
              <p:nvPr/>
            </p:nvCxnSpPr>
            <p:spPr>
              <a:xfrm flipV="1">
                <a:off x="1964515" y="1779126"/>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4" name="Straight Connector 473">
                <a:extLst>
                  <a:ext uri="{FF2B5EF4-FFF2-40B4-BE49-F238E27FC236}">
                    <a16:creationId xmlns:a16="http://schemas.microsoft.com/office/drawing/2014/main" id="{4BD007A2-98A2-9A40-AFA0-1D69B22171E8}"/>
                  </a:ext>
                </a:extLst>
              </p:cNvPr>
              <p:cNvCxnSpPr/>
              <p:nvPr/>
            </p:nvCxnSpPr>
            <p:spPr>
              <a:xfrm>
                <a:off x="1872715" y="1777075"/>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5" name="Straight Connector 474">
                <a:extLst>
                  <a:ext uri="{FF2B5EF4-FFF2-40B4-BE49-F238E27FC236}">
                    <a16:creationId xmlns:a16="http://schemas.microsoft.com/office/drawing/2014/main" id="{D541FEF8-F78B-D642-805F-CD71F85032DC}"/>
                  </a:ext>
                </a:extLst>
              </p:cNvPr>
              <p:cNvCxnSpPr/>
              <p:nvPr/>
            </p:nvCxnSpPr>
            <p:spPr>
              <a:xfrm>
                <a:off x="1869545" y="1868888"/>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6" name="Straight Connector 475">
                <a:extLst>
                  <a:ext uri="{FF2B5EF4-FFF2-40B4-BE49-F238E27FC236}">
                    <a16:creationId xmlns:a16="http://schemas.microsoft.com/office/drawing/2014/main" id="{EEF466FB-8BE1-CD4A-B609-79150D32A68C}"/>
                  </a:ext>
                </a:extLst>
              </p:cNvPr>
              <p:cNvCxnSpPr/>
              <p:nvPr/>
            </p:nvCxnSpPr>
            <p:spPr>
              <a:xfrm>
                <a:off x="1875031" y="1958021"/>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8" name="Oval 337">
              <a:extLst>
                <a:ext uri="{FF2B5EF4-FFF2-40B4-BE49-F238E27FC236}">
                  <a16:creationId xmlns:a16="http://schemas.microsoft.com/office/drawing/2014/main" id="{03C264E6-C76A-E147-84F0-0519419ABB2F}"/>
                </a:ext>
              </a:extLst>
            </p:cNvPr>
            <p:cNvSpPr/>
            <p:nvPr/>
          </p:nvSpPr>
          <p:spPr>
            <a:xfrm>
              <a:off x="821372" y="1538374"/>
              <a:ext cx="75439" cy="75439"/>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9" name="Straight Connector 338">
              <a:extLst>
                <a:ext uri="{FF2B5EF4-FFF2-40B4-BE49-F238E27FC236}">
                  <a16:creationId xmlns:a16="http://schemas.microsoft.com/office/drawing/2014/main" id="{118AF6A8-6D22-FB46-BAE8-83D1AB865C3B}"/>
                </a:ext>
              </a:extLst>
            </p:cNvPr>
            <p:cNvCxnSpPr/>
            <p:nvPr/>
          </p:nvCxnSpPr>
          <p:spPr>
            <a:xfrm flipV="1">
              <a:off x="1435161" y="895808"/>
              <a:ext cx="1" cy="1508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4B440E61-2CE3-C949-862F-CCEFC6BF33FE}"/>
                </a:ext>
              </a:extLst>
            </p:cNvPr>
            <p:cNvCxnSpPr/>
            <p:nvPr/>
          </p:nvCxnSpPr>
          <p:spPr>
            <a:xfrm>
              <a:off x="1359425" y="894116"/>
              <a:ext cx="75439" cy="16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DBF9281F-DC32-104A-B2F3-F344AA8BA80A}"/>
                </a:ext>
              </a:extLst>
            </p:cNvPr>
            <p:cNvCxnSpPr/>
            <p:nvPr/>
          </p:nvCxnSpPr>
          <p:spPr>
            <a:xfrm>
              <a:off x="1356810" y="969863"/>
              <a:ext cx="75439" cy="16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BB2AAE05-CF67-6B40-9C2A-70D30CE6B7F6}"/>
                </a:ext>
              </a:extLst>
            </p:cNvPr>
            <p:cNvCxnSpPr/>
            <p:nvPr/>
          </p:nvCxnSpPr>
          <p:spPr>
            <a:xfrm>
              <a:off x="1361336" y="1043398"/>
              <a:ext cx="75439" cy="16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3" name="Oval 342">
              <a:extLst>
                <a:ext uri="{FF2B5EF4-FFF2-40B4-BE49-F238E27FC236}">
                  <a16:creationId xmlns:a16="http://schemas.microsoft.com/office/drawing/2014/main" id="{2DC8B8EE-A16A-7941-B602-88B72D96228D}"/>
                </a:ext>
              </a:extLst>
            </p:cNvPr>
            <p:cNvSpPr/>
            <p:nvPr/>
          </p:nvSpPr>
          <p:spPr>
            <a:xfrm>
              <a:off x="2022634" y="1547425"/>
              <a:ext cx="75439" cy="7543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343">
              <a:extLst>
                <a:ext uri="{FF2B5EF4-FFF2-40B4-BE49-F238E27FC236}">
                  <a16:creationId xmlns:a16="http://schemas.microsoft.com/office/drawing/2014/main" id="{A04F1DAB-0E5B-624A-B393-E4D46EF03189}"/>
                </a:ext>
              </a:extLst>
            </p:cNvPr>
            <p:cNvSpPr/>
            <p:nvPr/>
          </p:nvSpPr>
          <p:spPr>
            <a:xfrm>
              <a:off x="3233322" y="1547425"/>
              <a:ext cx="75439" cy="7543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a:extLst>
                <a:ext uri="{FF2B5EF4-FFF2-40B4-BE49-F238E27FC236}">
                  <a16:creationId xmlns:a16="http://schemas.microsoft.com/office/drawing/2014/main" id="{B9F61305-CFFC-5B45-BE11-96924569424D}"/>
                </a:ext>
              </a:extLst>
            </p:cNvPr>
            <p:cNvSpPr/>
            <p:nvPr/>
          </p:nvSpPr>
          <p:spPr>
            <a:xfrm>
              <a:off x="4468061" y="934600"/>
              <a:ext cx="75439" cy="7543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345">
              <a:extLst>
                <a:ext uri="{FF2B5EF4-FFF2-40B4-BE49-F238E27FC236}">
                  <a16:creationId xmlns:a16="http://schemas.microsoft.com/office/drawing/2014/main" id="{3707AFFA-D63F-0440-A654-5D55059FD353}"/>
                </a:ext>
              </a:extLst>
            </p:cNvPr>
            <p:cNvSpPr/>
            <p:nvPr/>
          </p:nvSpPr>
          <p:spPr>
            <a:xfrm>
              <a:off x="3832393" y="1544964"/>
              <a:ext cx="75439" cy="7543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7" name="Straight Connector 346">
              <a:extLst>
                <a:ext uri="{FF2B5EF4-FFF2-40B4-BE49-F238E27FC236}">
                  <a16:creationId xmlns:a16="http://schemas.microsoft.com/office/drawing/2014/main" id="{88D58A5F-0D31-C448-BA08-1A1F55612561}"/>
                </a:ext>
              </a:extLst>
            </p:cNvPr>
            <p:cNvCxnSpPr/>
            <p:nvPr/>
          </p:nvCxnSpPr>
          <p:spPr>
            <a:xfrm rot="16200000">
              <a:off x="7013424" y="1276925"/>
              <a:ext cx="603512" cy="16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0FF4BBD5-8BFB-BD4C-A410-D7FB3E4E9F35}"/>
                </a:ext>
              </a:extLst>
            </p:cNvPr>
            <p:cNvCxnSpPr/>
            <p:nvPr/>
          </p:nvCxnSpPr>
          <p:spPr>
            <a:xfrm rot="16200000">
              <a:off x="7651376" y="1282701"/>
              <a:ext cx="603512" cy="16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D09C0F78-CACD-8E42-BDE9-03FFCAF3CA1A}"/>
                </a:ext>
              </a:extLst>
            </p:cNvPr>
            <p:cNvCxnSpPr/>
            <p:nvPr/>
          </p:nvCxnSpPr>
          <p:spPr>
            <a:xfrm>
              <a:off x="6716766" y="972749"/>
              <a:ext cx="603512" cy="16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09B7C4BC-3460-EA44-A115-F0B2EAD327C1}"/>
                </a:ext>
              </a:extLst>
            </p:cNvPr>
            <p:cNvCxnSpPr/>
            <p:nvPr/>
          </p:nvCxnSpPr>
          <p:spPr>
            <a:xfrm>
              <a:off x="7294165" y="1593204"/>
              <a:ext cx="603512" cy="16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783C36ED-02D7-8740-A9BB-CD1C47EB30A9}"/>
                </a:ext>
              </a:extLst>
            </p:cNvPr>
            <p:cNvCxnSpPr/>
            <p:nvPr/>
          </p:nvCxnSpPr>
          <p:spPr>
            <a:xfrm flipH="1" flipV="1">
              <a:off x="6708244" y="981436"/>
              <a:ext cx="603512" cy="6035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2" name="Oval 351">
              <a:extLst>
                <a:ext uri="{FF2B5EF4-FFF2-40B4-BE49-F238E27FC236}">
                  <a16:creationId xmlns:a16="http://schemas.microsoft.com/office/drawing/2014/main" id="{5F10A87F-2AF2-7141-9DC1-856FB1E6B345}"/>
                </a:ext>
              </a:extLst>
            </p:cNvPr>
            <p:cNvSpPr/>
            <p:nvPr/>
          </p:nvSpPr>
          <p:spPr>
            <a:xfrm>
              <a:off x="7278563" y="931721"/>
              <a:ext cx="75439" cy="7543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Oval 352">
              <a:extLst>
                <a:ext uri="{FF2B5EF4-FFF2-40B4-BE49-F238E27FC236}">
                  <a16:creationId xmlns:a16="http://schemas.microsoft.com/office/drawing/2014/main" id="{0AF6B7EA-EDD9-1941-BB95-125BD57AC6EA}"/>
                </a:ext>
              </a:extLst>
            </p:cNvPr>
            <p:cNvSpPr/>
            <p:nvPr/>
          </p:nvSpPr>
          <p:spPr>
            <a:xfrm>
              <a:off x="7911706" y="939809"/>
              <a:ext cx="75439" cy="7543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a:extLst>
                <a:ext uri="{FF2B5EF4-FFF2-40B4-BE49-F238E27FC236}">
                  <a16:creationId xmlns:a16="http://schemas.microsoft.com/office/drawing/2014/main" id="{44ECD191-4A0E-444E-A344-10B8816BBF24}"/>
                </a:ext>
              </a:extLst>
            </p:cNvPr>
            <p:cNvSpPr/>
            <p:nvPr/>
          </p:nvSpPr>
          <p:spPr>
            <a:xfrm>
              <a:off x="7903465" y="1556824"/>
              <a:ext cx="75439" cy="7543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354">
              <a:extLst>
                <a:ext uri="{FF2B5EF4-FFF2-40B4-BE49-F238E27FC236}">
                  <a16:creationId xmlns:a16="http://schemas.microsoft.com/office/drawing/2014/main" id="{A1D905E8-FE2F-2546-B817-C4F9EC2DD9E8}"/>
                </a:ext>
              </a:extLst>
            </p:cNvPr>
            <p:cNvSpPr/>
            <p:nvPr/>
          </p:nvSpPr>
          <p:spPr>
            <a:xfrm>
              <a:off x="7276037" y="1555169"/>
              <a:ext cx="75439" cy="7543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6" name="Straight Connector 355">
              <a:extLst>
                <a:ext uri="{FF2B5EF4-FFF2-40B4-BE49-F238E27FC236}">
                  <a16:creationId xmlns:a16="http://schemas.microsoft.com/office/drawing/2014/main" id="{72E16CD3-3E45-EB46-95D9-449DDC986448}"/>
                </a:ext>
              </a:extLst>
            </p:cNvPr>
            <p:cNvCxnSpPr/>
            <p:nvPr/>
          </p:nvCxnSpPr>
          <p:spPr>
            <a:xfrm>
              <a:off x="3259990" y="961048"/>
              <a:ext cx="1197951" cy="6062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7" name="Oval 356">
              <a:extLst>
                <a:ext uri="{FF2B5EF4-FFF2-40B4-BE49-F238E27FC236}">
                  <a16:creationId xmlns:a16="http://schemas.microsoft.com/office/drawing/2014/main" id="{65853096-7886-9746-96C8-8E6B4D15628A}"/>
                </a:ext>
              </a:extLst>
            </p:cNvPr>
            <p:cNvSpPr/>
            <p:nvPr/>
          </p:nvSpPr>
          <p:spPr>
            <a:xfrm>
              <a:off x="2030875" y="935407"/>
              <a:ext cx="75439" cy="7543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357">
              <a:extLst>
                <a:ext uri="{FF2B5EF4-FFF2-40B4-BE49-F238E27FC236}">
                  <a16:creationId xmlns:a16="http://schemas.microsoft.com/office/drawing/2014/main" id="{BC52D193-8D41-AA48-A610-7AEF452E87C2}"/>
                </a:ext>
              </a:extLst>
            </p:cNvPr>
            <p:cNvSpPr/>
            <p:nvPr/>
          </p:nvSpPr>
          <p:spPr>
            <a:xfrm>
              <a:off x="1443701" y="935869"/>
              <a:ext cx="75439" cy="7543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Oval 358">
              <a:extLst>
                <a:ext uri="{FF2B5EF4-FFF2-40B4-BE49-F238E27FC236}">
                  <a16:creationId xmlns:a16="http://schemas.microsoft.com/office/drawing/2014/main" id="{1B629403-B11D-8F4A-B92B-5A2A99F04E6B}"/>
                </a:ext>
              </a:extLst>
            </p:cNvPr>
            <p:cNvSpPr/>
            <p:nvPr/>
          </p:nvSpPr>
          <p:spPr>
            <a:xfrm>
              <a:off x="3231703" y="935407"/>
              <a:ext cx="75439" cy="7543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Oval 359">
              <a:extLst>
                <a:ext uri="{FF2B5EF4-FFF2-40B4-BE49-F238E27FC236}">
                  <a16:creationId xmlns:a16="http://schemas.microsoft.com/office/drawing/2014/main" id="{5FD0C205-6E74-674E-8B76-930354241C25}"/>
                </a:ext>
              </a:extLst>
            </p:cNvPr>
            <p:cNvSpPr/>
            <p:nvPr/>
          </p:nvSpPr>
          <p:spPr>
            <a:xfrm>
              <a:off x="1423564" y="1540026"/>
              <a:ext cx="75439" cy="7543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12" name="Straight Connector 411">
              <a:extLst>
                <a:ext uri="{FF2B5EF4-FFF2-40B4-BE49-F238E27FC236}">
                  <a16:creationId xmlns:a16="http://schemas.microsoft.com/office/drawing/2014/main" id="{1C615B36-3068-694A-BE2E-BD7CC40EE647}"/>
                </a:ext>
              </a:extLst>
            </p:cNvPr>
            <p:cNvCxnSpPr/>
            <p:nvPr/>
          </p:nvCxnSpPr>
          <p:spPr>
            <a:xfrm flipV="1">
              <a:off x="808165" y="1498632"/>
              <a:ext cx="1" cy="150878"/>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2" name="Straight Connector 421">
              <a:extLst>
                <a:ext uri="{FF2B5EF4-FFF2-40B4-BE49-F238E27FC236}">
                  <a16:creationId xmlns:a16="http://schemas.microsoft.com/office/drawing/2014/main" id="{CA83CC9D-B96B-1142-ADAA-CF4646BCDE03}"/>
                </a:ext>
              </a:extLst>
            </p:cNvPr>
            <p:cNvCxnSpPr/>
            <p:nvPr/>
          </p:nvCxnSpPr>
          <p:spPr>
            <a:xfrm>
              <a:off x="732429" y="1496940"/>
              <a:ext cx="75439" cy="169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a:extLst>
                <a:ext uri="{FF2B5EF4-FFF2-40B4-BE49-F238E27FC236}">
                  <a16:creationId xmlns:a16="http://schemas.microsoft.com/office/drawing/2014/main" id="{681E7813-9784-D147-97CB-262AC28B5964}"/>
                </a:ext>
              </a:extLst>
            </p:cNvPr>
            <p:cNvCxnSpPr/>
            <p:nvPr/>
          </p:nvCxnSpPr>
          <p:spPr>
            <a:xfrm>
              <a:off x="729814" y="1572686"/>
              <a:ext cx="75439" cy="169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a:extLst>
                <a:ext uri="{FF2B5EF4-FFF2-40B4-BE49-F238E27FC236}">
                  <a16:creationId xmlns:a16="http://schemas.microsoft.com/office/drawing/2014/main" id="{116F381C-19F7-D747-8118-C8BCA412393C}"/>
                </a:ext>
              </a:extLst>
            </p:cNvPr>
            <p:cNvCxnSpPr/>
            <p:nvPr/>
          </p:nvCxnSpPr>
          <p:spPr>
            <a:xfrm>
              <a:off x="734340" y="1646222"/>
              <a:ext cx="75439" cy="169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a:extLst>
                <a:ext uri="{FF2B5EF4-FFF2-40B4-BE49-F238E27FC236}">
                  <a16:creationId xmlns:a16="http://schemas.microsoft.com/office/drawing/2014/main" id="{218EA04F-1C75-0B4E-8684-F8937FEF7F2A}"/>
                </a:ext>
              </a:extLst>
            </p:cNvPr>
            <p:cNvCxnSpPr/>
            <p:nvPr/>
          </p:nvCxnSpPr>
          <p:spPr>
            <a:xfrm flipV="1">
              <a:off x="1413514" y="1499460"/>
              <a:ext cx="1" cy="1508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a:extLst>
                <a:ext uri="{FF2B5EF4-FFF2-40B4-BE49-F238E27FC236}">
                  <a16:creationId xmlns:a16="http://schemas.microsoft.com/office/drawing/2014/main" id="{0039E6CC-416C-9949-A7C0-692D3757CC8B}"/>
                </a:ext>
              </a:extLst>
            </p:cNvPr>
            <p:cNvCxnSpPr/>
            <p:nvPr/>
          </p:nvCxnSpPr>
          <p:spPr>
            <a:xfrm>
              <a:off x="1337778" y="1497768"/>
              <a:ext cx="75439" cy="16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a:extLst>
                <a:ext uri="{FF2B5EF4-FFF2-40B4-BE49-F238E27FC236}">
                  <a16:creationId xmlns:a16="http://schemas.microsoft.com/office/drawing/2014/main" id="{1F6D68B7-2F44-C74F-8FA7-12D22C11F934}"/>
                </a:ext>
              </a:extLst>
            </p:cNvPr>
            <p:cNvCxnSpPr/>
            <p:nvPr/>
          </p:nvCxnSpPr>
          <p:spPr>
            <a:xfrm>
              <a:off x="1335163" y="1573515"/>
              <a:ext cx="75439" cy="16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8" name="Straight Connector 427">
              <a:extLst>
                <a:ext uri="{FF2B5EF4-FFF2-40B4-BE49-F238E27FC236}">
                  <a16:creationId xmlns:a16="http://schemas.microsoft.com/office/drawing/2014/main" id="{78E35614-996B-634B-A60D-F1D8097BA08E}"/>
                </a:ext>
              </a:extLst>
            </p:cNvPr>
            <p:cNvCxnSpPr/>
            <p:nvPr/>
          </p:nvCxnSpPr>
          <p:spPr>
            <a:xfrm>
              <a:off x="1339689" y="1647050"/>
              <a:ext cx="75439" cy="16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9" name="Straight Connector 428">
              <a:extLst>
                <a:ext uri="{FF2B5EF4-FFF2-40B4-BE49-F238E27FC236}">
                  <a16:creationId xmlns:a16="http://schemas.microsoft.com/office/drawing/2014/main" id="{2C4D46A6-427F-CB4D-AFFE-8D910B2A79BF}"/>
                </a:ext>
              </a:extLst>
            </p:cNvPr>
            <p:cNvCxnSpPr>
              <a:cxnSpLocks/>
            </p:cNvCxnSpPr>
            <p:nvPr/>
          </p:nvCxnSpPr>
          <p:spPr>
            <a:xfrm flipV="1">
              <a:off x="1491239" y="975087"/>
              <a:ext cx="1197951" cy="6062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56" name="Oval 455">
              <a:extLst>
                <a:ext uri="{FF2B5EF4-FFF2-40B4-BE49-F238E27FC236}">
                  <a16:creationId xmlns:a16="http://schemas.microsoft.com/office/drawing/2014/main" id="{093EFDAE-DCC6-5C47-8870-E15FB1F8E8EF}"/>
                </a:ext>
              </a:extLst>
            </p:cNvPr>
            <p:cNvSpPr/>
            <p:nvPr/>
          </p:nvSpPr>
          <p:spPr>
            <a:xfrm>
              <a:off x="2629946" y="932945"/>
              <a:ext cx="75439" cy="7543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7" name="Straight Connector 456">
              <a:extLst>
                <a:ext uri="{FF2B5EF4-FFF2-40B4-BE49-F238E27FC236}">
                  <a16:creationId xmlns:a16="http://schemas.microsoft.com/office/drawing/2014/main" id="{F210FB12-5EA0-2843-977B-A5FA90608752}"/>
                </a:ext>
              </a:extLst>
            </p:cNvPr>
            <p:cNvCxnSpPr>
              <a:cxnSpLocks/>
            </p:cNvCxnSpPr>
            <p:nvPr/>
          </p:nvCxnSpPr>
          <p:spPr>
            <a:xfrm flipV="1">
              <a:off x="2675534" y="966441"/>
              <a:ext cx="1197951" cy="6062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8" name="Straight Connector 457">
              <a:extLst>
                <a:ext uri="{FF2B5EF4-FFF2-40B4-BE49-F238E27FC236}">
                  <a16:creationId xmlns:a16="http://schemas.microsoft.com/office/drawing/2014/main" id="{3778C718-9153-B14B-928E-388A959506AD}"/>
                </a:ext>
              </a:extLst>
            </p:cNvPr>
            <p:cNvCxnSpPr>
              <a:cxnSpLocks/>
            </p:cNvCxnSpPr>
            <p:nvPr/>
          </p:nvCxnSpPr>
          <p:spPr>
            <a:xfrm flipV="1">
              <a:off x="4502251" y="971389"/>
              <a:ext cx="603512" cy="6035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a:extLst>
                <a:ext uri="{FF2B5EF4-FFF2-40B4-BE49-F238E27FC236}">
                  <a16:creationId xmlns:a16="http://schemas.microsoft.com/office/drawing/2014/main" id="{D76992CA-54A1-0A46-A1BA-64018A0959FB}"/>
                </a:ext>
              </a:extLst>
            </p:cNvPr>
            <p:cNvCxnSpPr/>
            <p:nvPr/>
          </p:nvCxnSpPr>
          <p:spPr>
            <a:xfrm rot="16200000">
              <a:off x="4819880" y="1271716"/>
              <a:ext cx="603512" cy="16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0" name="Straight Connector 459">
              <a:extLst>
                <a:ext uri="{FF2B5EF4-FFF2-40B4-BE49-F238E27FC236}">
                  <a16:creationId xmlns:a16="http://schemas.microsoft.com/office/drawing/2014/main" id="{68CAB762-03C4-1D42-9076-83574347E89F}"/>
                </a:ext>
              </a:extLst>
            </p:cNvPr>
            <p:cNvCxnSpPr/>
            <p:nvPr/>
          </p:nvCxnSpPr>
          <p:spPr>
            <a:xfrm>
              <a:off x="4495236" y="1578402"/>
              <a:ext cx="603512" cy="16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61" name="Oval 460">
              <a:extLst>
                <a:ext uri="{FF2B5EF4-FFF2-40B4-BE49-F238E27FC236}">
                  <a16:creationId xmlns:a16="http://schemas.microsoft.com/office/drawing/2014/main" id="{5B73A403-D3E1-A341-A5E6-08C0C2D25A2C}"/>
                </a:ext>
              </a:extLst>
            </p:cNvPr>
            <p:cNvSpPr/>
            <p:nvPr/>
          </p:nvSpPr>
          <p:spPr>
            <a:xfrm>
              <a:off x="5080211" y="933820"/>
              <a:ext cx="75439" cy="7543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Oval 461">
              <a:extLst>
                <a:ext uri="{FF2B5EF4-FFF2-40B4-BE49-F238E27FC236}">
                  <a16:creationId xmlns:a16="http://schemas.microsoft.com/office/drawing/2014/main" id="{2BBF9FAF-C35E-414C-A66B-8091A008489F}"/>
                </a:ext>
              </a:extLst>
            </p:cNvPr>
            <p:cNvSpPr/>
            <p:nvPr/>
          </p:nvSpPr>
          <p:spPr>
            <a:xfrm>
              <a:off x="5071970" y="1545839"/>
              <a:ext cx="75439" cy="7543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Oval 462">
              <a:extLst>
                <a:ext uri="{FF2B5EF4-FFF2-40B4-BE49-F238E27FC236}">
                  <a16:creationId xmlns:a16="http://schemas.microsoft.com/office/drawing/2014/main" id="{283A7D4D-F69F-F340-AD31-3F3F78BECE16}"/>
                </a:ext>
              </a:extLst>
            </p:cNvPr>
            <p:cNvSpPr/>
            <p:nvPr/>
          </p:nvSpPr>
          <p:spPr>
            <a:xfrm>
              <a:off x="3840634" y="932945"/>
              <a:ext cx="75439" cy="7543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Oval 463">
              <a:extLst>
                <a:ext uri="{FF2B5EF4-FFF2-40B4-BE49-F238E27FC236}">
                  <a16:creationId xmlns:a16="http://schemas.microsoft.com/office/drawing/2014/main" id="{8ADA2C3B-5811-944C-A5EF-2AB4EED56931}"/>
                </a:ext>
              </a:extLst>
            </p:cNvPr>
            <p:cNvSpPr/>
            <p:nvPr/>
          </p:nvSpPr>
          <p:spPr>
            <a:xfrm>
              <a:off x="4459820" y="1546618"/>
              <a:ext cx="75439" cy="7543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Oval 464">
              <a:extLst>
                <a:ext uri="{FF2B5EF4-FFF2-40B4-BE49-F238E27FC236}">
                  <a16:creationId xmlns:a16="http://schemas.microsoft.com/office/drawing/2014/main" id="{3FDCFE40-CE94-DD48-86B2-C3698C46BE1C}"/>
                </a:ext>
              </a:extLst>
            </p:cNvPr>
            <p:cNvSpPr/>
            <p:nvPr/>
          </p:nvSpPr>
          <p:spPr>
            <a:xfrm>
              <a:off x="2621705" y="1544964"/>
              <a:ext cx="75439" cy="7543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32AE8D9D-09AE-9740-8CB2-6865501560A5}"/>
                </a:ext>
              </a:extLst>
            </p:cNvPr>
            <p:cNvSpPr/>
            <p:nvPr/>
          </p:nvSpPr>
          <p:spPr>
            <a:xfrm>
              <a:off x="6674084" y="938311"/>
              <a:ext cx="75439" cy="7543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Oval 466">
              <a:extLst>
                <a:ext uri="{FF2B5EF4-FFF2-40B4-BE49-F238E27FC236}">
                  <a16:creationId xmlns:a16="http://schemas.microsoft.com/office/drawing/2014/main" id="{F74703EC-E42B-3A41-8714-F8FE409CA1B7}"/>
                </a:ext>
              </a:extLst>
            </p:cNvPr>
            <p:cNvSpPr/>
            <p:nvPr/>
          </p:nvSpPr>
          <p:spPr>
            <a:xfrm>
              <a:off x="6681230" y="1564838"/>
              <a:ext cx="75439" cy="7543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Oval 467">
              <a:extLst>
                <a:ext uri="{FF2B5EF4-FFF2-40B4-BE49-F238E27FC236}">
                  <a16:creationId xmlns:a16="http://schemas.microsoft.com/office/drawing/2014/main" id="{F2B7FA1B-8007-EE40-AEA5-7BDA20D65619}"/>
                </a:ext>
              </a:extLst>
            </p:cNvPr>
            <p:cNvSpPr/>
            <p:nvPr/>
          </p:nvSpPr>
          <p:spPr>
            <a:xfrm>
              <a:off x="6062571" y="938311"/>
              <a:ext cx="75439" cy="7543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Oval 468">
              <a:extLst>
                <a:ext uri="{FF2B5EF4-FFF2-40B4-BE49-F238E27FC236}">
                  <a16:creationId xmlns:a16="http://schemas.microsoft.com/office/drawing/2014/main" id="{97210130-1EFE-5041-A91D-DB8B8CBD7CAC}"/>
                </a:ext>
              </a:extLst>
            </p:cNvPr>
            <p:cNvSpPr/>
            <p:nvPr/>
          </p:nvSpPr>
          <p:spPr>
            <a:xfrm>
              <a:off x="5368639" y="1253835"/>
              <a:ext cx="48491" cy="4849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5EE461C3-ED07-BE4D-BB94-3ED166B0916D}"/>
                </a:ext>
              </a:extLst>
            </p:cNvPr>
            <p:cNvSpPr/>
            <p:nvPr/>
          </p:nvSpPr>
          <p:spPr>
            <a:xfrm>
              <a:off x="5597236" y="1260763"/>
              <a:ext cx="48491" cy="4849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Oval 470">
              <a:extLst>
                <a:ext uri="{FF2B5EF4-FFF2-40B4-BE49-F238E27FC236}">
                  <a16:creationId xmlns:a16="http://schemas.microsoft.com/office/drawing/2014/main" id="{FE3CA29D-8FBD-C842-9155-86FDF47FFB98}"/>
                </a:ext>
              </a:extLst>
            </p:cNvPr>
            <p:cNvSpPr/>
            <p:nvPr/>
          </p:nvSpPr>
          <p:spPr>
            <a:xfrm>
              <a:off x="5818910" y="1267691"/>
              <a:ext cx="48491" cy="4849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6" name="TextBox 295">
            <a:extLst>
              <a:ext uri="{FF2B5EF4-FFF2-40B4-BE49-F238E27FC236}">
                <a16:creationId xmlns:a16="http://schemas.microsoft.com/office/drawing/2014/main" id="{4EBB2B26-3F63-3C43-A19F-D14EA678B546}"/>
              </a:ext>
            </a:extLst>
          </p:cNvPr>
          <p:cNvSpPr txBox="1"/>
          <p:nvPr/>
        </p:nvSpPr>
        <p:spPr>
          <a:xfrm>
            <a:off x="7922934" y="2240889"/>
            <a:ext cx="337199" cy="261610"/>
          </a:xfrm>
          <a:prstGeom prst="rect">
            <a:avLst/>
          </a:prstGeom>
          <a:noFill/>
        </p:spPr>
        <p:txBody>
          <a:bodyPr wrap="square" rtlCol="0">
            <a:spAutoFit/>
          </a:bodyPr>
          <a:lstStyle/>
          <a:p>
            <a:r>
              <a:rPr lang="en-US" sz="1100" dirty="0">
                <a:latin typeface="Arial" charset="0"/>
                <a:ea typeface="Arial" charset="0"/>
                <a:cs typeface="Arial" charset="0"/>
              </a:rPr>
              <a:t>4.</a:t>
            </a:r>
          </a:p>
        </p:txBody>
      </p:sp>
      <p:sp>
        <p:nvSpPr>
          <p:cNvPr id="297" name="TextBox 296">
            <a:extLst>
              <a:ext uri="{FF2B5EF4-FFF2-40B4-BE49-F238E27FC236}">
                <a16:creationId xmlns:a16="http://schemas.microsoft.com/office/drawing/2014/main" id="{556D9C6F-1436-A44A-A631-5FCBFC6C52D1}"/>
              </a:ext>
            </a:extLst>
          </p:cNvPr>
          <p:cNvSpPr txBox="1"/>
          <p:nvPr/>
        </p:nvSpPr>
        <p:spPr>
          <a:xfrm>
            <a:off x="6623515" y="2082385"/>
            <a:ext cx="383363" cy="261610"/>
          </a:xfrm>
          <a:prstGeom prst="rect">
            <a:avLst/>
          </a:prstGeom>
          <a:noFill/>
        </p:spPr>
        <p:txBody>
          <a:bodyPr wrap="square" rtlCol="0">
            <a:spAutoFit/>
          </a:bodyPr>
          <a:lstStyle/>
          <a:p>
            <a:r>
              <a:rPr lang="en-US" sz="1100" dirty="0">
                <a:latin typeface="Arial" charset="0"/>
                <a:ea typeface="Arial" charset="0"/>
                <a:cs typeface="Arial" charset="0"/>
              </a:rPr>
              <a:t>7.</a:t>
            </a:r>
          </a:p>
        </p:txBody>
      </p:sp>
      <p:sp>
        <p:nvSpPr>
          <p:cNvPr id="298" name="TextBox 297">
            <a:extLst>
              <a:ext uri="{FF2B5EF4-FFF2-40B4-BE49-F238E27FC236}">
                <a16:creationId xmlns:a16="http://schemas.microsoft.com/office/drawing/2014/main" id="{81C8A419-D136-5C4C-917E-56E5CA82ADDA}"/>
              </a:ext>
            </a:extLst>
          </p:cNvPr>
          <p:cNvSpPr txBox="1"/>
          <p:nvPr/>
        </p:nvSpPr>
        <p:spPr>
          <a:xfrm>
            <a:off x="6892237" y="1824112"/>
            <a:ext cx="335868" cy="261610"/>
          </a:xfrm>
          <a:prstGeom prst="rect">
            <a:avLst/>
          </a:prstGeom>
          <a:noFill/>
        </p:spPr>
        <p:txBody>
          <a:bodyPr wrap="square" rtlCol="0">
            <a:spAutoFit/>
          </a:bodyPr>
          <a:lstStyle/>
          <a:p>
            <a:r>
              <a:rPr lang="en-US" sz="1100" dirty="0">
                <a:latin typeface="Arial" charset="0"/>
                <a:ea typeface="Arial" charset="0"/>
                <a:cs typeface="Arial" charset="0"/>
              </a:rPr>
              <a:t>1.</a:t>
            </a:r>
          </a:p>
        </p:txBody>
      </p:sp>
      <p:sp>
        <p:nvSpPr>
          <p:cNvPr id="299" name="TextBox 298">
            <a:extLst>
              <a:ext uri="{FF2B5EF4-FFF2-40B4-BE49-F238E27FC236}">
                <a16:creationId xmlns:a16="http://schemas.microsoft.com/office/drawing/2014/main" id="{633CE612-4592-DF47-BA22-F256C9FF68BD}"/>
              </a:ext>
            </a:extLst>
          </p:cNvPr>
          <p:cNvSpPr txBox="1"/>
          <p:nvPr/>
        </p:nvSpPr>
        <p:spPr>
          <a:xfrm>
            <a:off x="7375510" y="2637103"/>
            <a:ext cx="347459" cy="261610"/>
          </a:xfrm>
          <a:prstGeom prst="rect">
            <a:avLst/>
          </a:prstGeom>
          <a:noFill/>
        </p:spPr>
        <p:txBody>
          <a:bodyPr wrap="square" rtlCol="0">
            <a:spAutoFit/>
          </a:bodyPr>
          <a:lstStyle/>
          <a:p>
            <a:r>
              <a:rPr lang="en-US" sz="1100" dirty="0">
                <a:latin typeface="Arial" charset="0"/>
                <a:ea typeface="Arial" charset="0"/>
                <a:cs typeface="Arial" charset="0"/>
              </a:rPr>
              <a:t>2.</a:t>
            </a:r>
          </a:p>
        </p:txBody>
      </p:sp>
      <p:sp>
        <p:nvSpPr>
          <p:cNvPr id="300" name="TextBox 299">
            <a:extLst>
              <a:ext uri="{FF2B5EF4-FFF2-40B4-BE49-F238E27FC236}">
                <a16:creationId xmlns:a16="http://schemas.microsoft.com/office/drawing/2014/main" id="{41F1C6D1-3602-844E-B256-A8FC5444D988}"/>
              </a:ext>
            </a:extLst>
          </p:cNvPr>
          <p:cNvSpPr txBox="1"/>
          <p:nvPr/>
        </p:nvSpPr>
        <p:spPr>
          <a:xfrm>
            <a:off x="7093790" y="2098027"/>
            <a:ext cx="359149" cy="261610"/>
          </a:xfrm>
          <a:prstGeom prst="rect">
            <a:avLst/>
          </a:prstGeom>
          <a:noFill/>
        </p:spPr>
        <p:txBody>
          <a:bodyPr wrap="square" rtlCol="0">
            <a:spAutoFit/>
          </a:bodyPr>
          <a:lstStyle/>
          <a:p>
            <a:r>
              <a:rPr lang="en-US" sz="1100" dirty="0">
                <a:latin typeface="Arial" charset="0"/>
                <a:ea typeface="Arial" charset="0"/>
                <a:cs typeface="Arial" charset="0"/>
              </a:rPr>
              <a:t>3.</a:t>
            </a:r>
          </a:p>
        </p:txBody>
      </p:sp>
      <p:sp>
        <p:nvSpPr>
          <p:cNvPr id="301" name="TextBox 300">
            <a:extLst>
              <a:ext uri="{FF2B5EF4-FFF2-40B4-BE49-F238E27FC236}">
                <a16:creationId xmlns:a16="http://schemas.microsoft.com/office/drawing/2014/main" id="{85EEF03B-370A-BD45-83E3-D3541A8F43B4}"/>
              </a:ext>
            </a:extLst>
          </p:cNvPr>
          <p:cNvSpPr txBox="1"/>
          <p:nvPr/>
        </p:nvSpPr>
        <p:spPr>
          <a:xfrm>
            <a:off x="6141737" y="2109299"/>
            <a:ext cx="354634" cy="261610"/>
          </a:xfrm>
          <a:prstGeom prst="rect">
            <a:avLst/>
          </a:prstGeom>
          <a:noFill/>
        </p:spPr>
        <p:txBody>
          <a:bodyPr wrap="square" rtlCol="0">
            <a:spAutoFit/>
          </a:bodyPr>
          <a:lstStyle/>
          <a:p>
            <a:r>
              <a:rPr lang="en-US" sz="1100" dirty="0">
                <a:latin typeface="Arial" charset="0"/>
                <a:ea typeface="Arial" charset="0"/>
                <a:cs typeface="Arial" charset="0"/>
              </a:rPr>
              <a:t>5.</a:t>
            </a:r>
          </a:p>
        </p:txBody>
      </p:sp>
      <p:sp>
        <p:nvSpPr>
          <p:cNvPr id="302" name="TextBox 301">
            <a:extLst>
              <a:ext uri="{FF2B5EF4-FFF2-40B4-BE49-F238E27FC236}">
                <a16:creationId xmlns:a16="http://schemas.microsoft.com/office/drawing/2014/main" id="{4F6CF352-2DB8-C048-BB18-9A4503935DBA}"/>
              </a:ext>
            </a:extLst>
          </p:cNvPr>
          <p:cNvSpPr txBox="1"/>
          <p:nvPr/>
        </p:nvSpPr>
        <p:spPr>
          <a:xfrm>
            <a:off x="7584245" y="1922019"/>
            <a:ext cx="354634" cy="261610"/>
          </a:xfrm>
          <a:prstGeom prst="rect">
            <a:avLst/>
          </a:prstGeom>
          <a:noFill/>
        </p:spPr>
        <p:txBody>
          <a:bodyPr wrap="square" rtlCol="0">
            <a:spAutoFit/>
          </a:bodyPr>
          <a:lstStyle/>
          <a:p>
            <a:r>
              <a:rPr lang="en-US" sz="1100" dirty="0">
                <a:latin typeface="Arial" charset="0"/>
                <a:ea typeface="Arial" charset="0"/>
                <a:cs typeface="Arial" charset="0"/>
              </a:rPr>
              <a:t>6.</a:t>
            </a:r>
          </a:p>
        </p:txBody>
      </p:sp>
      <p:sp>
        <p:nvSpPr>
          <p:cNvPr id="303" name="TextBox 302">
            <a:extLst>
              <a:ext uri="{FF2B5EF4-FFF2-40B4-BE49-F238E27FC236}">
                <a16:creationId xmlns:a16="http://schemas.microsoft.com/office/drawing/2014/main" id="{6D37F3D0-B3B5-574E-A698-5F7A7111F6EB}"/>
              </a:ext>
            </a:extLst>
          </p:cNvPr>
          <p:cNvSpPr txBox="1"/>
          <p:nvPr/>
        </p:nvSpPr>
        <p:spPr>
          <a:xfrm>
            <a:off x="7575010" y="2314381"/>
            <a:ext cx="359553" cy="261610"/>
          </a:xfrm>
          <a:prstGeom prst="rect">
            <a:avLst/>
          </a:prstGeom>
          <a:noFill/>
        </p:spPr>
        <p:txBody>
          <a:bodyPr wrap="square" rtlCol="0">
            <a:spAutoFit/>
          </a:bodyPr>
          <a:lstStyle/>
          <a:p>
            <a:r>
              <a:rPr lang="en-US" sz="1100" dirty="0">
                <a:latin typeface="Arial" charset="0"/>
                <a:ea typeface="Arial" charset="0"/>
                <a:cs typeface="Arial" charset="0"/>
              </a:rPr>
              <a:t>8.</a:t>
            </a:r>
          </a:p>
        </p:txBody>
      </p:sp>
      <p:sp>
        <p:nvSpPr>
          <p:cNvPr id="304" name="TextBox 303">
            <a:extLst>
              <a:ext uri="{FF2B5EF4-FFF2-40B4-BE49-F238E27FC236}">
                <a16:creationId xmlns:a16="http://schemas.microsoft.com/office/drawing/2014/main" id="{91629A01-8193-3347-BA16-28077322A8C9}"/>
              </a:ext>
            </a:extLst>
          </p:cNvPr>
          <p:cNvSpPr txBox="1"/>
          <p:nvPr/>
        </p:nvSpPr>
        <p:spPr>
          <a:xfrm>
            <a:off x="7048531" y="3125562"/>
            <a:ext cx="808816"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Nth Unit  </a:t>
            </a:r>
          </a:p>
        </p:txBody>
      </p:sp>
      <p:sp>
        <p:nvSpPr>
          <p:cNvPr id="305" name="TextBox 304">
            <a:extLst>
              <a:ext uri="{FF2B5EF4-FFF2-40B4-BE49-F238E27FC236}">
                <a16:creationId xmlns:a16="http://schemas.microsoft.com/office/drawing/2014/main" id="{3BD8E3A8-B72C-3E4B-A949-CC3344E0A242}"/>
              </a:ext>
            </a:extLst>
          </p:cNvPr>
          <p:cNvSpPr txBox="1"/>
          <p:nvPr/>
        </p:nvSpPr>
        <p:spPr>
          <a:xfrm>
            <a:off x="4404006" y="3051344"/>
            <a:ext cx="623177"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Unit 3 </a:t>
            </a:r>
          </a:p>
        </p:txBody>
      </p:sp>
      <p:sp>
        <p:nvSpPr>
          <p:cNvPr id="306" name="TextBox 305">
            <a:extLst>
              <a:ext uri="{FF2B5EF4-FFF2-40B4-BE49-F238E27FC236}">
                <a16:creationId xmlns:a16="http://schemas.microsoft.com/office/drawing/2014/main" id="{E2138B2B-C0A7-924E-998C-4E2FD8478AC5}"/>
              </a:ext>
            </a:extLst>
          </p:cNvPr>
          <p:cNvSpPr txBox="1"/>
          <p:nvPr/>
        </p:nvSpPr>
        <p:spPr>
          <a:xfrm>
            <a:off x="3259735" y="3053824"/>
            <a:ext cx="623177"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Unit 2 </a:t>
            </a:r>
          </a:p>
        </p:txBody>
      </p:sp>
      <p:sp>
        <p:nvSpPr>
          <p:cNvPr id="307" name="TextBox 306">
            <a:extLst>
              <a:ext uri="{FF2B5EF4-FFF2-40B4-BE49-F238E27FC236}">
                <a16:creationId xmlns:a16="http://schemas.microsoft.com/office/drawing/2014/main" id="{2874520C-22CC-A641-8AA7-CF036ECE27CE}"/>
              </a:ext>
            </a:extLst>
          </p:cNvPr>
          <p:cNvSpPr txBox="1"/>
          <p:nvPr/>
        </p:nvSpPr>
        <p:spPr>
          <a:xfrm>
            <a:off x="2150963" y="3045632"/>
            <a:ext cx="623177"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Unit 1 </a:t>
            </a:r>
          </a:p>
        </p:txBody>
      </p:sp>
      <p:cxnSp>
        <p:nvCxnSpPr>
          <p:cNvPr id="308" name="Straight Connector 307">
            <a:extLst>
              <a:ext uri="{FF2B5EF4-FFF2-40B4-BE49-F238E27FC236}">
                <a16:creationId xmlns:a16="http://schemas.microsoft.com/office/drawing/2014/main" id="{CFCD16CE-5040-AB49-965B-71CB96EA1914}"/>
              </a:ext>
            </a:extLst>
          </p:cNvPr>
          <p:cNvCxnSpPr/>
          <p:nvPr/>
        </p:nvCxnSpPr>
        <p:spPr>
          <a:xfrm>
            <a:off x="2019780" y="2806374"/>
            <a:ext cx="202775" cy="20277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D1075254-44FD-974E-9490-DB10D036EDC3}"/>
              </a:ext>
            </a:extLst>
          </p:cNvPr>
          <p:cNvCxnSpPr>
            <a:cxnSpLocks/>
          </p:cNvCxnSpPr>
          <p:nvPr/>
        </p:nvCxnSpPr>
        <p:spPr>
          <a:xfrm flipH="1">
            <a:off x="2656585" y="2811022"/>
            <a:ext cx="202775" cy="20277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0A52DDEB-3414-554F-A185-CD57BEA4597D}"/>
              </a:ext>
            </a:extLst>
          </p:cNvPr>
          <p:cNvCxnSpPr/>
          <p:nvPr/>
        </p:nvCxnSpPr>
        <p:spPr>
          <a:xfrm>
            <a:off x="3128585" y="2800512"/>
            <a:ext cx="202775" cy="20277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B98CF699-7A7D-4648-9D62-F89C3E53ECA2}"/>
              </a:ext>
            </a:extLst>
          </p:cNvPr>
          <p:cNvCxnSpPr>
            <a:cxnSpLocks/>
          </p:cNvCxnSpPr>
          <p:nvPr/>
        </p:nvCxnSpPr>
        <p:spPr>
          <a:xfrm flipH="1">
            <a:off x="3765390" y="2805160"/>
            <a:ext cx="202775" cy="20277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697106D8-B653-1641-ACB7-BA3E33AEBF6A}"/>
              </a:ext>
            </a:extLst>
          </p:cNvPr>
          <p:cNvCxnSpPr/>
          <p:nvPr/>
        </p:nvCxnSpPr>
        <p:spPr>
          <a:xfrm>
            <a:off x="4284286" y="2794650"/>
            <a:ext cx="202775" cy="20277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0D8D8CD5-E27B-8248-BF79-06FFEEA0FEBB}"/>
              </a:ext>
            </a:extLst>
          </p:cNvPr>
          <p:cNvCxnSpPr>
            <a:cxnSpLocks/>
          </p:cNvCxnSpPr>
          <p:nvPr/>
        </p:nvCxnSpPr>
        <p:spPr>
          <a:xfrm flipH="1">
            <a:off x="4921091" y="2799298"/>
            <a:ext cx="202775" cy="20277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57DBBB66-AEC5-6549-B5BC-F69E40012174}"/>
              </a:ext>
            </a:extLst>
          </p:cNvPr>
          <p:cNvCxnSpPr/>
          <p:nvPr/>
        </p:nvCxnSpPr>
        <p:spPr>
          <a:xfrm>
            <a:off x="6976411" y="2794650"/>
            <a:ext cx="202775" cy="20277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7085D39B-0638-2841-88E4-C7BC3FB4B1A0}"/>
              </a:ext>
            </a:extLst>
          </p:cNvPr>
          <p:cNvCxnSpPr>
            <a:cxnSpLocks/>
          </p:cNvCxnSpPr>
          <p:nvPr/>
        </p:nvCxnSpPr>
        <p:spPr>
          <a:xfrm flipH="1">
            <a:off x="7613216" y="2799298"/>
            <a:ext cx="202775" cy="20277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8FB83CDD-0E02-7048-83E3-05F09B985787}"/>
              </a:ext>
            </a:extLst>
          </p:cNvPr>
          <p:cNvCxnSpPr>
            <a:cxnSpLocks/>
          </p:cNvCxnSpPr>
          <p:nvPr/>
        </p:nvCxnSpPr>
        <p:spPr>
          <a:xfrm>
            <a:off x="5704633" y="5611817"/>
            <a:ext cx="0" cy="519963"/>
          </a:xfrm>
          <a:prstGeom prst="line">
            <a:avLst/>
          </a:prstGeom>
          <a:ln w="15875">
            <a:solidFill>
              <a:schemeClr val="accent4">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41" name="Oval 240">
            <a:extLst>
              <a:ext uri="{FF2B5EF4-FFF2-40B4-BE49-F238E27FC236}">
                <a16:creationId xmlns:a16="http://schemas.microsoft.com/office/drawing/2014/main" id="{60719BE5-6308-D24A-94F2-C6761F47FA25}"/>
              </a:ext>
            </a:extLst>
          </p:cNvPr>
          <p:cNvSpPr/>
          <p:nvPr/>
        </p:nvSpPr>
        <p:spPr>
          <a:xfrm flipV="1">
            <a:off x="5197472" y="5596872"/>
            <a:ext cx="36576" cy="36576"/>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a:extLst>
              <a:ext uri="{FF2B5EF4-FFF2-40B4-BE49-F238E27FC236}">
                <a16:creationId xmlns:a16="http://schemas.microsoft.com/office/drawing/2014/main" id="{0F84EDFD-EE43-A84C-BCCF-A56E30F26BBD}"/>
              </a:ext>
            </a:extLst>
          </p:cNvPr>
          <p:cNvSpPr/>
          <p:nvPr/>
        </p:nvSpPr>
        <p:spPr>
          <a:xfrm>
            <a:off x="5687381" y="6125770"/>
            <a:ext cx="36576" cy="36576"/>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a:extLst>
              <a:ext uri="{FF2B5EF4-FFF2-40B4-BE49-F238E27FC236}">
                <a16:creationId xmlns:a16="http://schemas.microsoft.com/office/drawing/2014/main" id="{18209D39-0C84-8141-BCE6-A6A7A1AD5711}"/>
              </a:ext>
            </a:extLst>
          </p:cNvPr>
          <p:cNvSpPr/>
          <p:nvPr/>
        </p:nvSpPr>
        <p:spPr>
          <a:xfrm flipV="1">
            <a:off x="5686422" y="5596872"/>
            <a:ext cx="36576" cy="36576"/>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a:extLst>
              <a:ext uri="{FF2B5EF4-FFF2-40B4-BE49-F238E27FC236}">
                <a16:creationId xmlns:a16="http://schemas.microsoft.com/office/drawing/2014/main" id="{FAE8AC52-D2A1-0C4E-AC6F-E783997C3EAE}"/>
              </a:ext>
            </a:extLst>
          </p:cNvPr>
          <p:cNvSpPr/>
          <p:nvPr/>
        </p:nvSpPr>
        <p:spPr>
          <a:xfrm>
            <a:off x="5198431" y="6132120"/>
            <a:ext cx="36576" cy="36576"/>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TextBox 220">
            <a:extLst>
              <a:ext uri="{FF2B5EF4-FFF2-40B4-BE49-F238E27FC236}">
                <a16:creationId xmlns:a16="http://schemas.microsoft.com/office/drawing/2014/main" id="{BD44F105-A9B6-0B4A-A59E-62537E87E1BD}"/>
              </a:ext>
            </a:extLst>
          </p:cNvPr>
          <p:cNvSpPr txBox="1"/>
          <p:nvPr/>
        </p:nvSpPr>
        <p:spPr>
          <a:xfrm>
            <a:off x="1279769" y="266796"/>
            <a:ext cx="6734094"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Truss Structure Design and Applied Force      </a:t>
            </a:r>
          </a:p>
        </p:txBody>
      </p:sp>
      <p:cxnSp>
        <p:nvCxnSpPr>
          <p:cNvPr id="224" name="Straight Arrow Connector 223">
            <a:extLst>
              <a:ext uri="{FF2B5EF4-FFF2-40B4-BE49-F238E27FC236}">
                <a16:creationId xmlns:a16="http://schemas.microsoft.com/office/drawing/2014/main" id="{8CD98FD0-6F6E-164E-B751-6EC59109280C}"/>
              </a:ext>
            </a:extLst>
          </p:cNvPr>
          <p:cNvCxnSpPr>
            <a:cxnSpLocks/>
          </p:cNvCxnSpPr>
          <p:nvPr/>
        </p:nvCxnSpPr>
        <p:spPr>
          <a:xfrm>
            <a:off x="7962390" y="1579917"/>
            <a:ext cx="0" cy="194154"/>
          </a:xfrm>
          <a:prstGeom prst="straightConnector1">
            <a:avLst/>
          </a:prstGeom>
          <a:ln w="127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25" name="Straight Arrow Connector 224">
            <a:extLst>
              <a:ext uri="{FF2B5EF4-FFF2-40B4-BE49-F238E27FC236}">
                <a16:creationId xmlns:a16="http://schemas.microsoft.com/office/drawing/2014/main" id="{AC34D872-EF52-4A4B-B98B-15BFDDA5511F}"/>
              </a:ext>
            </a:extLst>
          </p:cNvPr>
          <p:cNvCxnSpPr>
            <a:cxnSpLocks/>
          </p:cNvCxnSpPr>
          <p:nvPr/>
        </p:nvCxnSpPr>
        <p:spPr>
          <a:xfrm>
            <a:off x="7962390" y="3005173"/>
            <a:ext cx="0" cy="189977"/>
          </a:xfrm>
          <a:prstGeom prst="straightConnector1">
            <a:avLst/>
          </a:prstGeom>
          <a:ln w="127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226" name="TextBox 225">
            <a:extLst>
              <a:ext uri="{FF2B5EF4-FFF2-40B4-BE49-F238E27FC236}">
                <a16:creationId xmlns:a16="http://schemas.microsoft.com/office/drawing/2014/main" id="{AC526D63-2DFB-A14F-B585-984D27AC9BA3}"/>
              </a:ext>
            </a:extLst>
          </p:cNvPr>
          <p:cNvSpPr txBox="1"/>
          <p:nvPr/>
        </p:nvSpPr>
        <p:spPr>
          <a:xfrm>
            <a:off x="8035184" y="1540044"/>
            <a:ext cx="459111" cy="261610"/>
          </a:xfrm>
          <a:prstGeom prst="rect">
            <a:avLst/>
          </a:prstGeom>
          <a:noFill/>
        </p:spPr>
        <p:txBody>
          <a:bodyPr wrap="square" rtlCol="0">
            <a:spAutoFit/>
          </a:bodyPr>
          <a:lstStyle/>
          <a:p>
            <a:r>
              <a:rPr lang="en-US" sz="1100" dirty="0">
                <a:solidFill>
                  <a:srgbClr val="FF0000"/>
                </a:solidFill>
                <a:latin typeface="Times New Roman" panose="02020603050405020304" pitchFamily="18" charset="0"/>
                <a:cs typeface="Times New Roman" panose="02020603050405020304" pitchFamily="18" charset="0"/>
              </a:rPr>
              <a:t>F/2 </a:t>
            </a:r>
          </a:p>
        </p:txBody>
      </p:sp>
      <p:sp>
        <p:nvSpPr>
          <p:cNvPr id="234" name="TextBox 233">
            <a:extLst>
              <a:ext uri="{FF2B5EF4-FFF2-40B4-BE49-F238E27FC236}">
                <a16:creationId xmlns:a16="http://schemas.microsoft.com/office/drawing/2014/main" id="{EFC57340-B68D-A449-B37A-2CED2C120D18}"/>
              </a:ext>
            </a:extLst>
          </p:cNvPr>
          <p:cNvSpPr txBox="1"/>
          <p:nvPr/>
        </p:nvSpPr>
        <p:spPr>
          <a:xfrm>
            <a:off x="8029258" y="2959491"/>
            <a:ext cx="446516" cy="261610"/>
          </a:xfrm>
          <a:prstGeom prst="rect">
            <a:avLst/>
          </a:prstGeom>
          <a:noFill/>
        </p:spPr>
        <p:txBody>
          <a:bodyPr wrap="square" rtlCol="0">
            <a:spAutoFit/>
          </a:bodyPr>
          <a:lstStyle/>
          <a:p>
            <a:r>
              <a:rPr lang="en-US" sz="1100" dirty="0">
                <a:solidFill>
                  <a:srgbClr val="FF0000"/>
                </a:solidFill>
                <a:latin typeface="Times New Roman" panose="02020603050405020304" pitchFamily="18" charset="0"/>
                <a:cs typeface="Times New Roman" panose="02020603050405020304" pitchFamily="18" charset="0"/>
              </a:rPr>
              <a:t>F/2 </a:t>
            </a:r>
          </a:p>
        </p:txBody>
      </p:sp>
      <p:grpSp>
        <p:nvGrpSpPr>
          <p:cNvPr id="223" name="Group 222">
            <a:extLst>
              <a:ext uri="{FF2B5EF4-FFF2-40B4-BE49-F238E27FC236}">
                <a16:creationId xmlns:a16="http://schemas.microsoft.com/office/drawing/2014/main" id="{E51A5D1E-4A7B-6641-AD56-00F8400986E6}"/>
              </a:ext>
            </a:extLst>
          </p:cNvPr>
          <p:cNvGrpSpPr/>
          <p:nvPr/>
        </p:nvGrpSpPr>
        <p:grpSpPr>
          <a:xfrm>
            <a:off x="443134" y="4415306"/>
            <a:ext cx="1678033" cy="481586"/>
            <a:chOff x="1032936" y="5890542"/>
            <a:chExt cx="1678033" cy="481586"/>
          </a:xfrm>
        </p:grpSpPr>
        <p:sp>
          <p:nvSpPr>
            <p:cNvPr id="245" name="TextBox 244">
              <a:extLst>
                <a:ext uri="{FF2B5EF4-FFF2-40B4-BE49-F238E27FC236}">
                  <a16:creationId xmlns:a16="http://schemas.microsoft.com/office/drawing/2014/main" id="{E18C5453-8BF4-3945-B293-518AB47A0690}"/>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246" name="TextBox 245">
              <a:extLst>
                <a:ext uri="{FF2B5EF4-FFF2-40B4-BE49-F238E27FC236}">
                  <a16:creationId xmlns:a16="http://schemas.microsoft.com/office/drawing/2014/main" id="{09397B9C-FBC9-574C-912E-A13BF74CDB4A}"/>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1132483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5351F7B-848D-5D46-A316-ECB49FD0FDFA}"/>
              </a:ext>
            </a:extLst>
          </p:cNvPr>
          <p:cNvGrpSpPr/>
          <p:nvPr/>
        </p:nvGrpSpPr>
        <p:grpSpPr>
          <a:xfrm>
            <a:off x="1934514" y="1879800"/>
            <a:ext cx="3468936" cy="1277134"/>
            <a:chOff x="3447679" y="5168384"/>
            <a:chExt cx="2332785" cy="858845"/>
          </a:xfrm>
        </p:grpSpPr>
        <p:cxnSp>
          <p:nvCxnSpPr>
            <p:cNvPr id="13" name="Straight Connector 12">
              <a:extLst>
                <a:ext uri="{FF2B5EF4-FFF2-40B4-BE49-F238E27FC236}">
                  <a16:creationId xmlns:a16="http://schemas.microsoft.com/office/drawing/2014/main" id="{AC06535D-CB3C-F54F-93E3-73F92C0B2F7B}"/>
                </a:ext>
              </a:extLst>
            </p:cNvPr>
            <p:cNvCxnSpPr>
              <a:cxnSpLocks/>
            </p:cNvCxnSpPr>
            <p:nvPr/>
          </p:nvCxnSpPr>
          <p:spPr>
            <a:xfrm flipH="1">
              <a:off x="4264154" y="5226928"/>
              <a:ext cx="1452042" cy="7348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0AC0659-0EF8-A24B-BEBE-2C816D36C655}"/>
                </a:ext>
              </a:extLst>
            </p:cNvPr>
            <p:cNvCxnSpPr>
              <a:cxnSpLocks/>
            </p:cNvCxnSpPr>
            <p:nvPr/>
          </p:nvCxnSpPr>
          <p:spPr>
            <a:xfrm flipV="1">
              <a:off x="4989649" y="5247857"/>
              <a:ext cx="722246" cy="69653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8108B7-53B6-7D4B-8FC1-952346741029}"/>
                </a:ext>
              </a:extLst>
            </p:cNvPr>
            <p:cNvCxnSpPr/>
            <p:nvPr/>
          </p:nvCxnSpPr>
          <p:spPr>
            <a:xfrm>
              <a:off x="3493200" y="5224749"/>
              <a:ext cx="1452042" cy="7348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9F1D5D1-1785-9044-A8E9-CBD8BCC3E4AD}"/>
                </a:ext>
              </a:extLst>
            </p:cNvPr>
            <p:cNvCxnSpPr/>
            <p:nvPr/>
          </p:nvCxnSpPr>
          <p:spPr>
            <a:xfrm rot="16200000">
              <a:off x="4600212" y="5586808"/>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75DDFF6-562D-0D4E-B5EF-175D518BC569}"/>
                </a:ext>
              </a:extLst>
            </p:cNvPr>
            <p:cNvCxnSpPr/>
            <p:nvPr/>
          </p:nvCxnSpPr>
          <p:spPr>
            <a:xfrm rot="16200000">
              <a:off x="5373476" y="5593809"/>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0F6DAEF-37D5-F74F-B472-19F6865BCCC8}"/>
                </a:ext>
              </a:extLst>
            </p:cNvPr>
            <p:cNvCxnSpPr/>
            <p:nvPr/>
          </p:nvCxnSpPr>
          <p:spPr>
            <a:xfrm>
              <a:off x="4240632" y="5218115"/>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5A0E3EE-8CB5-F447-B2D8-B1D6173D143F}"/>
                </a:ext>
              </a:extLst>
            </p:cNvPr>
            <p:cNvCxnSpPr/>
            <p:nvPr/>
          </p:nvCxnSpPr>
          <p:spPr>
            <a:xfrm>
              <a:off x="4940500" y="5970171"/>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3877274-2543-AC42-9B4F-A38EF1BAE0D3}"/>
                </a:ext>
              </a:extLst>
            </p:cNvPr>
            <p:cNvCxnSpPr/>
            <p:nvPr/>
          </p:nvCxnSpPr>
          <p:spPr>
            <a:xfrm flipH="1" flipV="1">
              <a:off x="4230303" y="5228644"/>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007FAFB4-BD18-744E-9FCA-441EF920D827}"/>
                </a:ext>
              </a:extLst>
            </p:cNvPr>
            <p:cNvSpPr/>
            <p:nvPr/>
          </p:nvSpPr>
          <p:spPr>
            <a:xfrm>
              <a:off x="4921589" y="5168384"/>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828EF85-4CA7-A34F-AE9A-24BB7B184020}"/>
                </a:ext>
              </a:extLst>
            </p:cNvPr>
            <p:cNvSpPr/>
            <p:nvPr/>
          </p:nvSpPr>
          <p:spPr>
            <a:xfrm>
              <a:off x="5689024" y="5178188"/>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2C05D4E-FEC0-3D4B-B9E4-8B59DAC4C1CE}"/>
                </a:ext>
              </a:extLst>
            </p:cNvPr>
            <p:cNvSpPr/>
            <p:nvPr/>
          </p:nvSpPr>
          <p:spPr>
            <a:xfrm>
              <a:off x="5679035" y="592607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E771CD8E-CFC4-2042-8CD0-F0D4294C8973}"/>
                </a:ext>
              </a:extLst>
            </p:cNvPr>
            <p:cNvSpPr/>
            <p:nvPr/>
          </p:nvSpPr>
          <p:spPr>
            <a:xfrm>
              <a:off x="4918527" y="592406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49B4AACE-E770-D842-A34A-BDF103124920}"/>
                </a:ext>
              </a:extLst>
            </p:cNvPr>
            <p:cNvSpPr/>
            <p:nvPr/>
          </p:nvSpPr>
          <p:spPr>
            <a:xfrm>
              <a:off x="4188897" y="517637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A8FA630-2D40-B64B-B5AF-28661E0DFF5E}"/>
                </a:ext>
              </a:extLst>
            </p:cNvPr>
            <p:cNvSpPr/>
            <p:nvPr/>
          </p:nvSpPr>
          <p:spPr>
            <a:xfrm>
              <a:off x="4197559" y="593578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F1ACAD9-9A67-064A-83B4-91A3C86AED82}"/>
                </a:ext>
              </a:extLst>
            </p:cNvPr>
            <p:cNvSpPr/>
            <p:nvPr/>
          </p:nvSpPr>
          <p:spPr>
            <a:xfrm>
              <a:off x="3447679" y="517637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2" name="TextBox 111">
            <a:extLst>
              <a:ext uri="{FF2B5EF4-FFF2-40B4-BE49-F238E27FC236}">
                <a16:creationId xmlns:a16="http://schemas.microsoft.com/office/drawing/2014/main" id="{A7779B83-0794-0F47-9C89-A861A02B5DCC}"/>
              </a:ext>
            </a:extLst>
          </p:cNvPr>
          <p:cNvSpPr txBox="1"/>
          <p:nvPr/>
        </p:nvSpPr>
        <p:spPr>
          <a:xfrm>
            <a:off x="6488356" y="1408947"/>
            <a:ext cx="829144"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Unit 1 </a:t>
            </a:r>
          </a:p>
        </p:txBody>
      </p:sp>
      <p:sp>
        <p:nvSpPr>
          <p:cNvPr id="126" name="Rectangle 125">
            <a:extLst>
              <a:ext uri="{FF2B5EF4-FFF2-40B4-BE49-F238E27FC236}">
                <a16:creationId xmlns:a16="http://schemas.microsoft.com/office/drawing/2014/main" id="{A6889A02-D76D-C64A-91D3-9BAC2443107C}"/>
              </a:ext>
            </a:extLst>
          </p:cNvPr>
          <p:cNvSpPr/>
          <p:nvPr/>
        </p:nvSpPr>
        <p:spPr>
          <a:xfrm>
            <a:off x="263236" y="242455"/>
            <a:ext cx="8624455" cy="639387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7" name="Straight Connector 126">
            <a:extLst>
              <a:ext uri="{FF2B5EF4-FFF2-40B4-BE49-F238E27FC236}">
                <a16:creationId xmlns:a16="http://schemas.microsoft.com/office/drawing/2014/main" id="{3A49EBF8-D577-1E42-9F1D-25544450E6EE}"/>
              </a:ext>
            </a:extLst>
          </p:cNvPr>
          <p:cNvCxnSpPr/>
          <p:nvPr/>
        </p:nvCxnSpPr>
        <p:spPr>
          <a:xfrm>
            <a:off x="263236" y="3815128"/>
            <a:ext cx="86244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193EC19-E37F-AB4C-A969-EEE57BDD9C1D}"/>
              </a:ext>
            </a:extLst>
          </p:cNvPr>
          <p:cNvCxnSpPr/>
          <p:nvPr/>
        </p:nvCxnSpPr>
        <p:spPr>
          <a:xfrm>
            <a:off x="262047" y="753667"/>
            <a:ext cx="862445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4" name="Group 133">
            <a:extLst>
              <a:ext uri="{FF2B5EF4-FFF2-40B4-BE49-F238E27FC236}">
                <a16:creationId xmlns:a16="http://schemas.microsoft.com/office/drawing/2014/main" id="{922574A8-0F37-944B-8D4D-FCD6AD6EA75B}"/>
              </a:ext>
            </a:extLst>
          </p:cNvPr>
          <p:cNvGrpSpPr/>
          <p:nvPr/>
        </p:nvGrpSpPr>
        <p:grpSpPr>
          <a:xfrm>
            <a:off x="3381770" y="4580577"/>
            <a:ext cx="3401245" cy="1262689"/>
            <a:chOff x="3493200" y="5168384"/>
            <a:chExt cx="2287264" cy="849131"/>
          </a:xfrm>
        </p:grpSpPr>
        <p:cxnSp>
          <p:nvCxnSpPr>
            <p:cNvPr id="135" name="Straight Connector 134">
              <a:extLst>
                <a:ext uri="{FF2B5EF4-FFF2-40B4-BE49-F238E27FC236}">
                  <a16:creationId xmlns:a16="http://schemas.microsoft.com/office/drawing/2014/main" id="{051EA550-9DA6-764E-9F45-A3AC318E3ADF}"/>
                </a:ext>
              </a:extLst>
            </p:cNvPr>
            <p:cNvCxnSpPr>
              <a:cxnSpLocks/>
            </p:cNvCxnSpPr>
            <p:nvPr/>
          </p:nvCxnSpPr>
          <p:spPr>
            <a:xfrm flipH="1">
              <a:off x="4264154" y="5226928"/>
              <a:ext cx="1452042" cy="7348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7EA574CC-D781-8C4F-A36F-378DCAE909BC}"/>
                </a:ext>
              </a:extLst>
            </p:cNvPr>
            <p:cNvCxnSpPr>
              <a:cxnSpLocks/>
            </p:cNvCxnSpPr>
            <p:nvPr/>
          </p:nvCxnSpPr>
          <p:spPr>
            <a:xfrm flipV="1">
              <a:off x="4989649" y="5247857"/>
              <a:ext cx="722246" cy="69653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3D5A73F7-90AD-DB42-AE64-056E6B70878F}"/>
                </a:ext>
              </a:extLst>
            </p:cNvPr>
            <p:cNvCxnSpPr/>
            <p:nvPr/>
          </p:nvCxnSpPr>
          <p:spPr>
            <a:xfrm>
              <a:off x="3493200" y="5224749"/>
              <a:ext cx="1452042" cy="7348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36DA3DD3-75A1-1D42-A2B2-030786DF4C93}"/>
                </a:ext>
              </a:extLst>
            </p:cNvPr>
            <p:cNvCxnSpPr/>
            <p:nvPr/>
          </p:nvCxnSpPr>
          <p:spPr>
            <a:xfrm rot="16200000">
              <a:off x="4600212" y="5586808"/>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FF07BC73-339A-4844-8637-6A78784AEE24}"/>
                </a:ext>
              </a:extLst>
            </p:cNvPr>
            <p:cNvCxnSpPr/>
            <p:nvPr/>
          </p:nvCxnSpPr>
          <p:spPr>
            <a:xfrm rot="16200000">
              <a:off x="5373476" y="5593809"/>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061F8B5F-BD11-124A-B10F-D998C25AFD3B}"/>
                </a:ext>
              </a:extLst>
            </p:cNvPr>
            <p:cNvCxnSpPr/>
            <p:nvPr/>
          </p:nvCxnSpPr>
          <p:spPr>
            <a:xfrm>
              <a:off x="4240632" y="5218115"/>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6CD30804-0A40-4B4A-8043-C4DC36893859}"/>
                </a:ext>
              </a:extLst>
            </p:cNvPr>
            <p:cNvCxnSpPr/>
            <p:nvPr/>
          </p:nvCxnSpPr>
          <p:spPr>
            <a:xfrm>
              <a:off x="4940500" y="5970171"/>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2F6C50D-C8C8-CA4C-9DC4-F7E52E725261}"/>
                </a:ext>
              </a:extLst>
            </p:cNvPr>
            <p:cNvCxnSpPr/>
            <p:nvPr/>
          </p:nvCxnSpPr>
          <p:spPr>
            <a:xfrm flipH="1" flipV="1">
              <a:off x="4230303" y="5228644"/>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3" name="Oval 142">
              <a:extLst>
                <a:ext uri="{FF2B5EF4-FFF2-40B4-BE49-F238E27FC236}">
                  <a16:creationId xmlns:a16="http://schemas.microsoft.com/office/drawing/2014/main" id="{9CA859C8-FA71-D048-973B-382CF2E5B42A}"/>
                </a:ext>
              </a:extLst>
            </p:cNvPr>
            <p:cNvSpPr/>
            <p:nvPr/>
          </p:nvSpPr>
          <p:spPr>
            <a:xfrm>
              <a:off x="4921589" y="5168384"/>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55C174C2-8F96-1A40-82C3-5A43BEE89614}"/>
                </a:ext>
              </a:extLst>
            </p:cNvPr>
            <p:cNvSpPr/>
            <p:nvPr/>
          </p:nvSpPr>
          <p:spPr>
            <a:xfrm>
              <a:off x="5689024" y="5178188"/>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FB9AC788-EF29-0D45-9EAA-B473F332164F}"/>
                </a:ext>
              </a:extLst>
            </p:cNvPr>
            <p:cNvSpPr/>
            <p:nvPr/>
          </p:nvSpPr>
          <p:spPr>
            <a:xfrm>
              <a:off x="5679035" y="592607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28A0535E-E001-8445-B846-ECE36A264C0A}"/>
                </a:ext>
              </a:extLst>
            </p:cNvPr>
            <p:cNvSpPr/>
            <p:nvPr/>
          </p:nvSpPr>
          <p:spPr>
            <a:xfrm>
              <a:off x="4918527" y="592406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 name="Group 146">
            <a:extLst>
              <a:ext uri="{FF2B5EF4-FFF2-40B4-BE49-F238E27FC236}">
                <a16:creationId xmlns:a16="http://schemas.microsoft.com/office/drawing/2014/main" id="{FCBBB60B-9602-ED49-A060-F16C9D407AC7}"/>
              </a:ext>
            </a:extLst>
          </p:cNvPr>
          <p:cNvGrpSpPr/>
          <p:nvPr/>
        </p:nvGrpSpPr>
        <p:grpSpPr>
          <a:xfrm>
            <a:off x="1098428" y="4590516"/>
            <a:ext cx="3468936" cy="1277134"/>
            <a:chOff x="3447679" y="5168384"/>
            <a:chExt cx="2332785" cy="858845"/>
          </a:xfrm>
        </p:grpSpPr>
        <p:cxnSp>
          <p:nvCxnSpPr>
            <p:cNvPr id="148" name="Straight Connector 147">
              <a:extLst>
                <a:ext uri="{FF2B5EF4-FFF2-40B4-BE49-F238E27FC236}">
                  <a16:creationId xmlns:a16="http://schemas.microsoft.com/office/drawing/2014/main" id="{89AE822D-C50D-5841-B8C8-87A28824342A}"/>
                </a:ext>
              </a:extLst>
            </p:cNvPr>
            <p:cNvCxnSpPr>
              <a:cxnSpLocks/>
            </p:cNvCxnSpPr>
            <p:nvPr/>
          </p:nvCxnSpPr>
          <p:spPr>
            <a:xfrm flipH="1">
              <a:off x="4264154" y="5226928"/>
              <a:ext cx="1452042" cy="7348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998883D3-678C-9B49-88E6-D0DF3B5D7AA4}"/>
                </a:ext>
              </a:extLst>
            </p:cNvPr>
            <p:cNvCxnSpPr>
              <a:cxnSpLocks/>
            </p:cNvCxnSpPr>
            <p:nvPr/>
          </p:nvCxnSpPr>
          <p:spPr>
            <a:xfrm flipV="1">
              <a:off x="4989649" y="5247857"/>
              <a:ext cx="722246" cy="69653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53402601-2212-204C-A6E1-ACCA8CEF296A}"/>
                </a:ext>
              </a:extLst>
            </p:cNvPr>
            <p:cNvCxnSpPr/>
            <p:nvPr/>
          </p:nvCxnSpPr>
          <p:spPr>
            <a:xfrm>
              <a:off x="3493200" y="5224749"/>
              <a:ext cx="1452042" cy="7348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436CAFBA-741F-1045-9F80-A5B30EACDA21}"/>
                </a:ext>
              </a:extLst>
            </p:cNvPr>
            <p:cNvCxnSpPr/>
            <p:nvPr/>
          </p:nvCxnSpPr>
          <p:spPr>
            <a:xfrm rot="16200000">
              <a:off x="4600212" y="5586808"/>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BC50F142-D305-304A-AA44-FD2C20808BB7}"/>
                </a:ext>
              </a:extLst>
            </p:cNvPr>
            <p:cNvCxnSpPr/>
            <p:nvPr/>
          </p:nvCxnSpPr>
          <p:spPr>
            <a:xfrm rot="16200000">
              <a:off x="5373476" y="5593809"/>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EA0EED9D-25D2-3E42-9F2C-236C20B10B51}"/>
                </a:ext>
              </a:extLst>
            </p:cNvPr>
            <p:cNvCxnSpPr/>
            <p:nvPr/>
          </p:nvCxnSpPr>
          <p:spPr>
            <a:xfrm>
              <a:off x="4240632" y="5218115"/>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09DDBFD8-77E8-CC4F-9526-8DAE7EBCC5B2}"/>
                </a:ext>
              </a:extLst>
            </p:cNvPr>
            <p:cNvCxnSpPr/>
            <p:nvPr/>
          </p:nvCxnSpPr>
          <p:spPr>
            <a:xfrm>
              <a:off x="4940500" y="5970171"/>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AE17B679-3532-664C-96A0-E5291A5D673B}"/>
                </a:ext>
              </a:extLst>
            </p:cNvPr>
            <p:cNvCxnSpPr/>
            <p:nvPr/>
          </p:nvCxnSpPr>
          <p:spPr>
            <a:xfrm flipH="1" flipV="1">
              <a:off x="4230303" y="5228644"/>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Oval 155">
              <a:extLst>
                <a:ext uri="{FF2B5EF4-FFF2-40B4-BE49-F238E27FC236}">
                  <a16:creationId xmlns:a16="http://schemas.microsoft.com/office/drawing/2014/main" id="{3D73F2DA-B68A-5240-B2FE-470C60377A61}"/>
                </a:ext>
              </a:extLst>
            </p:cNvPr>
            <p:cNvSpPr/>
            <p:nvPr/>
          </p:nvSpPr>
          <p:spPr>
            <a:xfrm>
              <a:off x="4921589" y="5168384"/>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8AA18C33-B735-9C45-AC8F-BF95A25A56C4}"/>
                </a:ext>
              </a:extLst>
            </p:cNvPr>
            <p:cNvSpPr/>
            <p:nvPr/>
          </p:nvSpPr>
          <p:spPr>
            <a:xfrm>
              <a:off x="5689024" y="5178188"/>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1DDB49CE-1677-F744-8B13-CC34810612E8}"/>
                </a:ext>
              </a:extLst>
            </p:cNvPr>
            <p:cNvSpPr/>
            <p:nvPr/>
          </p:nvSpPr>
          <p:spPr>
            <a:xfrm>
              <a:off x="5679035" y="592607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A5E94568-C202-AE46-B508-FE8E26D3A73F}"/>
                </a:ext>
              </a:extLst>
            </p:cNvPr>
            <p:cNvSpPr/>
            <p:nvPr/>
          </p:nvSpPr>
          <p:spPr>
            <a:xfrm>
              <a:off x="4918527" y="592406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834A3353-04DF-A847-B3F4-8E220F988627}"/>
                </a:ext>
              </a:extLst>
            </p:cNvPr>
            <p:cNvSpPr/>
            <p:nvPr/>
          </p:nvSpPr>
          <p:spPr>
            <a:xfrm>
              <a:off x="4188897" y="517637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645A3470-0764-C045-9647-464EDB555C6B}"/>
                </a:ext>
              </a:extLst>
            </p:cNvPr>
            <p:cNvSpPr/>
            <p:nvPr/>
          </p:nvSpPr>
          <p:spPr>
            <a:xfrm>
              <a:off x="4197559" y="593578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a:extLst>
                <a:ext uri="{FF2B5EF4-FFF2-40B4-BE49-F238E27FC236}">
                  <a16:creationId xmlns:a16="http://schemas.microsoft.com/office/drawing/2014/main" id="{5AB15347-2FE6-6244-965E-C6B69FC2F671}"/>
                </a:ext>
              </a:extLst>
            </p:cNvPr>
            <p:cNvSpPr/>
            <p:nvPr/>
          </p:nvSpPr>
          <p:spPr>
            <a:xfrm>
              <a:off x="3447679" y="517637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3" name="TextBox 162">
            <a:extLst>
              <a:ext uri="{FF2B5EF4-FFF2-40B4-BE49-F238E27FC236}">
                <a16:creationId xmlns:a16="http://schemas.microsoft.com/office/drawing/2014/main" id="{E3E361E2-41D1-F043-BD39-607F85482F14}"/>
              </a:ext>
            </a:extLst>
          </p:cNvPr>
          <p:cNvSpPr txBox="1"/>
          <p:nvPr/>
        </p:nvSpPr>
        <p:spPr>
          <a:xfrm>
            <a:off x="7128557" y="4723879"/>
            <a:ext cx="1104077"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2 Units  </a:t>
            </a:r>
          </a:p>
        </p:txBody>
      </p:sp>
      <p:sp>
        <p:nvSpPr>
          <p:cNvPr id="2" name="TextBox 1">
            <a:extLst>
              <a:ext uri="{FF2B5EF4-FFF2-40B4-BE49-F238E27FC236}">
                <a16:creationId xmlns:a16="http://schemas.microsoft.com/office/drawing/2014/main" id="{A672F678-0C53-6D4B-9923-A340FDF2D1D5}"/>
              </a:ext>
            </a:extLst>
          </p:cNvPr>
          <p:cNvSpPr txBox="1"/>
          <p:nvPr/>
        </p:nvSpPr>
        <p:spPr>
          <a:xfrm>
            <a:off x="5125577" y="1681770"/>
            <a:ext cx="433637" cy="230832"/>
          </a:xfrm>
          <a:prstGeom prst="rect">
            <a:avLst/>
          </a:prstGeom>
          <a:noFill/>
        </p:spPr>
        <p:txBody>
          <a:bodyPr wrap="square" rtlCol="0">
            <a:spAutoFit/>
          </a:bodyPr>
          <a:lstStyle/>
          <a:p>
            <a:r>
              <a:rPr lang="en-US" sz="900" dirty="0">
                <a:solidFill>
                  <a:srgbClr val="FF0000"/>
                </a:solidFill>
              </a:rPr>
              <a:t>(3, 1) </a:t>
            </a:r>
          </a:p>
        </p:txBody>
      </p:sp>
      <p:sp>
        <p:nvSpPr>
          <p:cNvPr id="67" name="TextBox 66">
            <a:extLst>
              <a:ext uri="{FF2B5EF4-FFF2-40B4-BE49-F238E27FC236}">
                <a16:creationId xmlns:a16="http://schemas.microsoft.com/office/drawing/2014/main" id="{2431913C-B131-8044-BB22-F4E409E85CF4}"/>
              </a:ext>
            </a:extLst>
          </p:cNvPr>
          <p:cNvSpPr txBox="1"/>
          <p:nvPr/>
        </p:nvSpPr>
        <p:spPr>
          <a:xfrm>
            <a:off x="1763204" y="1649917"/>
            <a:ext cx="433637" cy="230832"/>
          </a:xfrm>
          <a:prstGeom prst="rect">
            <a:avLst/>
          </a:prstGeom>
          <a:noFill/>
        </p:spPr>
        <p:txBody>
          <a:bodyPr wrap="square" rtlCol="0">
            <a:spAutoFit/>
          </a:bodyPr>
          <a:lstStyle/>
          <a:p>
            <a:r>
              <a:rPr lang="en-US" sz="900" dirty="0">
                <a:solidFill>
                  <a:srgbClr val="FF0000"/>
                </a:solidFill>
              </a:rPr>
              <a:t>(0, 1) </a:t>
            </a:r>
          </a:p>
        </p:txBody>
      </p:sp>
      <p:sp>
        <p:nvSpPr>
          <p:cNvPr id="68" name="TextBox 67">
            <a:extLst>
              <a:ext uri="{FF2B5EF4-FFF2-40B4-BE49-F238E27FC236}">
                <a16:creationId xmlns:a16="http://schemas.microsoft.com/office/drawing/2014/main" id="{40A34EBD-3EF0-3B48-8190-F4E0FC131BCE}"/>
              </a:ext>
            </a:extLst>
          </p:cNvPr>
          <p:cNvSpPr txBox="1"/>
          <p:nvPr/>
        </p:nvSpPr>
        <p:spPr>
          <a:xfrm>
            <a:off x="2896845" y="3158044"/>
            <a:ext cx="433637" cy="230832"/>
          </a:xfrm>
          <a:prstGeom prst="rect">
            <a:avLst/>
          </a:prstGeom>
          <a:noFill/>
        </p:spPr>
        <p:txBody>
          <a:bodyPr wrap="square" rtlCol="0">
            <a:spAutoFit/>
          </a:bodyPr>
          <a:lstStyle/>
          <a:p>
            <a:r>
              <a:rPr lang="en-US" sz="900" dirty="0">
                <a:solidFill>
                  <a:srgbClr val="FF0000"/>
                </a:solidFill>
              </a:rPr>
              <a:t>(1, 0) </a:t>
            </a:r>
          </a:p>
        </p:txBody>
      </p:sp>
      <p:sp>
        <p:nvSpPr>
          <p:cNvPr id="69" name="TextBox 68">
            <a:extLst>
              <a:ext uri="{FF2B5EF4-FFF2-40B4-BE49-F238E27FC236}">
                <a16:creationId xmlns:a16="http://schemas.microsoft.com/office/drawing/2014/main" id="{D1C34DF3-DD3B-9C43-A398-DC8D84F02FFF}"/>
              </a:ext>
            </a:extLst>
          </p:cNvPr>
          <p:cNvSpPr txBox="1"/>
          <p:nvPr/>
        </p:nvSpPr>
        <p:spPr>
          <a:xfrm>
            <a:off x="2887900" y="1670145"/>
            <a:ext cx="433637" cy="230832"/>
          </a:xfrm>
          <a:prstGeom prst="rect">
            <a:avLst/>
          </a:prstGeom>
          <a:noFill/>
        </p:spPr>
        <p:txBody>
          <a:bodyPr wrap="square" rtlCol="0">
            <a:spAutoFit/>
          </a:bodyPr>
          <a:lstStyle/>
          <a:p>
            <a:r>
              <a:rPr lang="en-US" sz="900" dirty="0">
                <a:solidFill>
                  <a:srgbClr val="FF0000"/>
                </a:solidFill>
              </a:rPr>
              <a:t>(1, 1) </a:t>
            </a:r>
          </a:p>
        </p:txBody>
      </p:sp>
      <p:sp>
        <p:nvSpPr>
          <p:cNvPr id="70" name="TextBox 69">
            <a:extLst>
              <a:ext uri="{FF2B5EF4-FFF2-40B4-BE49-F238E27FC236}">
                <a16:creationId xmlns:a16="http://schemas.microsoft.com/office/drawing/2014/main" id="{35E2A281-A294-8C4C-B08E-D61EB7D55970}"/>
              </a:ext>
            </a:extLst>
          </p:cNvPr>
          <p:cNvSpPr txBox="1"/>
          <p:nvPr/>
        </p:nvSpPr>
        <p:spPr>
          <a:xfrm>
            <a:off x="5147275" y="3132584"/>
            <a:ext cx="433637" cy="230832"/>
          </a:xfrm>
          <a:prstGeom prst="rect">
            <a:avLst/>
          </a:prstGeom>
          <a:noFill/>
        </p:spPr>
        <p:txBody>
          <a:bodyPr wrap="square" rtlCol="0">
            <a:spAutoFit/>
          </a:bodyPr>
          <a:lstStyle/>
          <a:p>
            <a:r>
              <a:rPr lang="en-US" sz="900" dirty="0">
                <a:solidFill>
                  <a:srgbClr val="FF0000"/>
                </a:solidFill>
              </a:rPr>
              <a:t>(3, 0) </a:t>
            </a:r>
          </a:p>
        </p:txBody>
      </p:sp>
      <p:sp>
        <p:nvSpPr>
          <p:cNvPr id="71" name="TextBox 70">
            <a:extLst>
              <a:ext uri="{FF2B5EF4-FFF2-40B4-BE49-F238E27FC236}">
                <a16:creationId xmlns:a16="http://schemas.microsoft.com/office/drawing/2014/main" id="{3C16ACD3-8C90-244E-801F-DA822F2E1605}"/>
              </a:ext>
            </a:extLst>
          </p:cNvPr>
          <p:cNvSpPr txBox="1"/>
          <p:nvPr/>
        </p:nvSpPr>
        <p:spPr>
          <a:xfrm>
            <a:off x="3982460" y="3142283"/>
            <a:ext cx="433637" cy="230832"/>
          </a:xfrm>
          <a:prstGeom prst="rect">
            <a:avLst/>
          </a:prstGeom>
          <a:noFill/>
        </p:spPr>
        <p:txBody>
          <a:bodyPr wrap="square" rtlCol="0">
            <a:spAutoFit/>
          </a:bodyPr>
          <a:lstStyle/>
          <a:p>
            <a:r>
              <a:rPr lang="en-US" sz="900" dirty="0">
                <a:solidFill>
                  <a:srgbClr val="FF0000"/>
                </a:solidFill>
              </a:rPr>
              <a:t>(2, 0) </a:t>
            </a:r>
          </a:p>
        </p:txBody>
      </p:sp>
      <p:sp>
        <p:nvSpPr>
          <p:cNvPr id="72" name="TextBox 71">
            <a:extLst>
              <a:ext uri="{FF2B5EF4-FFF2-40B4-BE49-F238E27FC236}">
                <a16:creationId xmlns:a16="http://schemas.microsoft.com/office/drawing/2014/main" id="{50DFF83E-14D9-EE4F-A16C-5E7F63FBA3CC}"/>
              </a:ext>
            </a:extLst>
          </p:cNvPr>
          <p:cNvSpPr txBox="1"/>
          <p:nvPr/>
        </p:nvSpPr>
        <p:spPr>
          <a:xfrm>
            <a:off x="3973515" y="1654384"/>
            <a:ext cx="433637" cy="230832"/>
          </a:xfrm>
          <a:prstGeom prst="rect">
            <a:avLst/>
          </a:prstGeom>
          <a:noFill/>
        </p:spPr>
        <p:txBody>
          <a:bodyPr wrap="square" rtlCol="0">
            <a:spAutoFit/>
          </a:bodyPr>
          <a:lstStyle/>
          <a:p>
            <a:r>
              <a:rPr lang="en-US" sz="900" dirty="0">
                <a:solidFill>
                  <a:srgbClr val="FF0000"/>
                </a:solidFill>
              </a:rPr>
              <a:t>(2, 1) </a:t>
            </a:r>
          </a:p>
        </p:txBody>
      </p:sp>
      <p:sp>
        <p:nvSpPr>
          <p:cNvPr id="74" name="TextBox 73">
            <a:extLst>
              <a:ext uri="{FF2B5EF4-FFF2-40B4-BE49-F238E27FC236}">
                <a16:creationId xmlns:a16="http://schemas.microsoft.com/office/drawing/2014/main" id="{D38A028B-BA7F-7340-B2C5-90F89079BEC3}"/>
              </a:ext>
            </a:extLst>
          </p:cNvPr>
          <p:cNvSpPr txBox="1"/>
          <p:nvPr/>
        </p:nvSpPr>
        <p:spPr>
          <a:xfrm>
            <a:off x="6851814" y="2156732"/>
            <a:ext cx="1057064"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8 members</a:t>
            </a:r>
          </a:p>
        </p:txBody>
      </p:sp>
      <p:sp>
        <p:nvSpPr>
          <p:cNvPr id="75" name="TextBox 74">
            <a:extLst>
              <a:ext uri="{FF2B5EF4-FFF2-40B4-BE49-F238E27FC236}">
                <a16:creationId xmlns:a16="http://schemas.microsoft.com/office/drawing/2014/main" id="{29597499-B0DB-BE40-B01B-053659CDDB77}"/>
              </a:ext>
            </a:extLst>
          </p:cNvPr>
          <p:cNvSpPr txBox="1"/>
          <p:nvPr/>
        </p:nvSpPr>
        <p:spPr>
          <a:xfrm>
            <a:off x="6866296" y="2458020"/>
            <a:ext cx="1366338"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8 unique groups of members        </a:t>
            </a:r>
          </a:p>
        </p:txBody>
      </p:sp>
      <p:sp>
        <p:nvSpPr>
          <p:cNvPr id="76" name="TextBox 75">
            <a:extLst>
              <a:ext uri="{FF2B5EF4-FFF2-40B4-BE49-F238E27FC236}">
                <a16:creationId xmlns:a16="http://schemas.microsoft.com/office/drawing/2014/main" id="{0A6A07B7-9DC2-CF42-9609-EC0B9F843DDD}"/>
              </a:ext>
            </a:extLst>
          </p:cNvPr>
          <p:cNvSpPr txBox="1"/>
          <p:nvPr/>
        </p:nvSpPr>
        <p:spPr>
          <a:xfrm>
            <a:off x="6872133" y="1871853"/>
            <a:ext cx="829144"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4 joints</a:t>
            </a:r>
          </a:p>
        </p:txBody>
      </p:sp>
      <p:sp>
        <p:nvSpPr>
          <p:cNvPr id="77" name="Oval 76">
            <a:extLst>
              <a:ext uri="{FF2B5EF4-FFF2-40B4-BE49-F238E27FC236}">
                <a16:creationId xmlns:a16="http://schemas.microsoft.com/office/drawing/2014/main" id="{E492669A-E499-8243-A848-CCC195FCD476}"/>
              </a:ext>
            </a:extLst>
          </p:cNvPr>
          <p:cNvSpPr/>
          <p:nvPr/>
        </p:nvSpPr>
        <p:spPr>
          <a:xfrm>
            <a:off x="6826158" y="1991725"/>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0C0529C9-2461-574D-BE51-BB8187D96DDD}"/>
              </a:ext>
            </a:extLst>
          </p:cNvPr>
          <p:cNvSpPr/>
          <p:nvPr/>
        </p:nvSpPr>
        <p:spPr>
          <a:xfrm>
            <a:off x="6829546" y="2272818"/>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82D2A500-2B30-464E-BF5F-CC44D199F07A}"/>
              </a:ext>
            </a:extLst>
          </p:cNvPr>
          <p:cNvSpPr/>
          <p:nvPr/>
        </p:nvSpPr>
        <p:spPr>
          <a:xfrm>
            <a:off x="6826161" y="258100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CD3334F4-8472-224E-95D0-447859259608}"/>
              </a:ext>
            </a:extLst>
          </p:cNvPr>
          <p:cNvSpPr txBox="1"/>
          <p:nvPr/>
        </p:nvSpPr>
        <p:spPr>
          <a:xfrm>
            <a:off x="7347017" y="5347375"/>
            <a:ext cx="1030899"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16 members</a:t>
            </a:r>
          </a:p>
        </p:txBody>
      </p:sp>
      <p:sp>
        <p:nvSpPr>
          <p:cNvPr id="81" name="Oval 80">
            <a:extLst>
              <a:ext uri="{FF2B5EF4-FFF2-40B4-BE49-F238E27FC236}">
                <a16:creationId xmlns:a16="http://schemas.microsoft.com/office/drawing/2014/main" id="{2FD97C39-76E8-B543-9B0E-8B2CD71E9F57}"/>
              </a:ext>
            </a:extLst>
          </p:cNvPr>
          <p:cNvSpPr/>
          <p:nvPr/>
        </p:nvSpPr>
        <p:spPr>
          <a:xfrm>
            <a:off x="7251527" y="518601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2751AD7C-36C1-AC42-9B97-D7E64EBE26AE}"/>
              </a:ext>
            </a:extLst>
          </p:cNvPr>
          <p:cNvSpPr txBox="1"/>
          <p:nvPr/>
        </p:nvSpPr>
        <p:spPr>
          <a:xfrm>
            <a:off x="1392588" y="228940"/>
            <a:ext cx="6471195"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Truss Structure Design Features per Unit       </a:t>
            </a:r>
          </a:p>
        </p:txBody>
      </p:sp>
      <p:grpSp>
        <p:nvGrpSpPr>
          <p:cNvPr id="84" name="Group 83">
            <a:extLst>
              <a:ext uri="{FF2B5EF4-FFF2-40B4-BE49-F238E27FC236}">
                <a16:creationId xmlns:a16="http://schemas.microsoft.com/office/drawing/2014/main" id="{7464FBE1-ABA8-7046-93A7-71E2BBD8E110}"/>
              </a:ext>
            </a:extLst>
          </p:cNvPr>
          <p:cNvGrpSpPr/>
          <p:nvPr/>
        </p:nvGrpSpPr>
        <p:grpSpPr>
          <a:xfrm>
            <a:off x="2113517" y="4580577"/>
            <a:ext cx="60762" cy="172968"/>
            <a:chOff x="3305827" y="4379780"/>
            <a:chExt cx="60762" cy="172968"/>
          </a:xfrm>
        </p:grpSpPr>
        <p:cxnSp>
          <p:nvCxnSpPr>
            <p:cNvPr id="102" name="Straight Connector 101">
              <a:extLst>
                <a:ext uri="{FF2B5EF4-FFF2-40B4-BE49-F238E27FC236}">
                  <a16:creationId xmlns:a16="http://schemas.microsoft.com/office/drawing/2014/main" id="{098F0158-C82D-E04E-BD70-14D97F9645B8}"/>
                </a:ext>
              </a:extLst>
            </p:cNvPr>
            <p:cNvCxnSpPr/>
            <p:nvPr/>
          </p:nvCxnSpPr>
          <p:spPr>
            <a:xfrm>
              <a:off x="3366589" y="4379780"/>
              <a:ext cx="0" cy="1729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45EF35AB-D82E-A34D-8C15-AF97C5B555B7}"/>
                </a:ext>
              </a:extLst>
            </p:cNvPr>
            <p:cNvCxnSpPr>
              <a:cxnSpLocks/>
            </p:cNvCxnSpPr>
            <p:nvPr/>
          </p:nvCxnSpPr>
          <p:spPr>
            <a:xfrm flipH="1">
              <a:off x="3307578" y="4382159"/>
              <a:ext cx="586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6F5FAC79-EE19-4643-8397-54BD36691320}"/>
                </a:ext>
              </a:extLst>
            </p:cNvPr>
            <p:cNvCxnSpPr>
              <a:cxnSpLocks/>
            </p:cNvCxnSpPr>
            <p:nvPr/>
          </p:nvCxnSpPr>
          <p:spPr>
            <a:xfrm flipH="1">
              <a:off x="3306738" y="4425339"/>
              <a:ext cx="586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DF05D26-77DA-A649-92E7-876774B87DC1}"/>
                </a:ext>
              </a:extLst>
            </p:cNvPr>
            <p:cNvCxnSpPr>
              <a:cxnSpLocks/>
            </p:cNvCxnSpPr>
            <p:nvPr/>
          </p:nvCxnSpPr>
          <p:spPr>
            <a:xfrm flipH="1">
              <a:off x="3306283" y="4510847"/>
              <a:ext cx="586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E99F17CB-3F11-EA48-84CB-2FEF84C9F525}"/>
                </a:ext>
              </a:extLst>
            </p:cNvPr>
            <p:cNvCxnSpPr>
              <a:cxnSpLocks/>
            </p:cNvCxnSpPr>
            <p:nvPr/>
          </p:nvCxnSpPr>
          <p:spPr>
            <a:xfrm flipH="1">
              <a:off x="3305827" y="4548963"/>
              <a:ext cx="586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F39D87B8-DE5D-5A4C-AACC-F272B82F658B}"/>
                </a:ext>
              </a:extLst>
            </p:cNvPr>
            <p:cNvCxnSpPr>
              <a:cxnSpLocks/>
            </p:cNvCxnSpPr>
            <p:nvPr/>
          </p:nvCxnSpPr>
          <p:spPr>
            <a:xfrm flipH="1">
              <a:off x="3306282" y="4469518"/>
              <a:ext cx="586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D66DA83D-B224-E449-B128-D0D9775B5479}"/>
              </a:ext>
            </a:extLst>
          </p:cNvPr>
          <p:cNvGrpSpPr/>
          <p:nvPr/>
        </p:nvGrpSpPr>
        <p:grpSpPr>
          <a:xfrm>
            <a:off x="1017620" y="4585340"/>
            <a:ext cx="62587" cy="172968"/>
            <a:chOff x="3315933" y="4654217"/>
            <a:chExt cx="62587" cy="172968"/>
          </a:xfrm>
        </p:grpSpPr>
        <p:cxnSp>
          <p:nvCxnSpPr>
            <p:cNvPr id="96" name="Straight Connector 95">
              <a:extLst>
                <a:ext uri="{FF2B5EF4-FFF2-40B4-BE49-F238E27FC236}">
                  <a16:creationId xmlns:a16="http://schemas.microsoft.com/office/drawing/2014/main" id="{C0238891-FD76-C74E-945D-2318BB08F4D2}"/>
                </a:ext>
              </a:extLst>
            </p:cNvPr>
            <p:cNvCxnSpPr/>
            <p:nvPr/>
          </p:nvCxnSpPr>
          <p:spPr>
            <a:xfrm>
              <a:off x="3377347" y="4654217"/>
              <a:ext cx="0" cy="1729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15ABEBAE-538F-B948-BEFE-1BC88DB9BAA1}"/>
                </a:ext>
              </a:extLst>
            </p:cNvPr>
            <p:cNvCxnSpPr>
              <a:cxnSpLocks/>
            </p:cNvCxnSpPr>
            <p:nvPr/>
          </p:nvCxnSpPr>
          <p:spPr>
            <a:xfrm flipH="1">
              <a:off x="3316846" y="4655319"/>
              <a:ext cx="586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BBCD1654-6CB1-8B4A-8C86-7D50911DDA69}"/>
                </a:ext>
              </a:extLst>
            </p:cNvPr>
            <p:cNvCxnSpPr>
              <a:cxnSpLocks/>
            </p:cNvCxnSpPr>
            <p:nvPr/>
          </p:nvCxnSpPr>
          <p:spPr>
            <a:xfrm flipH="1">
              <a:off x="3316391" y="4695640"/>
              <a:ext cx="586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8073028B-FBB1-1244-A661-037F29D97648}"/>
                </a:ext>
              </a:extLst>
            </p:cNvPr>
            <p:cNvCxnSpPr>
              <a:cxnSpLocks/>
            </p:cNvCxnSpPr>
            <p:nvPr/>
          </p:nvCxnSpPr>
          <p:spPr>
            <a:xfrm flipH="1">
              <a:off x="3316389" y="4779115"/>
              <a:ext cx="586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B1F08AC-37BA-EC46-A8A4-5828479C35C5}"/>
                </a:ext>
              </a:extLst>
            </p:cNvPr>
            <p:cNvCxnSpPr>
              <a:cxnSpLocks/>
            </p:cNvCxnSpPr>
            <p:nvPr/>
          </p:nvCxnSpPr>
          <p:spPr>
            <a:xfrm flipH="1">
              <a:off x="3315933" y="4823581"/>
              <a:ext cx="586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46E82F6-D938-3C49-B461-C500CD2D8069}"/>
                </a:ext>
              </a:extLst>
            </p:cNvPr>
            <p:cNvCxnSpPr>
              <a:cxnSpLocks/>
            </p:cNvCxnSpPr>
            <p:nvPr/>
          </p:nvCxnSpPr>
          <p:spPr>
            <a:xfrm flipH="1">
              <a:off x="3319865" y="4736859"/>
              <a:ext cx="586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9" name="Group 88">
            <a:extLst>
              <a:ext uri="{FF2B5EF4-FFF2-40B4-BE49-F238E27FC236}">
                <a16:creationId xmlns:a16="http://schemas.microsoft.com/office/drawing/2014/main" id="{98CC36AE-736C-3B4A-A705-4F3282B4B9D0}"/>
              </a:ext>
            </a:extLst>
          </p:cNvPr>
          <p:cNvGrpSpPr/>
          <p:nvPr/>
        </p:nvGrpSpPr>
        <p:grpSpPr>
          <a:xfrm>
            <a:off x="2132812" y="5716121"/>
            <a:ext cx="60762" cy="172968"/>
            <a:chOff x="3305827" y="4379780"/>
            <a:chExt cx="60762" cy="172968"/>
          </a:xfrm>
        </p:grpSpPr>
        <p:cxnSp>
          <p:nvCxnSpPr>
            <p:cNvPr id="90" name="Straight Connector 89">
              <a:extLst>
                <a:ext uri="{FF2B5EF4-FFF2-40B4-BE49-F238E27FC236}">
                  <a16:creationId xmlns:a16="http://schemas.microsoft.com/office/drawing/2014/main" id="{F6A39BDA-6700-5649-A6C0-3168DAAB9DBB}"/>
                </a:ext>
              </a:extLst>
            </p:cNvPr>
            <p:cNvCxnSpPr/>
            <p:nvPr/>
          </p:nvCxnSpPr>
          <p:spPr>
            <a:xfrm>
              <a:off x="3366589" y="4379780"/>
              <a:ext cx="0" cy="1729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6EF92124-1B46-3741-AFCE-A3661A322242}"/>
                </a:ext>
              </a:extLst>
            </p:cNvPr>
            <p:cNvCxnSpPr>
              <a:cxnSpLocks/>
            </p:cNvCxnSpPr>
            <p:nvPr/>
          </p:nvCxnSpPr>
          <p:spPr>
            <a:xfrm flipH="1">
              <a:off x="3307578" y="4382159"/>
              <a:ext cx="586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70A63FA6-0A43-B341-BD0B-88C3AC95291E}"/>
                </a:ext>
              </a:extLst>
            </p:cNvPr>
            <p:cNvCxnSpPr>
              <a:cxnSpLocks/>
            </p:cNvCxnSpPr>
            <p:nvPr/>
          </p:nvCxnSpPr>
          <p:spPr>
            <a:xfrm flipH="1">
              <a:off x="3306738" y="4425339"/>
              <a:ext cx="586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95D62DFF-105C-3F43-8AC2-C5FB3404F385}"/>
                </a:ext>
              </a:extLst>
            </p:cNvPr>
            <p:cNvCxnSpPr>
              <a:cxnSpLocks/>
            </p:cNvCxnSpPr>
            <p:nvPr/>
          </p:nvCxnSpPr>
          <p:spPr>
            <a:xfrm flipH="1">
              <a:off x="3306283" y="4510847"/>
              <a:ext cx="586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959BECDD-61E5-3E42-B27A-27AA1EAF7F64}"/>
                </a:ext>
              </a:extLst>
            </p:cNvPr>
            <p:cNvCxnSpPr>
              <a:cxnSpLocks/>
            </p:cNvCxnSpPr>
            <p:nvPr/>
          </p:nvCxnSpPr>
          <p:spPr>
            <a:xfrm flipH="1">
              <a:off x="3305827" y="4548963"/>
              <a:ext cx="586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DEF0F323-859C-0D47-9BDE-93EACCEF3766}"/>
                </a:ext>
              </a:extLst>
            </p:cNvPr>
            <p:cNvCxnSpPr>
              <a:cxnSpLocks/>
            </p:cNvCxnSpPr>
            <p:nvPr/>
          </p:nvCxnSpPr>
          <p:spPr>
            <a:xfrm flipH="1">
              <a:off x="3306282" y="4469518"/>
              <a:ext cx="586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9" name="Group 108">
            <a:extLst>
              <a:ext uri="{FF2B5EF4-FFF2-40B4-BE49-F238E27FC236}">
                <a16:creationId xmlns:a16="http://schemas.microsoft.com/office/drawing/2014/main" id="{80852439-312E-FA48-B7C7-6E20414DFA00}"/>
              </a:ext>
            </a:extLst>
          </p:cNvPr>
          <p:cNvGrpSpPr/>
          <p:nvPr/>
        </p:nvGrpSpPr>
        <p:grpSpPr>
          <a:xfrm>
            <a:off x="2953260" y="1875037"/>
            <a:ext cx="60762" cy="172968"/>
            <a:chOff x="3305827" y="4379780"/>
            <a:chExt cx="60762" cy="172968"/>
          </a:xfrm>
        </p:grpSpPr>
        <p:cxnSp>
          <p:nvCxnSpPr>
            <p:cNvPr id="131" name="Straight Connector 130">
              <a:extLst>
                <a:ext uri="{FF2B5EF4-FFF2-40B4-BE49-F238E27FC236}">
                  <a16:creationId xmlns:a16="http://schemas.microsoft.com/office/drawing/2014/main" id="{4E4A3D81-55E9-414F-871C-B6C8D1AC585F}"/>
                </a:ext>
              </a:extLst>
            </p:cNvPr>
            <p:cNvCxnSpPr/>
            <p:nvPr/>
          </p:nvCxnSpPr>
          <p:spPr>
            <a:xfrm>
              <a:off x="3366589" y="4379780"/>
              <a:ext cx="0" cy="1729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C5F1EC50-E3C2-8C49-87E5-77F33387EC0A}"/>
                </a:ext>
              </a:extLst>
            </p:cNvPr>
            <p:cNvCxnSpPr>
              <a:cxnSpLocks/>
            </p:cNvCxnSpPr>
            <p:nvPr/>
          </p:nvCxnSpPr>
          <p:spPr>
            <a:xfrm flipH="1">
              <a:off x="3307578" y="4382159"/>
              <a:ext cx="586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86B4CD92-33F3-2E4E-8DC1-F3679608A679}"/>
                </a:ext>
              </a:extLst>
            </p:cNvPr>
            <p:cNvCxnSpPr>
              <a:cxnSpLocks/>
            </p:cNvCxnSpPr>
            <p:nvPr/>
          </p:nvCxnSpPr>
          <p:spPr>
            <a:xfrm flipH="1">
              <a:off x="3306738" y="4425339"/>
              <a:ext cx="586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21BCA4FD-98A4-3B4C-A174-1E5878E63947}"/>
                </a:ext>
              </a:extLst>
            </p:cNvPr>
            <p:cNvCxnSpPr>
              <a:cxnSpLocks/>
            </p:cNvCxnSpPr>
            <p:nvPr/>
          </p:nvCxnSpPr>
          <p:spPr>
            <a:xfrm flipH="1">
              <a:off x="3306283" y="4510847"/>
              <a:ext cx="586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81D3F40A-237D-934C-B1AC-4349BEFD0C9F}"/>
                </a:ext>
              </a:extLst>
            </p:cNvPr>
            <p:cNvCxnSpPr>
              <a:cxnSpLocks/>
            </p:cNvCxnSpPr>
            <p:nvPr/>
          </p:nvCxnSpPr>
          <p:spPr>
            <a:xfrm flipH="1">
              <a:off x="3305827" y="4548963"/>
              <a:ext cx="586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A1D8F54B-778B-A548-B458-ABAC805B50A9}"/>
                </a:ext>
              </a:extLst>
            </p:cNvPr>
            <p:cNvCxnSpPr>
              <a:cxnSpLocks/>
            </p:cNvCxnSpPr>
            <p:nvPr/>
          </p:nvCxnSpPr>
          <p:spPr>
            <a:xfrm flipH="1">
              <a:off x="3306282" y="4469518"/>
              <a:ext cx="586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0" name="Group 109">
            <a:extLst>
              <a:ext uri="{FF2B5EF4-FFF2-40B4-BE49-F238E27FC236}">
                <a16:creationId xmlns:a16="http://schemas.microsoft.com/office/drawing/2014/main" id="{DB64FFCC-E93A-1745-A5D6-CBE19E5766E9}"/>
              </a:ext>
            </a:extLst>
          </p:cNvPr>
          <p:cNvGrpSpPr/>
          <p:nvPr/>
        </p:nvGrpSpPr>
        <p:grpSpPr>
          <a:xfrm>
            <a:off x="1848686" y="1870775"/>
            <a:ext cx="62587" cy="172968"/>
            <a:chOff x="3315933" y="4654217"/>
            <a:chExt cx="62587" cy="172968"/>
          </a:xfrm>
        </p:grpSpPr>
        <p:cxnSp>
          <p:nvCxnSpPr>
            <p:cNvPr id="122" name="Straight Connector 121">
              <a:extLst>
                <a:ext uri="{FF2B5EF4-FFF2-40B4-BE49-F238E27FC236}">
                  <a16:creationId xmlns:a16="http://schemas.microsoft.com/office/drawing/2014/main" id="{1AA5A108-E468-F94B-BEA9-B2E72C0DC900}"/>
                </a:ext>
              </a:extLst>
            </p:cNvPr>
            <p:cNvCxnSpPr/>
            <p:nvPr/>
          </p:nvCxnSpPr>
          <p:spPr>
            <a:xfrm>
              <a:off x="3377347" y="4654217"/>
              <a:ext cx="0" cy="1729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D5A23A52-D5AF-FD4F-BCF7-FF9A86FB3694}"/>
                </a:ext>
              </a:extLst>
            </p:cNvPr>
            <p:cNvCxnSpPr>
              <a:cxnSpLocks/>
            </p:cNvCxnSpPr>
            <p:nvPr/>
          </p:nvCxnSpPr>
          <p:spPr>
            <a:xfrm flipH="1">
              <a:off x="3316846" y="4655319"/>
              <a:ext cx="586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508B115B-B205-944B-87FF-6BE18EAF3F1D}"/>
                </a:ext>
              </a:extLst>
            </p:cNvPr>
            <p:cNvCxnSpPr>
              <a:cxnSpLocks/>
            </p:cNvCxnSpPr>
            <p:nvPr/>
          </p:nvCxnSpPr>
          <p:spPr>
            <a:xfrm flipH="1">
              <a:off x="3316391" y="4695640"/>
              <a:ext cx="586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66FD98B6-8CFB-0342-B82A-AFB59514EA86}"/>
                </a:ext>
              </a:extLst>
            </p:cNvPr>
            <p:cNvCxnSpPr>
              <a:cxnSpLocks/>
            </p:cNvCxnSpPr>
            <p:nvPr/>
          </p:nvCxnSpPr>
          <p:spPr>
            <a:xfrm flipH="1">
              <a:off x="3316389" y="4779115"/>
              <a:ext cx="586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F9A9B296-6EBF-C447-B150-92EAA3EFC665}"/>
                </a:ext>
              </a:extLst>
            </p:cNvPr>
            <p:cNvCxnSpPr>
              <a:cxnSpLocks/>
            </p:cNvCxnSpPr>
            <p:nvPr/>
          </p:nvCxnSpPr>
          <p:spPr>
            <a:xfrm flipH="1">
              <a:off x="3315933" y="4823581"/>
              <a:ext cx="586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FA66F642-3ACB-BD4C-A7E2-A4A7F94B2950}"/>
                </a:ext>
              </a:extLst>
            </p:cNvPr>
            <p:cNvCxnSpPr>
              <a:cxnSpLocks/>
            </p:cNvCxnSpPr>
            <p:nvPr/>
          </p:nvCxnSpPr>
          <p:spPr>
            <a:xfrm flipH="1">
              <a:off x="3319865" y="4736859"/>
              <a:ext cx="586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5" name="Group 114">
            <a:extLst>
              <a:ext uri="{FF2B5EF4-FFF2-40B4-BE49-F238E27FC236}">
                <a16:creationId xmlns:a16="http://schemas.microsoft.com/office/drawing/2014/main" id="{BED4DB9E-3392-D344-B04D-763DDDBEEEFC}"/>
              </a:ext>
            </a:extLst>
          </p:cNvPr>
          <p:cNvGrpSpPr/>
          <p:nvPr/>
        </p:nvGrpSpPr>
        <p:grpSpPr>
          <a:xfrm>
            <a:off x="2953346" y="2988976"/>
            <a:ext cx="60762" cy="172968"/>
            <a:chOff x="3305827" y="4379780"/>
            <a:chExt cx="60762" cy="172968"/>
          </a:xfrm>
        </p:grpSpPr>
        <p:cxnSp>
          <p:nvCxnSpPr>
            <p:cNvPr id="116" name="Straight Connector 115">
              <a:extLst>
                <a:ext uri="{FF2B5EF4-FFF2-40B4-BE49-F238E27FC236}">
                  <a16:creationId xmlns:a16="http://schemas.microsoft.com/office/drawing/2014/main" id="{C7012EB9-43B1-3840-8479-3D157D5EFB1F}"/>
                </a:ext>
              </a:extLst>
            </p:cNvPr>
            <p:cNvCxnSpPr/>
            <p:nvPr/>
          </p:nvCxnSpPr>
          <p:spPr>
            <a:xfrm>
              <a:off x="3366589" y="4379780"/>
              <a:ext cx="0" cy="1729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8939FCCD-D6F5-A04E-9C7A-20DCB5F0AA43}"/>
                </a:ext>
              </a:extLst>
            </p:cNvPr>
            <p:cNvCxnSpPr>
              <a:cxnSpLocks/>
            </p:cNvCxnSpPr>
            <p:nvPr/>
          </p:nvCxnSpPr>
          <p:spPr>
            <a:xfrm flipH="1">
              <a:off x="3307578" y="4382159"/>
              <a:ext cx="586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EBE471A-90EC-8848-BBC9-D781886455C5}"/>
                </a:ext>
              </a:extLst>
            </p:cNvPr>
            <p:cNvCxnSpPr>
              <a:cxnSpLocks/>
            </p:cNvCxnSpPr>
            <p:nvPr/>
          </p:nvCxnSpPr>
          <p:spPr>
            <a:xfrm flipH="1">
              <a:off x="3306738" y="4425339"/>
              <a:ext cx="586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BB72F5C0-CB2E-B643-B07A-EECC9C1B2463}"/>
                </a:ext>
              </a:extLst>
            </p:cNvPr>
            <p:cNvCxnSpPr>
              <a:cxnSpLocks/>
            </p:cNvCxnSpPr>
            <p:nvPr/>
          </p:nvCxnSpPr>
          <p:spPr>
            <a:xfrm flipH="1">
              <a:off x="3306283" y="4510847"/>
              <a:ext cx="586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0529B649-9E06-EF4A-904E-51FB511B2BF8}"/>
                </a:ext>
              </a:extLst>
            </p:cNvPr>
            <p:cNvCxnSpPr>
              <a:cxnSpLocks/>
            </p:cNvCxnSpPr>
            <p:nvPr/>
          </p:nvCxnSpPr>
          <p:spPr>
            <a:xfrm flipH="1">
              <a:off x="3305827" y="4548963"/>
              <a:ext cx="586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BBEF13C3-BC5B-2844-9B8D-4A234AC4D193}"/>
                </a:ext>
              </a:extLst>
            </p:cNvPr>
            <p:cNvCxnSpPr>
              <a:cxnSpLocks/>
            </p:cNvCxnSpPr>
            <p:nvPr/>
          </p:nvCxnSpPr>
          <p:spPr>
            <a:xfrm flipH="1">
              <a:off x="3306282" y="4469518"/>
              <a:ext cx="586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7" name="TextBox 166">
            <a:extLst>
              <a:ext uri="{FF2B5EF4-FFF2-40B4-BE49-F238E27FC236}">
                <a16:creationId xmlns:a16="http://schemas.microsoft.com/office/drawing/2014/main" id="{B0476154-6358-9141-9F6C-F0F3D3C9AA2B}"/>
              </a:ext>
            </a:extLst>
          </p:cNvPr>
          <p:cNvSpPr txBox="1"/>
          <p:nvPr/>
        </p:nvSpPr>
        <p:spPr>
          <a:xfrm>
            <a:off x="7359161" y="5065294"/>
            <a:ext cx="751348"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8 joints</a:t>
            </a:r>
          </a:p>
        </p:txBody>
      </p:sp>
      <p:sp>
        <p:nvSpPr>
          <p:cNvPr id="168" name="Oval 167">
            <a:extLst>
              <a:ext uri="{FF2B5EF4-FFF2-40B4-BE49-F238E27FC236}">
                <a16:creationId xmlns:a16="http://schemas.microsoft.com/office/drawing/2014/main" id="{85BE2219-BB01-2345-8336-CD772467AC4B}"/>
              </a:ext>
            </a:extLst>
          </p:cNvPr>
          <p:cNvSpPr/>
          <p:nvPr/>
        </p:nvSpPr>
        <p:spPr>
          <a:xfrm>
            <a:off x="7249896" y="548117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FC3C39DA-F3E3-674A-819E-F06BBA01EBA1}"/>
              </a:ext>
            </a:extLst>
          </p:cNvPr>
          <p:cNvGrpSpPr/>
          <p:nvPr/>
        </p:nvGrpSpPr>
        <p:grpSpPr>
          <a:xfrm>
            <a:off x="327102" y="6104333"/>
            <a:ext cx="1678033" cy="481586"/>
            <a:chOff x="1032936" y="5890542"/>
            <a:chExt cx="1678033" cy="481586"/>
          </a:xfrm>
        </p:grpSpPr>
        <p:sp>
          <p:nvSpPr>
            <p:cNvPr id="114" name="TextBox 113">
              <a:extLst>
                <a:ext uri="{FF2B5EF4-FFF2-40B4-BE49-F238E27FC236}">
                  <a16:creationId xmlns:a16="http://schemas.microsoft.com/office/drawing/2014/main" id="{A1C2181D-69C6-D94E-8791-08E7D147B08F}"/>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169" name="TextBox 168">
              <a:extLst>
                <a:ext uri="{FF2B5EF4-FFF2-40B4-BE49-F238E27FC236}">
                  <a16:creationId xmlns:a16="http://schemas.microsoft.com/office/drawing/2014/main" id="{1ED1CD88-C5B1-A642-B82A-6CF8CA8E73D2}"/>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2678151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90F6010-5AA4-4A40-B661-601301487D5F}"/>
              </a:ext>
            </a:extLst>
          </p:cNvPr>
          <p:cNvSpPr/>
          <p:nvPr/>
        </p:nvSpPr>
        <p:spPr>
          <a:xfrm>
            <a:off x="277472" y="292360"/>
            <a:ext cx="8563829" cy="636926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D8D9B45-F75C-0349-970F-40D98B6F3713}"/>
              </a:ext>
            </a:extLst>
          </p:cNvPr>
          <p:cNvSpPr txBox="1"/>
          <p:nvPr/>
        </p:nvSpPr>
        <p:spPr>
          <a:xfrm>
            <a:off x="2779743" y="2400730"/>
            <a:ext cx="414828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Member Force </a:t>
            </a:r>
            <a:r>
              <a:rPr lang="en-US" sz="3200" dirty="0">
                <a:solidFill>
                  <a:prstClr val="black"/>
                </a:solidFill>
                <a:latin typeface="Times New Roman" panose="02020603050405020304" pitchFamily="18" charset="0"/>
                <a:cs typeface="Times New Roman" panose="02020603050405020304" pitchFamily="18" charset="0"/>
              </a:rPr>
              <a:t>a</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nd</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Displacement Analysis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Per </a:t>
            </a:r>
            <a:r>
              <a:rPr lang="en-US" sz="3200" dirty="0">
                <a:solidFill>
                  <a:prstClr val="black"/>
                </a:solidFill>
                <a:latin typeface="Times New Roman" panose="02020603050405020304" pitchFamily="18" charset="0"/>
                <a:cs typeface="Times New Roman" panose="02020603050405020304" pitchFamily="18" charset="0"/>
              </a:rPr>
              <a:t>Member Group</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grpSp>
        <p:nvGrpSpPr>
          <p:cNvPr id="5" name="Group 4">
            <a:extLst>
              <a:ext uri="{FF2B5EF4-FFF2-40B4-BE49-F238E27FC236}">
                <a16:creationId xmlns:a16="http://schemas.microsoft.com/office/drawing/2014/main" id="{B5D06A00-AEEC-1F49-9909-AFE35F0FD35E}"/>
              </a:ext>
            </a:extLst>
          </p:cNvPr>
          <p:cNvGrpSpPr/>
          <p:nvPr/>
        </p:nvGrpSpPr>
        <p:grpSpPr>
          <a:xfrm>
            <a:off x="7072365" y="6091022"/>
            <a:ext cx="1678033" cy="481586"/>
            <a:chOff x="1032936" y="5890542"/>
            <a:chExt cx="1678033" cy="481586"/>
          </a:xfrm>
        </p:grpSpPr>
        <p:sp>
          <p:nvSpPr>
            <p:cNvPr id="6" name="TextBox 5">
              <a:extLst>
                <a:ext uri="{FF2B5EF4-FFF2-40B4-BE49-F238E27FC236}">
                  <a16:creationId xmlns:a16="http://schemas.microsoft.com/office/drawing/2014/main" id="{659D7566-C683-F343-8E66-E9911F2FC08E}"/>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7" name="TextBox 6">
              <a:extLst>
                <a:ext uri="{FF2B5EF4-FFF2-40B4-BE49-F238E27FC236}">
                  <a16:creationId xmlns:a16="http://schemas.microsoft.com/office/drawing/2014/main" id="{485C1DB8-9DF3-BB4F-A6FA-ED6B52E3BE8B}"/>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3457605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Rectangle 143">
            <a:extLst>
              <a:ext uri="{FF2B5EF4-FFF2-40B4-BE49-F238E27FC236}">
                <a16:creationId xmlns:a16="http://schemas.microsoft.com/office/drawing/2014/main" id="{0F40BED5-9708-064B-AB52-4A301A51F5CB}"/>
              </a:ext>
            </a:extLst>
          </p:cNvPr>
          <p:cNvSpPr/>
          <p:nvPr/>
        </p:nvSpPr>
        <p:spPr>
          <a:xfrm>
            <a:off x="263236" y="242455"/>
            <a:ext cx="8624455" cy="639387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5" name="Straight Connector 144">
            <a:extLst>
              <a:ext uri="{FF2B5EF4-FFF2-40B4-BE49-F238E27FC236}">
                <a16:creationId xmlns:a16="http://schemas.microsoft.com/office/drawing/2014/main" id="{9CE81101-9064-1B4C-9D1C-60195F60B2B4}"/>
              </a:ext>
            </a:extLst>
          </p:cNvPr>
          <p:cNvCxnSpPr/>
          <p:nvPr/>
        </p:nvCxnSpPr>
        <p:spPr>
          <a:xfrm>
            <a:off x="262169" y="680268"/>
            <a:ext cx="86244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8F1F51E0-584F-864B-9045-9620517EBD8F}"/>
              </a:ext>
            </a:extLst>
          </p:cNvPr>
          <p:cNvCxnSpPr/>
          <p:nvPr/>
        </p:nvCxnSpPr>
        <p:spPr>
          <a:xfrm>
            <a:off x="259772" y="2636283"/>
            <a:ext cx="86244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283F1047-C57E-EC4A-9CFD-150459524CDA}"/>
              </a:ext>
            </a:extLst>
          </p:cNvPr>
          <p:cNvCxnSpPr/>
          <p:nvPr/>
        </p:nvCxnSpPr>
        <p:spPr>
          <a:xfrm>
            <a:off x="259772" y="2960417"/>
            <a:ext cx="86244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6" name="Rectangle 165">
            <a:extLst>
              <a:ext uri="{FF2B5EF4-FFF2-40B4-BE49-F238E27FC236}">
                <a16:creationId xmlns:a16="http://schemas.microsoft.com/office/drawing/2014/main" id="{5CF28D65-85AC-AF4B-BABE-0D5E870EED70}"/>
              </a:ext>
            </a:extLst>
          </p:cNvPr>
          <p:cNvSpPr/>
          <p:nvPr/>
        </p:nvSpPr>
        <p:spPr>
          <a:xfrm>
            <a:off x="2002709" y="3180816"/>
            <a:ext cx="5052116" cy="3323987"/>
          </a:xfrm>
          <a:prstGeom prst="rect">
            <a:avLst/>
          </a:prstGeom>
        </p:spPr>
        <p:txBody>
          <a:bodyPr wrap="square">
            <a:spAutoFit/>
          </a:bodyPr>
          <a:lstStyle/>
          <a:p>
            <a:r>
              <a:rPr lang="en-US" sz="1000" dirty="0"/>
              <a:t> Internal forces         </a:t>
            </a:r>
          </a:p>
          <a:p>
            <a:r>
              <a:rPr lang="en-US" sz="1000" dirty="0">
                <a:solidFill>
                  <a:srgbClr val="FF0000"/>
                </a:solidFill>
              </a:rPr>
              <a:t>             1   -1.004000E+03              </a:t>
            </a:r>
            <a:r>
              <a:rPr lang="en-US" sz="1000" dirty="0"/>
              <a:t>0.0                            </a:t>
            </a:r>
            <a:r>
              <a:rPr lang="en-US" sz="1000" dirty="0">
                <a:solidFill>
                  <a:srgbClr val="7030A0"/>
                </a:solidFill>
              </a:rPr>
              <a:t>   2     4.940000E+02               </a:t>
            </a:r>
            <a:r>
              <a:rPr lang="en-US" sz="1000" dirty="0"/>
              <a:t>0.0</a:t>
            </a:r>
          </a:p>
          <a:p>
            <a:r>
              <a:rPr lang="en-US" sz="1000" dirty="0"/>
              <a:t>             3   -2.400000E+02              0.0                               4     1.140000E+02               0.0</a:t>
            </a:r>
          </a:p>
          <a:p>
            <a:r>
              <a:rPr lang="en-US" sz="1000" dirty="0"/>
              <a:t>             5   -5.200000E+01              0.0                               6     2.200000E+01               0.0</a:t>
            </a:r>
          </a:p>
          <a:p>
            <a:r>
              <a:rPr lang="en-US" sz="1000" dirty="0"/>
              <a:t>             7   -8.000000E+00              0.0                               8     2.000000E+00               0.0</a:t>
            </a:r>
          </a:p>
          <a:p>
            <a:r>
              <a:rPr lang="en-US" sz="1000" dirty="0"/>
              <a:t>             9    9.313226E-10               0.0                               10    0.0                                  0.0</a:t>
            </a:r>
          </a:p>
          <a:p>
            <a:r>
              <a:rPr lang="en-US" sz="1000" dirty="0"/>
              <a:t>            </a:t>
            </a:r>
            <a:r>
              <a:rPr lang="en-US" sz="1000" dirty="0">
                <a:solidFill>
                  <a:srgbClr val="00B050"/>
                </a:solidFill>
              </a:rPr>
              <a:t>11    5.020000E+02              </a:t>
            </a:r>
            <a:r>
              <a:rPr lang="en-US" sz="1000" dirty="0"/>
              <a:t>0.0                              </a:t>
            </a:r>
            <a:r>
              <a:rPr lang="en-US" sz="1000" dirty="0">
                <a:solidFill>
                  <a:srgbClr val="00B0F0"/>
                </a:solidFill>
              </a:rPr>
              <a:t>12   -2.470000E+02              </a:t>
            </a:r>
            <a:r>
              <a:rPr lang="en-US" sz="1000" dirty="0"/>
              <a:t>0.0</a:t>
            </a:r>
          </a:p>
          <a:p>
            <a:r>
              <a:rPr lang="en-US" sz="1000" dirty="0"/>
              <a:t>            13    1.200000E+02              0.0                              14   -5.700000E+01              0.0</a:t>
            </a:r>
          </a:p>
          <a:p>
            <a:r>
              <a:rPr lang="en-US" sz="1000" dirty="0"/>
              <a:t>            15    2.600000E+01              0.0                              16   -1.100000E+01              0.0</a:t>
            </a:r>
          </a:p>
          <a:p>
            <a:r>
              <a:rPr lang="en-US" sz="1000" dirty="0"/>
              <a:t>            17    4.000000E+00              0.0                              18   -1.000000E+00              0.0</a:t>
            </a:r>
          </a:p>
          <a:p>
            <a:r>
              <a:rPr lang="en-US" sz="1000" dirty="0"/>
              <a:t>            19    0.0                                  0.0                              20    5.000000E-01               0.0</a:t>
            </a:r>
          </a:p>
          <a:p>
            <a:r>
              <a:rPr lang="en-US" sz="1000" dirty="0"/>
              <a:t>            </a:t>
            </a:r>
            <a:r>
              <a:rPr lang="en-US" sz="1000" dirty="0">
                <a:solidFill>
                  <a:schemeClr val="tx1">
                    <a:lumMod val="50000"/>
                    <a:lumOff val="50000"/>
                  </a:schemeClr>
                </a:solidFill>
              </a:rPr>
              <a:t>21   -4.552634E+03              </a:t>
            </a:r>
            <a:r>
              <a:rPr lang="en-US" sz="1000" dirty="0"/>
              <a:t>0.0                              </a:t>
            </a:r>
            <a:r>
              <a:rPr lang="en-US" sz="1000" dirty="0">
                <a:solidFill>
                  <a:schemeClr val="accent1">
                    <a:lumMod val="75000"/>
                  </a:schemeClr>
                </a:solidFill>
              </a:rPr>
              <a:t>22    2.265137E+03              </a:t>
            </a:r>
            <a:r>
              <a:rPr lang="en-US" sz="1000" dirty="0"/>
              <a:t>0.0</a:t>
            </a:r>
          </a:p>
          <a:p>
            <a:r>
              <a:rPr lang="en-US" sz="1000" dirty="0"/>
              <a:t>            23   -1.122506E+03              0.0                              24    5.523088E+02              0.0</a:t>
            </a:r>
          </a:p>
          <a:p>
            <a:r>
              <a:rPr lang="en-US" sz="1000" dirty="0"/>
              <a:t>            25   -2.683282E+02              0.0                              26    1.274559E+02              0.0</a:t>
            </a:r>
          </a:p>
          <a:p>
            <a:r>
              <a:rPr lang="en-US" sz="1000" dirty="0"/>
              <a:t>            27   -5.813777E+01              0.0                              28    2.459675E+01              0.0</a:t>
            </a:r>
          </a:p>
          <a:p>
            <a:r>
              <a:rPr lang="en-US" sz="1000" dirty="0"/>
              <a:t>            29   -8.944272E+00              0.0                              30    2.236068E+00              0.0</a:t>
            </a:r>
          </a:p>
          <a:p>
            <a:r>
              <a:rPr lang="en-US" sz="1000" dirty="0"/>
              <a:t>            31    </a:t>
            </a:r>
            <a:r>
              <a:rPr lang="en-US" sz="1000" u="sng" dirty="0"/>
              <a:t>4.313351E+03</a:t>
            </a:r>
            <a:r>
              <a:rPr lang="en-US" sz="1000" dirty="0"/>
              <a:t>              0.0                              32   -2.143948E+03              0.0</a:t>
            </a:r>
          </a:p>
          <a:p>
            <a:r>
              <a:rPr lang="en-US" sz="1000" dirty="0"/>
              <a:t>            33    1.060660E+03              0.0                              34   -5.204306E+02              0.0</a:t>
            </a:r>
          </a:p>
          <a:p>
            <a:r>
              <a:rPr lang="en-US" sz="1000" dirty="0"/>
              <a:t>            35    2.517300E+02              0.0                              36   -1.187939E+02              0.0</a:t>
            </a:r>
          </a:p>
          <a:p>
            <a:r>
              <a:rPr lang="en-US" sz="1000" dirty="0"/>
              <a:t>            37    5.374012E+01              0.0                              38   -2.262742E+01              0.0</a:t>
            </a:r>
          </a:p>
          <a:p>
            <a:r>
              <a:rPr lang="en-US" sz="1000" dirty="0"/>
              <a:t>            39    8.485281E+00              0.0                              40   -2.828427E+00              0.0</a:t>
            </a:r>
          </a:p>
        </p:txBody>
      </p:sp>
      <p:sp>
        <p:nvSpPr>
          <p:cNvPr id="167" name="TextBox 166">
            <a:extLst>
              <a:ext uri="{FF2B5EF4-FFF2-40B4-BE49-F238E27FC236}">
                <a16:creationId xmlns:a16="http://schemas.microsoft.com/office/drawing/2014/main" id="{F7AAFDA2-DA10-A049-8BA6-22705FD15546}"/>
              </a:ext>
            </a:extLst>
          </p:cNvPr>
          <p:cNvSpPr txBox="1"/>
          <p:nvPr/>
        </p:nvSpPr>
        <p:spPr>
          <a:xfrm>
            <a:off x="3815501" y="2018666"/>
            <a:ext cx="477272" cy="246221"/>
          </a:xfrm>
          <a:prstGeom prst="rect">
            <a:avLst/>
          </a:prstGeom>
          <a:noFill/>
        </p:spPr>
        <p:txBody>
          <a:bodyPr wrap="square" rtlCol="0">
            <a:spAutoFit/>
          </a:bodyPr>
          <a:lstStyle/>
          <a:p>
            <a:r>
              <a:rPr lang="en-US" sz="1000" dirty="0">
                <a:latin typeface="Arial" charset="0"/>
                <a:ea typeface="Arial" charset="0"/>
                <a:cs typeface="Arial" charset="0"/>
              </a:rPr>
              <a:t>4.</a:t>
            </a:r>
          </a:p>
        </p:txBody>
      </p:sp>
      <p:sp>
        <p:nvSpPr>
          <p:cNvPr id="168" name="TextBox 167">
            <a:extLst>
              <a:ext uri="{FF2B5EF4-FFF2-40B4-BE49-F238E27FC236}">
                <a16:creationId xmlns:a16="http://schemas.microsoft.com/office/drawing/2014/main" id="{0403758A-6898-3B4C-B587-905D1CCC4A2A}"/>
              </a:ext>
            </a:extLst>
          </p:cNvPr>
          <p:cNvSpPr txBox="1"/>
          <p:nvPr/>
        </p:nvSpPr>
        <p:spPr>
          <a:xfrm>
            <a:off x="1838529" y="1303864"/>
            <a:ext cx="386476" cy="246221"/>
          </a:xfrm>
          <a:prstGeom prst="rect">
            <a:avLst/>
          </a:prstGeom>
          <a:noFill/>
        </p:spPr>
        <p:txBody>
          <a:bodyPr wrap="square" rtlCol="0">
            <a:spAutoFit/>
          </a:bodyPr>
          <a:lstStyle/>
          <a:p>
            <a:r>
              <a:rPr lang="en-US" sz="1000" dirty="0">
                <a:solidFill>
                  <a:srgbClr val="00B050"/>
                </a:solidFill>
                <a:latin typeface="Arial" charset="0"/>
                <a:ea typeface="Arial" charset="0"/>
                <a:cs typeface="Arial" charset="0"/>
              </a:rPr>
              <a:t>11</a:t>
            </a:r>
            <a:r>
              <a:rPr lang="en-US" sz="1000" dirty="0">
                <a:latin typeface="Arial" charset="0"/>
                <a:ea typeface="Arial" charset="0"/>
                <a:cs typeface="Arial" charset="0"/>
              </a:rPr>
              <a:t>.</a:t>
            </a:r>
          </a:p>
        </p:txBody>
      </p:sp>
      <p:sp>
        <p:nvSpPr>
          <p:cNvPr id="169" name="TextBox 168">
            <a:extLst>
              <a:ext uri="{FF2B5EF4-FFF2-40B4-BE49-F238E27FC236}">
                <a16:creationId xmlns:a16="http://schemas.microsoft.com/office/drawing/2014/main" id="{F67DCDA3-A407-144D-9236-5EEF9E41E56A}"/>
              </a:ext>
            </a:extLst>
          </p:cNvPr>
          <p:cNvSpPr txBox="1"/>
          <p:nvPr/>
        </p:nvSpPr>
        <p:spPr>
          <a:xfrm>
            <a:off x="1656664" y="1095866"/>
            <a:ext cx="289472" cy="246221"/>
          </a:xfrm>
          <a:prstGeom prst="rect">
            <a:avLst/>
          </a:prstGeom>
          <a:noFill/>
        </p:spPr>
        <p:txBody>
          <a:bodyPr wrap="square" rtlCol="0">
            <a:spAutoFit/>
          </a:bodyPr>
          <a:lstStyle/>
          <a:p>
            <a:r>
              <a:rPr lang="en-US" sz="1000" dirty="0">
                <a:solidFill>
                  <a:srgbClr val="FF0000"/>
                </a:solidFill>
                <a:latin typeface="Arial" charset="0"/>
                <a:ea typeface="Arial" charset="0"/>
                <a:cs typeface="Arial" charset="0"/>
              </a:rPr>
              <a:t>1</a:t>
            </a:r>
            <a:r>
              <a:rPr lang="en-US" sz="1000" dirty="0">
                <a:latin typeface="Arial" charset="0"/>
                <a:ea typeface="Arial" charset="0"/>
                <a:cs typeface="Arial" charset="0"/>
              </a:rPr>
              <a:t>.</a:t>
            </a:r>
          </a:p>
        </p:txBody>
      </p:sp>
      <p:sp>
        <p:nvSpPr>
          <p:cNvPr id="170" name="TextBox 169">
            <a:extLst>
              <a:ext uri="{FF2B5EF4-FFF2-40B4-BE49-F238E27FC236}">
                <a16:creationId xmlns:a16="http://schemas.microsoft.com/office/drawing/2014/main" id="{9505BB22-80A3-8245-876B-7B8AD1AB7068}"/>
              </a:ext>
            </a:extLst>
          </p:cNvPr>
          <p:cNvSpPr txBox="1"/>
          <p:nvPr/>
        </p:nvSpPr>
        <p:spPr>
          <a:xfrm>
            <a:off x="4059016" y="1764743"/>
            <a:ext cx="420245" cy="246221"/>
          </a:xfrm>
          <a:prstGeom prst="rect">
            <a:avLst/>
          </a:prstGeom>
          <a:noFill/>
        </p:spPr>
        <p:txBody>
          <a:bodyPr wrap="square" rtlCol="0">
            <a:spAutoFit/>
          </a:bodyPr>
          <a:lstStyle/>
          <a:p>
            <a:r>
              <a:rPr lang="en-US" sz="1000" dirty="0">
                <a:latin typeface="Arial" charset="0"/>
                <a:ea typeface="Arial" charset="0"/>
                <a:cs typeface="Arial" charset="0"/>
              </a:rPr>
              <a:t>14.</a:t>
            </a:r>
          </a:p>
        </p:txBody>
      </p:sp>
      <p:sp>
        <p:nvSpPr>
          <p:cNvPr id="171" name="TextBox 170">
            <a:extLst>
              <a:ext uri="{FF2B5EF4-FFF2-40B4-BE49-F238E27FC236}">
                <a16:creationId xmlns:a16="http://schemas.microsoft.com/office/drawing/2014/main" id="{31BD37A4-5D21-144A-B0A4-71F306740C30}"/>
              </a:ext>
            </a:extLst>
          </p:cNvPr>
          <p:cNvSpPr txBox="1"/>
          <p:nvPr/>
        </p:nvSpPr>
        <p:spPr>
          <a:xfrm>
            <a:off x="2308421" y="2023000"/>
            <a:ext cx="343741" cy="246221"/>
          </a:xfrm>
          <a:prstGeom prst="rect">
            <a:avLst/>
          </a:prstGeom>
          <a:noFill/>
        </p:spPr>
        <p:txBody>
          <a:bodyPr wrap="square" rtlCol="0">
            <a:spAutoFit/>
          </a:bodyPr>
          <a:lstStyle/>
          <a:p>
            <a:r>
              <a:rPr lang="en-US" sz="1000" dirty="0">
                <a:solidFill>
                  <a:srgbClr val="7030A0"/>
                </a:solidFill>
                <a:latin typeface="Arial" charset="0"/>
                <a:ea typeface="Arial" charset="0"/>
                <a:cs typeface="Arial" charset="0"/>
              </a:rPr>
              <a:t>2</a:t>
            </a:r>
            <a:r>
              <a:rPr lang="en-US" sz="1000" dirty="0">
                <a:latin typeface="Arial" charset="0"/>
                <a:ea typeface="Arial" charset="0"/>
                <a:cs typeface="Arial" charset="0"/>
              </a:rPr>
              <a:t>.</a:t>
            </a:r>
          </a:p>
        </p:txBody>
      </p:sp>
      <p:sp>
        <p:nvSpPr>
          <p:cNvPr id="172" name="TextBox 171">
            <a:extLst>
              <a:ext uri="{FF2B5EF4-FFF2-40B4-BE49-F238E27FC236}">
                <a16:creationId xmlns:a16="http://schemas.microsoft.com/office/drawing/2014/main" id="{83C71393-15DA-B240-8059-B068045C5B49}"/>
              </a:ext>
            </a:extLst>
          </p:cNvPr>
          <p:cNvSpPr txBox="1"/>
          <p:nvPr/>
        </p:nvSpPr>
        <p:spPr>
          <a:xfrm>
            <a:off x="3123160" y="1083641"/>
            <a:ext cx="298274" cy="246221"/>
          </a:xfrm>
          <a:prstGeom prst="rect">
            <a:avLst/>
          </a:prstGeom>
          <a:noFill/>
        </p:spPr>
        <p:txBody>
          <a:bodyPr wrap="square" rtlCol="0">
            <a:spAutoFit/>
          </a:bodyPr>
          <a:lstStyle/>
          <a:p>
            <a:r>
              <a:rPr lang="en-US" sz="1000" dirty="0">
                <a:latin typeface="Arial" charset="0"/>
                <a:ea typeface="Arial" charset="0"/>
                <a:cs typeface="Arial" charset="0"/>
              </a:rPr>
              <a:t>3.</a:t>
            </a:r>
          </a:p>
        </p:txBody>
      </p:sp>
      <p:sp>
        <p:nvSpPr>
          <p:cNvPr id="173" name="TextBox 172">
            <a:extLst>
              <a:ext uri="{FF2B5EF4-FFF2-40B4-BE49-F238E27FC236}">
                <a16:creationId xmlns:a16="http://schemas.microsoft.com/office/drawing/2014/main" id="{2B0F76AC-4C27-4D42-BB23-17DE2E6B3A8E}"/>
              </a:ext>
            </a:extLst>
          </p:cNvPr>
          <p:cNvSpPr txBox="1"/>
          <p:nvPr/>
        </p:nvSpPr>
        <p:spPr>
          <a:xfrm>
            <a:off x="4585664" y="1075902"/>
            <a:ext cx="298274" cy="246221"/>
          </a:xfrm>
          <a:prstGeom prst="rect">
            <a:avLst/>
          </a:prstGeom>
          <a:noFill/>
        </p:spPr>
        <p:txBody>
          <a:bodyPr wrap="square" rtlCol="0">
            <a:spAutoFit/>
          </a:bodyPr>
          <a:lstStyle/>
          <a:p>
            <a:r>
              <a:rPr lang="en-US" sz="1000" dirty="0">
                <a:latin typeface="Arial" charset="0"/>
                <a:ea typeface="Arial" charset="0"/>
                <a:cs typeface="Arial" charset="0"/>
              </a:rPr>
              <a:t>5.</a:t>
            </a:r>
          </a:p>
        </p:txBody>
      </p:sp>
      <p:sp>
        <p:nvSpPr>
          <p:cNvPr id="174" name="TextBox 173">
            <a:extLst>
              <a:ext uri="{FF2B5EF4-FFF2-40B4-BE49-F238E27FC236}">
                <a16:creationId xmlns:a16="http://schemas.microsoft.com/office/drawing/2014/main" id="{8EF9766D-6EB5-544D-B20A-06458A020342}"/>
              </a:ext>
            </a:extLst>
          </p:cNvPr>
          <p:cNvSpPr txBox="1"/>
          <p:nvPr/>
        </p:nvSpPr>
        <p:spPr>
          <a:xfrm>
            <a:off x="2587051" y="1795670"/>
            <a:ext cx="365997" cy="246221"/>
          </a:xfrm>
          <a:prstGeom prst="rect">
            <a:avLst/>
          </a:prstGeom>
          <a:noFill/>
        </p:spPr>
        <p:txBody>
          <a:bodyPr wrap="square" rtlCol="0">
            <a:spAutoFit/>
          </a:bodyPr>
          <a:lstStyle/>
          <a:p>
            <a:r>
              <a:rPr lang="en-US" sz="1000" dirty="0">
                <a:solidFill>
                  <a:srgbClr val="00B0F0"/>
                </a:solidFill>
                <a:latin typeface="Arial" charset="0"/>
                <a:ea typeface="Arial" charset="0"/>
                <a:cs typeface="Arial" charset="0"/>
              </a:rPr>
              <a:t>12.</a:t>
            </a:r>
          </a:p>
        </p:txBody>
      </p:sp>
      <p:sp>
        <p:nvSpPr>
          <p:cNvPr id="175" name="TextBox 174">
            <a:extLst>
              <a:ext uri="{FF2B5EF4-FFF2-40B4-BE49-F238E27FC236}">
                <a16:creationId xmlns:a16="http://schemas.microsoft.com/office/drawing/2014/main" id="{DF00AD42-6B97-034B-B523-5F9B07758913}"/>
              </a:ext>
            </a:extLst>
          </p:cNvPr>
          <p:cNvSpPr txBox="1"/>
          <p:nvPr/>
        </p:nvSpPr>
        <p:spPr>
          <a:xfrm>
            <a:off x="3278382" y="1275640"/>
            <a:ext cx="457394" cy="246221"/>
          </a:xfrm>
          <a:prstGeom prst="rect">
            <a:avLst/>
          </a:prstGeom>
          <a:noFill/>
        </p:spPr>
        <p:txBody>
          <a:bodyPr wrap="square" rtlCol="0">
            <a:spAutoFit/>
          </a:bodyPr>
          <a:lstStyle/>
          <a:p>
            <a:r>
              <a:rPr lang="en-US" sz="1000" dirty="0">
                <a:latin typeface="Arial" charset="0"/>
                <a:ea typeface="Arial" charset="0"/>
                <a:cs typeface="Arial" charset="0"/>
              </a:rPr>
              <a:t>13.</a:t>
            </a:r>
          </a:p>
        </p:txBody>
      </p:sp>
      <p:sp>
        <p:nvSpPr>
          <p:cNvPr id="176" name="TextBox 175">
            <a:extLst>
              <a:ext uri="{FF2B5EF4-FFF2-40B4-BE49-F238E27FC236}">
                <a16:creationId xmlns:a16="http://schemas.microsoft.com/office/drawing/2014/main" id="{AC175611-7161-DE48-AAD5-75427C13E725}"/>
              </a:ext>
            </a:extLst>
          </p:cNvPr>
          <p:cNvSpPr txBox="1"/>
          <p:nvPr/>
        </p:nvSpPr>
        <p:spPr>
          <a:xfrm>
            <a:off x="673849" y="1367588"/>
            <a:ext cx="413029" cy="261610"/>
          </a:xfrm>
          <a:prstGeom prst="rect">
            <a:avLst/>
          </a:prstGeom>
          <a:noFill/>
        </p:spPr>
        <p:txBody>
          <a:bodyPr wrap="square" rtlCol="0">
            <a:spAutoFit/>
          </a:bodyPr>
          <a:lstStyle/>
          <a:p>
            <a:r>
              <a:rPr lang="en-US" sz="1100" dirty="0">
                <a:solidFill>
                  <a:schemeClr val="bg2">
                    <a:lumMod val="50000"/>
                  </a:schemeClr>
                </a:solidFill>
                <a:latin typeface="Arial" charset="0"/>
                <a:ea typeface="Arial" charset="0"/>
                <a:cs typeface="Arial" charset="0"/>
              </a:rPr>
              <a:t>21</a:t>
            </a:r>
            <a:r>
              <a:rPr lang="en-US" sz="1100" dirty="0">
                <a:latin typeface="Arial" charset="0"/>
                <a:ea typeface="Arial" charset="0"/>
                <a:cs typeface="Arial" charset="0"/>
              </a:rPr>
              <a:t>.</a:t>
            </a:r>
          </a:p>
        </p:txBody>
      </p:sp>
      <p:sp>
        <p:nvSpPr>
          <p:cNvPr id="177" name="TextBox 176">
            <a:extLst>
              <a:ext uri="{FF2B5EF4-FFF2-40B4-BE49-F238E27FC236}">
                <a16:creationId xmlns:a16="http://schemas.microsoft.com/office/drawing/2014/main" id="{B431732D-C0FE-A24F-A106-4FB5E5A47D75}"/>
              </a:ext>
            </a:extLst>
          </p:cNvPr>
          <p:cNvSpPr txBox="1"/>
          <p:nvPr/>
        </p:nvSpPr>
        <p:spPr>
          <a:xfrm>
            <a:off x="1303729" y="1354100"/>
            <a:ext cx="425918" cy="246221"/>
          </a:xfrm>
          <a:prstGeom prst="rect">
            <a:avLst/>
          </a:prstGeom>
          <a:noFill/>
        </p:spPr>
        <p:txBody>
          <a:bodyPr wrap="square" rtlCol="0">
            <a:spAutoFit/>
          </a:bodyPr>
          <a:lstStyle/>
          <a:p>
            <a:r>
              <a:rPr lang="en-US" sz="1000" u="sng" dirty="0">
                <a:latin typeface="Arial" charset="0"/>
                <a:ea typeface="Arial" charset="0"/>
                <a:cs typeface="Arial" charset="0"/>
              </a:rPr>
              <a:t>31</a:t>
            </a:r>
            <a:r>
              <a:rPr lang="en-US" sz="1000" dirty="0">
                <a:latin typeface="Arial" charset="0"/>
                <a:ea typeface="Arial" charset="0"/>
                <a:cs typeface="Arial" charset="0"/>
              </a:rPr>
              <a:t>.</a:t>
            </a:r>
          </a:p>
        </p:txBody>
      </p:sp>
      <p:sp>
        <p:nvSpPr>
          <p:cNvPr id="178" name="TextBox 177">
            <a:extLst>
              <a:ext uri="{FF2B5EF4-FFF2-40B4-BE49-F238E27FC236}">
                <a16:creationId xmlns:a16="http://schemas.microsoft.com/office/drawing/2014/main" id="{7C998BB6-F230-FA42-A0C0-76E7E3A835C3}"/>
              </a:ext>
            </a:extLst>
          </p:cNvPr>
          <p:cNvSpPr txBox="1"/>
          <p:nvPr/>
        </p:nvSpPr>
        <p:spPr>
          <a:xfrm>
            <a:off x="1427764" y="1962220"/>
            <a:ext cx="414220" cy="246221"/>
          </a:xfrm>
          <a:prstGeom prst="rect">
            <a:avLst/>
          </a:prstGeom>
          <a:noFill/>
        </p:spPr>
        <p:txBody>
          <a:bodyPr wrap="square" rtlCol="0">
            <a:spAutoFit/>
          </a:bodyPr>
          <a:lstStyle/>
          <a:p>
            <a:r>
              <a:rPr lang="en-US" sz="1000" dirty="0">
                <a:solidFill>
                  <a:schemeClr val="accent1">
                    <a:lumMod val="75000"/>
                  </a:schemeClr>
                </a:solidFill>
                <a:latin typeface="Arial" charset="0"/>
                <a:ea typeface="Arial" charset="0"/>
                <a:cs typeface="Arial" charset="0"/>
              </a:rPr>
              <a:t>22.</a:t>
            </a:r>
          </a:p>
        </p:txBody>
      </p:sp>
      <p:sp>
        <p:nvSpPr>
          <p:cNvPr id="179" name="TextBox 178">
            <a:extLst>
              <a:ext uri="{FF2B5EF4-FFF2-40B4-BE49-F238E27FC236}">
                <a16:creationId xmlns:a16="http://schemas.microsoft.com/office/drawing/2014/main" id="{73544DA3-3EDE-BB40-9F9F-8B6ED943BDF9}"/>
              </a:ext>
            </a:extLst>
          </p:cNvPr>
          <p:cNvSpPr txBox="1"/>
          <p:nvPr/>
        </p:nvSpPr>
        <p:spPr>
          <a:xfrm>
            <a:off x="2988656" y="1324062"/>
            <a:ext cx="413342" cy="246221"/>
          </a:xfrm>
          <a:prstGeom prst="rect">
            <a:avLst/>
          </a:prstGeom>
          <a:noFill/>
        </p:spPr>
        <p:txBody>
          <a:bodyPr wrap="square" rtlCol="0">
            <a:spAutoFit/>
          </a:bodyPr>
          <a:lstStyle/>
          <a:p>
            <a:r>
              <a:rPr lang="en-US" sz="1000" dirty="0">
                <a:latin typeface="Arial" charset="0"/>
                <a:ea typeface="Arial" charset="0"/>
                <a:cs typeface="Arial" charset="0"/>
              </a:rPr>
              <a:t>33.</a:t>
            </a:r>
          </a:p>
        </p:txBody>
      </p:sp>
      <p:sp>
        <p:nvSpPr>
          <p:cNvPr id="180" name="TextBox 179">
            <a:extLst>
              <a:ext uri="{FF2B5EF4-FFF2-40B4-BE49-F238E27FC236}">
                <a16:creationId xmlns:a16="http://schemas.microsoft.com/office/drawing/2014/main" id="{AD974538-EEBD-5A4D-B644-D4568E8CB2C1}"/>
              </a:ext>
            </a:extLst>
          </p:cNvPr>
          <p:cNvSpPr txBox="1"/>
          <p:nvPr/>
        </p:nvSpPr>
        <p:spPr>
          <a:xfrm>
            <a:off x="2823783" y="1493856"/>
            <a:ext cx="438841" cy="246221"/>
          </a:xfrm>
          <a:prstGeom prst="rect">
            <a:avLst/>
          </a:prstGeom>
          <a:noFill/>
        </p:spPr>
        <p:txBody>
          <a:bodyPr wrap="square" rtlCol="0">
            <a:spAutoFit/>
          </a:bodyPr>
          <a:lstStyle/>
          <a:p>
            <a:r>
              <a:rPr lang="en-US" sz="1000" dirty="0">
                <a:latin typeface="Arial" charset="0"/>
                <a:ea typeface="Arial" charset="0"/>
                <a:cs typeface="Arial" charset="0"/>
              </a:rPr>
              <a:t>23.</a:t>
            </a:r>
          </a:p>
        </p:txBody>
      </p:sp>
      <p:sp>
        <p:nvSpPr>
          <p:cNvPr id="181" name="TextBox 180">
            <a:extLst>
              <a:ext uri="{FF2B5EF4-FFF2-40B4-BE49-F238E27FC236}">
                <a16:creationId xmlns:a16="http://schemas.microsoft.com/office/drawing/2014/main" id="{F285218A-2B06-0D42-ABCD-B1EB5AB40A92}"/>
              </a:ext>
            </a:extLst>
          </p:cNvPr>
          <p:cNvSpPr txBox="1"/>
          <p:nvPr/>
        </p:nvSpPr>
        <p:spPr>
          <a:xfrm>
            <a:off x="4499563" y="1355633"/>
            <a:ext cx="442025" cy="246221"/>
          </a:xfrm>
          <a:prstGeom prst="rect">
            <a:avLst/>
          </a:prstGeom>
          <a:noFill/>
        </p:spPr>
        <p:txBody>
          <a:bodyPr wrap="square" rtlCol="0">
            <a:spAutoFit/>
          </a:bodyPr>
          <a:lstStyle/>
          <a:p>
            <a:r>
              <a:rPr lang="en-US" sz="1000" dirty="0">
                <a:latin typeface="Arial" charset="0"/>
                <a:ea typeface="Arial" charset="0"/>
                <a:cs typeface="Arial" charset="0"/>
              </a:rPr>
              <a:t>35.</a:t>
            </a:r>
          </a:p>
        </p:txBody>
      </p:sp>
      <p:sp>
        <p:nvSpPr>
          <p:cNvPr id="182" name="TextBox 181">
            <a:extLst>
              <a:ext uri="{FF2B5EF4-FFF2-40B4-BE49-F238E27FC236}">
                <a16:creationId xmlns:a16="http://schemas.microsoft.com/office/drawing/2014/main" id="{8FD86456-CEE2-2A42-8EBD-87C0D45BA088}"/>
              </a:ext>
            </a:extLst>
          </p:cNvPr>
          <p:cNvSpPr txBox="1"/>
          <p:nvPr/>
        </p:nvSpPr>
        <p:spPr>
          <a:xfrm>
            <a:off x="2281574" y="1746559"/>
            <a:ext cx="395945" cy="246221"/>
          </a:xfrm>
          <a:prstGeom prst="rect">
            <a:avLst/>
          </a:prstGeom>
          <a:noFill/>
        </p:spPr>
        <p:txBody>
          <a:bodyPr wrap="square" rtlCol="0">
            <a:spAutoFit/>
          </a:bodyPr>
          <a:lstStyle/>
          <a:p>
            <a:r>
              <a:rPr lang="en-US" sz="1000" dirty="0">
                <a:latin typeface="Arial" charset="0"/>
                <a:ea typeface="Arial" charset="0"/>
                <a:cs typeface="Arial" charset="0"/>
              </a:rPr>
              <a:t>32.</a:t>
            </a:r>
          </a:p>
        </p:txBody>
      </p:sp>
      <p:sp>
        <p:nvSpPr>
          <p:cNvPr id="183" name="TextBox 182">
            <a:extLst>
              <a:ext uri="{FF2B5EF4-FFF2-40B4-BE49-F238E27FC236}">
                <a16:creationId xmlns:a16="http://schemas.microsoft.com/office/drawing/2014/main" id="{166977AB-AA46-A445-B430-2CE37BE5C70E}"/>
              </a:ext>
            </a:extLst>
          </p:cNvPr>
          <p:cNvSpPr txBox="1"/>
          <p:nvPr/>
        </p:nvSpPr>
        <p:spPr>
          <a:xfrm>
            <a:off x="3738443" y="1732689"/>
            <a:ext cx="406440" cy="246221"/>
          </a:xfrm>
          <a:prstGeom prst="rect">
            <a:avLst/>
          </a:prstGeom>
          <a:noFill/>
        </p:spPr>
        <p:txBody>
          <a:bodyPr wrap="square" rtlCol="0">
            <a:spAutoFit/>
          </a:bodyPr>
          <a:lstStyle/>
          <a:p>
            <a:r>
              <a:rPr lang="en-US" sz="1000" dirty="0">
                <a:latin typeface="Arial" charset="0"/>
                <a:ea typeface="Arial" charset="0"/>
                <a:cs typeface="Arial" charset="0"/>
              </a:rPr>
              <a:t>34.</a:t>
            </a:r>
          </a:p>
        </p:txBody>
      </p:sp>
      <p:sp>
        <p:nvSpPr>
          <p:cNvPr id="184" name="TextBox 183">
            <a:extLst>
              <a:ext uri="{FF2B5EF4-FFF2-40B4-BE49-F238E27FC236}">
                <a16:creationId xmlns:a16="http://schemas.microsoft.com/office/drawing/2014/main" id="{E3BACC5B-7267-BC45-9EC7-04F89DFECA3D}"/>
              </a:ext>
            </a:extLst>
          </p:cNvPr>
          <p:cNvSpPr txBox="1"/>
          <p:nvPr/>
        </p:nvSpPr>
        <p:spPr>
          <a:xfrm>
            <a:off x="5320064" y="2050587"/>
            <a:ext cx="354634" cy="246221"/>
          </a:xfrm>
          <a:prstGeom prst="rect">
            <a:avLst/>
          </a:prstGeom>
          <a:noFill/>
        </p:spPr>
        <p:txBody>
          <a:bodyPr wrap="square" rtlCol="0">
            <a:spAutoFit/>
          </a:bodyPr>
          <a:lstStyle/>
          <a:p>
            <a:r>
              <a:rPr lang="en-US" sz="1000" dirty="0">
                <a:latin typeface="Arial" charset="0"/>
                <a:ea typeface="Arial" charset="0"/>
                <a:cs typeface="Arial" charset="0"/>
              </a:rPr>
              <a:t>6.</a:t>
            </a:r>
          </a:p>
        </p:txBody>
      </p:sp>
      <p:sp>
        <p:nvSpPr>
          <p:cNvPr id="185" name="TextBox 184">
            <a:extLst>
              <a:ext uri="{FF2B5EF4-FFF2-40B4-BE49-F238E27FC236}">
                <a16:creationId xmlns:a16="http://schemas.microsoft.com/office/drawing/2014/main" id="{E1FD6ED1-4798-BE41-BC04-30F8D1195391}"/>
              </a:ext>
            </a:extLst>
          </p:cNvPr>
          <p:cNvSpPr txBox="1"/>
          <p:nvPr/>
        </p:nvSpPr>
        <p:spPr>
          <a:xfrm>
            <a:off x="5555136" y="1741366"/>
            <a:ext cx="469561" cy="246221"/>
          </a:xfrm>
          <a:prstGeom prst="rect">
            <a:avLst/>
          </a:prstGeom>
          <a:noFill/>
        </p:spPr>
        <p:txBody>
          <a:bodyPr wrap="square" rtlCol="0">
            <a:spAutoFit/>
          </a:bodyPr>
          <a:lstStyle/>
          <a:p>
            <a:r>
              <a:rPr lang="en-US" sz="1000" dirty="0">
                <a:latin typeface="Arial" charset="0"/>
                <a:ea typeface="Arial" charset="0"/>
                <a:cs typeface="Arial" charset="0"/>
              </a:rPr>
              <a:t>16.</a:t>
            </a:r>
          </a:p>
        </p:txBody>
      </p:sp>
      <p:sp>
        <p:nvSpPr>
          <p:cNvPr id="186" name="TextBox 185">
            <a:extLst>
              <a:ext uri="{FF2B5EF4-FFF2-40B4-BE49-F238E27FC236}">
                <a16:creationId xmlns:a16="http://schemas.microsoft.com/office/drawing/2014/main" id="{D3A3CF19-A8D8-984B-82A5-4ED93990B208}"/>
              </a:ext>
            </a:extLst>
          </p:cNvPr>
          <p:cNvSpPr txBox="1"/>
          <p:nvPr/>
        </p:nvSpPr>
        <p:spPr>
          <a:xfrm>
            <a:off x="2882410" y="1945601"/>
            <a:ext cx="362907" cy="246221"/>
          </a:xfrm>
          <a:prstGeom prst="rect">
            <a:avLst/>
          </a:prstGeom>
          <a:noFill/>
        </p:spPr>
        <p:txBody>
          <a:bodyPr wrap="square" rtlCol="0">
            <a:spAutoFit/>
          </a:bodyPr>
          <a:lstStyle/>
          <a:p>
            <a:r>
              <a:rPr lang="en-US" sz="1000" dirty="0">
                <a:latin typeface="Arial" charset="0"/>
                <a:ea typeface="Arial" charset="0"/>
                <a:cs typeface="Arial" charset="0"/>
              </a:rPr>
              <a:t>24.</a:t>
            </a:r>
          </a:p>
        </p:txBody>
      </p:sp>
      <p:sp>
        <p:nvSpPr>
          <p:cNvPr id="187" name="TextBox 186">
            <a:extLst>
              <a:ext uri="{FF2B5EF4-FFF2-40B4-BE49-F238E27FC236}">
                <a16:creationId xmlns:a16="http://schemas.microsoft.com/office/drawing/2014/main" id="{35E914AE-6F7C-064B-A743-CCB378038C0A}"/>
              </a:ext>
            </a:extLst>
          </p:cNvPr>
          <p:cNvSpPr txBox="1"/>
          <p:nvPr/>
        </p:nvSpPr>
        <p:spPr>
          <a:xfrm>
            <a:off x="4824163" y="1328147"/>
            <a:ext cx="399356" cy="246221"/>
          </a:xfrm>
          <a:prstGeom prst="rect">
            <a:avLst/>
          </a:prstGeom>
          <a:noFill/>
        </p:spPr>
        <p:txBody>
          <a:bodyPr wrap="square" rtlCol="0">
            <a:spAutoFit/>
          </a:bodyPr>
          <a:lstStyle/>
          <a:p>
            <a:r>
              <a:rPr lang="en-US" sz="1000" dirty="0">
                <a:latin typeface="Arial" charset="0"/>
                <a:ea typeface="Arial" charset="0"/>
                <a:cs typeface="Arial" charset="0"/>
              </a:rPr>
              <a:t>15.</a:t>
            </a:r>
          </a:p>
        </p:txBody>
      </p:sp>
      <p:sp>
        <p:nvSpPr>
          <p:cNvPr id="188" name="TextBox 187">
            <a:extLst>
              <a:ext uri="{FF2B5EF4-FFF2-40B4-BE49-F238E27FC236}">
                <a16:creationId xmlns:a16="http://schemas.microsoft.com/office/drawing/2014/main" id="{C71F1A6A-EAC9-324B-9FC7-0016782B688C}"/>
              </a:ext>
            </a:extLst>
          </p:cNvPr>
          <p:cNvSpPr txBox="1"/>
          <p:nvPr/>
        </p:nvSpPr>
        <p:spPr>
          <a:xfrm>
            <a:off x="5243428" y="1731509"/>
            <a:ext cx="413342" cy="246221"/>
          </a:xfrm>
          <a:prstGeom prst="rect">
            <a:avLst/>
          </a:prstGeom>
          <a:noFill/>
        </p:spPr>
        <p:txBody>
          <a:bodyPr wrap="square" rtlCol="0">
            <a:spAutoFit/>
          </a:bodyPr>
          <a:lstStyle/>
          <a:p>
            <a:r>
              <a:rPr lang="en-US" sz="1000" dirty="0">
                <a:latin typeface="Arial" charset="0"/>
                <a:ea typeface="Arial" charset="0"/>
                <a:cs typeface="Arial" charset="0"/>
              </a:rPr>
              <a:t>36.</a:t>
            </a:r>
          </a:p>
        </p:txBody>
      </p:sp>
      <p:sp>
        <p:nvSpPr>
          <p:cNvPr id="189" name="TextBox 188">
            <a:extLst>
              <a:ext uri="{FF2B5EF4-FFF2-40B4-BE49-F238E27FC236}">
                <a16:creationId xmlns:a16="http://schemas.microsoft.com/office/drawing/2014/main" id="{24EAB9BA-E737-6D42-AC34-E39311A8F6D3}"/>
              </a:ext>
            </a:extLst>
          </p:cNvPr>
          <p:cNvSpPr txBox="1"/>
          <p:nvPr/>
        </p:nvSpPr>
        <p:spPr>
          <a:xfrm>
            <a:off x="7950690" y="2056399"/>
            <a:ext cx="442025" cy="246221"/>
          </a:xfrm>
          <a:prstGeom prst="rect">
            <a:avLst/>
          </a:prstGeom>
          <a:noFill/>
        </p:spPr>
        <p:txBody>
          <a:bodyPr wrap="square" rtlCol="0">
            <a:spAutoFit/>
          </a:bodyPr>
          <a:lstStyle/>
          <a:p>
            <a:r>
              <a:rPr lang="en-US" sz="1000" dirty="0">
                <a:latin typeface="Arial" charset="0"/>
                <a:ea typeface="Arial" charset="0"/>
                <a:cs typeface="Arial" charset="0"/>
              </a:rPr>
              <a:t>10.</a:t>
            </a:r>
          </a:p>
        </p:txBody>
      </p:sp>
      <p:sp>
        <p:nvSpPr>
          <p:cNvPr id="190" name="TextBox 189">
            <a:extLst>
              <a:ext uri="{FF2B5EF4-FFF2-40B4-BE49-F238E27FC236}">
                <a16:creationId xmlns:a16="http://schemas.microsoft.com/office/drawing/2014/main" id="{E153CB87-66E5-0E40-90B8-643AC3464FA2}"/>
              </a:ext>
            </a:extLst>
          </p:cNvPr>
          <p:cNvSpPr txBox="1"/>
          <p:nvPr/>
        </p:nvSpPr>
        <p:spPr>
          <a:xfrm>
            <a:off x="7995328" y="1644756"/>
            <a:ext cx="442025" cy="246221"/>
          </a:xfrm>
          <a:prstGeom prst="rect">
            <a:avLst/>
          </a:prstGeom>
          <a:noFill/>
        </p:spPr>
        <p:txBody>
          <a:bodyPr wrap="square" rtlCol="0">
            <a:spAutoFit/>
          </a:bodyPr>
          <a:lstStyle/>
          <a:p>
            <a:r>
              <a:rPr lang="en-US" sz="1000" dirty="0">
                <a:latin typeface="Arial" charset="0"/>
                <a:ea typeface="Arial" charset="0"/>
                <a:cs typeface="Arial" charset="0"/>
              </a:rPr>
              <a:t>40.</a:t>
            </a:r>
          </a:p>
        </p:txBody>
      </p:sp>
      <p:cxnSp>
        <p:nvCxnSpPr>
          <p:cNvPr id="191" name="Straight Connector 190">
            <a:extLst>
              <a:ext uri="{FF2B5EF4-FFF2-40B4-BE49-F238E27FC236}">
                <a16:creationId xmlns:a16="http://schemas.microsoft.com/office/drawing/2014/main" id="{A348C7F3-C46D-4D42-B76F-1DD99660D409}"/>
              </a:ext>
            </a:extLst>
          </p:cNvPr>
          <p:cNvCxnSpPr>
            <a:cxnSpLocks/>
          </p:cNvCxnSpPr>
          <p:nvPr/>
        </p:nvCxnSpPr>
        <p:spPr>
          <a:xfrm flipH="1">
            <a:off x="7050268" y="1321525"/>
            <a:ext cx="1452042" cy="7348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D8FFD627-D31C-BB4C-AE26-E03F195F3381}"/>
              </a:ext>
            </a:extLst>
          </p:cNvPr>
          <p:cNvCxnSpPr>
            <a:cxnSpLocks/>
          </p:cNvCxnSpPr>
          <p:nvPr/>
        </p:nvCxnSpPr>
        <p:spPr>
          <a:xfrm flipV="1">
            <a:off x="7752635" y="1335526"/>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6091F40B-B55F-8844-AC81-5DDC260A4E07}"/>
              </a:ext>
            </a:extLst>
          </p:cNvPr>
          <p:cNvCxnSpPr/>
          <p:nvPr/>
        </p:nvCxnSpPr>
        <p:spPr>
          <a:xfrm flipH="1" flipV="1">
            <a:off x="4349907" y="1312008"/>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714AEA4D-B807-7F4E-9094-AF7C87DEBA50}"/>
              </a:ext>
            </a:extLst>
          </p:cNvPr>
          <p:cNvCxnSpPr/>
          <p:nvPr/>
        </p:nvCxnSpPr>
        <p:spPr>
          <a:xfrm>
            <a:off x="2145204" y="1315420"/>
            <a:ext cx="1452042" cy="7348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A9FC6025-B91D-F648-BB6E-370887909B5E}"/>
              </a:ext>
            </a:extLst>
          </p:cNvPr>
          <p:cNvCxnSpPr/>
          <p:nvPr/>
        </p:nvCxnSpPr>
        <p:spPr>
          <a:xfrm flipH="1" flipV="1">
            <a:off x="2857775" y="1306700"/>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B0603EFA-F340-6C4A-B515-FE2A64340220}"/>
              </a:ext>
            </a:extLst>
          </p:cNvPr>
          <p:cNvCxnSpPr>
            <a:cxnSpLocks/>
          </p:cNvCxnSpPr>
          <p:nvPr/>
        </p:nvCxnSpPr>
        <p:spPr>
          <a:xfrm flipH="1">
            <a:off x="4353193" y="1309174"/>
            <a:ext cx="1452042" cy="7348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1307706B-177B-7E42-BB5B-5E23C70EEFE8}"/>
              </a:ext>
            </a:extLst>
          </p:cNvPr>
          <p:cNvCxnSpPr>
            <a:cxnSpLocks/>
          </p:cNvCxnSpPr>
          <p:nvPr/>
        </p:nvCxnSpPr>
        <p:spPr>
          <a:xfrm>
            <a:off x="6300684" y="1303906"/>
            <a:ext cx="1410226" cy="7614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B81BB3A5-8099-0549-8BD1-5AA674FC96BE}"/>
              </a:ext>
            </a:extLst>
          </p:cNvPr>
          <p:cNvCxnSpPr/>
          <p:nvPr/>
        </p:nvCxnSpPr>
        <p:spPr>
          <a:xfrm rot="16200000">
            <a:off x="1770461" y="1686858"/>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B5493EAF-C11A-5343-81A5-DD85ED5E199E}"/>
              </a:ext>
            </a:extLst>
          </p:cNvPr>
          <p:cNvCxnSpPr/>
          <p:nvPr/>
        </p:nvCxnSpPr>
        <p:spPr>
          <a:xfrm rot="16200000">
            <a:off x="2496871" y="1680917"/>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53D82348-B1B9-A348-AA7C-04CB6429E771}"/>
              </a:ext>
            </a:extLst>
          </p:cNvPr>
          <p:cNvCxnSpPr/>
          <p:nvPr/>
        </p:nvCxnSpPr>
        <p:spPr>
          <a:xfrm rot="16200000">
            <a:off x="3235233" y="1674976"/>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49ECD0C6-5D67-5844-B6CE-2512425F6D90}"/>
              </a:ext>
            </a:extLst>
          </p:cNvPr>
          <p:cNvCxnSpPr/>
          <p:nvPr/>
        </p:nvCxnSpPr>
        <p:spPr>
          <a:xfrm rot="16200000">
            <a:off x="3961643" y="1669035"/>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7C45D09A-7DDD-AF46-B9DE-0EBF47DB1890}"/>
              </a:ext>
            </a:extLst>
          </p:cNvPr>
          <p:cNvCxnSpPr/>
          <p:nvPr/>
        </p:nvCxnSpPr>
        <p:spPr>
          <a:xfrm rot="16200000">
            <a:off x="4734907" y="1676036"/>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C61386F6-D374-3948-9126-C00957D11CA7}"/>
              </a:ext>
            </a:extLst>
          </p:cNvPr>
          <p:cNvCxnSpPr/>
          <p:nvPr/>
        </p:nvCxnSpPr>
        <p:spPr>
          <a:xfrm>
            <a:off x="1458758" y="1317484"/>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F22AF6B7-10E3-894D-8066-485A0151E94C}"/>
              </a:ext>
            </a:extLst>
          </p:cNvPr>
          <p:cNvCxnSpPr/>
          <p:nvPr/>
        </p:nvCxnSpPr>
        <p:spPr>
          <a:xfrm>
            <a:off x="2866054" y="1303019"/>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AC83D471-0331-6C41-9377-7F9324176FA8}"/>
              </a:ext>
            </a:extLst>
          </p:cNvPr>
          <p:cNvCxnSpPr/>
          <p:nvPr/>
        </p:nvCxnSpPr>
        <p:spPr>
          <a:xfrm>
            <a:off x="3593165" y="2048118"/>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7B51436D-8A99-0E4D-B17E-8A3F2C655A27}"/>
              </a:ext>
            </a:extLst>
          </p:cNvPr>
          <p:cNvCxnSpPr/>
          <p:nvPr/>
        </p:nvCxnSpPr>
        <p:spPr>
          <a:xfrm>
            <a:off x="4345702" y="1303281"/>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DE3D1706-27AA-8540-9D0D-19AD1C5D1E13}"/>
              </a:ext>
            </a:extLst>
          </p:cNvPr>
          <p:cNvCxnSpPr/>
          <p:nvPr/>
        </p:nvCxnSpPr>
        <p:spPr>
          <a:xfrm>
            <a:off x="2125371" y="2048321"/>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89998801-90A2-1444-BED7-BAC054B261D3}"/>
              </a:ext>
            </a:extLst>
          </p:cNvPr>
          <p:cNvCxnSpPr/>
          <p:nvPr/>
        </p:nvCxnSpPr>
        <p:spPr>
          <a:xfrm flipH="1" flipV="1">
            <a:off x="1411992" y="1304989"/>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805E0D81-2D27-224C-9BF9-36B728B7B517}"/>
              </a:ext>
            </a:extLst>
          </p:cNvPr>
          <p:cNvCxnSpPr>
            <a:cxnSpLocks/>
          </p:cNvCxnSpPr>
          <p:nvPr/>
        </p:nvCxnSpPr>
        <p:spPr>
          <a:xfrm flipV="1">
            <a:off x="2130385" y="1316658"/>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13C83DD4-5AD8-514E-97AC-360563413A0E}"/>
              </a:ext>
            </a:extLst>
          </p:cNvPr>
          <p:cNvCxnSpPr>
            <a:cxnSpLocks/>
          </p:cNvCxnSpPr>
          <p:nvPr/>
        </p:nvCxnSpPr>
        <p:spPr>
          <a:xfrm flipV="1">
            <a:off x="3591734" y="1304815"/>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E0EC8CD2-419C-8C44-BEA3-3FEF22C9406E}"/>
              </a:ext>
            </a:extLst>
          </p:cNvPr>
          <p:cNvCxnSpPr/>
          <p:nvPr/>
        </p:nvCxnSpPr>
        <p:spPr>
          <a:xfrm>
            <a:off x="694772" y="1313648"/>
            <a:ext cx="1452042" cy="7348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2" name="Group 211">
            <a:extLst>
              <a:ext uri="{FF2B5EF4-FFF2-40B4-BE49-F238E27FC236}">
                <a16:creationId xmlns:a16="http://schemas.microsoft.com/office/drawing/2014/main" id="{75E7D03F-293B-D949-8AA3-B7B61CFF58DB}"/>
              </a:ext>
            </a:extLst>
          </p:cNvPr>
          <p:cNvGrpSpPr/>
          <p:nvPr/>
        </p:nvGrpSpPr>
        <p:grpSpPr>
          <a:xfrm>
            <a:off x="533714" y="1217699"/>
            <a:ext cx="192026" cy="184931"/>
            <a:chOff x="1869545" y="1777075"/>
            <a:chExt cx="192026" cy="184931"/>
          </a:xfrm>
        </p:grpSpPr>
        <p:sp>
          <p:nvSpPr>
            <p:cNvPr id="213" name="Oval 212">
              <a:extLst>
                <a:ext uri="{FF2B5EF4-FFF2-40B4-BE49-F238E27FC236}">
                  <a16:creationId xmlns:a16="http://schemas.microsoft.com/office/drawing/2014/main" id="{DC776ABD-C419-1646-81D4-FC270DCD3D36}"/>
                </a:ext>
              </a:extLst>
            </p:cNvPr>
            <p:cNvSpPr/>
            <p:nvPr/>
          </p:nvSpPr>
          <p:spPr>
            <a:xfrm>
              <a:off x="1970131" y="183378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4" name="Straight Connector 213">
              <a:extLst>
                <a:ext uri="{FF2B5EF4-FFF2-40B4-BE49-F238E27FC236}">
                  <a16:creationId xmlns:a16="http://schemas.microsoft.com/office/drawing/2014/main" id="{798E202F-310C-2C48-A42E-CAB334550E48}"/>
                </a:ext>
              </a:extLst>
            </p:cNvPr>
            <p:cNvCxnSpPr/>
            <p:nvPr/>
          </p:nvCxnSpPr>
          <p:spPr>
            <a:xfrm flipV="1">
              <a:off x="1964515" y="1779126"/>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2D84C99A-4B51-BC4D-9C4C-F3F0B4EED53B}"/>
                </a:ext>
              </a:extLst>
            </p:cNvPr>
            <p:cNvCxnSpPr/>
            <p:nvPr/>
          </p:nvCxnSpPr>
          <p:spPr>
            <a:xfrm>
              <a:off x="1872715" y="1777075"/>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19761F21-8731-EF4D-AFC4-07526B0463E7}"/>
                </a:ext>
              </a:extLst>
            </p:cNvPr>
            <p:cNvCxnSpPr/>
            <p:nvPr/>
          </p:nvCxnSpPr>
          <p:spPr>
            <a:xfrm>
              <a:off x="1869545" y="1868888"/>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7027CBBE-CEAF-B640-BE12-9A5BBFC751DD}"/>
                </a:ext>
              </a:extLst>
            </p:cNvPr>
            <p:cNvCxnSpPr/>
            <p:nvPr/>
          </p:nvCxnSpPr>
          <p:spPr>
            <a:xfrm>
              <a:off x="1875031" y="1958021"/>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8" name="Oval 217">
            <a:extLst>
              <a:ext uri="{FF2B5EF4-FFF2-40B4-BE49-F238E27FC236}">
                <a16:creationId xmlns:a16="http://schemas.microsoft.com/office/drawing/2014/main" id="{FC8A379A-B289-404E-AA50-3C24E256C571}"/>
              </a:ext>
            </a:extLst>
          </p:cNvPr>
          <p:cNvSpPr/>
          <p:nvPr/>
        </p:nvSpPr>
        <p:spPr>
          <a:xfrm>
            <a:off x="630287" y="1998309"/>
            <a:ext cx="91440" cy="91440"/>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9" name="Straight Connector 218">
            <a:extLst>
              <a:ext uri="{FF2B5EF4-FFF2-40B4-BE49-F238E27FC236}">
                <a16:creationId xmlns:a16="http://schemas.microsoft.com/office/drawing/2014/main" id="{D611ADE5-A875-2742-B09A-73583A73A45F}"/>
              </a:ext>
            </a:extLst>
          </p:cNvPr>
          <p:cNvCxnSpPr/>
          <p:nvPr/>
        </p:nvCxnSpPr>
        <p:spPr>
          <a:xfrm flipV="1">
            <a:off x="1374263" y="1219451"/>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6EE99E31-482D-EA40-B957-AF1307F49FE7}"/>
              </a:ext>
            </a:extLst>
          </p:cNvPr>
          <p:cNvCxnSpPr/>
          <p:nvPr/>
        </p:nvCxnSpPr>
        <p:spPr>
          <a:xfrm>
            <a:off x="1282463" y="1217400"/>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053B2444-35AE-8546-82F9-F2585031EF60}"/>
              </a:ext>
            </a:extLst>
          </p:cNvPr>
          <p:cNvCxnSpPr/>
          <p:nvPr/>
        </p:nvCxnSpPr>
        <p:spPr>
          <a:xfrm>
            <a:off x="1279293" y="1309213"/>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03E8CFF3-34B9-E94E-9018-424C969E6C72}"/>
              </a:ext>
            </a:extLst>
          </p:cNvPr>
          <p:cNvCxnSpPr/>
          <p:nvPr/>
        </p:nvCxnSpPr>
        <p:spPr>
          <a:xfrm>
            <a:off x="1284779" y="1398346"/>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3" name="Oval 222">
            <a:extLst>
              <a:ext uri="{FF2B5EF4-FFF2-40B4-BE49-F238E27FC236}">
                <a16:creationId xmlns:a16="http://schemas.microsoft.com/office/drawing/2014/main" id="{92E82B5C-50AB-BE48-AC62-E6185831833E}"/>
              </a:ext>
            </a:extLst>
          </p:cNvPr>
          <p:cNvSpPr/>
          <p:nvPr/>
        </p:nvSpPr>
        <p:spPr>
          <a:xfrm>
            <a:off x="2086342" y="2009280"/>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a:extLst>
              <a:ext uri="{FF2B5EF4-FFF2-40B4-BE49-F238E27FC236}">
                <a16:creationId xmlns:a16="http://schemas.microsoft.com/office/drawing/2014/main" id="{B4F52F45-A2B7-9C4A-90EA-DF87D15614C5}"/>
              </a:ext>
            </a:extLst>
          </p:cNvPr>
          <p:cNvSpPr/>
          <p:nvPr/>
        </p:nvSpPr>
        <p:spPr>
          <a:xfrm>
            <a:off x="3553822" y="2009280"/>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a:extLst>
              <a:ext uri="{FF2B5EF4-FFF2-40B4-BE49-F238E27FC236}">
                <a16:creationId xmlns:a16="http://schemas.microsoft.com/office/drawing/2014/main" id="{3612E432-E2DA-5247-A1FD-5A7A759EFDB1}"/>
              </a:ext>
            </a:extLst>
          </p:cNvPr>
          <p:cNvSpPr/>
          <p:nvPr/>
        </p:nvSpPr>
        <p:spPr>
          <a:xfrm>
            <a:off x="5050455" y="1266471"/>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a:extLst>
              <a:ext uri="{FF2B5EF4-FFF2-40B4-BE49-F238E27FC236}">
                <a16:creationId xmlns:a16="http://schemas.microsoft.com/office/drawing/2014/main" id="{7088B53C-327F-6748-8FDE-FC6FFFBD2F1E}"/>
              </a:ext>
            </a:extLst>
          </p:cNvPr>
          <p:cNvSpPr/>
          <p:nvPr/>
        </p:nvSpPr>
        <p:spPr>
          <a:xfrm>
            <a:off x="4279958" y="2006296"/>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7" name="Straight Connector 226">
            <a:extLst>
              <a:ext uri="{FF2B5EF4-FFF2-40B4-BE49-F238E27FC236}">
                <a16:creationId xmlns:a16="http://schemas.microsoft.com/office/drawing/2014/main" id="{D4143687-B350-7543-B8A9-660FB4B3C4B7}"/>
              </a:ext>
            </a:extLst>
          </p:cNvPr>
          <p:cNvCxnSpPr/>
          <p:nvPr/>
        </p:nvCxnSpPr>
        <p:spPr>
          <a:xfrm rot="16200000">
            <a:off x="7365545" y="1681405"/>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0DFE0794-ECB6-1246-A77E-85AEF08C3688}"/>
              </a:ext>
            </a:extLst>
          </p:cNvPr>
          <p:cNvCxnSpPr/>
          <p:nvPr/>
        </p:nvCxnSpPr>
        <p:spPr>
          <a:xfrm rot="16200000">
            <a:off x="8138809" y="1688406"/>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E320BB14-4347-294E-8693-F43204D846DE}"/>
              </a:ext>
            </a:extLst>
          </p:cNvPr>
          <p:cNvCxnSpPr/>
          <p:nvPr/>
        </p:nvCxnSpPr>
        <p:spPr>
          <a:xfrm>
            <a:off x="6985184" y="1312712"/>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2FFAD897-6CE7-EE44-82FC-338B631538E7}"/>
              </a:ext>
            </a:extLst>
          </p:cNvPr>
          <p:cNvCxnSpPr/>
          <p:nvPr/>
        </p:nvCxnSpPr>
        <p:spPr>
          <a:xfrm>
            <a:off x="7705833" y="2064768"/>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D1580E6E-C6AD-E04C-82F9-027A1065D9CE}"/>
              </a:ext>
            </a:extLst>
          </p:cNvPr>
          <p:cNvCxnSpPr/>
          <p:nvPr/>
        </p:nvCxnSpPr>
        <p:spPr>
          <a:xfrm flipH="1" flipV="1">
            <a:off x="6995636" y="1323241"/>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2" name="Oval 231">
            <a:extLst>
              <a:ext uri="{FF2B5EF4-FFF2-40B4-BE49-F238E27FC236}">
                <a16:creationId xmlns:a16="http://schemas.microsoft.com/office/drawing/2014/main" id="{3C557FED-67AA-FD4D-996C-B761ED7541D5}"/>
              </a:ext>
            </a:extLst>
          </p:cNvPr>
          <p:cNvSpPr/>
          <p:nvPr/>
        </p:nvSpPr>
        <p:spPr>
          <a:xfrm>
            <a:off x="7693849" y="127683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a:extLst>
              <a:ext uri="{FF2B5EF4-FFF2-40B4-BE49-F238E27FC236}">
                <a16:creationId xmlns:a16="http://schemas.microsoft.com/office/drawing/2014/main" id="{1E59F644-228F-5A4B-AD4E-7504AEF5BEBF}"/>
              </a:ext>
            </a:extLst>
          </p:cNvPr>
          <p:cNvSpPr/>
          <p:nvPr/>
        </p:nvSpPr>
        <p:spPr>
          <a:xfrm>
            <a:off x="8454357" y="127278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a:extLst>
              <a:ext uri="{FF2B5EF4-FFF2-40B4-BE49-F238E27FC236}">
                <a16:creationId xmlns:a16="http://schemas.microsoft.com/office/drawing/2014/main" id="{F1B42313-CB99-7C49-9BD2-CC324D7E1BF1}"/>
              </a:ext>
            </a:extLst>
          </p:cNvPr>
          <p:cNvSpPr/>
          <p:nvPr/>
        </p:nvSpPr>
        <p:spPr>
          <a:xfrm>
            <a:off x="8444368" y="202067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a:extLst>
              <a:ext uri="{FF2B5EF4-FFF2-40B4-BE49-F238E27FC236}">
                <a16:creationId xmlns:a16="http://schemas.microsoft.com/office/drawing/2014/main" id="{F0FEFB21-987D-B145-BCB5-96BD2019C4F6}"/>
              </a:ext>
            </a:extLst>
          </p:cNvPr>
          <p:cNvSpPr/>
          <p:nvPr/>
        </p:nvSpPr>
        <p:spPr>
          <a:xfrm>
            <a:off x="7683860" y="2018666"/>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6" name="Straight Connector 235">
            <a:extLst>
              <a:ext uri="{FF2B5EF4-FFF2-40B4-BE49-F238E27FC236}">
                <a16:creationId xmlns:a16="http://schemas.microsoft.com/office/drawing/2014/main" id="{DDDE68D4-4342-C340-8038-1E4D727BD6C3}"/>
              </a:ext>
            </a:extLst>
          </p:cNvPr>
          <p:cNvCxnSpPr/>
          <p:nvPr/>
        </p:nvCxnSpPr>
        <p:spPr>
          <a:xfrm>
            <a:off x="3586146" y="1298529"/>
            <a:ext cx="1452042" cy="7348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7" name="Oval 236">
            <a:extLst>
              <a:ext uri="{FF2B5EF4-FFF2-40B4-BE49-F238E27FC236}">
                <a16:creationId xmlns:a16="http://schemas.microsoft.com/office/drawing/2014/main" id="{0C043A82-C413-5148-A9E1-F5995B099F76}"/>
              </a:ext>
            </a:extLst>
          </p:cNvPr>
          <p:cNvSpPr/>
          <p:nvPr/>
        </p:nvSpPr>
        <p:spPr>
          <a:xfrm>
            <a:off x="2096331" y="126744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a:extLst>
              <a:ext uri="{FF2B5EF4-FFF2-40B4-BE49-F238E27FC236}">
                <a16:creationId xmlns:a16="http://schemas.microsoft.com/office/drawing/2014/main" id="{31026A96-0B1F-2F41-A1AD-8AA1FBCA8099}"/>
              </a:ext>
            </a:extLst>
          </p:cNvPr>
          <p:cNvSpPr/>
          <p:nvPr/>
        </p:nvSpPr>
        <p:spPr>
          <a:xfrm>
            <a:off x="1384614" y="126800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a:extLst>
              <a:ext uri="{FF2B5EF4-FFF2-40B4-BE49-F238E27FC236}">
                <a16:creationId xmlns:a16="http://schemas.microsoft.com/office/drawing/2014/main" id="{0152691F-A7F3-4341-887B-4DAF73E24816}"/>
              </a:ext>
            </a:extLst>
          </p:cNvPr>
          <p:cNvSpPr/>
          <p:nvPr/>
        </p:nvSpPr>
        <p:spPr>
          <a:xfrm>
            <a:off x="3551859" y="1267449"/>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a:extLst>
              <a:ext uri="{FF2B5EF4-FFF2-40B4-BE49-F238E27FC236}">
                <a16:creationId xmlns:a16="http://schemas.microsoft.com/office/drawing/2014/main" id="{79B564B2-A9D4-AA43-83C7-2DDFF7BAA519}"/>
              </a:ext>
            </a:extLst>
          </p:cNvPr>
          <p:cNvSpPr/>
          <p:nvPr/>
        </p:nvSpPr>
        <p:spPr>
          <a:xfrm>
            <a:off x="1360206" y="2000311"/>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1" name="Straight Connector 240">
            <a:extLst>
              <a:ext uri="{FF2B5EF4-FFF2-40B4-BE49-F238E27FC236}">
                <a16:creationId xmlns:a16="http://schemas.microsoft.com/office/drawing/2014/main" id="{59AC596F-A5FF-A749-B786-7A48775DBD1C}"/>
              </a:ext>
            </a:extLst>
          </p:cNvPr>
          <p:cNvCxnSpPr/>
          <p:nvPr/>
        </p:nvCxnSpPr>
        <p:spPr>
          <a:xfrm flipV="1">
            <a:off x="614279" y="1950137"/>
            <a:ext cx="1" cy="18288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9B72060B-EDC2-334F-9788-FCFEED4724B3}"/>
              </a:ext>
            </a:extLst>
          </p:cNvPr>
          <p:cNvCxnSpPr/>
          <p:nvPr/>
        </p:nvCxnSpPr>
        <p:spPr>
          <a:xfrm>
            <a:off x="522479" y="1948086"/>
            <a:ext cx="91440" cy="205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BC4DD631-39A1-654F-A3AD-7F7F4FD900E2}"/>
              </a:ext>
            </a:extLst>
          </p:cNvPr>
          <p:cNvCxnSpPr/>
          <p:nvPr/>
        </p:nvCxnSpPr>
        <p:spPr>
          <a:xfrm>
            <a:off x="519309" y="2039899"/>
            <a:ext cx="91440" cy="205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E42DB2B1-30D7-1640-AEDB-C976D46186C6}"/>
              </a:ext>
            </a:extLst>
          </p:cNvPr>
          <p:cNvCxnSpPr/>
          <p:nvPr/>
        </p:nvCxnSpPr>
        <p:spPr>
          <a:xfrm>
            <a:off x="524795" y="2129032"/>
            <a:ext cx="91440" cy="205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3AA1E749-F1AA-564B-8E1C-EDAD346587ED}"/>
              </a:ext>
            </a:extLst>
          </p:cNvPr>
          <p:cNvCxnSpPr/>
          <p:nvPr/>
        </p:nvCxnSpPr>
        <p:spPr>
          <a:xfrm flipV="1">
            <a:off x="1348025" y="1951141"/>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3E5C3F50-DA94-CF4C-809E-89CDC88F5255}"/>
              </a:ext>
            </a:extLst>
          </p:cNvPr>
          <p:cNvCxnSpPr/>
          <p:nvPr/>
        </p:nvCxnSpPr>
        <p:spPr>
          <a:xfrm>
            <a:off x="1256225" y="1949090"/>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83F26BD3-9066-C741-8DBF-1CF2643A592C}"/>
              </a:ext>
            </a:extLst>
          </p:cNvPr>
          <p:cNvCxnSpPr/>
          <p:nvPr/>
        </p:nvCxnSpPr>
        <p:spPr>
          <a:xfrm>
            <a:off x="1253055" y="2040903"/>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F97E0A22-7E0F-A746-BE36-52030F081F16}"/>
              </a:ext>
            </a:extLst>
          </p:cNvPr>
          <p:cNvCxnSpPr/>
          <p:nvPr/>
        </p:nvCxnSpPr>
        <p:spPr>
          <a:xfrm>
            <a:off x="1258541" y="2130036"/>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53212377-D75A-8A49-B431-616574028306}"/>
              </a:ext>
            </a:extLst>
          </p:cNvPr>
          <p:cNvCxnSpPr>
            <a:cxnSpLocks/>
          </p:cNvCxnSpPr>
          <p:nvPr/>
        </p:nvCxnSpPr>
        <p:spPr>
          <a:xfrm flipV="1">
            <a:off x="1442236" y="1315546"/>
            <a:ext cx="1452042" cy="7348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0" name="Oval 249">
            <a:extLst>
              <a:ext uri="{FF2B5EF4-FFF2-40B4-BE49-F238E27FC236}">
                <a16:creationId xmlns:a16="http://schemas.microsoft.com/office/drawing/2014/main" id="{87F8A33D-E0AC-B442-A6A7-DCDE6C79CFFB}"/>
              </a:ext>
            </a:extLst>
          </p:cNvPr>
          <p:cNvSpPr/>
          <p:nvPr/>
        </p:nvSpPr>
        <p:spPr>
          <a:xfrm>
            <a:off x="2822467" y="126446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1" name="Straight Connector 250">
            <a:extLst>
              <a:ext uri="{FF2B5EF4-FFF2-40B4-BE49-F238E27FC236}">
                <a16:creationId xmlns:a16="http://schemas.microsoft.com/office/drawing/2014/main" id="{2812FD05-2C9D-F946-A005-29DA3102A4E5}"/>
              </a:ext>
            </a:extLst>
          </p:cNvPr>
          <p:cNvCxnSpPr>
            <a:cxnSpLocks/>
          </p:cNvCxnSpPr>
          <p:nvPr/>
        </p:nvCxnSpPr>
        <p:spPr>
          <a:xfrm flipV="1">
            <a:off x="2877725" y="1305066"/>
            <a:ext cx="1452042" cy="7348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227F60E4-6AC9-6D4A-B6F9-BB7440E4713E}"/>
              </a:ext>
            </a:extLst>
          </p:cNvPr>
          <p:cNvCxnSpPr>
            <a:cxnSpLocks/>
          </p:cNvCxnSpPr>
          <p:nvPr/>
        </p:nvCxnSpPr>
        <p:spPr>
          <a:xfrm flipV="1">
            <a:off x="5091896" y="1311063"/>
            <a:ext cx="731520" cy="731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89574DFA-5D12-564E-815E-7D73B3314723}"/>
              </a:ext>
            </a:extLst>
          </p:cNvPr>
          <p:cNvCxnSpPr/>
          <p:nvPr/>
        </p:nvCxnSpPr>
        <p:spPr>
          <a:xfrm rot="16200000">
            <a:off x="5476896" y="1675091"/>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B4C3F359-6932-5E4F-A5FD-8C1376CDD9C3}"/>
              </a:ext>
            </a:extLst>
          </p:cNvPr>
          <p:cNvCxnSpPr/>
          <p:nvPr/>
        </p:nvCxnSpPr>
        <p:spPr>
          <a:xfrm>
            <a:off x="5083393" y="2046827"/>
            <a:ext cx="73152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5" name="Oval 254">
            <a:extLst>
              <a:ext uri="{FF2B5EF4-FFF2-40B4-BE49-F238E27FC236}">
                <a16:creationId xmlns:a16="http://schemas.microsoft.com/office/drawing/2014/main" id="{6D63A266-50FC-F949-87EC-3822DCBACD22}"/>
              </a:ext>
            </a:extLst>
          </p:cNvPr>
          <p:cNvSpPr/>
          <p:nvPr/>
        </p:nvSpPr>
        <p:spPr>
          <a:xfrm>
            <a:off x="5792444" y="1265526"/>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a:extLst>
              <a:ext uri="{FF2B5EF4-FFF2-40B4-BE49-F238E27FC236}">
                <a16:creationId xmlns:a16="http://schemas.microsoft.com/office/drawing/2014/main" id="{524B7F3D-4DDE-E841-8940-8961435AA901}"/>
              </a:ext>
            </a:extLst>
          </p:cNvPr>
          <p:cNvSpPr/>
          <p:nvPr/>
        </p:nvSpPr>
        <p:spPr>
          <a:xfrm>
            <a:off x="5782455" y="2007357"/>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a:extLst>
              <a:ext uri="{FF2B5EF4-FFF2-40B4-BE49-F238E27FC236}">
                <a16:creationId xmlns:a16="http://schemas.microsoft.com/office/drawing/2014/main" id="{FF00C938-2DDA-6246-B761-94C0FF620ACD}"/>
              </a:ext>
            </a:extLst>
          </p:cNvPr>
          <p:cNvSpPr/>
          <p:nvPr/>
        </p:nvSpPr>
        <p:spPr>
          <a:xfrm>
            <a:off x="4289947" y="1264465"/>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a:extLst>
              <a:ext uri="{FF2B5EF4-FFF2-40B4-BE49-F238E27FC236}">
                <a16:creationId xmlns:a16="http://schemas.microsoft.com/office/drawing/2014/main" id="{ECE70148-C8BB-7347-A690-F20E5ECC6582}"/>
              </a:ext>
            </a:extLst>
          </p:cNvPr>
          <p:cNvSpPr/>
          <p:nvPr/>
        </p:nvSpPr>
        <p:spPr>
          <a:xfrm>
            <a:off x="5040466" y="200830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a:extLst>
              <a:ext uri="{FF2B5EF4-FFF2-40B4-BE49-F238E27FC236}">
                <a16:creationId xmlns:a16="http://schemas.microsoft.com/office/drawing/2014/main" id="{74146DC1-E7C4-E640-A284-4E6940C82841}"/>
              </a:ext>
            </a:extLst>
          </p:cNvPr>
          <p:cNvSpPr/>
          <p:nvPr/>
        </p:nvSpPr>
        <p:spPr>
          <a:xfrm>
            <a:off x="2812478" y="2006296"/>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TextBox 259">
            <a:extLst>
              <a:ext uri="{FF2B5EF4-FFF2-40B4-BE49-F238E27FC236}">
                <a16:creationId xmlns:a16="http://schemas.microsoft.com/office/drawing/2014/main" id="{065B0CCD-07D7-554B-8B59-62A64E227A19}"/>
              </a:ext>
            </a:extLst>
          </p:cNvPr>
          <p:cNvSpPr txBox="1"/>
          <p:nvPr/>
        </p:nvSpPr>
        <p:spPr>
          <a:xfrm>
            <a:off x="7191862" y="1086876"/>
            <a:ext cx="318633" cy="246221"/>
          </a:xfrm>
          <a:prstGeom prst="rect">
            <a:avLst/>
          </a:prstGeom>
          <a:noFill/>
        </p:spPr>
        <p:txBody>
          <a:bodyPr wrap="square" rtlCol="0">
            <a:spAutoFit/>
          </a:bodyPr>
          <a:lstStyle/>
          <a:p>
            <a:r>
              <a:rPr lang="en-US" sz="1000" dirty="0">
                <a:latin typeface="Arial" charset="0"/>
                <a:ea typeface="Arial" charset="0"/>
                <a:cs typeface="Arial" charset="0"/>
              </a:rPr>
              <a:t>9.</a:t>
            </a:r>
          </a:p>
        </p:txBody>
      </p:sp>
      <p:sp>
        <p:nvSpPr>
          <p:cNvPr id="261" name="TextBox 260">
            <a:extLst>
              <a:ext uri="{FF2B5EF4-FFF2-40B4-BE49-F238E27FC236}">
                <a16:creationId xmlns:a16="http://schemas.microsoft.com/office/drawing/2014/main" id="{6278DA5F-F4E3-EA4F-96E2-AFEDAAB2C0A6}"/>
              </a:ext>
            </a:extLst>
          </p:cNvPr>
          <p:cNvSpPr txBox="1"/>
          <p:nvPr/>
        </p:nvSpPr>
        <p:spPr>
          <a:xfrm>
            <a:off x="8461610" y="1556231"/>
            <a:ext cx="362899" cy="246221"/>
          </a:xfrm>
          <a:prstGeom prst="rect">
            <a:avLst/>
          </a:prstGeom>
          <a:noFill/>
        </p:spPr>
        <p:txBody>
          <a:bodyPr wrap="square" rtlCol="0">
            <a:spAutoFit/>
          </a:bodyPr>
          <a:lstStyle/>
          <a:p>
            <a:r>
              <a:rPr lang="en-US" sz="1000" dirty="0">
                <a:latin typeface="Arial" charset="0"/>
                <a:ea typeface="Arial" charset="0"/>
                <a:cs typeface="Arial" charset="0"/>
              </a:rPr>
              <a:t>20.</a:t>
            </a:r>
          </a:p>
        </p:txBody>
      </p:sp>
      <p:sp>
        <p:nvSpPr>
          <p:cNvPr id="262" name="TextBox 261">
            <a:extLst>
              <a:ext uri="{FF2B5EF4-FFF2-40B4-BE49-F238E27FC236}">
                <a16:creationId xmlns:a16="http://schemas.microsoft.com/office/drawing/2014/main" id="{0F85DC21-A945-D842-8506-7F6DFC7C3236}"/>
              </a:ext>
            </a:extLst>
          </p:cNvPr>
          <p:cNvSpPr txBox="1"/>
          <p:nvPr/>
        </p:nvSpPr>
        <p:spPr>
          <a:xfrm>
            <a:off x="7850894" y="1305302"/>
            <a:ext cx="468195" cy="246221"/>
          </a:xfrm>
          <a:prstGeom prst="rect">
            <a:avLst/>
          </a:prstGeom>
          <a:noFill/>
        </p:spPr>
        <p:txBody>
          <a:bodyPr wrap="square" rtlCol="0">
            <a:spAutoFit/>
          </a:bodyPr>
          <a:lstStyle/>
          <a:p>
            <a:r>
              <a:rPr lang="en-US" sz="1000" dirty="0">
                <a:latin typeface="Arial" charset="0"/>
                <a:ea typeface="Arial" charset="0"/>
                <a:cs typeface="Arial" charset="0"/>
              </a:rPr>
              <a:t>30.</a:t>
            </a:r>
          </a:p>
        </p:txBody>
      </p:sp>
      <p:sp>
        <p:nvSpPr>
          <p:cNvPr id="263" name="TextBox 262">
            <a:extLst>
              <a:ext uri="{FF2B5EF4-FFF2-40B4-BE49-F238E27FC236}">
                <a16:creationId xmlns:a16="http://schemas.microsoft.com/office/drawing/2014/main" id="{186165AD-54DC-A942-91E2-0B970F749831}"/>
              </a:ext>
            </a:extLst>
          </p:cNvPr>
          <p:cNvSpPr txBox="1"/>
          <p:nvPr/>
        </p:nvSpPr>
        <p:spPr>
          <a:xfrm>
            <a:off x="5237773" y="1253811"/>
            <a:ext cx="468195" cy="246221"/>
          </a:xfrm>
          <a:prstGeom prst="rect">
            <a:avLst/>
          </a:prstGeom>
          <a:noFill/>
        </p:spPr>
        <p:txBody>
          <a:bodyPr wrap="square" rtlCol="0">
            <a:spAutoFit/>
          </a:bodyPr>
          <a:lstStyle/>
          <a:p>
            <a:r>
              <a:rPr lang="en-US" sz="1000" dirty="0">
                <a:latin typeface="Arial" charset="0"/>
                <a:ea typeface="Arial" charset="0"/>
                <a:cs typeface="Arial" charset="0"/>
              </a:rPr>
              <a:t>30.</a:t>
            </a:r>
          </a:p>
        </p:txBody>
      </p:sp>
      <p:sp>
        <p:nvSpPr>
          <p:cNvPr id="264" name="TextBox 263">
            <a:extLst>
              <a:ext uri="{FF2B5EF4-FFF2-40B4-BE49-F238E27FC236}">
                <a16:creationId xmlns:a16="http://schemas.microsoft.com/office/drawing/2014/main" id="{BF2996B3-90CD-1545-AAF7-503DDA6C3CB0}"/>
              </a:ext>
            </a:extLst>
          </p:cNvPr>
          <p:cNvSpPr txBox="1"/>
          <p:nvPr/>
        </p:nvSpPr>
        <p:spPr>
          <a:xfrm>
            <a:off x="7141529" y="1359073"/>
            <a:ext cx="468195" cy="246221"/>
          </a:xfrm>
          <a:prstGeom prst="rect">
            <a:avLst/>
          </a:prstGeom>
          <a:noFill/>
        </p:spPr>
        <p:txBody>
          <a:bodyPr wrap="square" rtlCol="0">
            <a:spAutoFit/>
          </a:bodyPr>
          <a:lstStyle/>
          <a:p>
            <a:r>
              <a:rPr lang="en-US" sz="1000" dirty="0">
                <a:latin typeface="Arial" charset="0"/>
                <a:ea typeface="Arial" charset="0"/>
                <a:cs typeface="Arial" charset="0"/>
              </a:rPr>
              <a:t>39.</a:t>
            </a:r>
          </a:p>
        </p:txBody>
      </p:sp>
      <p:sp>
        <p:nvSpPr>
          <p:cNvPr id="265" name="TextBox 264">
            <a:extLst>
              <a:ext uri="{FF2B5EF4-FFF2-40B4-BE49-F238E27FC236}">
                <a16:creationId xmlns:a16="http://schemas.microsoft.com/office/drawing/2014/main" id="{06354646-AE1B-D641-A475-9B97BFCB3B46}"/>
              </a:ext>
            </a:extLst>
          </p:cNvPr>
          <p:cNvSpPr txBox="1"/>
          <p:nvPr/>
        </p:nvSpPr>
        <p:spPr>
          <a:xfrm>
            <a:off x="7411665" y="1268544"/>
            <a:ext cx="468195" cy="246221"/>
          </a:xfrm>
          <a:prstGeom prst="rect">
            <a:avLst/>
          </a:prstGeom>
          <a:noFill/>
        </p:spPr>
        <p:txBody>
          <a:bodyPr wrap="square" rtlCol="0">
            <a:spAutoFit/>
          </a:bodyPr>
          <a:lstStyle/>
          <a:p>
            <a:r>
              <a:rPr lang="en-US" sz="1000" dirty="0">
                <a:latin typeface="Arial" charset="0"/>
                <a:ea typeface="Arial" charset="0"/>
                <a:cs typeface="Arial" charset="0"/>
              </a:rPr>
              <a:t>19.</a:t>
            </a:r>
          </a:p>
        </p:txBody>
      </p:sp>
      <p:sp>
        <p:nvSpPr>
          <p:cNvPr id="266" name="TextBox 265">
            <a:extLst>
              <a:ext uri="{FF2B5EF4-FFF2-40B4-BE49-F238E27FC236}">
                <a16:creationId xmlns:a16="http://schemas.microsoft.com/office/drawing/2014/main" id="{3DE817E3-1D09-1442-8CFD-E487CF593E10}"/>
              </a:ext>
            </a:extLst>
          </p:cNvPr>
          <p:cNvSpPr txBox="1"/>
          <p:nvPr/>
        </p:nvSpPr>
        <p:spPr>
          <a:xfrm>
            <a:off x="6437506" y="1230966"/>
            <a:ext cx="359614" cy="246221"/>
          </a:xfrm>
          <a:prstGeom prst="rect">
            <a:avLst/>
          </a:prstGeom>
          <a:noFill/>
        </p:spPr>
        <p:txBody>
          <a:bodyPr wrap="square" rtlCol="0">
            <a:spAutoFit/>
          </a:bodyPr>
          <a:lstStyle/>
          <a:p>
            <a:r>
              <a:rPr lang="en-US" sz="1000" dirty="0">
                <a:latin typeface="Arial" charset="0"/>
                <a:ea typeface="Arial" charset="0"/>
                <a:cs typeface="Arial" charset="0"/>
              </a:rPr>
              <a:t>29.</a:t>
            </a:r>
          </a:p>
        </p:txBody>
      </p:sp>
      <p:sp>
        <p:nvSpPr>
          <p:cNvPr id="267" name="TextBox 266">
            <a:extLst>
              <a:ext uri="{FF2B5EF4-FFF2-40B4-BE49-F238E27FC236}">
                <a16:creationId xmlns:a16="http://schemas.microsoft.com/office/drawing/2014/main" id="{61075A1A-9E59-F641-B30B-6FBED5B6D638}"/>
              </a:ext>
            </a:extLst>
          </p:cNvPr>
          <p:cNvSpPr txBox="1"/>
          <p:nvPr/>
        </p:nvSpPr>
        <p:spPr>
          <a:xfrm>
            <a:off x="4284234" y="1493116"/>
            <a:ext cx="363920" cy="246221"/>
          </a:xfrm>
          <a:prstGeom prst="rect">
            <a:avLst/>
          </a:prstGeom>
          <a:noFill/>
        </p:spPr>
        <p:txBody>
          <a:bodyPr wrap="square" rtlCol="0">
            <a:spAutoFit/>
          </a:bodyPr>
          <a:lstStyle/>
          <a:p>
            <a:r>
              <a:rPr lang="en-US" sz="1000" dirty="0">
                <a:latin typeface="Arial" charset="0"/>
                <a:ea typeface="Arial" charset="0"/>
                <a:cs typeface="Arial" charset="0"/>
              </a:rPr>
              <a:t>25.</a:t>
            </a:r>
          </a:p>
        </p:txBody>
      </p:sp>
      <p:sp>
        <p:nvSpPr>
          <p:cNvPr id="268" name="TextBox 267">
            <a:extLst>
              <a:ext uri="{FF2B5EF4-FFF2-40B4-BE49-F238E27FC236}">
                <a16:creationId xmlns:a16="http://schemas.microsoft.com/office/drawing/2014/main" id="{FD528C13-66CF-5A46-B605-C4DA8A14492A}"/>
              </a:ext>
            </a:extLst>
          </p:cNvPr>
          <p:cNvSpPr txBox="1"/>
          <p:nvPr/>
        </p:nvSpPr>
        <p:spPr>
          <a:xfrm>
            <a:off x="4396393" y="1931344"/>
            <a:ext cx="363920" cy="246221"/>
          </a:xfrm>
          <a:prstGeom prst="rect">
            <a:avLst/>
          </a:prstGeom>
          <a:noFill/>
        </p:spPr>
        <p:txBody>
          <a:bodyPr wrap="square" rtlCol="0">
            <a:spAutoFit/>
          </a:bodyPr>
          <a:lstStyle/>
          <a:p>
            <a:r>
              <a:rPr lang="en-US" sz="1000" dirty="0">
                <a:latin typeface="Arial" charset="0"/>
                <a:ea typeface="Arial" charset="0"/>
                <a:cs typeface="Arial" charset="0"/>
              </a:rPr>
              <a:t>26.</a:t>
            </a:r>
          </a:p>
        </p:txBody>
      </p:sp>
      <p:sp>
        <p:nvSpPr>
          <p:cNvPr id="111" name="TextBox 110">
            <a:extLst>
              <a:ext uri="{FF2B5EF4-FFF2-40B4-BE49-F238E27FC236}">
                <a16:creationId xmlns:a16="http://schemas.microsoft.com/office/drawing/2014/main" id="{B269BDE4-0608-3142-8CBE-8D6F79787668}"/>
              </a:ext>
            </a:extLst>
          </p:cNvPr>
          <p:cNvSpPr txBox="1"/>
          <p:nvPr/>
        </p:nvSpPr>
        <p:spPr>
          <a:xfrm>
            <a:off x="663452" y="229607"/>
            <a:ext cx="7946923"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Finite Element Analysis of Internal Member Forces, Design #1     </a:t>
            </a:r>
          </a:p>
        </p:txBody>
      </p:sp>
      <p:sp>
        <p:nvSpPr>
          <p:cNvPr id="112" name="TextBox 111">
            <a:extLst>
              <a:ext uri="{FF2B5EF4-FFF2-40B4-BE49-F238E27FC236}">
                <a16:creationId xmlns:a16="http://schemas.microsoft.com/office/drawing/2014/main" id="{91FEC764-D214-A849-BB01-F2853E4CFAD5}"/>
              </a:ext>
            </a:extLst>
          </p:cNvPr>
          <p:cNvSpPr txBox="1"/>
          <p:nvPr/>
        </p:nvSpPr>
        <p:spPr>
          <a:xfrm>
            <a:off x="3045659" y="2621863"/>
            <a:ext cx="3157321" cy="338554"/>
          </a:xfrm>
          <a:prstGeom prst="rect">
            <a:avLst/>
          </a:prstGeom>
          <a:noFill/>
        </p:spPr>
        <p:txBody>
          <a:bodyPr wrap="square" rtlCol="0">
            <a:spAutoFit/>
          </a:bodyPr>
          <a:lstStyle/>
          <a:p>
            <a:r>
              <a:rPr lang="en-US" sz="1600" dirty="0"/>
              <a:t>Numerical values for five units     </a:t>
            </a:r>
          </a:p>
        </p:txBody>
      </p:sp>
      <p:sp>
        <p:nvSpPr>
          <p:cNvPr id="113" name="Oval 112">
            <a:extLst>
              <a:ext uri="{FF2B5EF4-FFF2-40B4-BE49-F238E27FC236}">
                <a16:creationId xmlns:a16="http://schemas.microsoft.com/office/drawing/2014/main" id="{29C5835E-82F3-2246-86AC-A962FF934A63}"/>
              </a:ext>
            </a:extLst>
          </p:cNvPr>
          <p:cNvSpPr/>
          <p:nvPr/>
        </p:nvSpPr>
        <p:spPr>
          <a:xfrm>
            <a:off x="6203156" y="1728472"/>
            <a:ext cx="32742" cy="32742"/>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0CE91E73-1E3C-134A-A59E-1E8E566C04C6}"/>
              </a:ext>
            </a:extLst>
          </p:cNvPr>
          <p:cNvSpPr/>
          <p:nvPr/>
        </p:nvSpPr>
        <p:spPr>
          <a:xfrm>
            <a:off x="6345000" y="1729370"/>
            <a:ext cx="32742" cy="32742"/>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7482BA95-49C0-0147-A5E2-0F688D0FFE7D}"/>
              </a:ext>
            </a:extLst>
          </p:cNvPr>
          <p:cNvSpPr/>
          <p:nvPr/>
        </p:nvSpPr>
        <p:spPr>
          <a:xfrm>
            <a:off x="6486845" y="1730268"/>
            <a:ext cx="32742" cy="32742"/>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860753CD-C872-B340-9C6A-520DD8E4740F}"/>
              </a:ext>
            </a:extLst>
          </p:cNvPr>
          <p:cNvSpPr/>
          <p:nvPr/>
        </p:nvSpPr>
        <p:spPr>
          <a:xfrm>
            <a:off x="6264325" y="1274711"/>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67A1FCAB-4924-4A42-A099-85B6258FAD0F}"/>
              </a:ext>
            </a:extLst>
          </p:cNvPr>
          <p:cNvSpPr/>
          <p:nvPr/>
        </p:nvSpPr>
        <p:spPr>
          <a:xfrm>
            <a:off x="6991800" y="2011804"/>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BA7FAED1-CECB-DC44-BFCF-CA6B573F28C2}"/>
              </a:ext>
            </a:extLst>
          </p:cNvPr>
          <p:cNvSpPr/>
          <p:nvPr/>
        </p:nvSpPr>
        <p:spPr>
          <a:xfrm>
            <a:off x="6962185" y="1276403"/>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31A9F614-B6E7-F24B-BF83-86F127F56607}"/>
              </a:ext>
            </a:extLst>
          </p:cNvPr>
          <p:cNvSpPr txBox="1"/>
          <p:nvPr/>
        </p:nvSpPr>
        <p:spPr>
          <a:xfrm>
            <a:off x="8156381" y="944250"/>
            <a:ext cx="379428" cy="261610"/>
          </a:xfrm>
          <a:prstGeom prst="rect">
            <a:avLst/>
          </a:prstGeom>
          <a:noFill/>
        </p:spPr>
        <p:txBody>
          <a:bodyPr wrap="square" rtlCol="0">
            <a:spAutoFit/>
          </a:bodyPr>
          <a:lstStyle/>
          <a:p>
            <a:r>
              <a:rPr lang="en-US" sz="1100" dirty="0">
                <a:solidFill>
                  <a:srgbClr val="FF0000"/>
                </a:solidFill>
                <a:latin typeface="Times New Roman" panose="02020603050405020304" pitchFamily="18" charset="0"/>
                <a:cs typeface="Times New Roman" panose="02020603050405020304" pitchFamily="18" charset="0"/>
              </a:rPr>
              <a:t>1/2 </a:t>
            </a:r>
          </a:p>
        </p:txBody>
      </p:sp>
      <p:sp>
        <p:nvSpPr>
          <p:cNvPr id="120" name="TextBox 119">
            <a:extLst>
              <a:ext uri="{FF2B5EF4-FFF2-40B4-BE49-F238E27FC236}">
                <a16:creationId xmlns:a16="http://schemas.microsoft.com/office/drawing/2014/main" id="{E90ECAB0-04A5-1642-92E7-62A3C0E730F3}"/>
              </a:ext>
            </a:extLst>
          </p:cNvPr>
          <p:cNvSpPr txBox="1"/>
          <p:nvPr/>
        </p:nvSpPr>
        <p:spPr>
          <a:xfrm>
            <a:off x="8142686" y="2258524"/>
            <a:ext cx="425708" cy="261610"/>
          </a:xfrm>
          <a:prstGeom prst="rect">
            <a:avLst/>
          </a:prstGeom>
          <a:noFill/>
        </p:spPr>
        <p:txBody>
          <a:bodyPr wrap="square" rtlCol="0">
            <a:spAutoFit/>
          </a:bodyPr>
          <a:lstStyle/>
          <a:p>
            <a:r>
              <a:rPr lang="en-US" sz="1100" dirty="0">
                <a:solidFill>
                  <a:srgbClr val="FF0000"/>
                </a:solidFill>
                <a:latin typeface="Times New Roman" panose="02020603050405020304" pitchFamily="18" charset="0"/>
                <a:cs typeface="Times New Roman" panose="02020603050405020304" pitchFamily="18" charset="0"/>
              </a:rPr>
              <a:t>1/2 </a:t>
            </a:r>
          </a:p>
        </p:txBody>
      </p:sp>
      <p:cxnSp>
        <p:nvCxnSpPr>
          <p:cNvPr id="121" name="Straight Arrow Connector 120">
            <a:extLst>
              <a:ext uri="{FF2B5EF4-FFF2-40B4-BE49-F238E27FC236}">
                <a16:creationId xmlns:a16="http://schemas.microsoft.com/office/drawing/2014/main" id="{9F256634-BAC8-E449-9A87-2B31DC0957F8}"/>
              </a:ext>
            </a:extLst>
          </p:cNvPr>
          <p:cNvCxnSpPr>
            <a:cxnSpLocks/>
          </p:cNvCxnSpPr>
          <p:nvPr/>
        </p:nvCxnSpPr>
        <p:spPr>
          <a:xfrm>
            <a:off x="8542820" y="971439"/>
            <a:ext cx="0" cy="2052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EDAC00E8-3850-AB43-84CA-6C7B7B19FFDE}"/>
              </a:ext>
            </a:extLst>
          </p:cNvPr>
          <p:cNvCxnSpPr>
            <a:cxnSpLocks/>
          </p:cNvCxnSpPr>
          <p:nvPr/>
        </p:nvCxnSpPr>
        <p:spPr>
          <a:xfrm>
            <a:off x="8504175" y="2162676"/>
            <a:ext cx="0" cy="2052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23" name="Group 122">
            <a:extLst>
              <a:ext uri="{FF2B5EF4-FFF2-40B4-BE49-F238E27FC236}">
                <a16:creationId xmlns:a16="http://schemas.microsoft.com/office/drawing/2014/main" id="{C96FFB72-3321-CC46-8033-F0DC6DEB336C}"/>
              </a:ext>
            </a:extLst>
          </p:cNvPr>
          <p:cNvGrpSpPr/>
          <p:nvPr/>
        </p:nvGrpSpPr>
        <p:grpSpPr>
          <a:xfrm>
            <a:off x="7142106" y="6106520"/>
            <a:ext cx="1678033" cy="481586"/>
            <a:chOff x="1032936" y="5890542"/>
            <a:chExt cx="1678033" cy="481586"/>
          </a:xfrm>
        </p:grpSpPr>
        <p:sp>
          <p:nvSpPr>
            <p:cNvPr id="124" name="TextBox 123">
              <a:extLst>
                <a:ext uri="{FF2B5EF4-FFF2-40B4-BE49-F238E27FC236}">
                  <a16:creationId xmlns:a16="http://schemas.microsoft.com/office/drawing/2014/main" id="{0FCEC5CD-B8E6-884F-B1CE-4C00F28DF157}"/>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125" name="TextBox 124">
              <a:extLst>
                <a:ext uri="{FF2B5EF4-FFF2-40B4-BE49-F238E27FC236}">
                  <a16:creationId xmlns:a16="http://schemas.microsoft.com/office/drawing/2014/main" id="{40EFEE0B-47BF-424F-A6F9-D183DB4938CB}"/>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3985814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Rectangle 108">
            <a:extLst>
              <a:ext uri="{FF2B5EF4-FFF2-40B4-BE49-F238E27FC236}">
                <a16:creationId xmlns:a16="http://schemas.microsoft.com/office/drawing/2014/main" id="{5EE9DCB0-00CA-654E-8CFC-6EA48EB8CE70}"/>
              </a:ext>
            </a:extLst>
          </p:cNvPr>
          <p:cNvSpPr/>
          <p:nvPr/>
        </p:nvSpPr>
        <p:spPr>
          <a:xfrm>
            <a:off x="307818" y="289711"/>
            <a:ext cx="8573632" cy="633742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 name="Straight Connector 109">
            <a:extLst>
              <a:ext uri="{FF2B5EF4-FFF2-40B4-BE49-F238E27FC236}">
                <a16:creationId xmlns:a16="http://schemas.microsoft.com/office/drawing/2014/main" id="{A9822224-4706-C645-8086-9526369D1F8D}"/>
              </a:ext>
            </a:extLst>
          </p:cNvPr>
          <p:cNvCxnSpPr/>
          <p:nvPr/>
        </p:nvCxnSpPr>
        <p:spPr>
          <a:xfrm>
            <a:off x="307818" y="756093"/>
            <a:ext cx="85736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B25C0B67-4BC8-E946-A4A0-84E0E4EC9CEE}"/>
              </a:ext>
            </a:extLst>
          </p:cNvPr>
          <p:cNvCxnSpPr/>
          <p:nvPr/>
        </p:nvCxnSpPr>
        <p:spPr>
          <a:xfrm>
            <a:off x="306204" y="3476115"/>
            <a:ext cx="85736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E9EF21E-5E1C-454A-83C4-88D19BDBBE02}"/>
              </a:ext>
            </a:extLst>
          </p:cNvPr>
          <p:cNvCxnSpPr>
            <a:cxnSpLocks/>
          </p:cNvCxnSpPr>
          <p:nvPr/>
        </p:nvCxnSpPr>
        <p:spPr>
          <a:xfrm flipH="1">
            <a:off x="7071542" y="1756475"/>
            <a:ext cx="1299819" cy="6578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01008A7-2E86-5545-8476-2F3A2C0796D3}"/>
              </a:ext>
            </a:extLst>
          </p:cNvPr>
          <p:cNvCxnSpPr>
            <a:cxnSpLocks/>
          </p:cNvCxnSpPr>
          <p:nvPr/>
        </p:nvCxnSpPr>
        <p:spPr>
          <a:xfrm flipV="1">
            <a:off x="7700277" y="1769008"/>
            <a:ext cx="654832" cy="654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A42CCD9-4AA5-2541-876C-AAA69B69C182}"/>
              </a:ext>
            </a:extLst>
          </p:cNvPr>
          <p:cNvCxnSpPr/>
          <p:nvPr/>
        </p:nvCxnSpPr>
        <p:spPr>
          <a:xfrm flipH="1" flipV="1">
            <a:off x="4066834" y="1747956"/>
            <a:ext cx="654832" cy="654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11959C8-F163-2748-8D01-1B9711BD667A}"/>
              </a:ext>
            </a:extLst>
          </p:cNvPr>
          <p:cNvCxnSpPr/>
          <p:nvPr/>
        </p:nvCxnSpPr>
        <p:spPr>
          <a:xfrm>
            <a:off x="2093259" y="1751010"/>
            <a:ext cx="1299819" cy="6578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D4B38CA-D082-FF4B-A2CE-222CF21BBE2A}"/>
              </a:ext>
            </a:extLst>
          </p:cNvPr>
          <p:cNvCxnSpPr/>
          <p:nvPr/>
        </p:nvCxnSpPr>
        <p:spPr>
          <a:xfrm flipH="1" flipV="1">
            <a:off x="2731128" y="1743204"/>
            <a:ext cx="654832" cy="654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C7E0B6E-1958-FF4F-BD12-C70006BA4A9C}"/>
              </a:ext>
            </a:extLst>
          </p:cNvPr>
          <p:cNvCxnSpPr>
            <a:cxnSpLocks/>
          </p:cNvCxnSpPr>
          <p:nvPr/>
        </p:nvCxnSpPr>
        <p:spPr>
          <a:xfrm flipH="1">
            <a:off x="4069776" y="1745419"/>
            <a:ext cx="1299819" cy="6578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075B067-6561-954F-A8AF-A084EA542B69}"/>
              </a:ext>
            </a:extLst>
          </p:cNvPr>
          <p:cNvCxnSpPr/>
          <p:nvPr/>
        </p:nvCxnSpPr>
        <p:spPr>
          <a:xfrm>
            <a:off x="6412414" y="1779328"/>
            <a:ext cx="1299819" cy="6578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AB2A43E-B8FB-F943-8925-9411BAD572F4}"/>
              </a:ext>
            </a:extLst>
          </p:cNvPr>
          <p:cNvCxnSpPr/>
          <p:nvPr/>
        </p:nvCxnSpPr>
        <p:spPr>
          <a:xfrm rot="16200000">
            <a:off x="1757802" y="2083509"/>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53A1C13-EC64-7C47-B9A9-FE901A81BB04}"/>
              </a:ext>
            </a:extLst>
          </p:cNvPr>
          <p:cNvCxnSpPr/>
          <p:nvPr/>
        </p:nvCxnSpPr>
        <p:spPr>
          <a:xfrm rot="16200000">
            <a:off x="2408059" y="2078191"/>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B7275A0-8C8B-A34D-973C-0762DAD854D2}"/>
              </a:ext>
            </a:extLst>
          </p:cNvPr>
          <p:cNvCxnSpPr/>
          <p:nvPr/>
        </p:nvCxnSpPr>
        <p:spPr>
          <a:xfrm rot="16200000">
            <a:off x="3069016" y="2072873"/>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45F11FC-AC1A-7D4A-9BE2-61CD47424FEA}"/>
              </a:ext>
            </a:extLst>
          </p:cNvPr>
          <p:cNvCxnSpPr/>
          <p:nvPr/>
        </p:nvCxnSpPr>
        <p:spPr>
          <a:xfrm rot="16200000">
            <a:off x="3719274" y="2067554"/>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721F05C-15CA-944A-98D4-E4A7F1483BB3}"/>
              </a:ext>
            </a:extLst>
          </p:cNvPr>
          <p:cNvCxnSpPr/>
          <p:nvPr/>
        </p:nvCxnSpPr>
        <p:spPr>
          <a:xfrm rot="16200000">
            <a:off x="4411473" y="2073821"/>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167CC50-F80A-7940-B848-B470BB8F4892}"/>
              </a:ext>
            </a:extLst>
          </p:cNvPr>
          <p:cNvCxnSpPr/>
          <p:nvPr/>
        </p:nvCxnSpPr>
        <p:spPr>
          <a:xfrm>
            <a:off x="1478776" y="1752858"/>
            <a:ext cx="654832" cy="183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025C3A1-ACED-274B-AD3B-E656084F70AC}"/>
              </a:ext>
            </a:extLst>
          </p:cNvPr>
          <p:cNvCxnSpPr/>
          <p:nvPr/>
        </p:nvCxnSpPr>
        <p:spPr>
          <a:xfrm>
            <a:off x="2738539" y="1739909"/>
            <a:ext cx="654832" cy="183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CAC2BA5-4593-0C47-B848-DDA7C015399E}"/>
              </a:ext>
            </a:extLst>
          </p:cNvPr>
          <p:cNvCxnSpPr/>
          <p:nvPr/>
        </p:nvCxnSpPr>
        <p:spPr>
          <a:xfrm>
            <a:off x="3389425" y="2406897"/>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FD0C8E8-9877-9C4F-82AC-7822FDE0AA48}"/>
              </a:ext>
            </a:extLst>
          </p:cNvPr>
          <p:cNvCxnSpPr/>
          <p:nvPr/>
        </p:nvCxnSpPr>
        <p:spPr>
          <a:xfrm>
            <a:off x="4063070" y="1740144"/>
            <a:ext cx="654832" cy="183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29856BB-2646-C34D-8C05-93EE60297C23}"/>
              </a:ext>
            </a:extLst>
          </p:cNvPr>
          <p:cNvCxnSpPr/>
          <p:nvPr/>
        </p:nvCxnSpPr>
        <p:spPr>
          <a:xfrm>
            <a:off x="2075505" y="2407078"/>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9BFF4B8-8081-3745-A5BF-CD675047D1C0}"/>
              </a:ext>
            </a:extLst>
          </p:cNvPr>
          <p:cNvCxnSpPr/>
          <p:nvPr/>
        </p:nvCxnSpPr>
        <p:spPr>
          <a:xfrm flipH="1" flipV="1">
            <a:off x="1436913" y="1741673"/>
            <a:ext cx="654832" cy="654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AB145C3-2B68-9649-8A35-7BBEAE34FC80}"/>
              </a:ext>
            </a:extLst>
          </p:cNvPr>
          <p:cNvCxnSpPr>
            <a:cxnSpLocks/>
          </p:cNvCxnSpPr>
          <p:nvPr/>
        </p:nvCxnSpPr>
        <p:spPr>
          <a:xfrm flipV="1">
            <a:off x="2079994" y="1752118"/>
            <a:ext cx="654832" cy="654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6B8744C-2E4D-BE4A-8195-33684317E471}"/>
              </a:ext>
            </a:extLst>
          </p:cNvPr>
          <p:cNvCxnSpPr>
            <a:cxnSpLocks/>
          </p:cNvCxnSpPr>
          <p:nvPr/>
        </p:nvCxnSpPr>
        <p:spPr>
          <a:xfrm flipV="1">
            <a:off x="3388144" y="1741517"/>
            <a:ext cx="654832" cy="654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3D69639-B058-1F4C-830F-C7A75AD367D4}"/>
              </a:ext>
            </a:extLst>
          </p:cNvPr>
          <p:cNvCxnSpPr/>
          <p:nvPr/>
        </p:nvCxnSpPr>
        <p:spPr>
          <a:xfrm>
            <a:off x="794882" y="1749424"/>
            <a:ext cx="1299819" cy="6578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AA85C5A7-1FC4-CE48-8180-F0522470A3A1}"/>
              </a:ext>
            </a:extLst>
          </p:cNvPr>
          <p:cNvGrpSpPr/>
          <p:nvPr/>
        </p:nvGrpSpPr>
        <p:grpSpPr>
          <a:xfrm>
            <a:off x="650708" y="1663534"/>
            <a:ext cx="171895" cy="165544"/>
            <a:chOff x="1869545" y="1777075"/>
            <a:chExt cx="192026" cy="184931"/>
          </a:xfrm>
        </p:grpSpPr>
        <p:sp>
          <p:nvSpPr>
            <p:cNvPr id="52" name="Oval 51">
              <a:extLst>
                <a:ext uri="{FF2B5EF4-FFF2-40B4-BE49-F238E27FC236}">
                  <a16:creationId xmlns:a16="http://schemas.microsoft.com/office/drawing/2014/main" id="{26F54F11-9CC5-7F45-9B0D-C2A7D3762C6C}"/>
                </a:ext>
              </a:extLst>
            </p:cNvPr>
            <p:cNvSpPr/>
            <p:nvPr/>
          </p:nvSpPr>
          <p:spPr>
            <a:xfrm>
              <a:off x="1970131" y="1833782"/>
              <a:ext cx="91440" cy="914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a:extLst>
                <a:ext uri="{FF2B5EF4-FFF2-40B4-BE49-F238E27FC236}">
                  <a16:creationId xmlns:a16="http://schemas.microsoft.com/office/drawing/2014/main" id="{25973722-5AB5-A648-AF40-58BE16415ED8}"/>
                </a:ext>
              </a:extLst>
            </p:cNvPr>
            <p:cNvCxnSpPr/>
            <p:nvPr/>
          </p:nvCxnSpPr>
          <p:spPr>
            <a:xfrm flipV="1">
              <a:off x="1964515" y="1779126"/>
              <a:ext cx="1" cy="182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3F5FDCAE-2F1F-2B49-A176-5C4B08829D86}"/>
                </a:ext>
              </a:extLst>
            </p:cNvPr>
            <p:cNvCxnSpPr/>
            <p:nvPr/>
          </p:nvCxnSpPr>
          <p:spPr>
            <a:xfrm>
              <a:off x="1872715" y="1777075"/>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DB81897-AF92-CC4A-B03C-D1E4032469FE}"/>
                </a:ext>
              </a:extLst>
            </p:cNvPr>
            <p:cNvCxnSpPr/>
            <p:nvPr/>
          </p:nvCxnSpPr>
          <p:spPr>
            <a:xfrm>
              <a:off x="1869545" y="1868888"/>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645EEDC5-F876-1145-8CC5-7CD3BBE70D60}"/>
                </a:ext>
              </a:extLst>
            </p:cNvPr>
            <p:cNvCxnSpPr/>
            <p:nvPr/>
          </p:nvCxnSpPr>
          <p:spPr>
            <a:xfrm>
              <a:off x="1875031" y="1958021"/>
              <a:ext cx="91440" cy="2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7" name="Oval 56">
            <a:extLst>
              <a:ext uri="{FF2B5EF4-FFF2-40B4-BE49-F238E27FC236}">
                <a16:creationId xmlns:a16="http://schemas.microsoft.com/office/drawing/2014/main" id="{958454DC-77D4-5E4A-81B1-3776C12471C8}"/>
              </a:ext>
            </a:extLst>
          </p:cNvPr>
          <p:cNvSpPr/>
          <p:nvPr/>
        </p:nvSpPr>
        <p:spPr>
          <a:xfrm>
            <a:off x="737157" y="2362309"/>
            <a:ext cx="81854" cy="81854"/>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a:extLst>
              <a:ext uri="{FF2B5EF4-FFF2-40B4-BE49-F238E27FC236}">
                <a16:creationId xmlns:a16="http://schemas.microsoft.com/office/drawing/2014/main" id="{6B91D398-0008-0E4E-9D43-1CD8F28F5367}"/>
              </a:ext>
            </a:extLst>
          </p:cNvPr>
          <p:cNvCxnSpPr/>
          <p:nvPr/>
        </p:nvCxnSpPr>
        <p:spPr>
          <a:xfrm flipV="1">
            <a:off x="1403139" y="1665102"/>
            <a:ext cx="1" cy="1637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A3E3432E-60E2-1140-A3CA-FAB08331B434}"/>
              </a:ext>
            </a:extLst>
          </p:cNvPr>
          <p:cNvCxnSpPr/>
          <p:nvPr/>
        </p:nvCxnSpPr>
        <p:spPr>
          <a:xfrm>
            <a:off x="1320963" y="1663266"/>
            <a:ext cx="81854"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50B6362-8A7B-2244-B5E3-A8A14A63D9A9}"/>
              </a:ext>
            </a:extLst>
          </p:cNvPr>
          <p:cNvCxnSpPr/>
          <p:nvPr/>
        </p:nvCxnSpPr>
        <p:spPr>
          <a:xfrm>
            <a:off x="1318125" y="1745454"/>
            <a:ext cx="81854"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F24FD7F-67D2-584F-8E12-F40150E1C753}"/>
              </a:ext>
            </a:extLst>
          </p:cNvPr>
          <p:cNvCxnSpPr/>
          <p:nvPr/>
        </p:nvCxnSpPr>
        <p:spPr>
          <a:xfrm>
            <a:off x="1323036" y="1825243"/>
            <a:ext cx="81854"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Oval 61">
            <a:extLst>
              <a:ext uri="{FF2B5EF4-FFF2-40B4-BE49-F238E27FC236}">
                <a16:creationId xmlns:a16="http://schemas.microsoft.com/office/drawing/2014/main" id="{05F2A413-47DD-074F-BD14-5E449F35C089}"/>
              </a:ext>
            </a:extLst>
          </p:cNvPr>
          <p:cNvSpPr/>
          <p:nvPr/>
        </p:nvSpPr>
        <p:spPr>
          <a:xfrm>
            <a:off x="2040568" y="2372130"/>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E693B87A-F826-7444-9151-813AF86CF144}"/>
              </a:ext>
            </a:extLst>
          </p:cNvPr>
          <p:cNvSpPr/>
          <p:nvPr/>
        </p:nvSpPr>
        <p:spPr>
          <a:xfrm>
            <a:off x="3354206" y="2372130"/>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F5DCFC7B-BE88-6145-8D6F-6C70A69AF96F}"/>
              </a:ext>
            </a:extLst>
          </p:cNvPr>
          <p:cNvSpPr/>
          <p:nvPr/>
        </p:nvSpPr>
        <p:spPr>
          <a:xfrm>
            <a:off x="4693941" y="1707193"/>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6C2B9680-CD82-4840-A848-AD7D405F5E1D}"/>
              </a:ext>
            </a:extLst>
          </p:cNvPr>
          <p:cNvSpPr/>
          <p:nvPr/>
        </p:nvSpPr>
        <p:spPr>
          <a:xfrm>
            <a:off x="4004218" y="2369459"/>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a:extLst>
              <a:ext uri="{FF2B5EF4-FFF2-40B4-BE49-F238E27FC236}">
                <a16:creationId xmlns:a16="http://schemas.microsoft.com/office/drawing/2014/main" id="{30712D08-0B5B-6146-A3F8-6E354F330568}"/>
              </a:ext>
            </a:extLst>
          </p:cNvPr>
          <p:cNvCxnSpPr/>
          <p:nvPr/>
        </p:nvCxnSpPr>
        <p:spPr>
          <a:xfrm rot="16200000">
            <a:off x="7353767" y="2078628"/>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B5A399CC-F9E9-144C-8A3F-C7B643F395AA}"/>
              </a:ext>
            </a:extLst>
          </p:cNvPr>
          <p:cNvCxnSpPr/>
          <p:nvPr/>
        </p:nvCxnSpPr>
        <p:spPr>
          <a:xfrm rot="16200000">
            <a:off x="8045967" y="2084895"/>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F5FBB6FB-38E5-FF44-926D-CD5669A63E53}"/>
              </a:ext>
            </a:extLst>
          </p:cNvPr>
          <p:cNvCxnSpPr/>
          <p:nvPr/>
        </p:nvCxnSpPr>
        <p:spPr>
          <a:xfrm>
            <a:off x="7013281" y="1748586"/>
            <a:ext cx="654832" cy="183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1FCBA876-607B-9842-834B-C8E6C61B8768}"/>
              </a:ext>
            </a:extLst>
          </p:cNvPr>
          <p:cNvCxnSpPr/>
          <p:nvPr/>
        </p:nvCxnSpPr>
        <p:spPr>
          <a:xfrm>
            <a:off x="7658382" y="2421801"/>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BFB7F229-81B9-0243-A749-545FAB59E52F}"/>
              </a:ext>
            </a:extLst>
          </p:cNvPr>
          <p:cNvCxnSpPr/>
          <p:nvPr/>
        </p:nvCxnSpPr>
        <p:spPr>
          <a:xfrm flipH="1" flipV="1">
            <a:off x="7022637" y="1758011"/>
            <a:ext cx="654832" cy="654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Oval 71">
            <a:extLst>
              <a:ext uri="{FF2B5EF4-FFF2-40B4-BE49-F238E27FC236}">
                <a16:creationId xmlns:a16="http://schemas.microsoft.com/office/drawing/2014/main" id="{F09C94FB-5374-CD45-92EC-0DEB832ECCEF}"/>
              </a:ext>
            </a:extLst>
          </p:cNvPr>
          <p:cNvSpPr/>
          <p:nvPr/>
        </p:nvSpPr>
        <p:spPr>
          <a:xfrm>
            <a:off x="7643746" y="1716470"/>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AF9E8EA1-8902-5544-A6E5-EF7C3052A664}"/>
              </a:ext>
            </a:extLst>
          </p:cNvPr>
          <p:cNvSpPr/>
          <p:nvPr/>
        </p:nvSpPr>
        <p:spPr>
          <a:xfrm>
            <a:off x="8328435" y="1712845"/>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767B159E-7D64-6543-820D-16E93AA60F2F}"/>
              </a:ext>
            </a:extLst>
          </p:cNvPr>
          <p:cNvSpPr/>
          <p:nvPr/>
        </p:nvSpPr>
        <p:spPr>
          <a:xfrm>
            <a:off x="8319493" y="2382328"/>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B6F83243-5A3F-A145-9DA8-34BDF5252C21}"/>
              </a:ext>
            </a:extLst>
          </p:cNvPr>
          <p:cNvSpPr/>
          <p:nvPr/>
        </p:nvSpPr>
        <p:spPr>
          <a:xfrm>
            <a:off x="7638712" y="2380532"/>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a:extLst>
              <a:ext uri="{FF2B5EF4-FFF2-40B4-BE49-F238E27FC236}">
                <a16:creationId xmlns:a16="http://schemas.microsoft.com/office/drawing/2014/main" id="{928540FF-DFE9-3E48-B980-293144F48592}"/>
              </a:ext>
            </a:extLst>
          </p:cNvPr>
          <p:cNvCxnSpPr/>
          <p:nvPr/>
        </p:nvCxnSpPr>
        <p:spPr>
          <a:xfrm>
            <a:off x="3383141" y="1735890"/>
            <a:ext cx="1299819" cy="6578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Oval 76">
            <a:extLst>
              <a:ext uri="{FF2B5EF4-FFF2-40B4-BE49-F238E27FC236}">
                <a16:creationId xmlns:a16="http://schemas.microsoft.com/office/drawing/2014/main" id="{F9D7CB2C-82C9-B447-A9D8-1F9661F05D0E}"/>
              </a:ext>
            </a:extLst>
          </p:cNvPr>
          <p:cNvSpPr/>
          <p:nvPr/>
        </p:nvSpPr>
        <p:spPr>
          <a:xfrm>
            <a:off x="2049510" y="1708068"/>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51C0378F-C9AF-A049-AEE3-A632DFCC123C}"/>
              </a:ext>
            </a:extLst>
          </p:cNvPr>
          <p:cNvSpPr/>
          <p:nvPr/>
        </p:nvSpPr>
        <p:spPr>
          <a:xfrm>
            <a:off x="1412405" y="1708569"/>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62252471-B47D-AE44-B609-CAE5B5BF1433}"/>
              </a:ext>
            </a:extLst>
          </p:cNvPr>
          <p:cNvSpPr/>
          <p:nvPr/>
        </p:nvSpPr>
        <p:spPr>
          <a:xfrm>
            <a:off x="3352449" y="1708068"/>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4AA261D-63D3-5146-B604-A4DE639CF3D4}"/>
              </a:ext>
            </a:extLst>
          </p:cNvPr>
          <p:cNvSpPr/>
          <p:nvPr/>
        </p:nvSpPr>
        <p:spPr>
          <a:xfrm>
            <a:off x="1390555" y="2364101"/>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1" name="Straight Connector 80">
            <a:extLst>
              <a:ext uri="{FF2B5EF4-FFF2-40B4-BE49-F238E27FC236}">
                <a16:creationId xmlns:a16="http://schemas.microsoft.com/office/drawing/2014/main" id="{31AE9F2A-5E1B-3E49-9B67-FF28E8549350}"/>
              </a:ext>
            </a:extLst>
          </p:cNvPr>
          <p:cNvCxnSpPr/>
          <p:nvPr/>
        </p:nvCxnSpPr>
        <p:spPr>
          <a:xfrm flipV="1">
            <a:off x="722827" y="2319187"/>
            <a:ext cx="1" cy="163708"/>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1050E042-BBD8-8744-B915-4D45B48869D4}"/>
              </a:ext>
            </a:extLst>
          </p:cNvPr>
          <p:cNvCxnSpPr/>
          <p:nvPr/>
        </p:nvCxnSpPr>
        <p:spPr>
          <a:xfrm>
            <a:off x="640651" y="2317351"/>
            <a:ext cx="81854" cy="1836"/>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8BE41C5C-BDF8-C646-B608-3819C2861CCF}"/>
              </a:ext>
            </a:extLst>
          </p:cNvPr>
          <p:cNvCxnSpPr/>
          <p:nvPr/>
        </p:nvCxnSpPr>
        <p:spPr>
          <a:xfrm>
            <a:off x="637813" y="2399539"/>
            <a:ext cx="81854" cy="1836"/>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39EEFE3B-DB0C-4D4B-88DD-0E932F87BEA3}"/>
              </a:ext>
            </a:extLst>
          </p:cNvPr>
          <p:cNvCxnSpPr/>
          <p:nvPr/>
        </p:nvCxnSpPr>
        <p:spPr>
          <a:xfrm>
            <a:off x="642724" y="2479328"/>
            <a:ext cx="81854" cy="1836"/>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829716A-9846-A348-B236-CE3DB9559E64}"/>
              </a:ext>
            </a:extLst>
          </p:cNvPr>
          <p:cNvCxnSpPr/>
          <p:nvPr/>
        </p:nvCxnSpPr>
        <p:spPr>
          <a:xfrm flipV="1">
            <a:off x="1379651" y="2320086"/>
            <a:ext cx="1" cy="1637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FB6A4288-5E8F-A147-BC43-D266ADCA42AC}"/>
              </a:ext>
            </a:extLst>
          </p:cNvPr>
          <p:cNvCxnSpPr/>
          <p:nvPr/>
        </p:nvCxnSpPr>
        <p:spPr>
          <a:xfrm>
            <a:off x="1297475" y="2318250"/>
            <a:ext cx="81854"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5CDF30CA-082E-8046-8A72-B0AE6A711DCD}"/>
              </a:ext>
            </a:extLst>
          </p:cNvPr>
          <p:cNvCxnSpPr/>
          <p:nvPr/>
        </p:nvCxnSpPr>
        <p:spPr>
          <a:xfrm>
            <a:off x="1294638" y="2400438"/>
            <a:ext cx="81854"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48EF4CDD-D420-C54A-BE17-78AC5DA8163D}"/>
              </a:ext>
            </a:extLst>
          </p:cNvPr>
          <p:cNvCxnSpPr/>
          <p:nvPr/>
        </p:nvCxnSpPr>
        <p:spPr>
          <a:xfrm>
            <a:off x="1299548" y="2480227"/>
            <a:ext cx="81854"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B8D7BF6-CF71-7641-84A2-F2B11E176A05}"/>
              </a:ext>
            </a:extLst>
          </p:cNvPr>
          <p:cNvCxnSpPr>
            <a:cxnSpLocks/>
          </p:cNvCxnSpPr>
          <p:nvPr/>
        </p:nvCxnSpPr>
        <p:spPr>
          <a:xfrm flipV="1">
            <a:off x="1463986" y="1751123"/>
            <a:ext cx="1299819" cy="6578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7EE5D729-7977-EE4A-9E0F-6CD926B7EB38}"/>
              </a:ext>
            </a:extLst>
          </p:cNvPr>
          <p:cNvSpPr/>
          <p:nvPr/>
        </p:nvSpPr>
        <p:spPr>
          <a:xfrm>
            <a:off x="2699522" y="1705397"/>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 name="Straight Connector 90">
            <a:extLst>
              <a:ext uri="{FF2B5EF4-FFF2-40B4-BE49-F238E27FC236}">
                <a16:creationId xmlns:a16="http://schemas.microsoft.com/office/drawing/2014/main" id="{29319C43-2743-624A-A021-43A3755A84F0}"/>
              </a:ext>
            </a:extLst>
          </p:cNvPr>
          <p:cNvCxnSpPr>
            <a:cxnSpLocks/>
          </p:cNvCxnSpPr>
          <p:nvPr/>
        </p:nvCxnSpPr>
        <p:spPr>
          <a:xfrm flipV="1">
            <a:off x="2748987" y="1741742"/>
            <a:ext cx="1299819" cy="6578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C27B8A61-E044-D949-BB14-43D75067EF6D}"/>
              </a:ext>
            </a:extLst>
          </p:cNvPr>
          <p:cNvCxnSpPr>
            <a:cxnSpLocks/>
          </p:cNvCxnSpPr>
          <p:nvPr/>
        </p:nvCxnSpPr>
        <p:spPr>
          <a:xfrm flipV="1">
            <a:off x="4731038" y="1747110"/>
            <a:ext cx="654832" cy="654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92F009A9-23EE-5A4F-9B2D-CDB9BC31BECC}"/>
              </a:ext>
            </a:extLst>
          </p:cNvPr>
          <p:cNvCxnSpPr/>
          <p:nvPr/>
        </p:nvCxnSpPr>
        <p:spPr>
          <a:xfrm rot="16200000">
            <a:off x="5075677" y="2072975"/>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7A40E18C-C9B7-9443-B561-F8B852EABBB4}"/>
              </a:ext>
            </a:extLst>
          </p:cNvPr>
          <p:cNvCxnSpPr/>
          <p:nvPr/>
        </p:nvCxnSpPr>
        <p:spPr>
          <a:xfrm>
            <a:off x="4723426" y="2405741"/>
            <a:ext cx="654832" cy="1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Oval 94">
            <a:extLst>
              <a:ext uri="{FF2B5EF4-FFF2-40B4-BE49-F238E27FC236}">
                <a16:creationId xmlns:a16="http://schemas.microsoft.com/office/drawing/2014/main" id="{C9D424F3-A82C-9C42-8099-DDF94B9F316A}"/>
              </a:ext>
            </a:extLst>
          </p:cNvPr>
          <p:cNvSpPr/>
          <p:nvPr/>
        </p:nvSpPr>
        <p:spPr>
          <a:xfrm>
            <a:off x="5358144" y="1706347"/>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04DFB013-98B7-7F4F-B1B5-F1CDEB8FF4E6}"/>
              </a:ext>
            </a:extLst>
          </p:cNvPr>
          <p:cNvSpPr/>
          <p:nvPr/>
        </p:nvSpPr>
        <p:spPr>
          <a:xfrm>
            <a:off x="5349203" y="2370409"/>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C6C08AC3-3FBC-7344-8DAF-B295B1E59062}"/>
              </a:ext>
            </a:extLst>
          </p:cNvPr>
          <p:cNvSpPr/>
          <p:nvPr/>
        </p:nvSpPr>
        <p:spPr>
          <a:xfrm>
            <a:off x="4013160" y="1705397"/>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11D33F3D-F16B-5B49-9988-A538D0532471}"/>
              </a:ext>
            </a:extLst>
          </p:cNvPr>
          <p:cNvSpPr/>
          <p:nvPr/>
        </p:nvSpPr>
        <p:spPr>
          <a:xfrm>
            <a:off x="4684999" y="2371255"/>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49D1D996-CEB5-FC47-A84D-286B28C5FC2A}"/>
              </a:ext>
            </a:extLst>
          </p:cNvPr>
          <p:cNvSpPr/>
          <p:nvPr/>
        </p:nvSpPr>
        <p:spPr>
          <a:xfrm>
            <a:off x="2690580" y="2369459"/>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4C7E1BBC-6833-6247-80E7-A2DF5840D9B9}"/>
              </a:ext>
            </a:extLst>
          </p:cNvPr>
          <p:cNvSpPr/>
          <p:nvPr/>
        </p:nvSpPr>
        <p:spPr>
          <a:xfrm>
            <a:off x="5756980" y="2075503"/>
            <a:ext cx="32742" cy="32742"/>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26612A9F-2C14-D244-BD2B-5FA34F80C28F}"/>
              </a:ext>
            </a:extLst>
          </p:cNvPr>
          <p:cNvSpPr/>
          <p:nvPr/>
        </p:nvSpPr>
        <p:spPr>
          <a:xfrm>
            <a:off x="5898824" y="2076401"/>
            <a:ext cx="32742" cy="32742"/>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0BB6BC48-9622-504A-B91D-FF61629AAC50}"/>
              </a:ext>
            </a:extLst>
          </p:cNvPr>
          <p:cNvSpPr/>
          <p:nvPr/>
        </p:nvSpPr>
        <p:spPr>
          <a:xfrm>
            <a:off x="6040669" y="2077299"/>
            <a:ext cx="32742" cy="32742"/>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TextBox 340">
            <a:extLst>
              <a:ext uri="{FF2B5EF4-FFF2-40B4-BE49-F238E27FC236}">
                <a16:creationId xmlns:a16="http://schemas.microsoft.com/office/drawing/2014/main" id="{9FA1467F-AB8B-AD42-ACE4-7CD1F32723E4}"/>
              </a:ext>
            </a:extLst>
          </p:cNvPr>
          <p:cNvSpPr txBox="1"/>
          <p:nvPr/>
        </p:nvSpPr>
        <p:spPr>
          <a:xfrm>
            <a:off x="1495315" y="1410677"/>
            <a:ext cx="654832" cy="246221"/>
          </a:xfrm>
          <a:prstGeom prst="rect">
            <a:avLst/>
          </a:prstGeom>
          <a:noFill/>
        </p:spPr>
        <p:txBody>
          <a:bodyPr wrap="square" rtlCol="0">
            <a:spAutoFit/>
          </a:bodyPr>
          <a:lstStyle/>
          <a:p>
            <a:r>
              <a:rPr lang="en-US" sz="1000" dirty="0">
                <a:solidFill>
                  <a:srgbClr val="FF0000"/>
                </a:solidFill>
              </a:rPr>
              <a:t>Group 1  </a:t>
            </a:r>
          </a:p>
        </p:txBody>
      </p:sp>
      <p:sp>
        <p:nvSpPr>
          <p:cNvPr id="221" name="TextBox 220">
            <a:extLst>
              <a:ext uri="{FF2B5EF4-FFF2-40B4-BE49-F238E27FC236}">
                <a16:creationId xmlns:a16="http://schemas.microsoft.com/office/drawing/2014/main" id="{2140DC08-DBCB-FC42-878B-1C43D5BF12C9}"/>
              </a:ext>
            </a:extLst>
          </p:cNvPr>
          <p:cNvSpPr txBox="1"/>
          <p:nvPr/>
        </p:nvSpPr>
        <p:spPr>
          <a:xfrm>
            <a:off x="4204716" y="3531739"/>
            <a:ext cx="1008025" cy="369332"/>
          </a:xfrm>
          <a:prstGeom prst="rect">
            <a:avLst/>
          </a:prstGeom>
          <a:noFill/>
        </p:spPr>
        <p:txBody>
          <a:bodyPr wrap="square" rtlCol="0">
            <a:spAutoFit/>
          </a:bodyPr>
          <a:lstStyle/>
          <a:p>
            <a:r>
              <a:rPr lang="en-US" dirty="0"/>
              <a:t>Group 1  </a:t>
            </a:r>
          </a:p>
        </p:txBody>
      </p:sp>
      <p:sp>
        <p:nvSpPr>
          <p:cNvPr id="223" name="TextBox 222">
            <a:extLst>
              <a:ext uri="{FF2B5EF4-FFF2-40B4-BE49-F238E27FC236}">
                <a16:creationId xmlns:a16="http://schemas.microsoft.com/office/drawing/2014/main" id="{7301DC9F-37E8-7647-B0F3-38615D79546C}"/>
              </a:ext>
            </a:extLst>
          </p:cNvPr>
          <p:cNvSpPr txBox="1"/>
          <p:nvPr/>
        </p:nvSpPr>
        <p:spPr>
          <a:xfrm>
            <a:off x="294418" y="3984238"/>
            <a:ext cx="1850598" cy="307777"/>
          </a:xfrm>
          <a:prstGeom prst="rect">
            <a:avLst/>
          </a:prstGeom>
          <a:noFill/>
        </p:spPr>
        <p:txBody>
          <a:bodyPr wrap="square" rtlCol="0">
            <a:spAutoFit/>
          </a:bodyPr>
          <a:lstStyle/>
          <a:p>
            <a:r>
              <a:rPr lang="en-US" sz="1400" dirty="0"/>
              <a:t>Member force per unit </a:t>
            </a:r>
          </a:p>
        </p:txBody>
      </p:sp>
      <p:sp>
        <p:nvSpPr>
          <p:cNvPr id="232" name="TextBox 231">
            <a:extLst>
              <a:ext uri="{FF2B5EF4-FFF2-40B4-BE49-F238E27FC236}">
                <a16:creationId xmlns:a16="http://schemas.microsoft.com/office/drawing/2014/main" id="{837F204D-79FA-9E49-ACEA-77AACF660251}"/>
              </a:ext>
            </a:extLst>
          </p:cNvPr>
          <p:cNvSpPr txBox="1"/>
          <p:nvPr/>
        </p:nvSpPr>
        <p:spPr>
          <a:xfrm>
            <a:off x="6387066" y="3972844"/>
            <a:ext cx="1370951" cy="307777"/>
          </a:xfrm>
          <a:prstGeom prst="rect">
            <a:avLst/>
          </a:prstGeom>
          <a:noFill/>
        </p:spPr>
        <p:txBody>
          <a:bodyPr wrap="square" rtlCol="0">
            <a:spAutoFit/>
          </a:bodyPr>
          <a:lstStyle/>
          <a:p>
            <a:r>
              <a:rPr lang="en-US" sz="1400" dirty="0"/>
              <a:t>Member length </a:t>
            </a:r>
          </a:p>
        </p:txBody>
      </p:sp>
      <p:sp>
        <p:nvSpPr>
          <p:cNvPr id="233" name="TextBox 232">
            <a:extLst>
              <a:ext uri="{FF2B5EF4-FFF2-40B4-BE49-F238E27FC236}">
                <a16:creationId xmlns:a16="http://schemas.microsoft.com/office/drawing/2014/main" id="{27ECD2F6-CF0A-8942-BEFD-189813FE7CE9}"/>
              </a:ext>
            </a:extLst>
          </p:cNvPr>
          <p:cNvSpPr txBox="1"/>
          <p:nvPr/>
        </p:nvSpPr>
        <p:spPr>
          <a:xfrm>
            <a:off x="308552" y="4487876"/>
            <a:ext cx="1543769" cy="523220"/>
          </a:xfrm>
          <a:prstGeom prst="rect">
            <a:avLst/>
          </a:prstGeom>
          <a:noFill/>
        </p:spPr>
        <p:txBody>
          <a:bodyPr wrap="square" rtlCol="0">
            <a:spAutoFit/>
          </a:bodyPr>
          <a:lstStyle/>
          <a:p>
            <a:r>
              <a:rPr lang="en-US" sz="1400" dirty="0"/>
              <a:t>Member force equation per unit </a:t>
            </a:r>
          </a:p>
        </p:txBody>
      </p:sp>
      <p:sp>
        <p:nvSpPr>
          <p:cNvPr id="234" name="TextBox 233">
            <a:extLst>
              <a:ext uri="{FF2B5EF4-FFF2-40B4-BE49-F238E27FC236}">
                <a16:creationId xmlns:a16="http://schemas.microsoft.com/office/drawing/2014/main" id="{CAA06859-3DF8-CA46-9E78-684427A488E7}"/>
              </a:ext>
            </a:extLst>
          </p:cNvPr>
          <p:cNvSpPr txBox="1"/>
          <p:nvPr/>
        </p:nvSpPr>
        <p:spPr>
          <a:xfrm>
            <a:off x="321482" y="5321575"/>
            <a:ext cx="1543774" cy="523220"/>
          </a:xfrm>
          <a:prstGeom prst="rect">
            <a:avLst/>
          </a:prstGeom>
          <a:noFill/>
        </p:spPr>
        <p:txBody>
          <a:bodyPr wrap="square" rtlCol="0">
            <a:spAutoFit/>
          </a:bodyPr>
          <a:lstStyle/>
          <a:p>
            <a:r>
              <a:rPr lang="en-US" sz="1400" dirty="0"/>
              <a:t>Member force  equation squared </a:t>
            </a:r>
          </a:p>
        </p:txBody>
      </p:sp>
      <p:sp>
        <p:nvSpPr>
          <p:cNvPr id="235" name="TextBox 234">
            <a:extLst>
              <a:ext uri="{FF2B5EF4-FFF2-40B4-BE49-F238E27FC236}">
                <a16:creationId xmlns:a16="http://schemas.microsoft.com/office/drawing/2014/main" id="{ACCFF121-E071-E841-956F-ACEDBEC98788}"/>
              </a:ext>
            </a:extLst>
          </p:cNvPr>
          <p:cNvSpPr txBox="1"/>
          <p:nvPr/>
        </p:nvSpPr>
        <p:spPr>
          <a:xfrm>
            <a:off x="313597" y="6008697"/>
            <a:ext cx="1934210" cy="523220"/>
          </a:xfrm>
          <a:prstGeom prst="rect">
            <a:avLst/>
          </a:prstGeom>
          <a:noFill/>
        </p:spPr>
        <p:txBody>
          <a:bodyPr wrap="square" rtlCol="0">
            <a:spAutoFit/>
          </a:bodyPr>
          <a:lstStyle/>
          <a:p>
            <a:r>
              <a:rPr lang="en-US" sz="1400" dirty="0"/>
              <a:t>Member force squared and summed equation  </a:t>
            </a:r>
          </a:p>
        </p:txBody>
      </p:sp>
      <p:cxnSp>
        <p:nvCxnSpPr>
          <p:cNvPr id="236" name="Straight Connector 235">
            <a:extLst>
              <a:ext uri="{FF2B5EF4-FFF2-40B4-BE49-F238E27FC236}">
                <a16:creationId xmlns:a16="http://schemas.microsoft.com/office/drawing/2014/main" id="{433F3218-E5E9-E546-8052-F25A3EBBCF1B}"/>
              </a:ext>
            </a:extLst>
          </p:cNvPr>
          <p:cNvCxnSpPr>
            <a:cxnSpLocks/>
          </p:cNvCxnSpPr>
          <p:nvPr/>
        </p:nvCxnSpPr>
        <p:spPr>
          <a:xfrm>
            <a:off x="306061" y="3942351"/>
            <a:ext cx="8573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C05D38FA-C516-6D41-8AA1-102EAA3FABDD}"/>
              </a:ext>
            </a:extLst>
          </p:cNvPr>
          <p:cNvCxnSpPr>
            <a:cxnSpLocks/>
          </p:cNvCxnSpPr>
          <p:nvPr/>
        </p:nvCxnSpPr>
        <p:spPr>
          <a:xfrm>
            <a:off x="309115" y="4313057"/>
            <a:ext cx="85707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34C00B94-D984-DD4D-9D3C-7E93F479543B}"/>
              </a:ext>
            </a:extLst>
          </p:cNvPr>
          <p:cNvCxnSpPr>
            <a:cxnSpLocks/>
          </p:cNvCxnSpPr>
          <p:nvPr/>
        </p:nvCxnSpPr>
        <p:spPr>
          <a:xfrm>
            <a:off x="304802" y="5252090"/>
            <a:ext cx="85750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7FAD1C76-F11F-AE43-9733-04BD3B3A8E1B}"/>
              </a:ext>
            </a:extLst>
          </p:cNvPr>
          <p:cNvCxnSpPr>
            <a:cxnSpLocks/>
          </p:cNvCxnSpPr>
          <p:nvPr/>
        </p:nvCxnSpPr>
        <p:spPr>
          <a:xfrm>
            <a:off x="304802" y="5937295"/>
            <a:ext cx="85750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7997E47E-6AF4-4F44-9ED3-D3DCC778602C}"/>
              </a:ext>
            </a:extLst>
          </p:cNvPr>
          <p:cNvCxnSpPr>
            <a:cxnSpLocks/>
          </p:cNvCxnSpPr>
          <p:nvPr/>
        </p:nvCxnSpPr>
        <p:spPr>
          <a:xfrm>
            <a:off x="7810322" y="3943786"/>
            <a:ext cx="0" cy="3676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648BCD30-582C-5140-A00B-FD56C74B2724}"/>
              </a:ext>
            </a:extLst>
          </p:cNvPr>
          <p:cNvCxnSpPr>
            <a:cxnSpLocks/>
          </p:cNvCxnSpPr>
          <p:nvPr/>
        </p:nvCxnSpPr>
        <p:spPr>
          <a:xfrm>
            <a:off x="6206568" y="3945639"/>
            <a:ext cx="0" cy="13064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520A5160-C8F4-8C47-A9C6-96C4C9442CF6}"/>
              </a:ext>
            </a:extLst>
          </p:cNvPr>
          <p:cNvCxnSpPr>
            <a:cxnSpLocks/>
          </p:cNvCxnSpPr>
          <p:nvPr/>
        </p:nvCxnSpPr>
        <p:spPr>
          <a:xfrm>
            <a:off x="2181668" y="3943543"/>
            <a:ext cx="0" cy="26835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3" name="TextBox 242">
            <a:extLst>
              <a:ext uri="{FF2B5EF4-FFF2-40B4-BE49-F238E27FC236}">
                <a16:creationId xmlns:a16="http://schemas.microsoft.com/office/drawing/2014/main" id="{E3DFA9B6-440B-4A42-82FF-7973F91019AD}"/>
              </a:ext>
            </a:extLst>
          </p:cNvPr>
          <p:cNvSpPr txBox="1"/>
          <p:nvPr/>
        </p:nvSpPr>
        <p:spPr>
          <a:xfrm>
            <a:off x="2358065" y="3984434"/>
            <a:ext cx="535212" cy="307777"/>
          </a:xfrm>
          <a:prstGeom prst="rect">
            <a:avLst/>
          </a:prstGeom>
          <a:noFill/>
        </p:spPr>
        <p:txBody>
          <a:bodyPr wrap="square" rtlCol="0">
            <a:spAutoFit/>
          </a:bodyPr>
          <a:lstStyle/>
          <a:p>
            <a:r>
              <a:rPr lang="en-US" sz="1400" dirty="0">
                <a:solidFill>
                  <a:srgbClr val="FF0000"/>
                </a:solidFill>
              </a:rPr>
              <a:t>1. </a:t>
            </a:r>
            <a:r>
              <a:rPr lang="en-US" sz="1400" dirty="0"/>
              <a:t>0.</a:t>
            </a:r>
          </a:p>
        </p:txBody>
      </p:sp>
      <p:sp>
        <p:nvSpPr>
          <p:cNvPr id="244" name="TextBox 243">
            <a:extLst>
              <a:ext uri="{FF2B5EF4-FFF2-40B4-BE49-F238E27FC236}">
                <a16:creationId xmlns:a16="http://schemas.microsoft.com/office/drawing/2014/main" id="{178B8C4B-B9BF-5243-8A63-F3E9F66380C1}"/>
              </a:ext>
            </a:extLst>
          </p:cNvPr>
          <p:cNvSpPr txBox="1"/>
          <p:nvPr/>
        </p:nvSpPr>
        <p:spPr>
          <a:xfrm>
            <a:off x="2872178" y="3979528"/>
            <a:ext cx="587294" cy="307777"/>
          </a:xfrm>
          <a:prstGeom prst="rect">
            <a:avLst/>
          </a:prstGeom>
          <a:noFill/>
        </p:spPr>
        <p:txBody>
          <a:bodyPr wrap="square" rtlCol="0">
            <a:spAutoFit/>
          </a:bodyPr>
          <a:lstStyle/>
          <a:p>
            <a:r>
              <a:rPr lang="en-US" sz="1400" dirty="0">
                <a:solidFill>
                  <a:srgbClr val="FF0000"/>
                </a:solidFill>
              </a:rPr>
              <a:t>2. </a:t>
            </a:r>
            <a:r>
              <a:rPr lang="en-US" sz="1400" dirty="0"/>
              <a:t>8.</a:t>
            </a:r>
          </a:p>
        </p:txBody>
      </p:sp>
      <p:sp>
        <p:nvSpPr>
          <p:cNvPr id="245" name="TextBox 244">
            <a:extLst>
              <a:ext uri="{FF2B5EF4-FFF2-40B4-BE49-F238E27FC236}">
                <a16:creationId xmlns:a16="http://schemas.microsoft.com/office/drawing/2014/main" id="{98383D34-8AD3-C74F-A06D-76061F17CA7D}"/>
              </a:ext>
            </a:extLst>
          </p:cNvPr>
          <p:cNvSpPr txBox="1"/>
          <p:nvPr/>
        </p:nvSpPr>
        <p:spPr>
          <a:xfrm>
            <a:off x="3386290" y="3974622"/>
            <a:ext cx="701591" cy="307777"/>
          </a:xfrm>
          <a:prstGeom prst="rect">
            <a:avLst/>
          </a:prstGeom>
          <a:noFill/>
        </p:spPr>
        <p:txBody>
          <a:bodyPr wrap="square" rtlCol="0">
            <a:spAutoFit/>
          </a:bodyPr>
          <a:lstStyle/>
          <a:p>
            <a:r>
              <a:rPr lang="en-US" sz="1400" dirty="0">
                <a:solidFill>
                  <a:srgbClr val="FF0000"/>
                </a:solidFill>
              </a:rPr>
              <a:t>3. </a:t>
            </a:r>
            <a:r>
              <a:rPr lang="en-US" sz="1400" dirty="0"/>
              <a:t>52.</a:t>
            </a:r>
          </a:p>
        </p:txBody>
      </p:sp>
      <p:sp>
        <p:nvSpPr>
          <p:cNvPr id="246" name="TextBox 245">
            <a:extLst>
              <a:ext uri="{FF2B5EF4-FFF2-40B4-BE49-F238E27FC236}">
                <a16:creationId xmlns:a16="http://schemas.microsoft.com/office/drawing/2014/main" id="{708E0BFA-5AA3-8847-A32F-56A7F91F8B37}"/>
              </a:ext>
            </a:extLst>
          </p:cNvPr>
          <p:cNvSpPr txBox="1"/>
          <p:nvPr/>
        </p:nvSpPr>
        <p:spPr>
          <a:xfrm>
            <a:off x="3942622" y="3974029"/>
            <a:ext cx="808229" cy="307777"/>
          </a:xfrm>
          <a:prstGeom prst="rect">
            <a:avLst/>
          </a:prstGeom>
          <a:noFill/>
        </p:spPr>
        <p:txBody>
          <a:bodyPr wrap="square" rtlCol="0">
            <a:spAutoFit/>
          </a:bodyPr>
          <a:lstStyle/>
          <a:p>
            <a:r>
              <a:rPr lang="en-US" sz="1400" dirty="0">
                <a:solidFill>
                  <a:srgbClr val="FF0000"/>
                </a:solidFill>
              </a:rPr>
              <a:t>4. </a:t>
            </a:r>
            <a:r>
              <a:rPr lang="en-US" sz="1400" dirty="0"/>
              <a:t>240.</a:t>
            </a:r>
          </a:p>
        </p:txBody>
      </p:sp>
      <p:sp>
        <p:nvSpPr>
          <p:cNvPr id="247" name="TextBox 246">
            <a:extLst>
              <a:ext uri="{FF2B5EF4-FFF2-40B4-BE49-F238E27FC236}">
                <a16:creationId xmlns:a16="http://schemas.microsoft.com/office/drawing/2014/main" id="{C76614AD-C383-4D47-883D-0E5EF9E1A56C}"/>
              </a:ext>
            </a:extLst>
          </p:cNvPr>
          <p:cNvSpPr txBox="1"/>
          <p:nvPr/>
        </p:nvSpPr>
        <p:spPr>
          <a:xfrm>
            <a:off x="4617902" y="3973436"/>
            <a:ext cx="769390" cy="307777"/>
          </a:xfrm>
          <a:prstGeom prst="rect">
            <a:avLst/>
          </a:prstGeom>
          <a:noFill/>
        </p:spPr>
        <p:txBody>
          <a:bodyPr wrap="square" rtlCol="0">
            <a:spAutoFit/>
          </a:bodyPr>
          <a:lstStyle/>
          <a:p>
            <a:r>
              <a:rPr lang="en-US" sz="1400" dirty="0">
                <a:solidFill>
                  <a:srgbClr val="FF0000"/>
                </a:solidFill>
              </a:rPr>
              <a:t>5. </a:t>
            </a:r>
            <a:r>
              <a:rPr lang="en-US" sz="1400" dirty="0"/>
              <a:t>1004.</a:t>
            </a:r>
          </a:p>
        </p:txBody>
      </p:sp>
      <p:sp>
        <p:nvSpPr>
          <p:cNvPr id="248" name="TextBox 247">
            <a:extLst>
              <a:ext uri="{FF2B5EF4-FFF2-40B4-BE49-F238E27FC236}">
                <a16:creationId xmlns:a16="http://schemas.microsoft.com/office/drawing/2014/main" id="{2D45998F-E384-8C49-B715-77E551FD1FCD}"/>
              </a:ext>
            </a:extLst>
          </p:cNvPr>
          <p:cNvSpPr txBox="1"/>
          <p:nvPr/>
        </p:nvSpPr>
        <p:spPr>
          <a:xfrm>
            <a:off x="5360426" y="3973244"/>
            <a:ext cx="769391" cy="307777"/>
          </a:xfrm>
          <a:prstGeom prst="rect">
            <a:avLst/>
          </a:prstGeom>
          <a:noFill/>
        </p:spPr>
        <p:txBody>
          <a:bodyPr wrap="square" rtlCol="0">
            <a:spAutoFit/>
          </a:bodyPr>
          <a:lstStyle/>
          <a:p>
            <a:r>
              <a:rPr lang="en-US" sz="1400" dirty="0">
                <a:solidFill>
                  <a:srgbClr val="FF0000"/>
                </a:solidFill>
              </a:rPr>
              <a:t>6</a:t>
            </a:r>
            <a:r>
              <a:rPr lang="en-US" sz="1400" dirty="0"/>
              <a:t>. 4072.</a:t>
            </a:r>
          </a:p>
        </p:txBody>
      </p:sp>
      <p:sp>
        <p:nvSpPr>
          <p:cNvPr id="249" name="TextBox 248">
            <a:extLst>
              <a:ext uri="{FF2B5EF4-FFF2-40B4-BE49-F238E27FC236}">
                <a16:creationId xmlns:a16="http://schemas.microsoft.com/office/drawing/2014/main" id="{9BB38175-30FF-774A-8D39-312016583F33}"/>
              </a:ext>
            </a:extLst>
          </p:cNvPr>
          <p:cNvSpPr txBox="1"/>
          <p:nvPr/>
        </p:nvSpPr>
        <p:spPr>
          <a:xfrm>
            <a:off x="6257806" y="4331354"/>
            <a:ext cx="2446247" cy="461665"/>
          </a:xfrm>
          <a:prstGeom prst="rect">
            <a:avLst/>
          </a:prstGeom>
          <a:noFill/>
        </p:spPr>
        <p:txBody>
          <a:bodyPr wrap="square" rtlCol="0">
            <a:spAutoFit/>
          </a:bodyPr>
          <a:lstStyle/>
          <a:p>
            <a:r>
              <a:rPr lang="en-US" sz="1200" dirty="0"/>
              <a:t>Assume: Hyperbolic trigonometric + polynomial equation</a:t>
            </a:r>
          </a:p>
        </p:txBody>
      </p:sp>
      <p:sp>
        <p:nvSpPr>
          <p:cNvPr id="2" name="Rectangle 1">
            <a:extLst>
              <a:ext uri="{FF2B5EF4-FFF2-40B4-BE49-F238E27FC236}">
                <a16:creationId xmlns:a16="http://schemas.microsoft.com/office/drawing/2014/main" id="{AF2D95E8-2319-8346-A788-F2FCDCF0878B}"/>
              </a:ext>
            </a:extLst>
          </p:cNvPr>
          <p:cNvSpPr/>
          <p:nvPr/>
        </p:nvSpPr>
        <p:spPr>
          <a:xfrm>
            <a:off x="2254396" y="4416359"/>
            <a:ext cx="3882794" cy="307777"/>
          </a:xfrm>
          <a:prstGeom prst="rect">
            <a:avLst/>
          </a:prstGeom>
        </p:spPr>
        <p:txBody>
          <a:bodyPr wrap="none">
            <a:spAutoFit/>
          </a:bodyPr>
          <a:lstStyle/>
          <a:p>
            <a:r>
              <a:rPr lang="en-US" sz="1400" dirty="0"/>
              <a:t> F(x) = </a:t>
            </a:r>
            <a:r>
              <a:rPr lang="en-US" sz="1400" dirty="0" err="1"/>
              <a:t>Cosh</a:t>
            </a:r>
            <a:r>
              <a:rPr lang="en-US" sz="1400" dirty="0"/>
              <a:t> [1.38629*x] +  </a:t>
            </a:r>
            <a:r>
              <a:rPr lang="en-US" sz="1400" dirty="0" err="1"/>
              <a:t>Sinh</a:t>
            </a:r>
            <a:r>
              <a:rPr lang="en-US" sz="1400" dirty="0"/>
              <a:t> [1.38629*x] - (4*x)</a:t>
            </a:r>
          </a:p>
        </p:txBody>
      </p:sp>
      <p:sp>
        <p:nvSpPr>
          <p:cNvPr id="250" name="TextBox 249">
            <a:extLst>
              <a:ext uri="{FF2B5EF4-FFF2-40B4-BE49-F238E27FC236}">
                <a16:creationId xmlns:a16="http://schemas.microsoft.com/office/drawing/2014/main" id="{4C14B761-577F-DB4A-9460-D2B3414FFDFD}"/>
              </a:ext>
            </a:extLst>
          </p:cNvPr>
          <p:cNvSpPr txBox="1"/>
          <p:nvPr/>
        </p:nvSpPr>
        <p:spPr>
          <a:xfrm>
            <a:off x="8034874" y="3971138"/>
            <a:ext cx="635969" cy="307777"/>
          </a:xfrm>
          <a:prstGeom prst="rect">
            <a:avLst/>
          </a:prstGeom>
          <a:noFill/>
        </p:spPr>
        <p:txBody>
          <a:bodyPr wrap="square" rtlCol="0">
            <a:spAutoFit/>
          </a:bodyPr>
          <a:lstStyle/>
          <a:p>
            <a:r>
              <a:rPr lang="en-US" sz="1400" dirty="0"/>
              <a:t>L = 1.</a:t>
            </a:r>
          </a:p>
        </p:txBody>
      </p:sp>
      <p:sp>
        <p:nvSpPr>
          <p:cNvPr id="251" name="TextBox 250">
            <a:extLst>
              <a:ext uri="{FF2B5EF4-FFF2-40B4-BE49-F238E27FC236}">
                <a16:creationId xmlns:a16="http://schemas.microsoft.com/office/drawing/2014/main" id="{ABC8D86E-122B-0148-ABB5-DD637E63E1AF}"/>
              </a:ext>
            </a:extLst>
          </p:cNvPr>
          <p:cNvSpPr txBox="1"/>
          <p:nvPr/>
        </p:nvSpPr>
        <p:spPr>
          <a:xfrm>
            <a:off x="6238866" y="4894410"/>
            <a:ext cx="2640970" cy="276999"/>
          </a:xfrm>
          <a:prstGeom prst="rect">
            <a:avLst/>
          </a:prstGeom>
          <a:noFill/>
        </p:spPr>
        <p:txBody>
          <a:bodyPr wrap="square" rtlCol="0">
            <a:spAutoFit/>
          </a:bodyPr>
          <a:lstStyle/>
          <a:p>
            <a:r>
              <a:rPr lang="en-US" sz="1200" dirty="0"/>
              <a:t>Convert trig component to exponential. </a:t>
            </a:r>
          </a:p>
        </p:txBody>
      </p:sp>
      <p:sp>
        <p:nvSpPr>
          <p:cNvPr id="99" name="TextBox 98">
            <a:extLst>
              <a:ext uri="{FF2B5EF4-FFF2-40B4-BE49-F238E27FC236}">
                <a16:creationId xmlns:a16="http://schemas.microsoft.com/office/drawing/2014/main" id="{0025B00C-3D44-0543-9250-D367EA6B63E0}"/>
              </a:ext>
            </a:extLst>
          </p:cNvPr>
          <p:cNvSpPr txBox="1"/>
          <p:nvPr/>
        </p:nvSpPr>
        <p:spPr>
          <a:xfrm>
            <a:off x="4739150" y="4896717"/>
            <a:ext cx="1338154" cy="276999"/>
          </a:xfrm>
          <a:prstGeom prst="rect">
            <a:avLst/>
          </a:prstGeom>
          <a:noFill/>
        </p:spPr>
        <p:txBody>
          <a:bodyPr wrap="square" rtlCol="0">
            <a:spAutoFit/>
          </a:bodyPr>
          <a:lstStyle/>
          <a:p>
            <a:r>
              <a:rPr lang="en-US" sz="1200" dirty="0"/>
              <a:t>Note, e ^ </a:t>
            </a:r>
            <a:r>
              <a:rPr lang="en-US" sz="1200" baseline="30000" dirty="0"/>
              <a:t>1.38629</a:t>
            </a:r>
            <a:r>
              <a:rPr lang="en-US" sz="1200" dirty="0"/>
              <a:t> = 4  </a:t>
            </a:r>
          </a:p>
        </p:txBody>
      </p:sp>
      <p:sp>
        <p:nvSpPr>
          <p:cNvPr id="111" name="Rectangle 110">
            <a:extLst>
              <a:ext uri="{FF2B5EF4-FFF2-40B4-BE49-F238E27FC236}">
                <a16:creationId xmlns:a16="http://schemas.microsoft.com/office/drawing/2014/main" id="{F9DBA11A-9295-194C-A67A-9057E16C6720}"/>
              </a:ext>
            </a:extLst>
          </p:cNvPr>
          <p:cNvSpPr/>
          <p:nvPr/>
        </p:nvSpPr>
        <p:spPr>
          <a:xfrm>
            <a:off x="2295724" y="4888091"/>
            <a:ext cx="1572866" cy="307777"/>
          </a:xfrm>
          <a:prstGeom prst="rect">
            <a:avLst/>
          </a:prstGeom>
        </p:spPr>
        <p:txBody>
          <a:bodyPr wrap="none">
            <a:spAutoFit/>
          </a:bodyPr>
          <a:lstStyle/>
          <a:p>
            <a:r>
              <a:rPr lang="en-US" sz="1400" dirty="0"/>
              <a:t>F</a:t>
            </a:r>
            <a:r>
              <a:rPr lang="en-US" sz="1400" baseline="-25000" dirty="0"/>
              <a:t>1</a:t>
            </a:r>
            <a:r>
              <a:rPr lang="en-US" sz="1400" dirty="0"/>
              <a:t>(x) =   4 </a:t>
            </a:r>
            <a:r>
              <a:rPr lang="en-US" sz="1400" baseline="30000" dirty="0"/>
              <a:t>x</a:t>
            </a:r>
            <a:r>
              <a:rPr lang="en-US" sz="1400" dirty="0"/>
              <a:t>    -     4 x</a:t>
            </a:r>
          </a:p>
        </p:txBody>
      </p:sp>
      <p:sp>
        <p:nvSpPr>
          <p:cNvPr id="112" name="Rectangle 111">
            <a:extLst>
              <a:ext uri="{FF2B5EF4-FFF2-40B4-BE49-F238E27FC236}">
                <a16:creationId xmlns:a16="http://schemas.microsoft.com/office/drawing/2014/main" id="{53BF63A2-69EB-D04E-B8E2-F7545301F680}"/>
              </a:ext>
            </a:extLst>
          </p:cNvPr>
          <p:cNvSpPr/>
          <p:nvPr/>
        </p:nvSpPr>
        <p:spPr>
          <a:xfrm>
            <a:off x="2292671" y="5435026"/>
            <a:ext cx="644728" cy="307777"/>
          </a:xfrm>
          <a:prstGeom prst="rect">
            <a:avLst/>
          </a:prstGeom>
        </p:spPr>
        <p:txBody>
          <a:bodyPr wrap="none">
            <a:spAutoFit/>
          </a:bodyPr>
          <a:lstStyle/>
          <a:p>
            <a:r>
              <a:rPr lang="en-US" sz="1400" dirty="0"/>
              <a:t>F</a:t>
            </a:r>
            <a:r>
              <a:rPr lang="en-US" sz="1400" baseline="-25000" dirty="0"/>
              <a:t>2</a:t>
            </a:r>
            <a:r>
              <a:rPr lang="en-US" sz="1400" dirty="0"/>
              <a:t>(x) =</a:t>
            </a:r>
          </a:p>
        </p:txBody>
      </p:sp>
      <p:pic>
        <p:nvPicPr>
          <p:cNvPr id="322" name="Picture 321">
            <a:extLst>
              <a:ext uri="{FF2B5EF4-FFF2-40B4-BE49-F238E27FC236}">
                <a16:creationId xmlns:a16="http://schemas.microsoft.com/office/drawing/2014/main" id="{A6DB681B-0DBD-4444-A4D1-422DE8EF52AE}"/>
              </a:ext>
            </a:extLst>
          </p:cNvPr>
          <p:cNvPicPr>
            <a:picLocks noChangeAspect="1"/>
          </p:cNvPicPr>
          <p:nvPr/>
        </p:nvPicPr>
        <p:blipFill>
          <a:blip r:embed="rId2"/>
          <a:stretch>
            <a:fillRect/>
          </a:stretch>
        </p:blipFill>
        <p:spPr>
          <a:xfrm>
            <a:off x="2956580" y="5477857"/>
            <a:ext cx="1645132" cy="212900"/>
          </a:xfrm>
          <a:prstGeom prst="rect">
            <a:avLst/>
          </a:prstGeom>
        </p:spPr>
      </p:pic>
      <p:pic>
        <p:nvPicPr>
          <p:cNvPr id="325" name="Picture 324">
            <a:extLst>
              <a:ext uri="{FF2B5EF4-FFF2-40B4-BE49-F238E27FC236}">
                <a16:creationId xmlns:a16="http://schemas.microsoft.com/office/drawing/2014/main" id="{F806B84D-B21E-404E-95AD-B22D8D8BDA11}"/>
              </a:ext>
            </a:extLst>
          </p:cNvPr>
          <p:cNvPicPr>
            <a:picLocks noChangeAspect="1"/>
          </p:cNvPicPr>
          <p:nvPr/>
        </p:nvPicPr>
        <p:blipFill>
          <a:blip r:embed="rId3"/>
          <a:stretch>
            <a:fillRect/>
          </a:stretch>
        </p:blipFill>
        <p:spPr>
          <a:xfrm>
            <a:off x="2923917" y="6124265"/>
            <a:ext cx="5089762" cy="327598"/>
          </a:xfrm>
          <a:prstGeom prst="rect">
            <a:avLst/>
          </a:prstGeom>
        </p:spPr>
      </p:pic>
      <p:sp>
        <p:nvSpPr>
          <p:cNvPr id="264" name="Rectangle 263">
            <a:extLst>
              <a:ext uri="{FF2B5EF4-FFF2-40B4-BE49-F238E27FC236}">
                <a16:creationId xmlns:a16="http://schemas.microsoft.com/office/drawing/2014/main" id="{B7E59ECC-516C-B247-A3E1-19191AEB6373}"/>
              </a:ext>
            </a:extLst>
          </p:cNvPr>
          <p:cNvSpPr/>
          <p:nvPr/>
        </p:nvSpPr>
        <p:spPr>
          <a:xfrm>
            <a:off x="2295250" y="6150203"/>
            <a:ext cx="660758" cy="307777"/>
          </a:xfrm>
          <a:prstGeom prst="rect">
            <a:avLst/>
          </a:prstGeom>
        </p:spPr>
        <p:txBody>
          <a:bodyPr wrap="none">
            <a:spAutoFit/>
          </a:bodyPr>
          <a:lstStyle/>
          <a:p>
            <a:r>
              <a:rPr lang="en-US" sz="1400" dirty="0"/>
              <a:t>F</a:t>
            </a:r>
            <a:r>
              <a:rPr lang="en-US" sz="1400" baseline="-25000" dirty="0"/>
              <a:t>3</a:t>
            </a:r>
            <a:r>
              <a:rPr lang="en-US" sz="1400" dirty="0"/>
              <a:t>(n) =</a:t>
            </a:r>
          </a:p>
        </p:txBody>
      </p:sp>
      <p:cxnSp>
        <p:nvCxnSpPr>
          <p:cNvPr id="283" name="Straight Connector 282">
            <a:extLst>
              <a:ext uri="{FF2B5EF4-FFF2-40B4-BE49-F238E27FC236}">
                <a16:creationId xmlns:a16="http://schemas.microsoft.com/office/drawing/2014/main" id="{7341CA4A-F0E9-7746-B12C-A57A947C3535}"/>
              </a:ext>
            </a:extLst>
          </p:cNvPr>
          <p:cNvCxnSpPr>
            <a:cxnSpLocks/>
          </p:cNvCxnSpPr>
          <p:nvPr/>
        </p:nvCxnSpPr>
        <p:spPr>
          <a:xfrm>
            <a:off x="2187025" y="4810312"/>
            <a:ext cx="66928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Oval 143">
            <a:extLst>
              <a:ext uri="{FF2B5EF4-FFF2-40B4-BE49-F238E27FC236}">
                <a16:creationId xmlns:a16="http://schemas.microsoft.com/office/drawing/2014/main" id="{C845CED6-121E-5B46-8F68-3E2361C6E639}"/>
              </a:ext>
            </a:extLst>
          </p:cNvPr>
          <p:cNvSpPr/>
          <p:nvPr/>
        </p:nvSpPr>
        <p:spPr>
          <a:xfrm>
            <a:off x="6995177" y="1717136"/>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934E5ABE-44E4-034E-8C0E-4647945F1241}"/>
              </a:ext>
            </a:extLst>
          </p:cNvPr>
          <p:cNvSpPr/>
          <p:nvPr/>
        </p:nvSpPr>
        <p:spPr>
          <a:xfrm>
            <a:off x="6990143" y="2381198"/>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B4FEFD53-44DB-4B44-9D1D-6E0B370FE9D1}"/>
              </a:ext>
            </a:extLst>
          </p:cNvPr>
          <p:cNvSpPr/>
          <p:nvPr/>
        </p:nvSpPr>
        <p:spPr>
          <a:xfrm>
            <a:off x="6368695" y="1732088"/>
            <a:ext cx="81854" cy="818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C0954A3C-D691-5946-8C67-70F60D0B2C5D}"/>
              </a:ext>
            </a:extLst>
          </p:cNvPr>
          <p:cNvSpPr txBox="1"/>
          <p:nvPr/>
        </p:nvSpPr>
        <p:spPr>
          <a:xfrm>
            <a:off x="443912" y="301932"/>
            <a:ext cx="8424902"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Member Force Values and Governing Displacement Equation, Group #1     </a:t>
            </a:r>
          </a:p>
        </p:txBody>
      </p:sp>
      <p:sp>
        <p:nvSpPr>
          <p:cNvPr id="114" name="TextBox 113">
            <a:extLst>
              <a:ext uri="{FF2B5EF4-FFF2-40B4-BE49-F238E27FC236}">
                <a16:creationId xmlns:a16="http://schemas.microsoft.com/office/drawing/2014/main" id="{5C4F3FD8-F2AB-3F4C-85F7-3D663AB4A203}"/>
              </a:ext>
            </a:extLst>
          </p:cNvPr>
          <p:cNvSpPr txBox="1"/>
          <p:nvPr/>
        </p:nvSpPr>
        <p:spPr>
          <a:xfrm>
            <a:off x="8320483" y="1176817"/>
            <a:ext cx="425709" cy="261610"/>
          </a:xfrm>
          <a:prstGeom prst="rect">
            <a:avLst/>
          </a:prstGeom>
          <a:noFill/>
        </p:spPr>
        <p:txBody>
          <a:bodyPr wrap="square" rtlCol="0">
            <a:spAutoFit/>
          </a:bodyPr>
          <a:lstStyle/>
          <a:p>
            <a:r>
              <a:rPr lang="en-US" sz="1100" dirty="0">
                <a:solidFill>
                  <a:srgbClr val="FF0000"/>
                </a:solidFill>
                <a:latin typeface="Times New Roman" panose="02020603050405020304" pitchFamily="18" charset="0"/>
                <a:cs typeface="Times New Roman" panose="02020603050405020304" pitchFamily="18" charset="0"/>
              </a:rPr>
              <a:t>1/2 </a:t>
            </a:r>
          </a:p>
        </p:txBody>
      </p:sp>
      <p:sp>
        <p:nvSpPr>
          <p:cNvPr id="115" name="TextBox 114">
            <a:extLst>
              <a:ext uri="{FF2B5EF4-FFF2-40B4-BE49-F238E27FC236}">
                <a16:creationId xmlns:a16="http://schemas.microsoft.com/office/drawing/2014/main" id="{C8B10652-4F59-7B40-A07C-8D94E1A2B093}"/>
              </a:ext>
            </a:extLst>
          </p:cNvPr>
          <p:cNvSpPr txBox="1"/>
          <p:nvPr/>
        </p:nvSpPr>
        <p:spPr>
          <a:xfrm>
            <a:off x="8317419" y="2857076"/>
            <a:ext cx="425708" cy="261610"/>
          </a:xfrm>
          <a:prstGeom prst="rect">
            <a:avLst/>
          </a:prstGeom>
          <a:noFill/>
        </p:spPr>
        <p:txBody>
          <a:bodyPr wrap="square" rtlCol="0">
            <a:spAutoFit/>
          </a:bodyPr>
          <a:lstStyle/>
          <a:p>
            <a:r>
              <a:rPr lang="en-US" sz="1100" dirty="0">
                <a:solidFill>
                  <a:srgbClr val="FF0000"/>
                </a:solidFill>
                <a:latin typeface="Times New Roman" panose="02020603050405020304" pitchFamily="18" charset="0"/>
                <a:cs typeface="Times New Roman" panose="02020603050405020304" pitchFamily="18" charset="0"/>
              </a:rPr>
              <a:t>1/2 </a:t>
            </a:r>
          </a:p>
        </p:txBody>
      </p:sp>
      <p:cxnSp>
        <p:nvCxnSpPr>
          <p:cNvPr id="116" name="Straight Arrow Connector 115">
            <a:extLst>
              <a:ext uri="{FF2B5EF4-FFF2-40B4-BE49-F238E27FC236}">
                <a16:creationId xmlns:a16="http://schemas.microsoft.com/office/drawing/2014/main" id="{71E01C06-8879-0745-8AF1-76133CEADFFB}"/>
              </a:ext>
            </a:extLst>
          </p:cNvPr>
          <p:cNvCxnSpPr>
            <a:cxnSpLocks/>
          </p:cNvCxnSpPr>
          <p:nvPr/>
        </p:nvCxnSpPr>
        <p:spPr>
          <a:xfrm>
            <a:off x="8527830" y="1481099"/>
            <a:ext cx="0" cy="2052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E19D980A-C7A5-E94A-85EF-79594F73E2A5}"/>
              </a:ext>
            </a:extLst>
          </p:cNvPr>
          <p:cNvCxnSpPr>
            <a:cxnSpLocks/>
          </p:cNvCxnSpPr>
          <p:nvPr/>
        </p:nvCxnSpPr>
        <p:spPr>
          <a:xfrm>
            <a:off x="8504175" y="2552416"/>
            <a:ext cx="0" cy="2052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20" name="Group 119">
            <a:extLst>
              <a:ext uri="{FF2B5EF4-FFF2-40B4-BE49-F238E27FC236}">
                <a16:creationId xmlns:a16="http://schemas.microsoft.com/office/drawing/2014/main" id="{1D8E7B2D-9604-A748-86F3-BCAE4698BCF4}"/>
              </a:ext>
            </a:extLst>
          </p:cNvPr>
          <p:cNvGrpSpPr/>
          <p:nvPr/>
        </p:nvGrpSpPr>
        <p:grpSpPr>
          <a:xfrm>
            <a:off x="406267" y="2975473"/>
            <a:ext cx="1678033" cy="481586"/>
            <a:chOff x="1032936" y="5890542"/>
            <a:chExt cx="1678033" cy="481586"/>
          </a:xfrm>
        </p:grpSpPr>
        <p:sp>
          <p:nvSpPr>
            <p:cNvPr id="123" name="TextBox 122">
              <a:extLst>
                <a:ext uri="{FF2B5EF4-FFF2-40B4-BE49-F238E27FC236}">
                  <a16:creationId xmlns:a16="http://schemas.microsoft.com/office/drawing/2014/main" id="{442180CB-D32D-5645-A62D-B22AEEE9D434}"/>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124" name="TextBox 123">
              <a:extLst>
                <a:ext uri="{FF2B5EF4-FFF2-40B4-BE49-F238E27FC236}">
                  <a16:creationId xmlns:a16="http://schemas.microsoft.com/office/drawing/2014/main" id="{BB69D3DB-E1F3-354C-BD01-0939AAE89EA1}"/>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5128780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4124</TotalTime>
  <Words>1745</Words>
  <Application>Microsoft Macintosh PowerPoint</Application>
  <PresentationFormat>On-screen Show (4:3)</PresentationFormat>
  <Paragraphs>408</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Kenner, Winfred S. (LARC-D312)</dc:creator>
  <cp:lastModifiedBy>Kenner, Winfred S. (LARC-D312)</cp:lastModifiedBy>
  <cp:revision>80</cp:revision>
  <dcterms:created xsi:type="dcterms:W3CDTF">2020-07-29T22:59:14Z</dcterms:created>
  <dcterms:modified xsi:type="dcterms:W3CDTF">2020-10-15T07:36:35Z</dcterms:modified>
</cp:coreProperties>
</file>