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52"/>
    <p:restoredTop sz="94694"/>
  </p:normalViewPr>
  <p:slideViewPr>
    <p:cSldViewPr snapToGrid="0" snapToObjects="1">
      <p:cViewPr>
        <p:scale>
          <a:sx n="197" d="100"/>
          <a:sy n="197" d="100"/>
        </p:scale>
        <p:origin x="8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B5822-F0A3-0D42-BF5F-9D1A1B3E0916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1714-EE9C-5940-A1B3-BDAA1D417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563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B5822-F0A3-0D42-BF5F-9D1A1B3E0916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1714-EE9C-5940-A1B3-BDAA1D417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97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B5822-F0A3-0D42-BF5F-9D1A1B3E0916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1714-EE9C-5940-A1B3-BDAA1D417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8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B5822-F0A3-0D42-BF5F-9D1A1B3E0916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1714-EE9C-5940-A1B3-BDAA1D417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965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B5822-F0A3-0D42-BF5F-9D1A1B3E0916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1714-EE9C-5940-A1B3-BDAA1D417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07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B5822-F0A3-0D42-BF5F-9D1A1B3E0916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1714-EE9C-5940-A1B3-BDAA1D417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6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B5822-F0A3-0D42-BF5F-9D1A1B3E0916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1714-EE9C-5940-A1B3-BDAA1D417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412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B5822-F0A3-0D42-BF5F-9D1A1B3E0916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1714-EE9C-5940-A1B3-BDAA1D417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926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B5822-F0A3-0D42-BF5F-9D1A1B3E0916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1714-EE9C-5940-A1B3-BDAA1D417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33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B5822-F0A3-0D42-BF5F-9D1A1B3E0916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1714-EE9C-5940-A1B3-BDAA1D417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434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B5822-F0A3-0D42-BF5F-9D1A1B3E0916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1714-EE9C-5940-A1B3-BDAA1D417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995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B5822-F0A3-0D42-BF5F-9D1A1B3E0916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11714-EE9C-5940-A1B3-BDAA1D417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95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93E2FA-E3E4-364C-B4B7-7A663A8DDA3B}"/>
              </a:ext>
            </a:extLst>
          </p:cNvPr>
          <p:cNvSpPr/>
          <p:nvPr/>
        </p:nvSpPr>
        <p:spPr>
          <a:xfrm>
            <a:off x="277472" y="264860"/>
            <a:ext cx="8563829" cy="636926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EA35AAB-3E7E-4940-BE31-A075C88EC4D5}"/>
              </a:ext>
            </a:extLst>
          </p:cNvPr>
          <p:cNvCxnSpPr>
            <a:cxnSpLocks/>
          </p:cNvCxnSpPr>
          <p:nvPr/>
        </p:nvCxnSpPr>
        <p:spPr>
          <a:xfrm>
            <a:off x="277472" y="804249"/>
            <a:ext cx="857086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5B0827B-2D0A-2743-A712-6D11C1AA5DFF}"/>
              </a:ext>
            </a:extLst>
          </p:cNvPr>
          <p:cNvSpPr txBox="1"/>
          <p:nvPr/>
        </p:nvSpPr>
        <p:spPr>
          <a:xfrm>
            <a:off x="720574" y="377217"/>
            <a:ext cx="1635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Truss Mechanics  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703D50-CAF3-914D-9B06-C3296B789FE5}"/>
              </a:ext>
            </a:extLst>
          </p:cNvPr>
          <p:cNvSpPr/>
          <p:nvPr/>
        </p:nvSpPr>
        <p:spPr>
          <a:xfrm>
            <a:off x="2813284" y="390085"/>
            <a:ext cx="3468519" cy="3178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4DADE1-1355-A148-A0B9-4158591E69BD}"/>
              </a:ext>
            </a:extLst>
          </p:cNvPr>
          <p:cNvSpPr txBox="1"/>
          <p:nvPr/>
        </p:nvSpPr>
        <p:spPr>
          <a:xfrm>
            <a:off x="2990838" y="362747"/>
            <a:ext cx="3223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6th-degree Lattice Truss Beams 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013EDA-10BF-A14B-8166-853ABD3AEC0E}"/>
              </a:ext>
            </a:extLst>
          </p:cNvPr>
          <p:cNvSpPr txBox="1"/>
          <p:nvPr/>
        </p:nvSpPr>
        <p:spPr>
          <a:xfrm>
            <a:off x="6887638" y="384422"/>
            <a:ext cx="1347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LATTOGLE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B11BC9-E971-E74A-9598-0756BFCA5D86}"/>
              </a:ext>
            </a:extLst>
          </p:cNvPr>
          <p:cNvSpPr txBox="1"/>
          <p:nvPr/>
        </p:nvSpPr>
        <p:spPr>
          <a:xfrm>
            <a:off x="7984074" y="403201"/>
            <a:ext cx="3489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TM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72B1AFE-3AD5-6D46-81E8-0FD059D1B8F4}"/>
              </a:ext>
            </a:extLst>
          </p:cNvPr>
          <p:cNvCxnSpPr>
            <a:cxnSpLocks/>
          </p:cNvCxnSpPr>
          <p:nvPr/>
        </p:nvCxnSpPr>
        <p:spPr>
          <a:xfrm>
            <a:off x="276965" y="2673095"/>
            <a:ext cx="8570867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478E78CC-EB8A-FF45-9626-E7B39962910F}"/>
              </a:ext>
            </a:extLst>
          </p:cNvPr>
          <p:cNvCxnSpPr/>
          <p:nvPr/>
        </p:nvCxnSpPr>
        <p:spPr>
          <a:xfrm>
            <a:off x="6101129" y="3025267"/>
            <a:ext cx="0" cy="1535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D20F8F5-60DE-0743-8BBB-27C983526760}"/>
              </a:ext>
            </a:extLst>
          </p:cNvPr>
          <p:cNvCxnSpPr/>
          <p:nvPr/>
        </p:nvCxnSpPr>
        <p:spPr>
          <a:xfrm>
            <a:off x="6122891" y="3832677"/>
            <a:ext cx="0" cy="1456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2" name="Group 331">
            <a:extLst>
              <a:ext uri="{FF2B5EF4-FFF2-40B4-BE49-F238E27FC236}">
                <a16:creationId xmlns:a16="http://schemas.microsoft.com/office/drawing/2014/main" id="{8B8646C7-EA20-F14B-B991-CCC1FF42165D}"/>
              </a:ext>
            </a:extLst>
          </p:cNvPr>
          <p:cNvGrpSpPr/>
          <p:nvPr/>
        </p:nvGrpSpPr>
        <p:grpSpPr>
          <a:xfrm>
            <a:off x="2792836" y="3272471"/>
            <a:ext cx="3274264" cy="530397"/>
            <a:chOff x="2796274" y="3269033"/>
            <a:chExt cx="3274264" cy="53039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0AB0B56-29EF-5543-94F6-394DAA5B3F5A}"/>
                </a:ext>
              </a:extLst>
            </p:cNvPr>
            <p:cNvCxnSpPr/>
            <p:nvPr/>
          </p:nvCxnSpPr>
          <p:spPr>
            <a:xfrm flipH="1" flipV="1">
              <a:off x="3270770" y="3289636"/>
              <a:ext cx="928161" cy="47513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9493B16-211F-7B47-95F2-8836F8FD1360}"/>
                </a:ext>
              </a:extLst>
            </p:cNvPr>
            <p:cNvCxnSpPr/>
            <p:nvPr/>
          </p:nvCxnSpPr>
          <p:spPr>
            <a:xfrm flipH="1">
              <a:off x="3270772" y="3289636"/>
              <a:ext cx="928161" cy="47513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A924224-A3C9-D94D-A648-2F59A5E1BEA6}"/>
                </a:ext>
              </a:extLst>
            </p:cNvPr>
            <p:cNvCxnSpPr/>
            <p:nvPr/>
          </p:nvCxnSpPr>
          <p:spPr>
            <a:xfrm flipH="1" flipV="1">
              <a:off x="3727976" y="3287005"/>
              <a:ext cx="928161" cy="47513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8654A2D-4DFD-2544-A182-5EB071EC9805}"/>
                </a:ext>
              </a:extLst>
            </p:cNvPr>
            <p:cNvCxnSpPr/>
            <p:nvPr/>
          </p:nvCxnSpPr>
          <p:spPr>
            <a:xfrm flipH="1">
              <a:off x="3727978" y="3287005"/>
              <a:ext cx="928161" cy="47513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DB569CE-3494-0F4E-8E63-70B00022F9C0}"/>
                </a:ext>
              </a:extLst>
            </p:cNvPr>
            <p:cNvCxnSpPr/>
            <p:nvPr/>
          </p:nvCxnSpPr>
          <p:spPr>
            <a:xfrm flipH="1" flipV="1">
              <a:off x="4187844" y="3290027"/>
              <a:ext cx="928161" cy="47513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04A5034-005C-9B43-A741-D1B06A6335F6}"/>
                </a:ext>
              </a:extLst>
            </p:cNvPr>
            <p:cNvCxnSpPr/>
            <p:nvPr/>
          </p:nvCxnSpPr>
          <p:spPr>
            <a:xfrm flipH="1">
              <a:off x="4187844" y="3290027"/>
              <a:ext cx="928161" cy="47513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D152936-E328-F242-854B-E68FB509E23D}"/>
                </a:ext>
              </a:extLst>
            </p:cNvPr>
            <p:cNvCxnSpPr/>
            <p:nvPr/>
          </p:nvCxnSpPr>
          <p:spPr>
            <a:xfrm flipH="1" flipV="1">
              <a:off x="2813564" y="3292270"/>
              <a:ext cx="928161" cy="47513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0106A0B-107E-794B-A3B9-ED4737BA310C}"/>
                </a:ext>
              </a:extLst>
            </p:cNvPr>
            <p:cNvCxnSpPr/>
            <p:nvPr/>
          </p:nvCxnSpPr>
          <p:spPr>
            <a:xfrm flipH="1">
              <a:off x="2813564" y="3292270"/>
              <a:ext cx="928161" cy="47513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56A585B-A299-8C4B-818B-72296BF840F8}"/>
                </a:ext>
              </a:extLst>
            </p:cNvPr>
            <p:cNvCxnSpPr/>
            <p:nvPr/>
          </p:nvCxnSpPr>
          <p:spPr>
            <a:xfrm flipH="1" flipV="1">
              <a:off x="3730557" y="3281154"/>
              <a:ext cx="479594" cy="50585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AC4FDD0-4902-C04E-ABCA-A9BAA6838221}"/>
                </a:ext>
              </a:extLst>
            </p:cNvPr>
            <p:cNvCxnSpPr/>
            <p:nvPr/>
          </p:nvCxnSpPr>
          <p:spPr>
            <a:xfrm flipV="1">
              <a:off x="3725236" y="3283980"/>
              <a:ext cx="479594" cy="50585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19E8CCF-9724-694D-9BCE-E12EE84F51DE}"/>
                </a:ext>
              </a:extLst>
            </p:cNvPr>
            <p:cNvCxnSpPr/>
            <p:nvPr/>
          </p:nvCxnSpPr>
          <p:spPr>
            <a:xfrm flipH="1" flipV="1">
              <a:off x="4185022" y="3281154"/>
              <a:ext cx="479594" cy="50585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B7F7851-D8B7-6D44-9066-8D49DC8AAAA5}"/>
                </a:ext>
              </a:extLst>
            </p:cNvPr>
            <p:cNvCxnSpPr/>
            <p:nvPr/>
          </p:nvCxnSpPr>
          <p:spPr>
            <a:xfrm flipV="1">
              <a:off x="4187681" y="3281154"/>
              <a:ext cx="479594" cy="50585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F09B547-2E7B-944C-9436-4D7A58A0453B}"/>
                </a:ext>
              </a:extLst>
            </p:cNvPr>
            <p:cNvCxnSpPr/>
            <p:nvPr/>
          </p:nvCxnSpPr>
          <p:spPr>
            <a:xfrm flipH="1" flipV="1">
              <a:off x="4644808" y="3278324"/>
              <a:ext cx="479594" cy="50585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C896A1C-2D85-F44F-A570-94E1C9D800B1}"/>
                </a:ext>
              </a:extLst>
            </p:cNvPr>
            <p:cNvCxnSpPr/>
            <p:nvPr/>
          </p:nvCxnSpPr>
          <p:spPr>
            <a:xfrm flipV="1">
              <a:off x="4642149" y="3281154"/>
              <a:ext cx="479594" cy="50585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AB7CCCD-12A9-5C4C-A372-58EC42DE2B39}"/>
                </a:ext>
              </a:extLst>
            </p:cNvPr>
            <p:cNvCxnSpPr/>
            <p:nvPr/>
          </p:nvCxnSpPr>
          <p:spPr>
            <a:xfrm flipH="1" flipV="1">
              <a:off x="3268112" y="3281154"/>
              <a:ext cx="479594" cy="50585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A58F9F9-9E1F-4D47-9291-DDD2A1DE37EB}"/>
                </a:ext>
              </a:extLst>
            </p:cNvPr>
            <p:cNvCxnSpPr/>
            <p:nvPr/>
          </p:nvCxnSpPr>
          <p:spPr>
            <a:xfrm flipV="1">
              <a:off x="3273431" y="3278324"/>
              <a:ext cx="479594" cy="50585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F8026314-12D6-E140-A6EA-954DF8D327A9}"/>
                </a:ext>
              </a:extLst>
            </p:cNvPr>
            <p:cNvSpPr/>
            <p:nvPr/>
          </p:nvSpPr>
          <p:spPr>
            <a:xfrm>
              <a:off x="2796274" y="3269644"/>
              <a:ext cx="43881" cy="50906"/>
            </a:xfrm>
            <a:prstGeom prst="ellipse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1DCB35E-2A5E-2244-995E-D6B58E3E96BF}"/>
                </a:ext>
              </a:extLst>
            </p:cNvPr>
            <p:cNvSpPr/>
            <p:nvPr/>
          </p:nvSpPr>
          <p:spPr>
            <a:xfrm>
              <a:off x="2796274" y="3736292"/>
              <a:ext cx="43881" cy="50906"/>
            </a:xfrm>
            <a:prstGeom prst="ellipse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F550924-5033-3644-B26A-F081DF8C45BB}"/>
                </a:ext>
              </a:extLst>
            </p:cNvPr>
            <p:cNvSpPr/>
            <p:nvPr/>
          </p:nvSpPr>
          <p:spPr>
            <a:xfrm>
              <a:off x="3255035" y="3271059"/>
              <a:ext cx="43881" cy="50906"/>
            </a:xfrm>
            <a:prstGeom prst="ellipse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96D13DAE-AF85-8145-9CD2-6307F3AA70D7}"/>
                </a:ext>
              </a:extLst>
            </p:cNvPr>
            <p:cNvSpPr/>
            <p:nvPr/>
          </p:nvSpPr>
          <p:spPr>
            <a:xfrm>
              <a:off x="3255035" y="3737706"/>
              <a:ext cx="43881" cy="50906"/>
            </a:xfrm>
            <a:prstGeom prst="ellipse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278E306F-A8A2-E74B-823F-420A9DC5410D}"/>
                </a:ext>
              </a:extLst>
            </p:cNvPr>
            <p:cNvSpPr/>
            <p:nvPr/>
          </p:nvSpPr>
          <p:spPr>
            <a:xfrm>
              <a:off x="3713798" y="3275302"/>
              <a:ext cx="43881" cy="50906"/>
            </a:xfrm>
            <a:prstGeom prst="ellipse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1A782E6-17CF-3D45-BEDA-ECB6337F3755}"/>
                </a:ext>
              </a:extLst>
            </p:cNvPr>
            <p:cNvSpPr/>
            <p:nvPr/>
          </p:nvSpPr>
          <p:spPr>
            <a:xfrm>
              <a:off x="3713798" y="3737706"/>
              <a:ext cx="43881" cy="50906"/>
            </a:xfrm>
            <a:prstGeom prst="ellipse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A09E244D-1483-8640-B38A-8906146A1095}"/>
                </a:ext>
              </a:extLst>
            </p:cNvPr>
            <p:cNvSpPr/>
            <p:nvPr/>
          </p:nvSpPr>
          <p:spPr>
            <a:xfrm>
              <a:off x="4172560" y="3273889"/>
              <a:ext cx="43881" cy="50906"/>
            </a:xfrm>
            <a:prstGeom prst="ellipse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83FD8AF-1DF9-B041-B0BF-419610161F1F}"/>
                </a:ext>
              </a:extLst>
            </p:cNvPr>
            <p:cNvSpPr/>
            <p:nvPr/>
          </p:nvSpPr>
          <p:spPr>
            <a:xfrm>
              <a:off x="4172560" y="3740537"/>
              <a:ext cx="43881" cy="50906"/>
            </a:xfrm>
            <a:prstGeom prst="ellipse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CF91EB9-4F89-B644-A8F1-AD237E547974}"/>
                </a:ext>
              </a:extLst>
            </p:cNvPr>
            <p:cNvCxnSpPr/>
            <p:nvPr/>
          </p:nvCxnSpPr>
          <p:spPr>
            <a:xfrm flipH="1" flipV="1">
              <a:off x="5135401" y="3299427"/>
              <a:ext cx="928161" cy="47513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FBDDDBC-06E9-FA4C-9384-68F2358FAF49}"/>
                </a:ext>
              </a:extLst>
            </p:cNvPr>
            <p:cNvCxnSpPr/>
            <p:nvPr/>
          </p:nvCxnSpPr>
          <p:spPr>
            <a:xfrm flipH="1">
              <a:off x="5129909" y="3287997"/>
              <a:ext cx="928161" cy="47513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3F8F762-7373-5E4B-91CF-FABF48AC8C83}"/>
                </a:ext>
              </a:extLst>
            </p:cNvPr>
            <p:cNvCxnSpPr/>
            <p:nvPr/>
          </p:nvCxnSpPr>
          <p:spPr>
            <a:xfrm flipH="1" flipV="1">
              <a:off x="5581383" y="3287724"/>
              <a:ext cx="479594" cy="50585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6C86FC4-75FE-8B41-BBA1-117D8246E14B}"/>
                </a:ext>
              </a:extLst>
            </p:cNvPr>
            <p:cNvCxnSpPr/>
            <p:nvPr/>
          </p:nvCxnSpPr>
          <p:spPr>
            <a:xfrm flipV="1">
              <a:off x="5578723" y="3290554"/>
              <a:ext cx="479594" cy="50585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7338C75E-DEBE-F646-A405-19E690E54F9E}"/>
                </a:ext>
              </a:extLst>
            </p:cNvPr>
            <p:cNvSpPr/>
            <p:nvPr/>
          </p:nvSpPr>
          <p:spPr>
            <a:xfrm>
              <a:off x="6015674" y="3269033"/>
              <a:ext cx="43881" cy="50906"/>
            </a:xfrm>
            <a:prstGeom prst="ellipse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4F6F636-8271-7143-BA58-E4ED1B1315C7}"/>
                </a:ext>
              </a:extLst>
            </p:cNvPr>
            <p:cNvSpPr/>
            <p:nvPr/>
          </p:nvSpPr>
          <p:spPr>
            <a:xfrm>
              <a:off x="6026657" y="3741394"/>
              <a:ext cx="43881" cy="50906"/>
            </a:xfrm>
            <a:prstGeom prst="ellipse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0943794-B91A-3C46-A7F0-4FEA1CFF704C}"/>
                </a:ext>
              </a:extLst>
            </p:cNvPr>
            <p:cNvCxnSpPr/>
            <p:nvPr/>
          </p:nvCxnSpPr>
          <p:spPr>
            <a:xfrm flipH="1" flipV="1">
              <a:off x="5118494" y="3285884"/>
              <a:ext cx="479594" cy="50585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6295A36-32E9-6941-899A-EFC0AC859842}"/>
                </a:ext>
              </a:extLst>
            </p:cNvPr>
            <p:cNvCxnSpPr/>
            <p:nvPr/>
          </p:nvCxnSpPr>
          <p:spPr>
            <a:xfrm flipV="1">
              <a:off x="5110343" y="3282999"/>
              <a:ext cx="479594" cy="50585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DDB4DCF0-0EDF-2347-93C1-3C4F5FC59E5A}"/>
                </a:ext>
              </a:extLst>
            </p:cNvPr>
            <p:cNvCxnSpPr/>
            <p:nvPr/>
          </p:nvCxnSpPr>
          <p:spPr>
            <a:xfrm flipH="1" flipV="1">
              <a:off x="4662860" y="3301694"/>
              <a:ext cx="928161" cy="47513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FB807DD-A95B-5D4B-853B-2FE4924847E6}"/>
                </a:ext>
              </a:extLst>
            </p:cNvPr>
            <p:cNvCxnSpPr/>
            <p:nvPr/>
          </p:nvCxnSpPr>
          <p:spPr>
            <a:xfrm flipH="1">
              <a:off x="4657368" y="3290264"/>
              <a:ext cx="928161" cy="47513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512A202-5043-504B-AA32-CD2C8D1DA41F}"/>
                </a:ext>
              </a:extLst>
            </p:cNvPr>
            <p:cNvSpPr/>
            <p:nvPr/>
          </p:nvSpPr>
          <p:spPr>
            <a:xfrm>
              <a:off x="5562405" y="3276162"/>
              <a:ext cx="43881" cy="50906"/>
            </a:xfrm>
            <a:prstGeom prst="ellipse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20CC8CA-3A39-8840-9CBC-B81AC9433658}"/>
                </a:ext>
              </a:extLst>
            </p:cNvPr>
            <p:cNvSpPr/>
            <p:nvPr/>
          </p:nvSpPr>
          <p:spPr>
            <a:xfrm>
              <a:off x="5562405" y="3748524"/>
              <a:ext cx="43881" cy="50906"/>
            </a:xfrm>
            <a:prstGeom prst="ellipse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57B680D4-00E5-FE40-8398-4D131EF106A9}"/>
                </a:ext>
              </a:extLst>
            </p:cNvPr>
            <p:cNvSpPr/>
            <p:nvPr/>
          </p:nvSpPr>
          <p:spPr>
            <a:xfrm>
              <a:off x="5090083" y="3271063"/>
              <a:ext cx="43881" cy="50906"/>
            </a:xfrm>
            <a:prstGeom prst="ellipse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C6C6D93E-8638-7747-AF04-C0D98ECC47D2}"/>
                </a:ext>
              </a:extLst>
            </p:cNvPr>
            <p:cNvSpPr/>
            <p:nvPr/>
          </p:nvSpPr>
          <p:spPr>
            <a:xfrm>
              <a:off x="5101066" y="3737709"/>
              <a:ext cx="43881" cy="50906"/>
            </a:xfrm>
            <a:prstGeom prst="ellipse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077B6C03-30D0-4D43-99B4-B3053B7D8CB4}"/>
                </a:ext>
              </a:extLst>
            </p:cNvPr>
            <p:cNvSpPr/>
            <p:nvPr/>
          </p:nvSpPr>
          <p:spPr>
            <a:xfrm>
              <a:off x="4631322" y="3272477"/>
              <a:ext cx="43881" cy="50906"/>
            </a:xfrm>
            <a:prstGeom prst="ellipse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29CA84CB-9879-FE43-B1D5-2537DA94BE0E}"/>
                </a:ext>
              </a:extLst>
            </p:cNvPr>
            <p:cNvSpPr/>
            <p:nvPr/>
          </p:nvSpPr>
          <p:spPr>
            <a:xfrm>
              <a:off x="4631322" y="3739124"/>
              <a:ext cx="43881" cy="50906"/>
            </a:xfrm>
            <a:prstGeom prst="ellipse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8AD95C06-78DE-864D-91FF-4B094A87828B}"/>
              </a:ext>
            </a:extLst>
          </p:cNvPr>
          <p:cNvSpPr txBox="1"/>
          <p:nvPr/>
        </p:nvSpPr>
        <p:spPr>
          <a:xfrm>
            <a:off x="3394420" y="2764143"/>
            <a:ext cx="24007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rial" charset="0"/>
                <a:ea typeface="Arial" charset="0"/>
                <a:cs typeface="Arial" charset="0"/>
              </a:rPr>
              <a:t>Strain value per rod for a truss beam with 3 units       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46BDB2F-F06F-BC46-A2E8-89978CBC9BA1}"/>
              </a:ext>
            </a:extLst>
          </p:cNvPr>
          <p:cNvSpPr txBox="1"/>
          <p:nvPr/>
        </p:nvSpPr>
        <p:spPr>
          <a:xfrm>
            <a:off x="5871745" y="1841592"/>
            <a:ext cx="3676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F0000"/>
                </a:solidFill>
                <a:latin typeface="Arial"/>
                <a:cs typeface="Arial"/>
              </a:rPr>
              <a:t> 1.</a:t>
            </a:r>
            <a:r>
              <a:rPr lang="en-US" sz="10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C7BD1764-C9BC-E74C-8A98-E8B1E56E6395}"/>
              </a:ext>
            </a:extLst>
          </p:cNvPr>
          <p:cNvCxnSpPr/>
          <p:nvPr/>
        </p:nvCxnSpPr>
        <p:spPr>
          <a:xfrm flipH="1" flipV="1">
            <a:off x="3730103" y="1492773"/>
            <a:ext cx="1187883" cy="706948"/>
          </a:xfrm>
          <a:prstGeom prst="line">
            <a:avLst/>
          </a:prstGeom>
          <a:ln w="9525" cmpd="sng"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DEBB0D5-12A9-4447-8D3F-6AA5220406AE}"/>
              </a:ext>
            </a:extLst>
          </p:cNvPr>
          <p:cNvCxnSpPr/>
          <p:nvPr/>
        </p:nvCxnSpPr>
        <p:spPr>
          <a:xfrm flipH="1">
            <a:off x="3726679" y="1485921"/>
            <a:ext cx="1187883" cy="706948"/>
          </a:xfrm>
          <a:prstGeom prst="line">
            <a:avLst/>
          </a:prstGeom>
          <a:ln w="9525" cmpd="sng"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9E2EB1F-95D9-774D-999F-DDA1D0DD3AF0}"/>
              </a:ext>
            </a:extLst>
          </p:cNvPr>
          <p:cNvCxnSpPr/>
          <p:nvPr/>
        </p:nvCxnSpPr>
        <p:spPr>
          <a:xfrm flipH="1" flipV="1">
            <a:off x="4304969" y="1478580"/>
            <a:ext cx="1187883" cy="706948"/>
          </a:xfrm>
          <a:prstGeom prst="line">
            <a:avLst/>
          </a:prstGeom>
          <a:ln w="9525" cmpd="sng"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E70CE2E-FFBB-1F47-B905-6E9197DDBC71}"/>
              </a:ext>
            </a:extLst>
          </p:cNvPr>
          <p:cNvCxnSpPr/>
          <p:nvPr/>
        </p:nvCxnSpPr>
        <p:spPr>
          <a:xfrm flipH="1">
            <a:off x="4342658" y="1492704"/>
            <a:ext cx="1142278" cy="703102"/>
          </a:xfrm>
          <a:prstGeom prst="line">
            <a:avLst/>
          </a:prstGeom>
          <a:ln w="9525" cmpd="sng"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E9E4EEC-9D7F-EE4B-B699-8BBB4ADD8022}"/>
              </a:ext>
            </a:extLst>
          </p:cNvPr>
          <p:cNvCxnSpPr/>
          <p:nvPr/>
        </p:nvCxnSpPr>
        <p:spPr>
          <a:xfrm flipH="1" flipV="1">
            <a:off x="4893519" y="1483076"/>
            <a:ext cx="1187883" cy="706948"/>
          </a:xfrm>
          <a:prstGeom prst="line">
            <a:avLst/>
          </a:prstGeom>
          <a:ln w="9525" cmpd="sng"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C7BFF31F-9A67-FF4A-812C-2681673D4440}"/>
              </a:ext>
            </a:extLst>
          </p:cNvPr>
          <p:cNvCxnSpPr/>
          <p:nvPr/>
        </p:nvCxnSpPr>
        <p:spPr>
          <a:xfrm flipH="1">
            <a:off x="4920928" y="1480181"/>
            <a:ext cx="1152047" cy="723548"/>
          </a:xfrm>
          <a:prstGeom prst="line">
            <a:avLst/>
          </a:prstGeom>
          <a:ln w="9525" cmpd="sng"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E63044E-AD78-4345-BFCB-DDBD204331E3}"/>
              </a:ext>
            </a:extLst>
          </p:cNvPr>
          <p:cNvCxnSpPr/>
          <p:nvPr/>
        </p:nvCxnSpPr>
        <p:spPr>
          <a:xfrm flipH="1" flipV="1">
            <a:off x="3134682" y="1486413"/>
            <a:ext cx="1187883" cy="706948"/>
          </a:xfrm>
          <a:prstGeom prst="line">
            <a:avLst/>
          </a:prstGeom>
          <a:ln w="9525" cmpd="sng"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57A575D-D48C-F34C-9911-30851597B832}"/>
              </a:ext>
            </a:extLst>
          </p:cNvPr>
          <p:cNvCxnSpPr/>
          <p:nvPr/>
        </p:nvCxnSpPr>
        <p:spPr>
          <a:xfrm flipH="1">
            <a:off x="3134682" y="1486413"/>
            <a:ext cx="1187883" cy="706948"/>
          </a:xfrm>
          <a:prstGeom prst="line">
            <a:avLst/>
          </a:prstGeom>
          <a:ln w="9525" cmpd="sng"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C1377718-BAB3-8241-A55B-94C28F78DAD9}"/>
              </a:ext>
            </a:extLst>
          </p:cNvPr>
          <p:cNvCxnSpPr/>
          <p:nvPr/>
        </p:nvCxnSpPr>
        <p:spPr>
          <a:xfrm flipH="1" flipV="1">
            <a:off x="4308272" y="1469874"/>
            <a:ext cx="613797" cy="752660"/>
          </a:xfrm>
          <a:prstGeom prst="line">
            <a:avLst/>
          </a:prstGeom>
          <a:ln w="952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ACED7207-BE33-524D-88C1-33B58B61474B}"/>
              </a:ext>
            </a:extLst>
          </p:cNvPr>
          <p:cNvCxnSpPr/>
          <p:nvPr/>
        </p:nvCxnSpPr>
        <p:spPr>
          <a:xfrm flipV="1">
            <a:off x="4311741" y="1470653"/>
            <a:ext cx="613797" cy="752660"/>
          </a:xfrm>
          <a:prstGeom prst="line">
            <a:avLst/>
          </a:prstGeom>
          <a:ln w="952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5B7D0BE0-E147-034B-982D-E2AFD4F94381}"/>
              </a:ext>
            </a:extLst>
          </p:cNvPr>
          <p:cNvCxnSpPr/>
          <p:nvPr/>
        </p:nvCxnSpPr>
        <p:spPr>
          <a:xfrm flipH="1" flipV="1">
            <a:off x="4896761" y="1469874"/>
            <a:ext cx="613797" cy="752660"/>
          </a:xfrm>
          <a:prstGeom prst="line">
            <a:avLst/>
          </a:prstGeom>
          <a:ln w="952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0CFFBBC3-5161-E944-8AAC-984A8B37052E}"/>
              </a:ext>
            </a:extLst>
          </p:cNvPr>
          <p:cNvCxnSpPr/>
          <p:nvPr/>
        </p:nvCxnSpPr>
        <p:spPr>
          <a:xfrm flipV="1">
            <a:off x="4893311" y="1464670"/>
            <a:ext cx="613797" cy="752660"/>
          </a:xfrm>
          <a:prstGeom prst="line">
            <a:avLst/>
          </a:prstGeom>
          <a:ln w="952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7F3170D7-A5DE-7246-9778-C7FF96E51A9B}"/>
              </a:ext>
            </a:extLst>
          </p:cNvPr>
          <p:cNvCxnSpPr/>
          <p:nvPr/>
        </p:nvCxnSpPr>
        <p:spPr>
          <a:xfrm flipH="1" flipV="1">
            <a:off x="5478353" y="1465664"/>
            <a:ext cx="613797" cy="752660"/>
          </a:xfrm>
          <a:prstGeom prst="line">
            <a:avLst/>
          </a:prstGeom>
          <a:ln w="952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450DB2B4-1D50-8B44-BC1F-608724E42FCF}"/>
              </a:ext>
            </a:extLst>
          </p:cNvPr>
          <p:cNvCxnSpPr/>
          <p:nvPr/>
        </p:nvCxnSpPr>
        <p:spPr>
          <a:xfrm flipV="1">
            <a:off x="5474949" y="1469874"/>
            <a:ext cx="613797" cy="752660"/>
          </a:xfrm>
          <a:prstGeom prst="line">
            <a:avLst/>
          </a:prstGeom>
          <a:ln w="952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455F5B2-6F80-D343-8EE7-29EF88AB6B67}"/>
              </a:ext>
            </a:extLst>
          </p:cNvPr>
          <p:cNvCxnSpPr/>
          <p:nvPr/>
        </p:nvCxnSpPr>
        <p:spPr>
          <a:xfrm flipH="1" flipV="1">
            <a:off x="3716423" y="1469874"/>
            <a:ext cx="613797" cy="752660"/>
          </a:xfrm>
          <a:prstGeom prst="line">
            <a:avLst/>
          </a:prstGeom>
          <a:ln w="952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8C507F7F-F492-5840-B5FF-098FA4C73A41}"/>
              </a:ext>
            </a:extLst>
          </p:cNvPr>
          <p:cNvCxnSpPr/>
          <p:nvPr/>
        </p:nvCxnSpPr>
        <p:spPr>
          <a:xfrm flipV="1">
            <a:off x="3723231" y="1465664"/>
            <a:ext cx="613797" cy="752660"/>
          </a:xfrm>
          <a:prstGeom prst="line">
            <a:avLst/>
          </a:prstGeom>
          <a:ln w="952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4E4F80E3-5963-0B4B-B582-683D50F48D44}"/>
              </a:ext>
            </a:extLst>
          </p:cNvPr>
          <p:cNvCxnSpPr/>
          <p:nvPr/>
        </p:nvCxnSpPr>
        <p:spPr>
          <a:xfrm>
            <a:off x="6176444" y="1447219"/>
            <a:ext cx="0" cy="1398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31C56D3D-09C2-A946-B1A3-0594515A485C}"/>
              </a:ext>
            </a:extLst>
          </p:cNvPr>
          <p:cNvCxnSpPr/>
          <p:nvPr/>
        </p:nvCxnSpPr>
        <p:spPr>
          <a:xfrm>
            <a:off x="6183221" y="2084316"/>
            <a:ext cx="0" cy="1326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ED4078E6-A86E-9645-ADC4-EF8322025AC3}"/>
              </a:ext>
            </a:extLst>
          </p:cNvPr>
          <p:cNvSpPr txBox="1"/>
          <p:nvPr/>
        </p:nvSpPr>
        <p:spPr>
          <a:xfrm>
            <a:off x="5731436" y="1344792"/>
            <a:ext cx="3921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7030A0"/>
                </a:solidFill>
                <a:latin typeface="Arial"/>
                <a:cs typeface="Arial"/>
              </a:rPr>
              <a:t>-.5 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B6F0AD4-7E33-2948-BEDE-27C3E80BBBA0}"/>
              </a:ext>
            </a:extLst>
          </p:cNvPr>
          <p:cNvSpPr txBox="1"/>
          <p:nvPr/>
        </p:nvSpPr>
        <p:spPr>
          <a:xfrm>
            <a:off x="5891704" y="1573822"/>
            <a:ext cx="3671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F0000"/>
                </a:solidFill>
                <a:latin typeface="Arial"/>
                <a:cs typeface="Arial"/>
              </a:rPr>
              <a:t>-1. 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37C3A23-2A4D-434B-A46B-A0ABEB5CC612}"/>
              </a:ext>
            </a:extLst>
          </p:cNvPr>
          <p:cNvSpPr txBox="1"/>
          <p:nvPr/>
        </p:nvSpPr>
        <p:spPr>
          <a:xfrm>
            <a:off x="5746109" y="2106592"/>
            <a:ext cx="3131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7030A0"/>
                </a:solidFill>
                <a:latin typeface="Arial"/>
                <a:cs typeface="Arial"/>
              </a:rPr>
              <a:t>.5 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36C05A2-C783-5745-9E3F-B4475769CFFF}"/>
              </a:ext>
            </a:extLst>
          </p:cNvPr>
          <p:cNvSpPr txBox="1"/>
          <p:nvPr/>
        </p:nvSpPr>
        <p:spPr>
          <a:xfrm>
            <a:off x="5332767" y="1876826"/>
            <a:ext cx="273907" cy="22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rgbClr val="FF0000"/>
                </a:solidFill>
                <a:latin typeface="Arial"/>
                <a:cs typeface="Arial"/>
              </a:rPr>
              <a:t>3.</a:t>
            </a:r>
            <a:r>
              <a:rPr lang="en-US" sz="1000">
                <a:solidFill>
                  <a:srgbClr val="FF0000"/>
                </a:solidFill>
                <a:latin typeface="Arial"/>
                <a:cs typeface="Arial"/>
              </a:rPr>
              <a:t> </a:t>
            </a:r>
            <a:endParaRPr lang="en-US" sz="10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AA9EA01-5E08-9245-AE9B-1599BB951962}"/>
              </a:ext>
            </a:extLst>
          </p:cNvPr>
          <p:cNvSpPr txBox="1"/>
          <p:nvPr/>
        </p:nvSpPr>
        <p:spPr>
          <a:xfrm>
            <a:off x="5310168" y="1560041"/>
            <a:ext cx="3242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rgbClr val="FF0000"/>
                </a:solidFill>
                <a:latin typeface="Arial"/>
                <a:cs typeface="Arial"/>
              </a:rPr>
              <a:t>-3</a:t>
            </a:r>
            <a:r>
              <a:rPr lang="en-US" sz="800" dirty="0">
                <a:solidFill>
                  <a:srgbClr val="FF0000"/>
                </a:solidFill>
                <a:latin typeface="Arial"/>
                <a:cs typeface="Arial"/>
              </a:rPr>
              <a:t>. 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823D144-D674-2743-8BBC-9D83AF0FD647}"/>
              </a:ext>
            </a:extLst>
          </p:cNvPr>
          <p:cNvSpPr txBox="1"/>
          <p:nvPr/>
        </p:nvSpPr>
        <p:spPr>
          <a:xfrm>
            <a:off x="4699753" y="1872495"/>
            <a:ext cx="3157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F0000"/>
                </a:solidFill>
                <a:latin typeface="Arial"/>
                <a:cs typeface="Arial"/>
              </a:rPr>
              <a:t> 7.</a:t>
            </a:r>
            <a:r>
              <a:rPr lang="en-US" sz="10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AEF33A4-5855-5D47-9310-2680E075D13D}"/>
              </a:ext>
            </a:extLst>
          </p:cNvPr>
          <p:cNvSpPr txBox="1"/>
          <p:nvPr/>
        </p:nvSpPr>
        <p:spPr>
          <a:xfrm>
            <a:off x="4727658" y="1574413"/>
            <a:ext cx="313354" cy="19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F0000"/>
                </a:solidFill>
                <a:latin typeface="Arial"/>
                <a:cs typeface="Arial"/>
              </a:rPr>
              <a:t>-7. 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DB72A00-2081-1C4E-83B9-DE8F7D29C115}"/>
              </a:ext>
            </a:extLst>
          </p:cNvPr>
          <p:cNvSpPr txBox="1"/>
          <p:nvPr/>
        </p:nvSpPr>
        <p:spPr>
          <a:xfrm>
            <a:off x="4122520" y="1867639"/>
            <a:ext cx="367685" cy="22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rgbClr val="FF0000"/>
                </a:solidFill>
                <a:latin typeface="Arial"/>
                <a:cs typeface="Arial"/>
              </a:rPr>
              <a:t>13.</a:t>
            </a:r>
            <a:r>
              <a:rPr lang="en-US" sz="1000">
                <a:solidFill>
                  <a:srgbClr val="FF0000"/>
                </a:solidFill>
                <a:latin typeface="Arial"/>
                <a:cs typeface="Arial"/>
              </a:rPr>
              <a:t> </a:t>
            </a:r>
            <a:endParaRPr lang="en-US" sz="10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B298E7E1-C960-BD40-97FC-E950D4904706}"/>
              </a:ext>
            </a:extLst>
          </p:cNvPr>
          <p:cNvSpPr txBox="1"/>
          <p:nvPr/>
        </p:nvSpPr>
        <p:spPr>
          <a:xfrm>
            <a:off x="4120982" y="1579253"/>
            <a:ext cx="4042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F0000"/>
                </a:solidFill>
                <a:latin typeface="Arial"/>
                <a:cs typeface="Arial"/>
              </a:rPr>
              <a:t>-13. 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CA13BF0-1649-7E4B-8599-0116F508001B}"/>
              </a:ext>
            </a:extLst>
          </p:cNvPr>
          <p:cNvSpPr txBox="1"/>
          <p:nvPr/>
        </p:nvSpPr>
        <p:spPr>
          <a:xfrm>
            <a:off x="5201955" y="1336189"/>
            <a:ext cx="3011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7030A0"/>
                </a:solidFill>
                <a:latin typeface="Arial"/>
                <a:cs typeface="Arial"/>
              </a:rPr>
              <a:t>-2 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F4BDBC0-9BF8-8F49-A79C-FC195A8F77A4}"/>
              </a:ext>
            </a:extLst>
          </p:cNvPr>
          <p:cNvSpPr txBox="1"/>
          <p:nvPr/>
        </p:nvSpPr>
        <p:spPr>
          <a:xfrm>
            <a:off x="5195728" y="2104077"/>
            <a:ext cx="2882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rgbClr val="7030A0"/>
                </a:solidFill>
                <a:latin typeface="Arial"/>
                <a:cs typeface="Arial"/>
              </a:rPr>
              <a:t>2 </a:t>
            </a:r>
            <a:endParaRPr lang="en-US" sz="900" b="1" dirty="0">
              <a:solidFill>
                <a:srgbClr val="7030A0"/>
              </a:solidFill>
              <a:latin typeface="Arial"/>
              <a:cs typeface="Arial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3A561BA-7A86-E548-9277-EF8742612ECB}"/>
              </a:ext>
            </a:extLst>
          </p:cNvPr>
          <p:cNvSpPr txBox="1"/>
          <p:nvPr/>
        </p:nvSpPr>
        <p:spPr>
          <a:xfrm>
            <a:off x="4527055" y="1337632"/>
            <a:ext cx="4403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7030A0"/>
                </a:solidFill>
                <a:latin typeface="Arial"/>
                <a:cs typeface="Arial"/>
              </a:rPr>
              <a:t>-4.5 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28DB7380-28C5-2447-AAF2-67036F3840DA}"/>
              </a:ext>
            </a:extLst>
          </p:cNvPr>
          <p:cNvSpPr txBox="1"/>
          <p:nvPr/>
        </p:nvSpPr>
        <p:spPr>
          <a:xfrm>
            <a:off x="4554134" y="2095355"/>
            <a:ext cx="3676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7030A0"/>
                </a:solidFill>
                <a:latin typeface="Arial"/>
                <a:cs typeface="Arial"/>
              </a:rPr>
              <a:t>4.5 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E0A90171-F4BC-CC4F-A8DD-972180D9D951}"/>
              </a:ext>
            </a:extLst>
          </p:cNvPr>
          <p:cNvSpPr txBox="1"/>
          <p:nvPr/>
        </p:nvSpPr>
        <p:spPr>
          <a:xfrm>
            <a:off x="4052371" y="1323123"/>
            <a:ext cx="3011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7030A0"/>
                </a:solidFill>
                <a:latin typeface="Arial"/>
                <a:cs typeface="Arial"/>
              </a:rPr>
              <a:t>-8 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09AAE220-6B07-9440-8F9D-965849A35772}"/>
              </a:ext>
            </a:extLst>
          </p:cNvPr>
          <p:cNvSpPr txBox="1"/>
          <p:nvPr/>
        </p:nvSpPr>
        <p:spPr>
          <a:xfrm>
            <a:off x="4052453" y="2087440"/>
            <a:ext cx="274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7030A0"/>
                </a:solidFill>
                <a:latin typeface="Arial"/>
                <a:cs typeface="Arial"/>
              </a:rPr>
              <a:t>8 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FAC4C8E-746E-D947-9390-5B36A7031798}"/>
              </a:ext>
            </a:extLst>
          </p:cNvPr>
          <p:cNvSpPr txBox="1"/>
          <p:nvPr/>
        </p:nvSpPr>
        <p:spPr>
          <a:xfrm>
            <a:off x="1239554" y="1297535"/>
            <a:ext cx="565308" cy="336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latin typeface="Arial"/>
                <a:cs typeface="Arial"/>
              </a:rPr>
              <a:t>* Multiply all long rod  values by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D5E9C111-E15A-D947-BAFB-5D7E3141B6C9}"/>
              </a:ext>
            </a:extLst>
          </p:cNvPr>
          <p:cNvSpPr txBox="1"/>
          <p:nvPr/>
        </p:nvSpPr>
        <p:spPr>
          <a:xfrm>
            <a:off x="1265273" y="1756487"/>
            <a:ext cx="546594" cy="336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latin typeface="Arial"/>
                <a:cs typeface="Arial"/>
              </a:rPr>
              <a:t>* Multiply all short rod   </a:t>
            </a:r>
          </a:p>
          <a:p>
            <a:r>
              <a:rPr lang="en-US" sz="600" dirty="0">
                <a:latin typeface="Arial"/>
                <a:cs typeface="Arial"/>
              </a:rPr>
              <a:t>values by 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043000FA-2485-1444-AA0A-840DB74CDFBF}"/>
              </a:ext>
            </a:extLst>
          </p:cNvPr>
          <p:cNvSpPr txBox="1"/>
          <p:nvPr/>
        </p:nvSpPr>
        <p:spPr>
          <a:xfrm>
            <a:off x="3586930" y="959331"/>
            <a:ext cx="24480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rial" charset="0"/>
                <a:ea typeface="Arial" charset="0"/>
                <a:cs typeface="Arial" charset="0"/>
              </a:rPr>
              <a:t>Strain value per rod for a truss beam with 2 units        </a:t>
            </a: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0A691A0E-3B4A-7741-A25F-6B6A40AF6F04}"/>
              </a:ext>
            </a:extLst>
          </p:cNvPr>
          <p:cNvSpPr/>
          <p:nvPr/>
        </p:nvSpPr>
        <p:spPr>
          <a:xfrm>
            <a:off x="3114074" y="1467733"/>
            <a:ext cx="49952" cy="49952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864C70C9-2D81-6B45-AF7B-FB485E0C585C}"/>
              </a:ext>
            </a:extLst>
          </p:cNvPr>
          <p:cNvSpPr/>
          <p:nvPr/>
        </p:nvSpPr>
        <p:spPr>
          <a:xfrm>
            <a:off x="3705077" y="1466019"/>
            <a:ext cx="49952" cy="49952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91D0AD34-22D5-D840-A846-5B79095AB738}"/>
              </a:ext>
            </a:extLst>
          </p:cNvPr>
          <p:cNvSpPr/>
          <p:nvPr/>
        </p:nvSpPr>
        <p:spPr>
          <a:xfrm>
            <a:off x="4299505" y="1464304"/>
            <a:ext cx="49952" cy="49952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C1A2F3DA-39CD-7F46-B8B8-7E789FF5B333}"/>
              </a:ext>
            </a:extLst>
          </p:cNvPr>
          <p:cNvSpPr/>
          <p:nvPr/>
        </p:nvSpPr>
        <p:spPr>
          <a:xfrm>
            <a:off x="4887081" y="1462590"/>
            <a:ext cx="49952" cy="49952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CA354CB5-AB24-AC41-900E-F3DD76C5F485}"/>
              </a:ext>
            </a:extLst>
          </p:cNvPr>
          <p:cNvSpPr/>
          <p:nvPr/>
        </p:nvSpPr>
        <p:spPr>
          <a:xfrm>
            <a:off x="5467805" y="1460876"/>
            <a:ext cx="49952" cy="49952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4A7F4391-4982-BF4A-B8A0-3DF0C3BB4854}"/>
              </a:ext>
            </a:extLst>
          </p:cNvPr>
          <p:cNvSpPr/>
          <p:nvPr/>
        </p:nvSpPr>
        <p:spPr>
          <a:xfrm>
            <a:off x="6051955" y="1459161"/>
            <a:ext cx="49952" cy="49952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B0AEC886-5352-A846-A058-FC19B7772817}"/>
              </a:ext>
            </a:extLst>
          </p:cNvPr>
          <p:cNvSpPr/>
          <p:nvPr/>
        </p:nvSpPr>
        <p:spPr>
          <a:xfrm>
            <a:off x="3122638" y="2171797"/>
            <a:ext cx="49952" cy="49952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3802796F-66FD-A44B-BF76-FACE84426DE3}"/>
              </a:ext>
            </a:extLst>
          </p:cNvPr>
          <p:cNvSpPr/>
          <p:nvPr/>
        </p:nvSpPr>
        <p:spPr>
          <a:xfrm>
            <a:off x="3710214" y="2180361"/>
            <a:ext cx="49952" cy="49952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B64E0453-6D81-974D-ACB3-D9AEEAD390C3}"/>
              </a:ext>
            </a:extLst>
          </p:cNvPr>
          <p:cNvSpPr/>
          <p:nvPr/>
        </p:nvSpPr>
        <p:spPr>
          <a:xfrm>
            <a:off x="4304643" y="2178646"/>
            <a:ext cx="49952" cy="49952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9B76BDFD-F6C2-1A43-9B69-BDA6591A2466}"/>
              </a:ext>
            </a:extLst>
          </p:cNvPr>
          <p:cNvSpPr/>
          <p:nvPr/>
        </p:nvSpPr>
        <p:spPr>
          <a:xfrm>
            <a:off x="4892219" y="2176932"/>
            <a:ext cx="49952" cy="49952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FDF74E03-FF10-CF4E-9A25-312B67CCBF67}"/>
              </a:ext>
            </a:extLst>
          </p:cNvPr>
          <p:cNvSpPr/>
          <p:nvPr/>
        </p:nvSpPr>
        <p:spPr>
          <a:xfrm>
            <a:off x="5472943" y="2175218"/>
            <a:ext cx="49952" cy="49952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AE095557-53D2-E646-9E58-4258B9E6794A}"/>
              </a:ext>
            </a:extLst>
          </p:cNvPr>
          <p:cNvSpPr/>
          <p:nvPr/>
        </p:nvSpPr>
        <p:spPr>
          <a:xfrm>
            <a:off x="6057093" y="2173503"/>
            <a:ext cx="49952" cy="49952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F6B76C17-A590-D048-A8C8-35588D38C21B}"/>
              </a:ext>
            </a:extLst>
          </p:cNvPr>
          <p:cNvGrpSpPr/>
          <p:nvPr/>
        </p:nvGrpSpPr>
        <p:grpSpPr>
          <a:xfrm>
            <a:off x="1800514" y="1985508"/>
            <a:ext cx="398307" cy="266211"/>
            <a:chOff x="7377062" y="3462403"/>
            <a:chExt cx="458680" cy="292388"/>
          </a:xfrm>
        </p:grpSpPr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C932B31-A7F6-5946-8B92-B5C92292BDAA}"/>
                </a:ext>
              </a:extLst>
            </p:cNvPr>
            <p:cNvCxnSpPr/>
            <p:nvPr/>
          </p:nvCxnSpPr>
          <p:spPr>
            <a:xfrm>
              <a:off x="7560239" y="3512494"/>
              <a:ext cx="147759" cy="0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22E4682E-8371-B243-B286-DA90F9FE071D}"/>
                </a:ext>
              </a:extLst>
            </p:cNvPr>
            <p:cNvSpPr/>
            <p:nvPr/>
          </p:nvSpPr>
          <p:spPr>
            <a:xfrm>
              <a:off x="7377062" y="3462403"/>
              <a:ext cx="442929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300" dirty="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</a:rPr>
                <a:t>√ </a:t>
              </a:r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57806132-1B6E-4243-ADD4-6BF14C947E6D}"/>
                </a:ext>
              </a:extLst>
            </p:cNvPr>
            <p:cNvSpPr/>
            <p:nvPr/>
          </p:nvSpPr>
          <p:spPr>
            <a:xfrm>
              <a:off x="7493934" y="3463183"/>
              <a:ext cx="34180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dirty="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</a:rPr>
                <a:t>2</a:t>
              </a: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DEFF28D2-3E94-374E-9FF3-F99BAF17A6C9}"/>
              </a:ext>
            </a:extLst>
          </p:cNvPr>
          <p:cNvGrpSpPr/>
          <p:nvPr/>
        </p:nvGrpSpPr>
        <p:grpSpPr>
          <a:xfrm>
            <a:off x="1804862" y="1303311"/>
            <a:ext cx="396102" cy="266211"/>
            <a:chOff x="7377062" y="3462403"/>
            <a:chExt cx="456141" cy="292388"/>
          </a:xfrm>
        </p:grpSpPr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9DD59021-F8B2-2B48-8148-8849990A2A58}"/>
                </a:ext>
              </a:extLst>
            </p:cNvPr>
            <p:cNvCxnSpPr/>
            <p:nvPr/>
          </p:nvCxnSpPr>
          <p:spPr>
            <a:xfrm>
              <a:off x="7560239" y="3512494"/>
              <a:ext cx="147759" cy="0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FDDF6CCB-02EE-A841-9F79-2239BCA1AAEB}"/>
                </a:ext>
              </a:extLst>
            </p:cNvPr>
            <p:cNvSpPr/>
            <p:nvPr/>
          </p:nvSpPr>
          <p:spPr>
            <a:xfrm>
              <a:off x="7377062" y="3462403"/>
              <a:ext cx="442929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300" dirty="0">
                  <a:solidFill>
                    <a:srgbClr val="7030A0"/>
                  </a:solidFill>
                  <a:latin typeface="Arial" charset="0"/>
                  <a:ea typeface="Arial" charset="0"/>
                  <a:cs typeface="Arial" charset="0"/>
                </a:rPr>
                <a:t>√ </a:t>
              </a: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A2466B8B-AD72-BB42-BCA5-40C48454755A}"/>
                </a:ext>
              </a:extLst>
            </p:cNvPr>
            <p:cNvSpPr/>
            <p:nvPr/>
          </p:nvSpPr>
          <p:spPr>
            <a:xfrm>
              <a:off x="7491395" y="3462860"/>
              <a:ext cx="34180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dirty="0">
                  <a:solidFill>
                    <a:srgbClr val="7030A0"/>
                  </a:solidFill>
                  <a:latin typeface="Arial" charset="0"/>
                  <a:ea typeface="Arial" charset="0"/>
                  <a:cs typeface="Arial" charset="0"/>
                </a:rPr>
                <a:t>5</a:t>
              </a:r>
            </a:p>
          </p:txBody>
        </p:sp>
      </p:grpSp>
      <p:sp>
        <p:nvSpPr>
          <p:cNvPr id="135" name="TextBox 134">
            <a:extLst>
              <a:ext uri="{FF2B5EF4-FFF2-40B4-BE49-F238E27FC236}">
                <a16:creationId xmlns:a16="http://schemas.microsoft.com/office/drawing/2014/main" id="{83ABA412-28DE-9840-8674-C1D5652BD8EC}"/>
              </a:ext>
            </a:extLst>
          </p:cNvPr>
          <p:cNvSpPr txBox="1"/>
          <p:nvPr/>
        </p:nvSpPr>
        <p:spPr>
          <a:xfrm>
            <a:off x="5939599" y="3541954"/>
            <a:ext cx="31158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lang="en-US" sz="600" dirty="0">
                <a:solidFill>
                  <a:srgbClr val="FF0000"/>
                </a:solidFill>
                <a:latin typeface="Arial"/>
                <a:cs typeface="Arial"/>
              </a:rPr>
              <a:t>5 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FE5178A5-7308-F042-9A5A-1A3D3CAD6412}"/>
              </a:ext>
            </a:extLst>
          </p:cNvPr>
          <p:cNvSpPr txBox="1"/>
          <p:nvPr/>
        </p:nvSpPr>
        <p:spPr>
          <a:xfrm>
            <a:off x="5707376" y="3108347"/>
            <a:ext cx="3460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7030A0"/>
                </a:solidFill>
                <a:latin typeface="Arial"/>
                <a:cs typeface="Arial"/>
              </a:rPr>
              <a:t>-.5 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E628E322-A45D-3740-BA8B-9B42A3BA650E}"/>
              </a:ext>
            </a:extLst>
          </p:cNvPr>
          <p:cNvSpPr txBox="1"/>
          <p:nvPr/>
        </p:nvSpPr>
        <p:spPr>
          <a:xfrm>
            <a:off x="5922328" y="3348640"/>
            <a:ext cx="31822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FF0000"/>
                </a:solidFill>
                <a:latin typeface="Arial"/>
                <a:cs typeface="Arial"/>
              </a:rPr>
              <a:t>-.5 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1D24C1EB-10EA-A74F-A3A5-CD49C9E59E26}"/>
              </a:ext>
            </a:extLst>
          </p:cNvPr>
          <p:cNvSpPr txBox="1"/>
          <p:nvPr/>
        </p:nvSpPr>
        <p:spPr>
          <a:xfrm>
            <a:off x="5719011" y="3756910"/>
            <a:ext cx="3603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7030A0"/>
                </a:solidFill>
                <a:latin typeface="Arial"/>
                <a:cs typeface="Arial"/>
              </a:rPr>
              <a:t>.5 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BD460C5F-4E95-E84D-8D64-7F1216CFD634}"/>
              </a:ext>
            </a:extLst>
          </p:cNvPr>
          <p:cNvSpPr txBox="1"/>
          <p:nvPr/>
        </p:nvSpPr>
        <p:spPr>
          <a:xfrm>
            <a:off x="5474663" y="3568476"/>
            <a:ext cx="27390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rgbClr val="FF0000"/>
                </a:solidFill>
                <a:latin typeface="Arial"/>
                <a:cs typeface="Arial"/>
              </a:rPr>
              <a:t>3. </a:t>
            </a:r>
            <a:endParaRPr lang="en-US" sz="6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33AFB9EB-B1C5-F14A-8D04-E25D87D2130A}"/>
              </a:ext>
            </a:extLst>
          </p:cNvPr>
          <p:cNvSpPr txBox="1"/>
          <p:nvPr/>
        </p:nvSpPr>
        <p:spPr>
          <a:xfrm>
            <a:off x="5433655" y="3335750"/>
            <a:ext cx="29471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FF0000"/>
                </a:solidFill>
                <a:latin typeface="Arial"/>
                <a:cs typeface="Arial"/>
              </a:rPr>
              <a:t>-3. 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D751EC3A-DE9E-1B4A-B5D7-C20C6704598C}"/>
              </a:ext>
            </a:extLst>
          </p:cNvPr>
          <p:cNvSpPr txBox="1"/>
          <p:nvPr/>
        </p:nvSpPr>
        <p:spPr>
          <a:xfrm>
            <a:off x="4972403" y="3557064"/>
            <a:ext cx="26946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FF0000"/>
                </a:solidFill>
                <a:latin typeface="Arial"/>
                <a:cs typeface="Arial"/>
              </a:rPr>
              <a:t>7. 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BB4518B4-CCC2-0A4E-8930-7B386FE971B1}"/>
              </a:ext>
            </a:extLst>
          </p:cNvPr>
          <p:cNvSpPr txBox="1"/>
          <p:nvPr/>
        </p:nvSpPr>
        <p:spPr>
          <a:xfrm>
            <a:off x="4968179" y="3323013"/>
            <a:ext cx="31335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FF0000"/>
                </a:solidFill>
                <a:latin typeface="Arial"/>
                <a:cs typeface="Arial"/>
              </a:rPr>
              <a:t>-7. 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DB290549-5F41-EC4C-8A29-851C93B1CC1A}"/>
              </a:ext>
            </a:extLst>
          </p:cNvPr>
          <p:cNvSpPr txBox="1"/>
          <p:nvPr/>
        </p:nvSpPr>
        <p:spPr>
          <a:xfrm>
            <a:off x="4503581" y="3551133"/>
            <a:ext cx="31553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rgbClr val="FF0000"/>
                </a:solidFill>
                <a:latin typeface="Arial"/>
                <a:cs typeface="Arial"/>
              </a:rPr>
              <a:t>13. </a:t>
            </a:r>
            <a:endParaRPr lang="en-US" sz="6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847853DA-F610-6640-ACBF-A77B603BF6FF}"/>
              </a:ext>
            </a:extLst>
          </p:cNvPr>
          <p:cNvSpPr txBox="1"/>
          <p:nvPr/>
        </p:nvSpPr>
        <p:spPr>
          <a:xfrm>
            <a:off x="4483391" y="3343206"/>
            <a:ext cx="34934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FF0000"/>
                </a:solidFill>
                <a:latin typeface="Arial"/>
                <a:cs typeface="Arial"/>
              </a:rPr>
              <a:t>-13. 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2F611FCA-D355-944C-967D-B37D113229D3}"/>
              </a:ext>
            </a:extLst>
          </p:cNvPr>
          <p:cNvSpPr txBox="1"/>
          <p:nvPr/>
        </p:nvSpPr>
        <p:spPr>
          <a:xfrm>
            <a:off x="5284612" y="3093768"/>
            <a:ext cx="3394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7030A0"/>
                </a:solidFill>
                <a:latin typeface="Arial"/>
                <a:cs typeface="Arial"/>
              </a:rPr>
              <a:t>-2 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4A6F7843-1C8A-7E46-8F9D-BEB00AF444F0}"/>
              </a:ext>
            </a:extLst>
          </p:cNvPr>
          <p:cNvSpPr txBox="1"/>
          <p:nvPr/>
        </p:nvSpPr>
        <p:spPr>
          <a:xfrm>
            <a:off x="5313308" y="3754494"/>
            <a:ext cx="3318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>
                <a:solidFill>
                  <a:srgbClr val="7030A0"/>
                </a:solidFill>
                <a:latin typeface="Arial"/>
                <a:cs typeface="Arial"/>
              </a:rPr>
              <a:t>2 </a:t>
            </a:r>
            <a:endParaRPr lang="en-US" sz="800" b="1" dirty="0">
              <a:solidFill>
                <a:srgbClr val="7030A0"/>
              </a:solidFill>
              <a:latin typeface="Arial"/>
              <a:cs typeface="Arial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62DA26AD-3E88-6D42-804B-F4CD42CE4F23}"/>
              </a:ext>
            </a:extLst>
          </p:cNvPr>
          <p:cNvSpPr txBox="1"/>
          <p:nvPr/>
        </p:nvSpPr>
        <p:spPr>
          <a:xfrm>
            <a:off x="4772570" y="3079592"/>
            <a:ext cx="4084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7030A0"/>
                </a:solidFill>
                <a:latin typeface="Arial"/>
                <a:cs typeface="Arial"/>
              </a:rPr>
              <a:t>-4.5 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B0B4B558-F12E-9342-BFDD-DB1BF320AC23}"/>
              </a:ext>
            </a:extLst>
          </p:cNvPr>
          <p:cNvSpPr txBox="1"/>
          <p:nvPr/>
        </p:nvSpPr>
        <p:spPr>
          <a:xfrm>
            <a:off x="4782535" y="3751773"/>
            <a:ext cx="4232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7030A0"/>
                </a:solidFill>
                <a:latin typeface="Arial"/>
                <a:cs typeface="Arial"/>
              </a:rPr>
              <a:t>4.5 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44A378E5-C701-F944-9686-6DD68313AF41}"/>
              </a:ext>
            </a:extLst>
          </p:cNvPr>
          <p:cNvSpPr txBox="1"/>
          <p:nvPr/>
        </p:nvSpPr>
        <p:spPr>
          <a:xfrm>
            <a:off x="4354616" y="3081677"/>
            <a:ext cx="3394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7030A0"/>
                </a:solidFill>
                <a:latin typeface="Arial"/>
                <a:cs typeface="Arial"/>
              </a:rPr>
              <a:t>-8 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6C3B5C89-42A0-3742-BC0D-FF1B125F1BC0}"/>
              </a:ext>
            </a:extLst>
          </p:cNvPr>
          <p:cNvSpPr txBox="1"/>
          <p:nvPr/>
        </p:nvSpPr>
        <p:spPr>
          <a:xfrm>
            <a:off x="4402555" y="3759000"/>
            <a:ext cx="3155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7030A0"/>
                </a:solidFill>
                <a:latin typeface="Arial"/>
                <a:cs typeface="Arial"/>
              </a:rPr>
              <a:t>8 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65B1369C-6DE4-7144-B792-CE901CB4AC91}"/>
              </a:ext>
            </a:extLst>
          </p:cNvPr>
          <p:cNvSpPr txBox="1"/>
          <p:nvPr/>
        </p:nvSpPr>
        <p:spPr>
          <a:xfrm>
            <a:off x="4062654" y="3555213"/>
            <a:ext cx="31553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FF0000"/>
                </a:solidFill>
                <a:latin typeface="Arial"/>
                <a:cs typeface="Arial"/>
              </a:rPr>
              <a:t>21. 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A952218E-EC0B-9742-BA28-09ACBEF0058E}"/>
              </a:ext>
            </a:extLst>
          </p:cNvPr>
          <p:cNvSpPr txBox="1"/>
          <p:nvPr/>
        </p:nvSpPr>
        <p:spPr>
          <a:xfrm>
            <a:off x="4042464" y="3347286"/>
            <a:ext cx="34934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FF0000"/>
                </a:solidFill>
                <a:latin typeface="Arial"/>
                <a:cs typeface="Arial"/>
              </a:rPr>
              <a:t>-21. 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8199C063-6300-1B45-829D-FC11636237FE}"/>
              </a:ext>
            </a:extLst>
          </p:cNvPr>
          <p:cNvSpPr txBox="1"/>
          <p:nvPr/>
        </p:nvSpPr>
        <p:spPr>
          <a:xfrm>
            <a:off x="3816302" y="3085757"/>
            <a:ext cx="4784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>
                <a:solidFill>
                  <a:srgbClr val="7030A0"/>
                </a:solidFill>
                <a:latin typeface="Arial"/>
                <a:cs typeface="Arial"/>
              </a:rPr>
              <a:t>-12.5 </a:t>
            </a:r>
            <a:endParaRPr lang="en-US" sz="800" b="1" dirty="0">
              <a:solidFill>
                <a:srgbClr val="7030A0"/>
              </a:solidFill>
              <a:latin typeface="Arial"/>
              <a:cs typeface="Arial"/>
            </a:endParaRP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13B82B73-302C-554C-9845-0A67004F1721}"/>
              </a:ext>
            </a:extLst>
          </p:cNvPr>
          <p:cNvSpPr txBox="1"/>
          <p:nvPr/>
        </p:nvSpPr>
        <p:spPr>
          <a:xfrm>
            <a:off x="3854776" y="3763080"/>
            <a:ext cx="4282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>
                <a:solidFill>
                  <a:srgbClr val="7030A0"/>
                </a:solidFill>
                <a:latin typeface="Arial"/>
                <a:cs typeface="Arial"/>
              </a:rPr>
              <a:t>12.5 </a:t>
            </a:r>
            <a:endParaRPr lang="en-US" sz="800" b="1" dirty="0">
              <a:solidFill>
                <a:srgbClr val="7030A0"/>
              </a:solidFill>
              <a:latin typeface="Arial"/>
              <a:cs typeface="Arial"/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EF2D596A-BBBE-684C-916D-00C11F89CF8F}"/>
              </a:ext>
            </a:extLst>
          </p:cNvPr>
          <p:cNvSpPr txBox="1"/>
          <p:nvPr/>
        </p:nvSpPr>
        <p:spPr>
          <a:xfrm>
            <a:off x="3611735" y="3549830"/>
            <a:ext cx="31553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FF0000"/>
                </a:solidFill>
                <a:latin typeface="Arial"/>
                <a:cs typeface="Arial"/>
              </a:rPr>
              <a:t>31. 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A8051485-82DF-B747-A64E-864F9E01B291}"/>
              </a:ext>
            </a:extLst>
          </p:cNvPr>
          <p:cNvSpPr txBox="1"/>
          <p:nvPr/>
        </p:nvSpPr>
        <p:spPr>
          <a:xfrm>
            <a:off x="3591545" y="3341903"/>
            <a:ext cx="34934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FF0000"/>
                </a:solidFill>
                <a:latin typeface="Arial"/>
                <a:cs typeface="Arial"/>
              </a:rPr>
              <a:t>-31. 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22740792-66E8-0E45-901E-61BB1ADCE643}"/>
              </a:ext>
            </a:extLst>
          </p:cNvPr>
          <p:cNvSpPr txBox="1"/>
          <p:nvPr/>
        </p:nvSpPr>
        <p:spPr>
          <a:xfrm>
            <a:off x="3394942" y="3079205"/>
            <a:ext cx="3394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7030A0"/>
                </a:solidFill>
                <a:latin typeface="Arial"/>
                <a:cs typeface="Arial"/>
              </a:rPr>
              <a:t>-18 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67B32FEA-CD26-0549-BC8E-5280C58370D9}"/>
              </a:ext>
            </a:extLst>
          </p:cNvPr>
          <p:cNvSpPr txBox="1"/>
          <p:nvPr/>
        </p:nvSpPr>
        <p:spPr>
          <a:xfrm>
            <a:off x="3442881" y="3756528"/>
            <a:ext cx="3155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7030A0"/>
                </a:solidFill>
                <a:latin typeface="Arial"/>
                <a:cs typeface="Arial"/>
              </a:rPr>
              <a:t>18 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0019EC4A-4C24-484C-8325-457AE1536DB5}"/>
              </a:ext>
            </a:extLst>
          </p:cNvPr>
          <p:cNvSpPr txBox="1"/>
          <p:nvPr/>
        </p:nvSpPr>
        <p:spPr>
          <a:xfrm>
            <a:off x="6185686" y="3025775"/>
            <a:ext cx="4395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.5 </a:t>
            </a:r>
            <a:r>
              <a:rPr lang="en-US" sz="800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lbf</a:t>
            </a:r>
            <a:r>
              <a:rPr lang="en-US" sz="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    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C99F04DD-99CB-C645-A3FD-2C0EE71F379C}"/>
              </a:ext>
            </a:extLst>
          </p:cNvPr>
          <p:cNvSpPr txBox="1"/>
          <p:nvPr/>
        </p:nvSpPr>
        <p:spPr>
          <a:xfrm>
            <a:off x="6211168" y="3776195"/>
            <a:ext cx="4395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.5 </a:t>
            </a:r>
            <a:r>
              <a:rPr lang="en-US" sz="800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lbf</a:t>
            </a:r>
            <a:r>
              <a:rPr lang="en-US" sz="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    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9AE624E0-CE16-964F-A64D-80A05716514B}"/>
              </a:ext>
            </a:extLst>
          </p:cNvPr>
          <p:cNvSpPr txBox="1"/>
          <p:nvPr/>
        </p:nvSpPr>
        <p:spPr>
          <a:xfrm>
            <a:off x="6049678" y="1249924"/>
            <a:ext cx="4395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.5 </a:t>
            </a:r>
            <a:r>
              <a:rPr lang="en-US" sz="800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lbf</a:t>
            </a:r>
            <a:r>
              <a:rPr lang="en-US" sz="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    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B4F6A9DD-D8CE-E742-A5AA-062F13E50525}"/>
              </a:ext>
            </a:extLst>
          </p:cNvPr>
          <p:cNvSpPr txBox="1"/>
          <p:nvPr/>
        </p:nvSpPr>
        <p:spPr>
          <a:xfrm>
            <a:off x="6062355" y="1904043"/>
            <a:ext cx="4395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.5 </a:t>
            </a:r>
            <a:r>
              <a:rPr lang="en-US" sz="800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lbf</a:t>
            </a:r>
            <a:r>
              <a:rPr lang="en-US" sz="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    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A6295A0D-6F6C-0B48-BA07-65BF8A65A505}"/>
              </a:ext>
            </a:extLst>
          </p:cNvPr>
          <p:cNvSpPr txBox="1"/>
          <p:nvPr/>
        </p:nvSpPr>
        <p:spPr>
          <a:xfrm rot="16200000">
            <a:off x="150061" y="1545263"/>
            <a:ext cx="7171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charset="0"/>
                <a:ea typeface="Arial" charset="0"/>
                <a:cs typeface="Arial" charset="0"/>
              </a:rPr>
              <a:t>Bending </a:t>
            </a:r>
          </a:p>
        </p:txBody>
      </p:sp>
      <p:pic>
        <p:nvPicPr>
          <p:cNvPr id="184" name="Picture 183">
            <a:extLst>
              <a:ext uri="{FF2B5EF4-FFF2-40B4-BE49-F238E27FC236}">
                <a16:creationId xmlns:a16="http://schemas.microsoft.com/office/drawing/2014/main" id="{07409E0C-1444-E84C-BEA7-DEEAEAB6F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738" y="5208400"/>
            <a:ext cx="224780" cy="224780"/>
          </a:xfrm>
          <a:prstGeom prst="rect">
            <a:avLst/>
          </a:prstGeom>
        </p:spPr>
      </p:pic>
      <p:pic>
        <p:nvPicPr>
          <p:cNvPr id="185" name="Picture 184">
            <a:extLst>
              <a:ext uri="{FF2B5EF4-FFF2-40B4-BE49-F238E27FC236}">
                <a16:creationId xmlns:a16="http://schemas.microsoft.com/office/drawing/2014/main" id="{F4E8B8AC-3E5D-7747-B62F-B1C0DF43D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005" y="5767940"/>
            <a:ext cx="224780" cy="224780"/>
          </a:xfrm>
          <a:prstGeom prst="rect">
            <a:avLst/>
          </a:prstGeom>
        </p:spPr>
      </p:pic>
      <p:sp>
        <p:nvSpPr>
          <p:cNvPr id="186" name="TextBox 185">
            <a:extLst>
              <a:ext uri="{FF2B5EF4-FFF2-40B4-BE49-F238E27FC236}">
                <a16:creationId xmlns:a16="http://schemas.microsoft.com/office/drawing/2014/main" id="{C375781A-C50E-3646-8A1E-17DB76DA97DA}"/>
              </a:ext>
            </a:extLst>
          </p:cNvPr>
          <p:cNvSpPr txBox="1"/>
          <p:nvPr/>
        </p:nvSpPr>
        <p:spPr>
          <a:xfrm>
            <a:off x="1366263" y="5846103"/>
            <a:ext cx="70001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>
                <a:latin typeface="Arial" charset="0"/>
                <a:ea typeface="Arial" charset="0"/>
                <a:cs typeface="Arial" charset="0"/>
              </a:rPr>
              <a:t>Y(n) =    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A45D0209-A6D9-AA44-B3E3-3B0A720628AD}"/>
              </a:ext>
            </a:extLst>
          </p:cNvPr>
          <p:cNvSpPr txBox="1"/>
          <p:nvPr/>
        </p:nvSpPr>
        <p:spPr>
          <a:xfrm>
            <a:off x="3691488" y="5834852"/>
            <a:ext cx="40301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>
                <a:latin typeface="Arial" charset="0"/>
                <a:ea typeface="Arial" charset="0"/>
                <a:cs typeface="Arial" charset="0"/>
              </a:rPr>
              <a:t>n</a:t>
            </a:r>
            <a:r>
              <a:rPr lang="en-US" sz="100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9677EAC0-6464-D044-8677-57B045FC19EB}"/>
              </a:ext>
            </a:extLst>
          </p:cNvPr>
          <p:cNvSpPr txBox="1"/>
          <p:nvPr/>
        </p:nvSpPr>
        <p:spPr>
          <a:xfrm>
            <a:off x="3198411" y="5740925"/>
            <a:ext cx="281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latin typeface="Arial" charset="0"/>
                <a:ea typeface="Arial" charset="0"/>
                <a:cs typeface="Arial" charset="0"/>
              </a:rPr>
              <a:t>5</a:t>
            </a:r>
            <a:r>
              <a:rPr lang="en-US" sz="1200">
                <a:latin typeface="Arial" charset="0"/>
                <a:ea typeface="Arial" charset="0"/>
                <a:cs typeface="Arial" charset="0"/>
              </a:rPr>
              <a:t>  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6BB6864D-2E2F-AC4F-A0EE-D0DB335957F5}"/>
              </a:ext>
            </a:extLst>
          </p:cNvPr>
          <p:cNvSpPr txBox="1"/>
          <p:nvPr/>
        </p:nvSpPr>
        <p:spPr>
          <a:xfrm>
            <a:off x="3319959" y="5823022"/>
            <a:ext cx="281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Arial" charset="0"/>
                <a:ea typeface="Arial" charset="0"/>
                <a:cs typeface="Arial" charset="0"/>
              </a:rPr>
              <a:t>+  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C92B9D1A-68B4-0D4E-9C2E-CF62E32ED985}"/>
              </a:ext>
            </a:extLst>
          </p:cNvPr>
          <p:cNvSpPr txBox="1"/>
          <p:nvPr/>
        </p:nvSpPr>
        <p:spPr>
          <a:xfrm>
            <a:off x="2745579" y="5845124"/>
            <a:ext cx="50177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>
                <a:latin typeface="Arial" charset="0"/>
                <a:ea typeface="Arial" charset="0"/>
                <a:cs typeface="Arial" charset="0"/>
              </a:rPr>
              <a:t>192 </a:t>
            </a:r>
            <a:r>
              <a:rPr lang="en-US" sz="1200">
                <a:latin typeface="Arial" charset="0"/>
                <a:ea typeface="Arial" charset="0"/>
                <a:cs typeface="Arial" charset="0"/>
              </a:rPr>
              <a:t>      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6865DFF2-0B36-6B4E-8F7C-59F2F80D24C1}"/>
              </a:ext>
            </a:extLst>
          </p:cNvPr>
          <p:cNvSpPr txBox="1"/>
          <p:nvPr/>
        </p:nvSpPr>
        <p:spPr>
          <a:xfrm>
            <a:off x="3061988" y="5843995"/>
            <a:ext cx="36405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>
                <a:latin typeface="Arial" charset="0"/>
                <a:ea typeface="Arial" charset="0"/>
                <a:cs typeface="Arial" charset="0"/>
              </a:rPr>
              <a:t>n</a:t>
            </a:r>
            <a:r>
              <a:rPr lang="en-US" sz="100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B65274B5-3946-7D48-BADA-6AFC6989A359}"/>
              </a:ext>
            </a:extLst>
          </p:cNvPr>
          <p:cNvSpPr txBox="1"/>
          <p:nvPr/>
        </p:nvSpPr>
        <p:spPr>
          <a:xfrm>
            <a:off x="3971135" y="5830141"/>
            <a:ext cx="28166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>
                <a:latin typeface="Arial" charset="0"/>
                <a:ea typeface="Arial" charset="0"/>
                <a:cs typeface="Arial" charset="0"/>
              </a:rPr>
              <a:t>+</a:t>
            </a:r>
            <a:r>
              <a:rPr lang="en-US" sz="1200">
                <a:latin typeface="Arial" charset="0"/>
                <a:ea typeface="Arial" charset="0"/>
                <a:cs typeface="Arial" charset="0"/>
              </a:rPr>
              <a:t>  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8BCD1C42-96E4-F54B-AEA3-72E3C309820C}"/>
              </a:ext>
            </a:extLst>
          </p:cNvPr>
          <p:cNvSpPr txBox="1"/>
          <p:nvPr/>
        </p:nvSpPr>
        <p:spPr>
          <a:xfrm>
            <a:off x="1900330" y="5736674"/>
            <a:ext cx="29454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>
                <a:latin typeface="Arial" charset="0"/>
                <a:ea typeface="Arial" charset="0"/>
                <a:cs typeface="Arial" charset="0"/>
              </a:rPr>
              <a:t>P </a:t>
            </a:r>
            <a:r>
              <a:rPr lang="en-US" sz="1200">
                <a:latin typeface="Arial" charset="0"/>
                <a:ea typeface="Arial" charset="0"/>
                <a:cs typeface="Arial" charset="0"/>
              </a:rPr>
              <a:t>      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724B3D9A-EDE8-D344-A6A4-5CEAA0A8D23F}"/>
              </a:ext>
            </a:extLst>
          </p:cNvPr>
          <p:cNvSpPr txBox="1"/>
          <p:nvPr/>
        </p:nvSpPr>
        <p:spPr>
          <a:xfrm>
            <a:off x="1891739" y="5947149"/>
            <a:ext cx="45286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>
                <a:latin typeface="Arial" charset="0"/>
                <a:ea typeface="Arial" charset="0"/>
                <a:cs typeface="Arial" charset="0"/>
              </a:rPr>
              <a:t>EA</a:t>
            </a:r>
            <a:r>
              <a:rPr lang="en-US" sz="1200">
                <a:latin typeface="Arial" charset="0"/>
                <a:ea typeface="Arial" charset="0"/>
                <a:cs typeface="Arial" charset="0"/>
              </a:rPr>
              <a:t>        </a:t>
            </a:r>
          </a:p>
        </p:txBody>
      </p: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880BD961-70C3-5844-96D4-CC27CFB21426}"/>
              </a:ext>
            </a:extLst>
          </p:cNvPr>
          <p:cNvCxnSpPr/>
          <p:nvPr/>
        </p:nvCxnSpPr>
        <p:spPr>
          <a:xfrm>
            <a:off x="1965161" y="5995205"/>
            <a:ext cx="26725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TextBox 195">
            <a:extLst>
              <a:ext uri="{FF2B5EF4-FFF2-40B4-BE49-F238E27FC236}">
                <a16:creationId xmlns:a16="http://schemas.microsoft.com/office/drawing/2014/main" id="{D28E2A2C-D1F7-A543-85EC-46D26F08625E}"/>
              </a:ext>
            </a:extLst>
          </p:cNvPr>
          <p:cNvSpPr txBox="1"/>
          <p:nvPr/>
        </p:nvSpPr>
        <p:spPr>
          <a:xfrm>
            <a:off x="3829159" y="5732931"/>
            <a:ext cx="281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latin typeface="Arial" charset="0"/>
                <a:ea typeface="Arial" charset="0"/>
                <a:cs typeface="Arial" charset="0"/>
              </a:rPr>
              <a:t>3</a:t>
            </a:r>
            <a:r>
              <a:rPr lang="en-US" sz="1200">
                <a:latin typeface="Arial" charset="0"/>
                <a:ea typeface="Arial" charset="0"/>
                <a:cs typeface="Arial" charset="0"/>
              </a:rPr>
              <a:t>  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7C5D6705-A441-9443-80B0-54AAE136ACF4}"/>
              </a:ext>
            </a:extLst>
          </p:cNvPr>
          <p:cNvSpPr txBox="1"/>
          <p:nvPr/>
        </p:nvSpPr>
        <p:spPr>
          <a:xfrm>
            <a:off x="4149642" y="5831624"/>
            <a:ext cx="44617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>
                <a:latin typeface="Arial" charset="0"/>
                <a:ea typeface="Arial" charset="0"/>
                <a:cs typeface="Arial" charset="0"/>
              </a:rPr>
              <a:t>28 </a:t>
            </a:r>
            <a:r>
              <a:rPr lang="en-US" sz="1200">
                <a:latin typeface="Arial" charset="0"/>
                <a:ea typeface="Arial" charset="0"/>
                <a:cs typeface="Arial" charset="0"/>
              </a:rPr>
              <a:t>      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F4E37855-ACF2-3A40-8A2C-751A65C67759}"/>
              </a:ext>
            </a:extLst>
          </p:cNvPr>
          <p:cNvSpPr txBox="1"/>
          <p:nvPr/>
        </p:nvSpPr>
        <p:spPr>
          <a:xfrm>
            <a:off x="4376944" y="5826834"/>
            <a:ext cx="34209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>
                <a:latin typeface="Arial" charset="0"/>
                <a:ea typeface="Arial" charset="0"/>
                <a:cs typeface="Arial" charset="0"/>
              </a:rPr>
              <a:t>n</a:t>
            </a:r>
            <a:r>
              <a:rPr lang="en-US" sz="100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68C4AEBA-2B20-E84D-8EB7-EB071C9DF246}"/>
              </a:ext>
            </a:extLst>
          </p:cNvPr>
          <p:cNvSpPr txBox="1"/>
          <p:nvPr/>
        </p:nvSpPr>
        <p:spPr>
          <a:xfrm>
            <a:off x="3482586" y="5840394"/>
            <a:ext cx="39787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>
                <a:latin typeface="Arial" charset="0"/>
                <a:ea typeface="Arial" charset="0"/>
                <a:cs typeface="Arial" charset="0"/>
              </a:rPr>
              <a:t>80 </a:t>
            </a:r>
            <a:r>
              <a:rPr lang="en-US" sz="1200">
                <a:latin typeface="Arial" charset="0"/>
                <a:ea typeface="Arial" charset="0"/>
                <a:cs typeface="Arial" charset="0"/>
              </a:rPr>
              <a:t>      </a:t>
            </a:r>
          </a:p>
        </p:txBody>
      </p: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83AB6F4C-DDB3-6047-B1DB-9D53FBA33E8E}"/>
              </a:ext>
            </a:extLst>
          </p:cNvPr>
          <p:cNvCxnSpPr/>
          <p:nvPr/>
        </p:nvCxnSpPr>
        <p:spPr>
          <a:xfrm>
            <a:off x="2381249" y="5992119"/>
            <a:ext cx="32537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TextBox 200">
            <a:extLst>
              <a:ext uri="{FF2B5EF4-FFF2-40B4-BE49-F238E27FC236}">
                <a16:creationId xmlns:a16="http://schemas.microsoft.com/office/drawing/2014/main" id="{A3345DD4-527B-004C-857A-0BC8A624E027}"/>
              </a:ext>
            </a:extLst>
          </p:cNvPr>
          <p:cNvSpPr txBox="1"/>
          <p:nvPr/>
        </p:nvSpPr>
        <p:spPr>
          <a:xfrm>
            <a:off x="2340503" y="5956820"/>
            <a:ext cx="45785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>
                <a:latin typeface="Arial" charset="0"/>
                <a:ea typeface="Arial" charset="0"/>
                <a:cs typeface="Arial" charset="0"/>
              </a:rPr>
              <a:t>15</a:t>
            </a:r>
            <a:r>
              <a:rPr lang="en-US" sz="1200">
                <a:latin typeface="Arial" charset="0"/>
                <a:ea typeface="Arial" charset="0"/>
                <a:cs typeface="Arial" charset="0"/>
              </a:rPr>
              <a:t>        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4CA6ECDF-AE97-A846-B82A-AFAFCDBAAAD1}"/>
              </a:ext>
            </a:extLst>
          </p:cNvPr>
          <p:cNvSpPr txBox="1"/>
          <p:nvPr/>
        </p:nvSpPr>
        <p:spPr>
          <a:xfrm>
            <a:off x="6307716" y="5823084"/>
            <a:ext cx="40301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>
                <a:latin typeface="Arial" charset="0"/>
                <a:ea typeface="Arial" charset="0"/>
                <a:cs typeface="Arial" charset="0"/>
              </a:rPr>
              <a:t>n</a:t>
            </a:r>
            <a:r>
              <a:rPr lang="en-US" sz="100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F99D02FC-8E5C-4943-B0BE-E277F53A6F7F}"/>
              </a:ext>
            </a:extLst>
          </p:cNvPr>
          <p:cNvSpPr txBox="1"/>
          <p:nvPr/>
        </p:nvSpPr>
        <p:spPr>
          <a:xfrm>
            <a:off x="5727551" y="5729157"/>
            <a:ext cx="281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latin typeface="Arial" charset="0"/>
                <a:ea typeface="Arial" charset="0"/>
                <a:cs typeface="Arial" charset="0"/>
              </a:rPr>
              <a:t>5</a:t>
            </a:r>
            <a:r>
              <a:rPr lang="en-US" sz="1200">
                <a:latin typeface="Arial" charset="0"/>
                <a:ea typeface="Arial" charset="0"/>
                <a:cs typeface="Arial" charset="0"/>
              </a:rPr>
              <a:t>  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AD0F0536-8014-644A-85E8-B20FCAFA4EBF}"/>
              </a:ext>
            </a:extLst>
          </p:cNvPr>
          <p:cNvSpPr txBox="1"/>
          <p:nvPr/>
        </p:nvSpPr>
        <p:spPr>
          <a:xfrm>
            <a:off x="5863935" y="5817634"/>
            <a:ext cx="28166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>
                <a:latin typeface="Arial" charset="0"/>
                <a:ea typeface="Arial" charset="0"/>
                <a:cs typeface="Arial" charset="0"/>
              </a:rPr>
              <a:t>+</a:t>
            </a:r>
            <a:r>
              <a:rPr lang="en-US" sz="1200">
                <a:latin typeface="Arial" charset="0"/>
                <a:ea typeface="Arial" charset="0"/>
                <a:cs typeface="Arial" charset="0"/>
              </a:rPr>
              <a:t>  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B12A1B10-3B91-CC4F-806D-783A6F248F93}"/>
              </a:ext>
            </a:extLst>
          </p:cNvPr>
          <p:cNvSpPr txBox="1"/>
          <p:nvPr/>
        </p:nvSpPr>
        <p:spPr>
          <a:xfrm>
            <a:off x="5368933" y="5833356"/>
            <a:ext cx="50177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>
                <a:latin typeface="Arial" charset="0"/>
                <a:ea typeface="Arial" charset="0"/>
                <a:cs typeface="Arial" charset="0"/>
              </a:rPr>
              <a:t>96 </a:t>
            </a:r>
            <a:r>
              <a:rPr lang="en-US" sz="1200">
                <a:latin typeface="Arial" charset="0"/>
                <a:ea typeface="Arial" charset="0"/>
                <a:cs typeface="Arial" charset="0"/>
              </a:rPr>
              <a:t>      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A0AE4AB6-BD78-FF4D-9F41-03E81779A5E4}"/>
              </a:ext>
            </a:extLst>
          </p:cNvPr>
          <p:cNvSpPr txBox="1"/>
          <p:nvPr/>
        </p:nvSpPr>
        <p:spPr>
          <a:xfrm>
            <a:off x="5591128" y="5832227"/>
            <a:ext cx="36405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>
                <a:latin typeface="Arial" charset="0"/>
                <a:ea typeface="Arial" charset="0"/>
                <a:cs typeface="Arial" charset="0"/>
              </a:rPr>
              <a:t>n</a:t>
            </a:r>
            <a:r>
              <a:rPr lang="en-US" sz="100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2C2D2C4F-FD1A-E649-AFC1-299C196E413F}"/>
              </a:ext>
            </a:extLst>
          </p:cNvPr>
          <p:cNvSpPr txBox="1"/>
          <p:nvPr/>
        </p:nvSpPr>
        <p:spPr>
          <a:xfrm>
            <a:off x="6609135" y="5818373"/>
            <a:ext cx="28166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>
                <a:latin typeface="Arial" charset="0"/>
                <a:ea typeface="Arial" charset="0"/>
                <a:cs typeface="Arial" charset="0"/>
              </a:rPr>
              <a:t>+</a:t>
            </a:r>
            <a:r>
              <a:rPr lang="en-US" sz="1200">
                <a:latin typeface="Arial" charset="0"/>
                <a:ea typeface="Arial" charset="0"/>
                <a:cs typeface="Arial" charset="0"/>
              </a:rPr>
              <a:t>  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27DB28D7-75A7-B047-B399-9085BA55DFD4}"/>
              </a:ext>
            </a:extLst>
          </p:cNvPr>
          <p:cNvSpPr txBox="1"/>
          <p:nvPr/>
        </p:nvSpPr>
        <p:spPr>
          <a:xfrm>
            <a:off x="6445387" y="5721163"/>
            <a:ext cx="281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latin typeface="Arial" charset="0"/>
                <a:ea typeface="Arial" charset="0"/>
                <a:cs typeface="Arial" charset="0"/>
              </a:rPr>
              <a:t>4</a:t>
            </a:r>
            <a:r>
              <a:rPr lang="en-US" sz="1200">
                <a:latin typeface="Arial" charset="0"/>
                <a:ea typeface="Arial" charset="0"/>
                <a:cs typeface="Arial" charset="0"/>
              </a:rPr>
              <a:t>  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A03F01F3-A59C-5E4C-A2F1-872997E8A2E5}"/>
              </a:ext>
            </a:extLst>
          </p:cNvPr>
          <p:cNvSpPr txBox="1"/>
          <p:nvPr/>
        </p:nvSpPr>
        <p:spPr>
          <a:xfrm>
            <a:off x="6793085" y="5825398"/>
            <a:ext cx="44617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>
                <a:latin typeface="Arial" charset="0"/>
                <a:ea typeface="Arial" charset="0"/>
                <a:cs typeface="Arial" charset="0"/>
              </a:rPr>
              <a:t>40 </a:t>
            </a:r>
            <a:r>
              <a:rPr lang="en-US" sz="1200">
                <a:latin typeface="Arial" charset="0"/>
                <a:ea typeface="Arial" charset="0"/>
                <a:cs typeface="Arial" charset="0"/>
              </a:rPr>
              <a:t>      </a:t>
            </a: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91BC7530-FAA5-714F-942F-E00435053428}"/>
              </a:ext>
            </a:extLst>
          </p:cNvPr>
          <p:cNvSpPr txBox="1"/>
          <p:nvPr/>
        </p:nvSpPr>
        <p:spPr>
          <a:xfrm>
            <a:off x="7020387" y="5820608"/>
            <a:ext cx="34209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>
                <a:latin typeface="Arial" charset="0"/>
                <a:ea typeface="Arial" charset="0"/>
                <a:cs typeface="Arial" charset="0"/>
              </a:rPr>
              <a:t>n</a:t>
            </a:r>
            <a:r>
              <a:rPr lang="en-US" sz="100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45F60D36-54E0-4143-8852-F2530E390146}"/>
              </a:ext>
            </a:extLst>
          </p:cNvPr>
          <p:cNvSpPr txBox="1"/>
          <p:nvPr/>
        </p:nvSpPr>
        <p:spPr>
          <a:xfrm>
            <a:off x="6004274" y="5828626"/>
            <a:ext cx="47619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>
                <a:latin typeface="Arial" charset="0"/>
                <a:ea typeface="Arial" charset="0"/>
                <a:cs typeface="Arial" charset="0"/>
              </a:rPr>
              <a:t>120 </a:t>
            </a:r>
            <a:r>
              <a:rPr lang="en-US" sz="1200">
                <a:latin typeface="Arial" charset="0"/>
                <a:ea typeface="Arial" charset="0"/>
                <a:cs typeface="Arial" charset="0"/>
              </a:rPr>
              <a:t>      </a:t>
            </a:r>
          </a:p>
        </p:txBody>
      </p: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63817DEF-4660-ED4F-8FA4-40A18C2C9A30}"/>
              </a:ext>
            </a:extLst>
          </p:cNvPr>
          <p:cNvCxnSpPr/>
          <p:nvPr/>
        </p:nvCxnSpPr>
        <p:spPr>
          <a:xfrm>
            <a:off x="4982458" y="5980351"/>
            <a:ext cx="32537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TextBox 212">
            <a:extLst>
              <a:ext uri="{FF2B5EF4-FFF2-40B4-BE49-F238E27FC236}">
                <a16:creationId xmlns:a16="http://schemas.microsoft.com/office/drawing/2014/main" id="{D43BFCC2-F2D9-B543-B85F-84884B3729D1}"/>
              </a:ext>
            </a:extLst>
          </p:cNvPr>
          <p:cNvSpPr txBox="1"/>
          <p:nvPr/>
        </p:nvSpPr>
        <p:spPr>
          <a:xfrm>
            <a:off x="4949086" y="5939544"/>
            <a:ext cx="45785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>
                <a:latin typeface="Arial" charset="0"/>
                <a:ea typeface="Arial" charset="0"/>
                <a:cs typeface="Arial" charset="0"/>
              </a:rPr>
              <a:t>30</a:t>
            </a:r>
            <a:r>
              <a:rPr lang="en-US" sz="1200">
                <a:latin typeface="Arial" charset="0"/>
                <a:ea typeface="Arial" charset="0"/>
                <a:cs typeface="Arial" charset="0"/>
              </a:rPr>
              <a:t>        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7A24325B-D537-1349-869A-54AD9863E975}"/>
              </a:ext>
            </a:extLst>
          </p:cNvPr>
          <p:cNvSpPr txBox="1"/>
          <p:nvPr/>
        </p:nvSpPr>
        <p:spPr>
          <a:xfrm>
            <a:off x="7141777" y="5723933"/>
            <a:ext cx="281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latin typeface="Arial" charset="0"/>
                <a:ea typeface="Arial" charset="0"/>
                <a:cs typeface="Arial" charset="0"/>
              </a:rPr>
              <a:t>3</a:t>
            </a:r>
            <a:r>
              <a:rPr lang="en-US" sz="1200">
                <a:latin typeface="Arial" charset="0"/>
                <a:ea typeface="Arial" charset="0"/>
                <a:cs typeface="Arial" charset="0"/>
              </a:rPr>
              <a:t>  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AE6D7E0C-D07E-EF4B-AE99-B9EAD250D332}"/>
              </a:ext>
            </a:extLst>
          </p:cNvPr>
          <p:cNvSpPr txBox="1"/>
          <p:nvPr/>
        </p:nvSpPr>
        <p:spPr>
          <a:xfrm>
            <a:off x="7428285" y="5813681"/>
            <a:ext cx="44617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>
                <a:latin typeface="Arial" charset="0"/>
                <a:ea typeface="Arial" charset="0"/>
                <a:cs typeface="Arial" charset="0"/>
              </a:rPr>
              <a:t>28 </a:t>
            </a:r>
            <a:r>
              <a:rPr lang="en-US" sz="1200">
                <a:latin typeface="Arial" charset="0"/>
                <a:ea typeface="Arial" charset="0"/>
                <a:cs typeface="Arial" charset="0"/>
              </a:rPr>
              <a:t>      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333A10C3-3D6A-9F4A-B262-7466A8953490}"/>
              </a:ext>
            </a:extLst>
          </p:cNvPr>
          <p:cNvSpPr txBox="1"/>
          <p:nvPr/>
        </p:nvSpPr>
        <p:spPr>
          <a:xfrm>
            <a:off x="7655587" y="5808891"/>
            <a:ext cx="2989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>
                <a:latin typeface="Arial" charset="0"/>
                <a:ea typeface="Arial" charset="0"/>
                <a:cs typeface="Arial" charset="0"/>
              </a:rPr>
              <a:t>n</a:t>
            </a:r>
            <a:r>
              <a:rPr lang="en-US" sz="100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093A5F94-CB5B-1848-8327-2EF3F9A3475A}"/>
              </a:ext>
            </a:extLst>
          </p:cNvPr>
          <p:cNvSpPr txBox="1"/>
          <p:nvPr/>
        </p:nvSpPr>
        <p:spPr>
          <a:xfrm>
            <a:off x="7282500" y="5798946"/>
            <a:ext cx="28166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>
                <a:latin typeface="Arial" charset="0"/>
                <a:ea typeface="Arial" charset="0"/>
                <a:cs typeface="Arial" charset="0"/>
              </a:rPr>
              <a:t>-</a:t>
            </a:r>
            <a:r>
              <a:rPr lang="en-US" sz="1200">
                <a:latin typeface="Arial" charset="0"/>
                <a:ea typeface="Arial" charset="0"/>
                <a:cs typeface="Arial" charset="0"/>
              </a:rPr>
              <a:t>  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879B47C9-F581-3D41-AEC8-0103FF349318}"/>
              </a:ext>
            </a:extLst>
          </p:cNvPr>
          <p:cNvSpPr txBox="1"/>
          <p:nvPr/>
        </p:nvSpPr>
        <p:spPr>
          <a:xfrm>
            <a:off x="4865562" y="5728110"/>
            <a:ext cx="32389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>
                <a:latin typeface="Arial" charset="0"/>
                <a:ea typeface="Arial" charset="0"/>
                <a:cs typeface="Arial" charset="0"/>
              </a:rPr>
              <a:t>5 </a:t>
            </a:r>
            <a:r>
              <a:rPr lang="en-US" sz="1200">
                <a:latin typeface="Arial" charset="0"/>
                <a:ea typeface="Arial" charset="0"/>
                <a:cs typeface="Arial" charset="0"/>
              </a:rPr>
              <a:t>      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1FF0F2DB-8B55-8445-A824-D1C4B5C6AAAE}"/>
              </a:ext>
            </a:extLst>
          </p:cNvPr>
          <p:cNvSpPr txBox="1"/>
          <p:nvPr/>
        </p:nvSpPr>
        <p:spPr>
          <a:xfrm>
            <a:off x="4673644" y="5847256"/>
            <a:ext cx="28166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>
                <a:latin typeface="Arial" charset="0"/>
                <a:ea typeface="Arial" charset="0"/>
                <a:cs typeface="Arial" charset="0"/>
              </a:rPr>
              <a:t>+</a:t>
            </a:r>
            <a:r>
              <a:rPr lang="en-US" sz="1200">
                <a:latin typeface="Arial" charset="0"/>
                <a:ea typeface="Arial" charset="0"/>
                <a:cs typeface="Arial" charset="0"/>
              </a:rPr>
              <a:t>  </a:t>
            </a:r>
          </a:p>
        </p:txBody>
      </p: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49FB1621-AF65-3240-9848-40E773811C71}"/>
              </a:ext>
            </a:extLst>
          </p:cNvPr>
          <p:cNvGrpSpPr/>
          <p:nvPr/>
        </p:nvGrpSpPr>
        <p:grpSpPr>
          <a:xfrm>
            <a:off x="4997603" y="5732857"/>
            <a:ext cx="456141" cy="292845"/>
            <a:chOff x="7377062" y="3462403"/>
            <a:chExt cx="456141" cy="292845"/>
          </a:xfrm>
        </p:grpSpPr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11C51764-A4C4-8647-B703-8C76CF1A6A69}"/>
                </a:ext>
              </a:extLst>
            </p:cNvPr>
            <p:cNvCxnSpPr/>
            <p:nvPr/>
          </p:nvCxnSpPr>
          <p:spPr>
            <a:xfrm>
              <a:off x="7554464" y="3516688"/>
              <a:ext cx="147759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6A90E0ED-F1C7-C244-A9B3-3D3020975582}"/>
                </a:ext>
              </a:extLst>
            </p:cNvPr>
            <p:cNvSpPr/>
            <p:nvPr/>
          </p:nvSpPr>
          <p:spPr>
            <a:xfrm>
              <a:off x="7377062" y="3462403"/>
              <a:ext cx="442929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300">
                  <a:latin typeface="Arial" charset="0"/>
                  <a:ea typeface="Arial" charset="0"/>
                  <a:cs typeface="Arial" charset="0"/>
                </a:rPr>
                <a:t>√ </a:t>
              </a:r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1D918135-5FA4-A14A-BE1A-5F7C05795735}"/>
                </a:ext>
              </a:extLst>
            </p:cNvPr>
            <p:cNvSpPr/>
            <p:nvPr/>
          </p:nvSpPr>
          <p:spPr>
            <a:xfrm>
              <a:off x="7491395" y="3462860"/>
              <a:ext cx="341808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300">
                  <a:latin typeface="Arial" charset="0"/>
                  <a:ea typeface="Arial" charset="0"/>
                  <a:cs typeface="Arial" charset="0"/>
                </a:rPr>
                <a:t>5</a:t>
              </a:r>
            </a:p>
          </p:txBody>
        </p:sp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665B769C-5C59-784B-ABA9-ADFE04331376}"/>
              </a:ext>
            </a:extLst>
          </p:cNvPr>
          <p:cNvGrpSpPr/>
          <p:nvPr/>
        </p:nvGrpSpPr>
        <p:grpSpPr>
          <a:xfrm>
            <a:off x="2330465" y="5740366"/>
            <a:ext cx="435051" cy="292845"/>
            <a:chOff x="7377062" y="3462403"/>
            <a:chExt cx="456141" cy="292845"/>
          </a:xfrm>
        </p:grpSpPr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E64D04F2-7500-0D48-9061-9A78E7067BBA}"/>
                </a:ext>
              </a:extLst>
            </p:cNvPr>
            <p:cNvCxnSpPr/>
            <p:nvPr/>
          </p:nvCxnSpPr>
          <p:spPr>
            <a:xfrm>
              <a:off x="7560239" y="3512494"/>
              <a:ext cx="147759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8AC25038-82C2-D248-9DB0-4BD94C63393E}"/>
                </a:ext>
              </a:extLst>
            </p:cNvPr>
            <p:cNvSpPr/>
            <p:nvPr/>
          </p:nvSpPr>
          <p:spPr>
            <a:xfrm>
              <a:off x="7377062" y="3462403"/>
              <a:ext cx="442929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300">
                  <a:latin typeface="Arial" charset="0"/>
                  <a:ea typeface="Arial" charset="0"/>
                  <a:cs typeface="Arial" charset="0"/>
                </a:rPr>
                <a:t>√ </a:t>
              </a:r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21A686B3-81A7-1C4A-A5F7-319558D66FC1}"/>
                </a:ext>
              </a:extLst>
            </p:cNvPr>
            <p:cNvSpPr/>
            <p:nvPr/>
          </p:nvSpPr>
          <p:spPr>
            <a:xfrm>
              <a:off x="7491395" y="3462860"/>
              <a:ext cx="341808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300" dirty="0">
                  <a:latin typeface="Arial" charset="0"/>
                  <a:ea typeface="Arial" charset="0"/>
                  <a:cs typeface="Arial" charset="0"/>
                </a:rPr>
                <a:t>2</a:t>
              </a:r>
            </a:p>
          </p:txBody>
        </p:sp>
      </p:grpSp>
      <p:sp>
        <p:nvSpPr>
          <p:cNvPr id="228" name="TextBox 227">
            <a:extLst>
              <a:ext uri="{FF2B5EF4-FFF2-40B4-BE49-F238E27FC236}">
                <a16:creationId xmlns:a16="http://schemas.microsoft.com/office/drawing/2014/main" id="{0EB7FC40-F4D0-9F4E-AC12-862BF02311A1}"/>
              </a:ext>
            </a:extLst>
          </p:cNvPr>
          <p:cNvSpPr txBox="1"/>
          <p:nvPr/>
        </p:nvSpPr>
        <p:spPr>
          <a:xfrm>
            <a:off x="2225427" y="5738593"/>
            <a:ext cx="33599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>
                <a:latin typeface="Arial" charset="0"/>
                <a:ea typeface="Arial" charset="0"/>
                <a:cs typeface="Arial" charset="0"/>
              </a:rPr>
              <a:t>      </a:t>
            </a:r>
          </a:p>
        </p:txBody>
      </p:sp>
      <p:sp>
        <p:nvSpPr>
          <p:cNvPr id="229" name="Right Bracket 228">
            <a:extLst>
              <a:ext uri="{FF2B5EF4-FFF2-40B4-BE49-F238E27FC236}">
                <a16:creationId xmlns:a16="http://schemas.microsoft.com/office/drawing/2014/main" id="{34CF7796-B200-644C-9E4F-9C26CAD2375B}"/>
              </a:ext>
            </a:extLst>
          </p:cNvPr>
          <p:cNvSpPr/>
          <p:nvPr/>
        </p:nvSpPr>
        <p:spPr>
          <a:xfrm flipH="1">
            <a:off x="2781673" y="5824031"/>
            <a:ext cx="36576" cy="314485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ight Bracket 229">
            <a:extLst>
              <a:ext uri="{FF2B5EF4-FFF2-40B4-BE49-F238E27FC236}">
                <a16:creationId xmlns:a16="http://schemas.microsoft.com/office/drawing/2014/main" id="{2785AEE9-83CF-7D4F-8D77-ECFD1B02CC50}"/>
              </a:ext>
            </a:extLst>
          </p:cNvPr>
          <p:cNvSpPr/>
          <p:nvPr/>
        </p:nvSpPr>
        <p:spPr>
          <a:xfrm>
            <a:off x="4580420" y="5824497"/>
            <a:ext cx="36576" cy="314485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ight Bracket 230">
            <a:extLst>
              <a:ext uri="{FF2B5EF4-FFF2-40B4-BE49-F238E27FC236}">
                <a16:creationId xmlns:a16="http://schemas.microsoft.com/office/drawing/2014/main" id="{C093CFA3-02CC-4242-A63D-1CC26E5AC08C}"/>
              </a:ext>
            </a:extLst>
          </p:cNvPr>
          <p:cNvSpPr/>
          <p:nvPr/>
        </p:nvSpPr>
        <p:spPr>
          <a:xfrm flipH="1">
            <a:off x="5390732" y="5822181"/>
            <a:ext cx="36576" cy="314485"/>
          </a:xfrm>
          <a:prstGeom prst="rightBracket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ight Bracket 231">
            <a:extLst>
              <a:ext uri="{FF2B5EF4-FFF2-40B4-BE49-F238E27FC236}">
                <a16:creationId xmlns:a16="http://schemas.microsoft.com/office/drawing/2014/main" id="{8D47C609-A811-584E-96A1-B4451D506385}"/>
              </a:ext>
            </a:extLst>
          </p:cNvPr>
          <p:cNvSpPr/>
          <p:nvPr/>
        </p:nvSpPr>
        <p:spPr>
          <a:xfrm>
            <a:off x="7872808" y="5824001"/>
            <a:ext cx="36576" cy="314485"/>
          </a:xfrm>
          <a:prstGeom prst="rightBracket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ight Bracket 232">
            <a:extLst>
              <a:ext uri="{FF2B5EF4-FFF2-40B4-BE49-F238E27FC236}">
                <a16:creationId xmlns:a16="http://schemas.microsoft.com/office/drawing/2014/main" id="{95103BA5-04E4-684A-B9D8-7F67CC245CA4}"/>
              </a:ext>
            </a:extLst>
          </p:cNvPr>
          <p:cNvSpPr/>
          <p:nvPr/>
        </p:nvSpPr>
        <p:spPr>
          <a:xfrm flipH="1">
            <a:off x="2300487" y="5745681"/>
            <a:ext cx="47888" cy="457200"/>
          </a:xfrm>
          <a:prstGeom prst="rightBracket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ight Bracket 233">
            <a:extLst>
              <a:ext uri="{FF2B5EF4-FFF2-40B4-BE49-F238E27FC236}">
                <a16:creationId xmlns:a16="http://schemas.microsoft.com/office/drawing/2014/main" id="{B30D3E4D-4EB5-1343-85F6-F79FC2A9FA3D}"/>
              </a:ext>
            </a:extLst>
          </p:cNvPr>
          <p:cNvSpPr/>
          <p:nvPr/>
        </p:nvSpPr>
        <p:spPr>
          <a:xfrm>
            <a:off x="7947740" y="5754482"/>
            <a:ext cx="47888" cy="457200"/>
          </a:xfrm>
          <a:prstGeom prst="rightBracket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42444902-0C46-C44F-8992-FCDD00CFF252}"/>
              </a:ext>
            </a:extLst>
          </p:cNvPr>
          <p:cNvSpPr txBox="1"/>
          <p:nvPr/>
        </p:nvSpPr>
        <p:spPr>
          <a:xfrm>
            <a:off x="7759576" y="4634283"/>
            <a:ext cx="8396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Arial" charset="0"/>
                <a:ea typeface="Arial" charset="0"/>
                <a:cs typeface="Arial" charset="0"/>
              </a:rPr>
              <a:t>Bending Load</a:t>
            </a:r>
            <a:r>
              <a:rPr lang="en-US" sz="1100" dirty="0">
                <a:latin typeface="Arial" charset="0"/>
                <a:ea typeface="Arial" charset="0"/>
                <a:cs typeface="Arial" charset="0"/>
              </a:rPr>
              <a:t>  </a:t>
            </a: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76A892B1-4354-6241-AC13-0E118AC84019}"/>
              </a:ext>
            </a:extLst>
          </p:cNvPr>
          <p:cNvSpPr txBox="1"/>
          <p:nvPr/>
        </p:nvSpPr>
        <p:spPr>
          <a:xfrm>
            <a:off x="6936377" y="4568993"/>
            <a:ext cx="5814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Arial" charset="0"/>
                <a:ea typeface="Arial" charset="0"/>
                <a:cs typeface="Arial" charset="0"/>
              </a:rPr>
              <a:t>P/2</a:t>
            </a:r>
            <a:r>
              <a:rPr lang="en-US" sz="1100">
                <a:latin typeface="Arial" charset="0"/>
                <a:ea typeface="Arial" charset="0"/>
                <a:cs typeface="Arial" charset="0"/>
              </a:rPr>
              <a:t>  </a:t>
            </a: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238A959C-38A4-1044-9298-1F669338953C}"/>
              </a:ext>
            </a:extLst>
          </p:cNvPr>
          <p:cNvSpPr txBox="1"/>
          <p:nvPr/>
        </p:nvSpPr>
        <p:spPr>
          <a:xfrm>
            <a:off x="6932337" y="4928713"/>
            <a:ext cx="4986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charset="0"/>
                <a:ea typeface="Arial" charset="0"/>
                <a:cs typeface="Arial" charset="0"/>
              </a:rPr>
              <a:t>P/2</a:t>
            </a:r>
            <a:r>
              <a:rPr lang="en-US" sz="1100" dirty="0">
                <a:latin typeface="Arial" charset="0"/>
                <a:ea typeface="Arial" charset="0"/>
                <a:cs typeface="Arial" charset="0"/>
              </a:rPr>
              <a:t>  </a:t>
            </a:r>
          </a:p>
        </p:txBody>
      </p:sp>
      <p:cxnSp>
        <p:nvCxnSpPr>
          <p:cNvPr id="300" name="Straight Arrow Connector 299">
            <a:extLst>
              <a:ext uri="{FF2B5EF4-FFF2-40B4-BE49-F238E27FC236}">
                <a16:creationId xmlns:a16="http://schemas.microsoft.com/office/drawing/2014/main" id="{988915ED-FF26-E54A-AD98-27595B291C57}"/>
              </a:ext>
            </a:extLst>
          </p:cNvPr>
          <p:cNvCxnSpPr/>
          <p:nvPr/>
        </p:nvCxnSpPr>
        <p:spPr>
          <a:xfrm>
            <a:off x="6737739" y="4630980"/>
            <a:ext cx="0" cy="1419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Arrow Connector 300">
            <a:extLst>
              <a:ext uri="{FF2B5EF4-FFF2-40B4-BE49-F238E27FC236}">
                <a16:creationId xmlns:a16="http://schemas.microsoft.com/office/drawing/2014/main" id="{601F3837-F128-4F4F-96A4-1BD3B869F5D1}"/>
              </a:ext>
            </a:extLst>
          </p:cNvPr>
          <p:cNvCxnSpPr/>
          <p:nvPr/>
        </p:nvCxnSpPr>
        <p:spPr>
          <a:xfrm>
            <a:off x="6743770" y="4963932"/>
            <a:ext cx="0" cy="1346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2" name="TextBox 301">
            <a:extLst>
              <a:ext uri="{FF2B5EF4-FFF2-40B4-BE49-F238E27FC236}">
                <a16:creationId xmlns:a16="http://schemas.microsoft.com/office/drawing/2014/main" id="{0EFAB312-89E0-8B44-916B-F3601CDDE869}"/>
              </a:ext>
            </a:extLst>
          </p:cNvPr>
          <p:cNvSpPr txBox="1"/>
          <p:nvPr/>
        </p:nvSpPr>
        <p:spPr>
          <a:xfrm>
            <a:off x="4105239" y="5160249"/>
            <a:ext cx="1530674" cy="256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Arial" charset="0"/>
                <a:ea typeface="Arial" charset="0"/>
                <a:cs typeface="Arial" charset="0"/>
              </a:rPr>
              <a:t>Repeating unit  = n </a:t>
            </a:r>
          </a:p>
        </p:txBody>
      </p:sp>
      <p:sp>
        <p:nvSpPr>
          <p:cNvPr id="303" name="Right Brace 302">
            <a:extLst>
              <a:ext uri="{FF2B5EF4-FFF2-40B4-BE49-F238E27FC236}">
                <a16:creationId xmlns:a16="http://schemas.microsoft.com/office/drawing/2014/main" id="{CA282474-FDDF-8B4C-A149-954B78D2AB79}"/>
              </a:ext>
            </a:extLst>
          </p:cNvPr>
          <p:cNvSpPr/>
          <p:nvPr/>
        </p:nvSpPr>
        <p:spPr>
          <a:xfrm rot="5400000">
            <a:off x="6087428" y="4823995"/>
            <a:ext cx="102144" cy="78369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4" name="Straight Arrow Connector 303">
            <a:extLst>
              <a:ext uri="{FF2B5EF4-FFF2-40B4-BE49-F238E27FC236}">
                <a16:creationId xmlns:a16="http://schemas.microsoft.com/office/drawing/2014/main" id="{BF337DD1-DE03-5441-8460-BB44B25567F1}"/>
              </a:ext>
            </a:extLst>
          </p:cNvPr>
          <p:cNvCxnSpPr/>
          <p:nvPr/>
        </p:nvCxnSpPr>
        <p:spPr>
          <a:xfrm flipH="1">
            <a:off x="5539589" y="5298559"/>
            <a:ext cx="595135" cy="0"/>
          </a:xfrm>
          <a:prstGeom prst="straightConnector1">
            <a:avLst/>
          </a:prstGeom>
          <a:ln w="3175">
            <a:solidFill>
              <a:schemeClr val="tx1"/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>
            <a:extLst>
              <a:ext uri="{FF2B5EF4-FFF2-40B4-BE49-F238E27FC236}">
                <a16:creationId xmlns:a16="http://schemas.microsoft.com/office/drawing/2014/main" id="{4C2873CD-14A4-0945-AE1D-E8F4C65C49E9}"/>
              </a:ext>
            </a:extLst>
          </p:cNvPr>
          <p:cNvCxnSpPr/>
          <p:nvPr/>
        </p:nvCxnSpPr>
        <p:spPr>
          <a:xfrm>
            <a:off x="6139663" y="5261983"/>
            <a:ext cx="0" cy="365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6" name="TextBox 305">
            <a:extLst>
              <a:ext uri="{FF2B5EF4-FFF2-40B4-BE49-F238E27FC236}">
                <a16:creationId xmlns:a16="http://schemas.microsoft.com/office/drawing/2014/main" id="{945442F4-B061-2B44-90F7-B234E492999C}"/>
              </a:ext>
            </a:extLst>
          </p:cNvPr>
          <p:cNvSpPr txBox="1"/>
          <p:nvPr/>
        </p:nvSpPr>
        <p:spPr>
          <a:xfrm>
            <a:off x="4802729" y="4657493"/>
            <a:ext cx="574085" cy="36933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is-IS" dirty="0">
                <a:latin typeface="Arial" charset="0"/>
                <a:ea typeface="Arial" charset="0"/>
                <a:cs typeface="Arial" charset="0"/>
              </a:rPr>
              <a:t>. . .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53" name="Group 352">
            <a:extLst>
              <a:ext uri="{FF2B5EF4-FFF2-40B4-BE49-F238E27FC236}">
                <a16:creationId xmlns:a16="http://schemas.microsoft.com/office/drawing/2014/main" id="{82B3DC54-1829-6F45-9AF3-AD3C69E81C0A}"/>
              </a:ext>
            </a:extLst>
          </p:cNvPr>
          <p:cNvGrpSpPr/>
          <p:nvPr/>
        </p:nvGrpSpPr>
        <p:grpSpPr>
          <a:xfrm>
            <a:off x="1844118" y="4685680"/>
            <a:ext cx="4728983" cy="453734"/>
            <a:chOff x="1746843" y="4588405"/>
            <a:chExt cx="4728983" cy="453734"/>
          </a:xfrm>
        </p:grpSpPr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8C5B40BE-4F51-304D-B40E-974B080DDF99}"/>
                </a:ext>
              </a:extLst>
            </p:cNvPr>
            <p:cNvCxnSpPr/>
            <p:nvPr/>
          </p:nvCxnSpPr>
          <p:spPr>
            <a:xfrm flipH="1" flipV="1">
              <a:off x="2178754" y="4612611"/>
              <a:ext cx="844862" cy="406697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5F9AF639-6E9C-E149-8102-C67790ACD735}"/>
                </a:ext>
              </a:extLst>
            </p:cNvPr>
            <p:cNvCxnSpPr/>
            <p:nvPr/>
          </p:nvCxnSpPr>
          <p:spPr>
            <a:xfrm flipH="1">
              <a:off x="2178756" y="4612611"/>
              <a:ext cx="844862" cy="406697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D6A13BF7-C8D5-C549-A664-FED7EFFE3933}"/>
                </a:ext>
              </a:extLst>
            </p:cNvPr>
            <p:cNvCxnSpPr/>
            <p:nvPr/>
          </p:nvCxnSpPr>
          <p:spPr>
            <a:xfrm flipH="1" flipV="1">
              <a:off x="3432120" y="4615533"/>
              <a:ext cx="844862" cy="406697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22E4E0AB-60A3-D540-B3EA-75F91833CB14}"/>
                </a:ext>
              </a:extLst>
            </p:cNvPr>
            <p:cNvCxnSpPr/>
            <p:nvPr/>
          </p:nvCxnSpPr>
          <p:spPr>
            <a:xfrm flipH="1">
              <a:off x="3432121" y="4615533"/>
              <a:ext cx="844862" cy="406697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287229C3-44EB-E547-A696-7042E4AEBACB}"/>
                </a:ext>
              </a:extLst>
            </p:cNvPr>
            <p:cNvCxnSpPr/>
            <p:nvPr/>
          </p:nvCxnSpPr>
          <p:spPr>
            <a:xfrm flipH="1" flipV="1">
              <a:off x="5198150" y="4609184"/>
              <a:ext cx="844862" cy="406697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5A9DDE6F-F0BE-6744-882B-B3E28F8DD793}"/>
                </a:ext>
              </a:extLst>
            </p:cNvPr>
            <p:cNvCxnSpPr/>
            <p:nvPr/>
          </p:nvCxnSpPr>
          <p:spPr>
            <a:xfrm flipH="1">
              <a:off x="5198150" y="4609184"/>
              <a:ext cx="844862" cy="406697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8193BF93-2045-0543-878C-A4FD9C252D8D}"/>
                </a:ext>
              </a:extLst>
            </p:cNvPr>
            <p:cNvCxnSpPr/>
            <p:nvPr/>
          </p:nvCxnSpPr>
          <p:spPr>
            <a:xfrm flipH="1" flipV="1">
              <a:off x="2594929" y="4610359"/>
              <a:ext cx="844862" cy="406697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E6375B7D-66C3-334A-964A-33BE982B2A14}"/>
                </a:ext>
              </a:extLst>
            </p:cNvPr>
            <p:cNvCxnSpPr/>
            <p:nvPr/>
          </p:nvCxnSpPr>
          <p:spPr>
            <a:xfrm flipH="1">
              <a:off x="2594930" y="4610359"/>
              <a:ext cx="844862" cy="406697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8F80320E-B7B9-854C-8BBD-FEF68B44726F}"/>
                </a:ext>
              </a:extLst>
            </p:cNvPr>
            <p:cNvCxnSpPr/>
            <p:nvPr/>
          </p:nvCxnSpPr>
          <p:spPr>
            <a:xfrm flipH="1" flipV="1">
              <a:off x="3013525" y="4612946"/>
              <a:ext cx="844862" cy="406697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A6A9186B-8A26-F847-B20F-71FBFCCAD98E}"/>
                </a:ext>
              </a:extLst>
            </p:cNvPr>
            <p:cNvCxnSpPr/>
            <p:nvPr/>
          </p:nvCxnSpPr>
          <p:spPr>
            <a:xfrm flipH="1">
              <a:off x="3013525" y="4612946"/>
              <a:ext cx="844862" cy="406697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3E4A7FCB-70BF-444B-A014-483BFAB42613}"/>
                </a:ext>
              </a:extLst>
            </p:cNvPr>
            <p:cNvCxnSpPr/>
            <p:nvPr/>
          </p:nvCxnSpPr>
          <p:spPr>
            <a:xfrm flipH="1" flipV="1">
              <a:off x="3850716" y="4618121"/>
              <a:ext cx="844862" cy="406697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BAA9FB13-2B2D-2044-86EE-74C0A221D6D1}"/>
                </a:ext>
              </a:extLst>
            </p:cNvPr>
            <p:cNvCxnSpPr/>
            <p:nvPr/>
          </p:nvCxnSpPr>
          <p:spPr>
            <a:xfrm flipH="1">
              <a:off x="3850716" y="4618121"/>
              <a:ext cx="844862" cy="406697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9C505BAF-3892-BE4C-B989-7C02D1D2C72A}"/>
                </a:ext>
              </a:extLst>
            </p:cNvPr>
            <p:cNvCxnSpPr/>
            <p:nvPr/>
          </p:nvCxnSpPr>
          <p:spPr>
            <a:xfrm flipH="1" flipV="1">
              <a:off x="5611373" y="4608937"/>
              <a:ext cx="844862" cy="406697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A572535E-D38D-5A47-B2C7-290D4470F027}"/>
                </a:ext>
              </a:extLst>
            </p:cNvPr>
            <p:cNvCxnSpPr/>
            <p:nvPr/>
          </p:nvCxnSpPr>
          <p:spPr>
            <a:xfrm flipH="1">
              <a:off x="5611375" y="4608937"/>
              <a:ext cx="844862" cy="406697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09B10FAC-A914-A34C-B8AC-22DE10462ABF}"/>
                </a:ext>
              </a:extLst>
            </p:cNvPr>
            <p:cNvCxnSpPr/>
            <p:nvPr/>
          </p:nvCxnSpPr>
          <p:spPr>
            <a:xfrm flipH="1" flipV="1">
              <a:off x="1762581" y="4614866"/>
              <a:ext cx="844862" cy="406697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99A76448-C4F0-4D49-B1AA-885D89DDA29B}"/>
                </a:ext>
              </a:extLst>
            </p:cNvPr>
            <p:cNvCxnSpPr/>
            <p:nvPr/>
          </p:nvCxnSpPr>
          <p:spPr>
            <a:xfrm flipH="1">
              <a:off x="1762581" y="4614866"/>
              <a:ext cx="844862" cy="406697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D04FB45E-32FE-A646-A541-F2C7DCB177E2}"/>
                </a:ext>
              </a:extLst>
            </p:cNvPr>
            <p:cNvCxnSpPr/>
            <p:nvPr/>
          </p:nvCxnSpPr>
          <p:spPr>
            <a:xfrm flipH="1" flipV="1">
              <a:off x="6030799" y="4595831"/>
              <a:ext cx="436553" cy="432994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08018D55-26D5-E542-8994-375BACD32EC0}"/>
                </a:ext>
              </a:extLst>
            </p:cNvPr>
            <p:cNvCxnSpPr/>
            <p:nvPr/>
          </p:nvCxnSpPr>
          <p:spPr>
            <a:xfrm flipV="1">
              <a:off x="6035639" y="4593409"/>
              <a:ext cx="436553" cy="432994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6FCF02BF-EA05-F447-88BF-10E2488AD4AF}"/>
                </a:ext>
              </a:extLst>
            </p:cNvPr>
            <p:cNvCxnSpPr/>
            <p:nvPr/>
          </p:nvCxnSpPr>
          <p:spPr>
            <a:xfrm flipH="1" flipV="1">
              <a:off x="5612203" y="4593409"/>
              <a:ext cx="436553" cy="432994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0E552613-5772-1641-B73E-BD6F8D5188A6}"/>
                </a:ext>
              </a:extLst>
            </p:cNvPr>
            <p:cNvCxnSpPr/>
            <p:nvPr/>
          </p:nvCxnSpPr>
          <p:spPr>
            <a:xfrm flipV="1">
              <a:off x="5612203" y="4593409"/>
              <a:ext cx="436553" cy="432994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CD8A1346-37B2-8B4B-989B-3BDE8C854AAD}"/>
                </a:ext>
              </a:extLst>
            </p:cNvPr>
            <p:cNvCxnSpPr/>
            <p:nvPr/>
          </p:nvCxnSpPr>
          <p:spPr>
            <a:xfrm flipH="1" flipV="1">
              <a:off x="2597278" y="4605351"/>
              <a:ext cx="436553" cy="432994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776147C0-34F8-EC42-86B3-D012E3CE21C0}"/>
                </a:ext>
              </a:extLst>
            </p:cNvPr>
            <p:cNvCxnSpPr/>
            <p:nvPr/>
          </p:nvCxnSpPr>
          <p:spPr>
            <a:xfrm flipV="1">
              <a:off x="2592435" y="4607770"/>
              <a:ext cx="436553" cy="432994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D68811AA-28D9-D34A-AED9-673196B0CD48}"/>
                </a:ext>
              </a:extLst>
            </p:cNvPr>
            <p:cNvCxnSpPr/>
            <p:nvPr/>
          </p:nvCxnSpPr>
          <p:spPr>
            <a:xfrm flipH="1" flipV="1">
              <a:off x="3010957" y="4605351"/>
              <a:ext cx="436553" cy="432994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45290C55-AD04-7543-9AC3-1CAA59046041}"/>
                </a:ext>
              </a:extLst>
            </p:cNvPr>
            <p:cNvCxnSpPr/>
            <p:nvPr/>
          </p:nvCxnSpPr>
          <p:spPr>
            <a:xfrm flipV="1">
              <a:off x="3013377" y="4605351"/>
              <a:ext cx="436553" cy="432994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C4DEBE84-67FC-104D-BAF5-6E1E376678E6}"/>
                </a:ext>
              </a:extLst>
            </p:cNvPr>
            <p:cNvCxnSpPr/>
            <p:nvPr/>
          </p:nvCxnSpPr>
          <p:spPr>
            <a:xfrm flipH="1" flipV="1">
              <a:off x="3429479" y="4602929"/>
              <a:ext cx="436553" cy="432994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13563B1D-DD92-9E43-89C9-41D002E8E43E}"/>
                </a:ext>
              </a:extLst>
            </p:cNvPr>
            <p:cNvCxnSpPr/>
            <p:nvPr/>
          </p:nvCxnSpPr>
          <p:spPr>
            <a:xfrm flipV="1">
              <a:off x="3427058" y="4605351"/>
              <a:ext cx="436553" cy="432994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A7E33FA8-40A0-7048-A49B-3D5F61E35A99}"/>
                </a:ext>
              </a:extLst>
            </p:cNvPr>
            <p:cNvCxnSpPr/>
            <p:nvPr/>
          </p:nvCxnSpPr>
          <p:spPr>
            <a:xfrm flipH="1" flipV="1">
              <a:off x="3850421" y="4601720"/>
              <a:ext cx="436553" cy="432994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F9F93CDA-986D-7F4E-9CCE-D756E0D48268}"/>
                </a:ext>
              </a:extLst>
            </p:cNvPr>
            <p:cNvCxnSpPr/>
            <p:nvPr/>
          </p:nvCxnSpPr>
          <p:spPr>
            <a:xfrm flipV="1">
              <a:off x="3848000" y="4604140"/>
              <a:ext cx="436553" cy="432994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B16C5226-D70F-2B40-B8DD-B4EA4C78A506}"/>
                </a:ext>
              </a:extLst>
            </p:cNvPr>
            <p:cNvCxnSpPr/>
            <p:nvPr/>
          </p:nvCxnSpPr>
          <p:spPr>
            <a:xfrm flipH="1" flipV="1">
              <a:off x="4264100" y="4606561"/>
              <a:ext cx="436553" cy="432994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DC1A817F-C305-5643-9551-263FA1239BEF}"/>
                </a:ext>
              </a:extLst>
            </p:cNvPr>
            <p:cNvCxnSpPr/>
            <p:nvPr/>
          </p:nvCxnSpPr>
          <p:spPr>
            <a:xfrm flipV="1">
              <a:off x="4264100" y="4596878"/>
              <a:ext cx="436553" cy="432994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2754F058-AB3C-FB48-AFDB-73E9D6D0B44F}"/>
                </a:ext>
              </a:extLst>
            </p:cNvPr>
            <p:cNvCxnSpPr/>
            <p:nvPr/>
          </p:nvCxnSpPr>
          <p:spPr>
            <a:xfrm flipH="1" flipV="1">
              <a:off x="1757413" y="4600509"/>
              <a:ext cx="436553" cy="432994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DF5DB92A-7029-EC4D-9251-1B80C414BE6A}"/>
                </a:ext>
              </a:extLst>
            </p:cNvPr>
            <p:cNvCxnSpPr/>
            <p:nvPr/>
          </p:nvCxnSpPr>
          <p:spPr>
            <a:xfrm flipV="1">
              <a:off x="1764677" y="4603090"/>
              <a:ext cx="433851" cy="413465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28A791BE-242E-E547-BE9F-5762E4798AD3}"/>
                </a:ext>
              </a:extLst>
            </p:cNvPr>
            <p:cNvCxnSpPr/>
            <p:nvPr/>
          </p:nvCxnSpPr>
          <p:spPr>
            <a:xfrm flipH="1" flipV="1">
              <a:off x="2176335" y="4605351"/>
              <a:ext cx="436553" cy="432994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8416E758-976E-0640-A3F9-74F90CB3AAA5}"/>
                </a:ext>
              </a:extLst>
            </p:cNvPr>
            <p:cNvCxnSpPr/>
            <p:nvPr/>
          </p:nvCxnSpPr>
          <p:spPr>
            <a:xfrm flipV="1">
              <a:off x="2181176" y="4602929"/>
              <a:ext cx="436553" cy="432994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Oval 271">
              <a:extLst>
                <a:ext uri="{FF2B5EF4-FFF2-40B4-BE49-F238E27FC236}">
                  <a16:creationId xmlns:a16="http://schemas.microsoft.com/office/drawing/2014/main" id="{4936530F-03AE-DF41-94C0-5A4C95FED4BF}"/>
                </a:ext>
              </a:extLst>
            </p:cNvPr>
            <p:cNvSpPr/>
            <p:nvPr/>
          </p:nvSpPr>
          <p:spPr>
            <a:xfrm>
              <a:off x="1746843" y="4595499"/>
              <a:ext cx="39943" cy="43573"/>
            </a:xfrm>
            <a:prstGeom prst="ellipse">
              <a:avLst/>
            </a:prstGeom>
            <a:solidFill>
              <a:schemeClr val="bg1"/>
            </a:solidFill>
            <a:ln w="952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>
              <a:extLst>
                <a:ext uri="{FF2B5EF4-FFF2-40B4-BE49-F238E27FC236}">
                  <a16:creationId xmlns:a16="http://schemas.microsoft.com/office/drawing/2014/main" id="{11E6AE41-5A68-6C46-842E-7B2A79B2BA18}"/>
                </a:ext>
              </a:extLst>
            </p:cNvPr>
            <p:cNvSpPr/>
            <p:nvPr/>
          </p:nvSpPr>
          <p:spPr>
            <a:xfrm>
              <a:off x="1746843" y="4994933"/>
              <a:ext cx="39943" cy="43573"/>
            </a:xfrm>
            <a:prstGeom prst="ellipse">
              <a:avLst/>
            </a:prstGeom>
            <a:solidFill>
              <a:schemeClr val="bg1"/>
            </a:solidFill>
            <a:ln w="952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>
              <a:extLst>
                <a:ext uri="{FF2B5EF4-FFF2-40B4-BE49-F238E27FC236}">
                  <a16:creationId xmlns:a16="http://schemas.microsoft.com/office/drawing/2014/main" id="{72922D4F-B8D3-5946-818D-2AD4D9E3ABFD}"/>
                </a:ext>
              </a:extLst>
            </p:cNvPr>
            <p:cNvSpPr/>
            <p:nvPr/>
          </p:nvSpPr>
          <p:spPr>
            <a:xfrm>
              <a:off x="2164432" y="4596710"/>
              <a:ext cx="39943" cy="43573"/>
            </a:xfrm>
            <a:prstGeom prst="ellipse">
              <a:avLst/>
            </a:prstGeom>
            <a:solidFill>
              <a:schemeClr val="bg1"/>
            </a:solidFill>
            <a:ln w="952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7A59788F-EBA5-6E42-94CB-846A567C4B93}"/>
                </a:ext>
              </a:extLst>
            </p:cNvPr>
            <p:cNvSpPr/>
            <p:nvPr/>
          </p:nvSpPr>
          <p:spPr>
            <a:xfrm>
              <a:off x="2164432" y="4996143"/>
              <a:ext cx="39943" cy="43573"/>
            </a:xfrm>
            <a:prstGeom prst="ellipse">
              <a:avLst/>
            </a:prstGeom>
            <a:solidFill>
              <a:schemeClr val="bg1"/>
            </a:solidFill>
            <a:ln w="952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4B4262D4-6A4C-3F48-80F6-2D8D32711357}"/>
                </a:ext>
              </a:extLst>
            </p:cNvPr>
            <p:cNvSpPr/>
            <p:nvPr/>
          </p:nvSpPr>
          <p:spPr>
            <a:xfrm>
              <a:off x="2582023" y="4600342"/>
              <a:ext cx="39943" cy="43573"/>
            </a:xfrm>
            <a:prstGeom prst="ellipse">
              <a:avLst/>
            </a:prstGeom>
            <a:solidFill>
              <a:schemeClr val="bg1"/>
            </a:solidFill>
            <a:ln w="952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>
              <a:extLst>
                <a:ext uri="{FF2B5EF4-FFF2-40B4-BE49-F238E27FC236}">
                  <a16:creationId xmlns:a16="http://schemas.microsoft.com/office/drawing/2014/main" id="{B15F60D8-05FE-A647-B369-ADC997E91D38}"/>
                </a:ext>
              </a:extLst>
            </p:cNvPr>
            <p:cNvSpPr/>
            <p:nvPr/>
          </p:nvSpPr>
          <p:spPr>
            <a:xfrm>
              <a:off x="2582023" y="4996143"/>
              <a:ext cx="39943" cy="43573"/>
            </a:xfrm>
            <a:prstGeom prst="ellipse">
              <a:avLst/>
            </a:prstGeom>
            <a:solidFill>
              <a:schemeClr val="bg1"/>
            </a:solidFill>
            <a:ln w="952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F8EDBF22-B7AA-414F-92F1-4362E506433D}"/>
                </a:ext>
              </a:extLst>
            </p:cNvPr>
            <p:cNvSpPr/>
            <p:nvPr/>
          </p:nvSpPr>
          <p:spPr>
            <a:xfrm>
              <a:off x="2999612" y="4599133"/>
              <a:ext cx="39943" cy="43573"/>
            </a:xfrm>
            <a:prstGeom prst="ellipse">
              <a:avLst/>
            </a:prstGeom>
            <a:solidFill>
              <a:schemeClr val="bg1"/>
            </a:solidFill>
            <a:ln w="952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08B2BAEC-62DE-BA43-9475-2D0A1BE431ED}"/>
                </a:ext>
              </a:extLst>
            </p:cNvPr>
            <p:cNvSpPr/>
            <p:nvPr/>
          </p:nvSpPr>
          <p:spPr>
            <a:xfrm>
              <a:off x="2999612" y="4998566"/>
              <a:ext cx="39943" cy="43573"/>
            </a:xfrm>
            <a:prstGeom prst="ellipse">
              <a:avLst/>
            </a:prstGeom>
            <a:solidFill>
              <a:schemeClr val="bg1"/>
            </a:solidFill>
            <a:ln w="952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11E6F4C2-5C5B-0E46-A35F-BDDE48A4572B}"/>
                </a:ext>
              </a:extLst>
            </p:cNvPr>
            <p:cNvSpPr/>
            <p:nvPr/>
          </p:nvSpPr>
          <p:spPr>
            <a:xfrm>
              <a:off x="3417203" y="4597924"/>
              <a:ext cx="39943" cy="43573"/>
            </a:xfrm>
            <a:prstGeom prst="ellipse">
              <a:avLst/>
            </a:prstGeom>
            <a:solidFill>
              <a:schemeClr val="bg1"/>
            </a:solidFill>
            <a:ln w="952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D301BBD9-4A2A-824F-99F4-3DCEA97DF955}"/>
                </a:ext>
              </a:extLst>
            </p:cNvPr>
            <p:cNvSpPr/>
            <p:nvPr/>
          </p:nvSpPr>
          <p:spPr>
            <a:xfrm>
              <a:off x="3417203" y="4997357"/>
              <a:ext cx="39943" cy="43573"/>
            </a:xfrm>
            <a:prstGeom prst="ellipse">
              <a:avLst/>
            </a:prstGeom>
            <a:solidFill>
              <a:schemeClr val="bg1"/>
            </a:solidFill>
            <a:ln w="952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id="{73B87E1B-EFED-2E4E-91B5-DBEC0FF3894B}"/>
                </a:ext>
              </a:extLst>
            </p:cNvPr>
            <p:cNvSpPr/>
            <p:nvPr/>
          </p:nvSpPr>
          <p:spPr>
            <a:xfrm>
              <a:off x="3834792" y="4596714"/>
              <a:ext cx="39943" cy="43573"/>
            </a:xfrm>
            <a:prstGeom prst="ellipse">
              <a:avLst/>
            </a:prstGeom>
            <a:solidFill>
              <a:schemeClr val="bg1"/>
            </a:solidFill>
            <a:ln w="952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B6F73680-F0C1-3541-8A45-15A990BD5C94}"/>
                </a:ext>
              </a:extLst>
            </p:cNvPr>
            <p:cNvSpPr/>
            <p:nvPr/>
          </p:nvSpPr>
          <p:spPr>
            <a:xfrm>
              <a:off x="3834792" y="4996146"/>
              <a:ext cx="39943" cy="43573"/>
            </a:xfrm>
            <a:prstGeom prst="ellipse">
              <a:avLst/>
            </a:prstGeom>
            <a:solidFill>
              <a:schemeClr val="bg1"/>
            </a:solidFill>
            <a:ln w="952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8E824AC5-E1BA-1A4A-89D0-F288E58ED0B7}"/>
                </a:ext>
              </a:extLst>
            </p:cNvPr>
            <p:cNvSpPr/>
            <p:nvPr/>
          </p:nvSpPr>
          <p:spPr>
            <a:xfrm>
              <a:off x="4252383" y="4599136"/>
              <a:ext cx="39943" cy="43573"/>
            </a:xfrm>
            <a:prstGeom prst="ellipse">
              <a:avLst/>
            </a:prstGeom>
            <a:solidFill>
              <a:schemeClr val="bg1"/>
            </a:solidFill>
            <a:ln w="952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2782F9E5-F78C-9B4A-A69A-27671ED058D3}"/>
                </a:ext>
              </a:extLst>
            </p:cNvPr>
            <p:cNvSpPr/>
            <p:nvPr/>
          </p:nvSpPr>
          <p:spPr>
            <a:xfrm>
              <a:off x="4252383" y="4994939"/>
              <a:ext cx="39943" cy="43573"/>
            </a:xfrm>
            <a:prstGeom prst="ellipse">
              <a:avLst/>
            </a:prstGeom>
            <a:solidFill>
              <a:schemeClr val="bg1"/>
            </a:solidFill>
            <a:ln w="952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1A56E58B-5D84-1042-9320-3D50818E3BD1}"/>
                </a:ext>
              </a:extLst>
            </p:cNvPr>
            <p:cNvSpPr/>
            <p:nvPr/>
          </p:nvSpPr>
          <p:spPr>
            <a:xfrm>
              <a:off x="5600702" y="4588405"/>
              <a:ext cx="39943" cy="43573"/>
            </a:xfrm>
            <a:prstGeom prst="ellipse">
              <a:avLst/>
            </a:prstGeom>
            <a:solidFill>
              <a:schemeClr val="bg1"/>
            </a:solidFill>
            <a:ln w="952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17E117AF-4BFC-0540-8152-E5311BB9BC4D}"/>
                </a:ext>
              </a:extLst>
            </p:cNvPr>
            <p:cNvSpPr/>
            <p:nvPr/>
          </p:nvSpPr>
          <p:spPr>
            <a:xfrm>
              <a:off x="5600702" y="4986628"/>
              <a:ext cx="39943" cy="43573"/>
            </a:xfrm>
            <a:prstGeom prst="ellipse">
              <a:avLst/>
            </a:prstGeom>
            <a:solidFill>
              <a:schemeClr val="bg1"/>
            </a:solidFill>
            <a:ln w="952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E55F9613-9CEF-1641-BD30-C5B315A631DD}"/>
                </a:ext>
              </a:extLst>
            </p:cNvPr>
            <p:cNvSpPr/>
            <p:nvPr/>
          </p:nvSpPr>
          <p:spPr>
            <a:xfrm>
              <a:off x="6018291" y="4589617"/>
              <a:ext cx="39943" cy="43573"/>
            </a:xfrm>
            <a:prstGeom prst="ellipse">
              <a:avLst/>
            </a:prstGeom>
            <a:solidFill>
              <a:schemeClr val="bg1"/>
            </a:solidFill>
            <a:ln w="952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A8E1CD56-FB9E-9E42-9F46-280EAF23DDEA}"/>
                </a:ext>
              </a:extLst>
            </p:cNvPr>
            <p:cNvSpPr/>
            <p:nvPr/>
          </p:nvSpPr>
          <p:spPr>
            <a:xfrm>
              <a:off x="6018291" y="4985419"/>
              <a:ext cx="39943" cy="43573"/>
            </a:xfrm>
            <a:prstGeom prst="ellipse">
              <a:avLst/>
            </a:prstGeom>
            <a:solidFill>
              <a:schemeClr val="bg1"/>
            </a:solidFill>
            <a:ln w="952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38AFDCA6-598B-C548-9450-F56C69A9D375}"/>
                </a:ext>
              </a:extLst>
            </p:cNvPr>
            <p:cNvSpPr/>
            <p:nvPr/>
          </p:nvSpPr>
          <p:spPr>
            <a:xfrm>
              <a:off x="6435883" y="4590830"/>
              <a:ext cx="39943" cy="43573"/>
            </a:xfrm>
            <a:prstGeom prst="ellipse">
              <a:avLst/>
            </a:prstGeom>
            <a:solidFill>
              <a:schemeClr val="bg1"/>
            </a:solidFill>
            <a:ln w="952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BA9AC380-6CE4-DE42-83B5-80BC740D4B30}"/>
                </a:ext>
              </a:extLst>
            </p:cNvPr>
            <p:cNvSpPr/>
            <p:nvPr/>
          </p:nvSpPr>
          <p:spPr>
            <a:xfrm>
              <a:off x="6435883" y="4986631"/>
              <a:ext cx="39943" cy="43573"/>
            </a:xfrm>
            <a:prstGeom prst="ellipse">
              <a:avLst/>
            </a:prstGeom>
            <a:solidFill>
              <a:schemeClr val="bg1"/>
            </a:solidFill>
            <a:ln w="952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736E369D-E2A9-E84A-AEAB-324BE6431FC5}"/>
                </a:ext>
              </a:extLst>
            </p:cNvPr>
            <p:cNvSpPr/>
            <p:nvPr/>
          </p:nvSpPr>
          <p:spPr>
            <a:xfrm>
              <a:off x="4665267" y="4602688"/>
              <a:ext cx="39943" cy="43573"/>
            </a:xfrm>
            <a:prstGeom prst="ellipse">
              <a:avLst/>
            </a:prstGeom>
            <a:solidFill>
              <a:schemeClr val="bg1"/>
            </a:solidFill>
            <a:ln w="952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E939E27B-18AB-A24D-AB78-AB14BF18C134}"/>
                </a:ext>
              </a:extLst>
            </p:cNvPr>
            <p:cNvSpPr/>
            <p:nvPr/>
          </p:nvSpPr>
          <p:spPr>
            <a:xfrm>
              <a:off x="4665267" y="4998491"/>
              <a:ext cx="39943" cy="43573"/>
            </a:xfrm>
            <a:prstGeom prst="ellipse">
              <a:avLst/>
            </a:prstGeom>
            <a:solidFill>
              <a:schemeClr val="bg1"/>
            </a:solidFill>
            <a:ln w="952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CB9B2C8F-1879-BE4F-A360-58782312F022}"/>
                </a:ext>
              </a:extLst>
            </p:cNvPr>
            <p:cNvSpPr/>
            <p:nvPr/>
          </p:nvSpPr>
          <p:spPr>
            <a:xfrm>
              <a:off x="5195103" y="4600924"/>
              <a:ext cx="39943" cy="43573"/>
            </a:xfrm>
            <a:prstGeom prst="ellipse">
              <a:avLst/>
            </a:prstGeom>
            <a:solidFill>
              <a:schemeClr val="bg1"/>
            </a:solidFill>
            <a:ln w="952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764148E9-6D97-5840-8DF6-51A07848C190}"/>
                </a:ext>
              </a:extLst>
            </p:cNvPr>
            <p:cNvSpPr/>
            <p:nvPr/>
          </p:nvSpPr>
          <p:spPr>
            <a:xfrm>
              <a:off x="5195103" y="4996727"/>
              <a:ext cx="39943" cy="43573"/>
            </a:xfrm>
            <a:prstGeom prst="ellipse">
              <a:avLst/>
            </a:prstGeom>
            <a:solidFill>
              <a:schemeClr val="bg1"/>
            </a:solidFill>
            <a:ln w="952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1" name="Right Brace 310">
            <a:extLst>
              <a:ext uri="{FF2B5EF4-FFF2-40B4-BE49-F238E27FC236}">
                <a16:creationId xmlns:a16="http://schemas.microsoft.com/office/drawing/2014/main" id="{3E7E723C-E693-7349-A01D-6BD7B6A5A030}"/>
              </a:ext>
            </a:extLst>
          </p:cNvPr>
          <p:cNvSpPr/>
          <p:nvPr/>
        </p:nvSpPr>
        <p:spPr>
          <a:xfrm rot="5400000">
            <a:off x="2471800" y="5025538"/>
            <a:ext cx="51525" cy="395324"/>
          </a:xfrm>
          <a:prstGeom prst="rightBrac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13" name="Straight Connector 312">
            <a:extLst>
              <a:ext uri="{FF2B5EF4-FFF2-40B4-BE49-F238E27FC236}">
                <a16:creationId xmlns:a16="http://schemas.microsoft.com/office/drawing/2014/main" id="{311E95F1-4A87-2246-862B-FE982ADD528F}"/>
              </a:ext>
            </a:extLst>
          </p:cNvPr>
          <p:cNvCxnSpPr>
            <a:cxnSpLocks/>
          </p:cNvCxnSpPr>
          <p:nvPr/>
        </p:nvCxnSpPr>
        <p:spPr>
          <a:xfrm>
            <a:off x="263903" y="4243140"/>
            <a:ext cx="8570867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4" name="TextBox 313">
            <a:extLst>
              <a:ext uri="{FF2B5EF4-FFF2-40B4-BE49-F238E27FC236}">
                <a16:creationId xmlns:a16="http://schemas.microsoft.com/office/drawing/2014/main" id="{A77C1251-4E07-AA41-99EF-A5FE97B4C94A}"/>
              </a:ext>
            </a:extLst>
          </p:cNvPr>
          <p:cNvSpPr txBox="1"/>
          <p:nvPr/>
        </p:nvSpPr>
        <p:spPr>
          <a:xfrm rot="16200000">
            <a:off x="175777" y="3271829"/>
            <a:ext cx="7171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charset="0"/>
                <a:ea typeface="Arial" charset="0"/>
                <a:cs typeface="Arial" charset="0"/>
              </a:rPr>
              <a:t>Bending </a:t>
            </a:r>
          </a:p>
        </p:txBody>
      </p:sp>
      <p:sp>
        <p:nvSpPr>
          <p:cNvPr id="315" name="TextBox 314">
            <a:extLst>
              <a:ext uri="{FF2B5EF4-FFF2-40B4-BE49-F238E27FC236}">
                <a16:creationId xmlns:a16="http://schemas.microsoft.com/office/drawing/2014/main" id="{ED2778AD-58EA-8648-B03E-683D058A4A29}"/>
              </a:ext>
            </a:extLst>
          </p:cNvPr>
          <p:cNvSpPr txBox="1"/>
          <p:nvPr/>
        </p:nvSpPr>
        <p:spPr>
          <a:xfrm rot="16200000">
            <a:off x="164785" y="5332497"/>
            <a:ext cx="7171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charset="0"/>
                <a:ea typeface="Arial" charset="0"/>
                <a:cs typeface="Arial" charset="0"/>
              </a:rPr>
              <a:t>Bending </a:t>
            </a:r>
          </a:p>
        </p:txBody>
      </p:sp>
      <p:grpSp>
        <p:nvGrpSpPr>
          <p:cNvPr id="328" name="Group 327">
            <a:extLst>
              <a:ext uri="{FF2B5EF4-FFF2-40B4-BE49-F238E27FC236}">
                <a16:creationId xmlns:a16="http://schemas.microsoft.com/office/drawing/2014/main" id="{FD3C48FE-3F66-2F4A-A4FE-64F362B6C0C8}"/>
              </a:ext>
            </a:extLst>
          </p:cNvPr>
          <p:cNvGrpSpPr/>
          <p:nvPr/>
        </p:nvGrpSpPr>
        <p:grpSpPr>
          <a:xfrm>
            <a:off x="3034364" y="1415682"/>
            <a:ext cx="72111" cy="154125"/>
            <a:chOff x="3034364" y="1415682"/>
            <a:chExt cx="72111" cy="154125"/>
          </a:xfrm>
        </p:grpSpPr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CF0469FB-6807-1546-844D-55DCE67B6830}"/>
                </a:ext>
              </a:extLst>
            </p:cNvPr>
            <p:cNvCxnSpPr/>
            <p:nvPr/>
          </p:nvCxnSpPr>
          <p:spPr>
            <a:xfrm>
              <a:off x="3103023" y="1415682"/>
              <a:ext cx="0" cy="1541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E7DE8890-E419-814E-A32A-193F51C79B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36656" y="1422783"/>
              <a:ext cx="69819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CD1C3268-36BA-914F-9050-B24FD09D7D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34364" y="1561431"/>
              <a:ext cx="69819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386B72C0-D67E-F64B-B009-4B38FAE123B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35510" y="1490385"/>
              <a:ext cx="69819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9" name="Group 328">
            <a:extLst>
              <a:ext uri="{FF2B5EF4-FFF2-40B4-BE49-F238E27FC236}">
                <a16:creationId xmlns:a16="http://schemas.microsoft.com/office/drawing/2014/main" id="{D0469C63-775D-E44E-AC27-D6461A5AC4D1}"/>
              </a:ext>
            </a:extLst>
          </p:cNvPr>
          <p:cNvGrpSpPr/>
          <p:nvPr/>
        </p:nvGrpSpPr>
        <p:grpSpPr>
          <a:xfrm>
            <a:off x="3616469" y="1417686"/>
            <a:ext cx="76893" cy="154125"/>
            <a:chOff x="3616469" y="1417686"/>
            <a:chExt cx="76893" cy="154125"/>
          </a:xfrm>
        </p:grpSpPr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DED748F5-1427-F142-9832-CFA9BF58D798}"/>
                </a:ext>
              </a:extLst>
            </p:cNvPr>
            <p:cNvCxnSpPr/>
            <p:nvPr/>
          </p:nvCxnSpPr>
          <p:spPr>
            <a:xfrm>
              <a:off x="3693362" y="1417686"/>
              <a:ext cx="0" cy="1541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CD821299-0E76-AC47-983B-AA4762BF0D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18761" y="1423929"/>
              <a:ext cx="69819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A84A4DDA-87FD-8744-88BF-3F8136EA19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16469" y="1562577"/>
              <a:ext cx="69819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id="{81BFD2D5-30E1-334F-B12A-4C017A1453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17615" y="1491531"/>
              <a:ext cx="69819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0" name="Group 329">
            <a:extLst>
              <a:ext uri="{FF2B5EF4-FFF2-40B4-BE49-F238E27FC236}">
                <a16:creationId xmlns:a16="http://schemas.microsoft.com/office/drawing/2014/main" id="{7D2C58FC-E3CE-5A4E-8AAC-2FC8CA2F48BC}"/>
              </a:ext>
            </a:extLst>
          </p:cNvPr>
          <p:cNvGrpSpPr/>
          <p:nvPr/>
        </p:nvGrpSpPr>
        <p:grpSpPr>
          <a:xfrm>
            <a:off x="3625640" y="2129307"/>
            <a:ext cx="75649" cy="154125"/>
            <a:chOff x="3625640" y="2129307"/>
            <a:chExt cx="75649" cy="154125"/>
          </a:xfrm>
        </p:grpSpPr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88739AF1-0711-9D42-9F35-8C7C5CD9A41B}"/>
                </a:ext>
              </a:extLst>
            </p:cNvPr>
            <p:cNvCxnSpPr/>
            <p:nvPr/>
          </p:nvCxnSpPr>
          <p:spPr>
            <a:xfrm>
              <a:off x="3701289" y="2129307"/>
              <a:ext cx="0" cy="1541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82602C5E-EC02-EF48-BF3A-53F5523F20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30224" y="2136662"/>
              <a:ext cx="69819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D566494E-311F-9B42-82E2-9E85EC4DCEC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27932" y="2275310"/>
              <a:ext cx="69819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3FB8FD1F-139D-FA4B-8AEE-1275A8C3EC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25640" y="2204264"/>
              <a:ext cx="69819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9F6B71A7-2B78-354C-B820-A082DA4D103F}"/>
              </a:ext>
            </a:extLst>
          </p:cNvPr>
          <p:cNvGrpSpPr/>
          <p:nvPr/>
        </p:nvGrpSpPr>
        <p:grpSpPr>
          <a:xfrm>
            <a:off x="3037813" y="2119988"/>
            <a:ext cx="74072" cy="154125"/>
            <a:chOff x="3037813" y="2119988"/>
            <a:chExt cx="74072" cy="154125"/>
          </a:xfrm>
        </p:grpSpPr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39F30FBA-8CD9-214D-ADC8-17098E284E0E}"/>
                </a:ext>
              </a:extLst>
            </p:cNvPr>
            <p:cNvCxnSpPr/>
            <p:nvPr/>
          </p:nvCxnSpPr>
          <p:spPr>
            <a:xfrm>
              <a:off x="3111885" y="2119988"/>
              <a:ext cx="0" cy="1541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8DD67A7D-2C8F-C143-A5F3-EB82EB2CD0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40105" y="2127500"/>
              <a:ext cx="69819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id="{6F331F5D-AA7F-3449-9824-0750811367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37813" y="2266148"/>
              <a:ext cx="69819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id="{0698D3A2-EB46-6244-BD5A-1C582C8E37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38959" y="2195102"/>
              <a:ext cx="69819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3" name="Group 332">
            <a:extLst>
              <a:ext uri="{FF2B5EF4-FFF2-40B4-BE49-F238E27FC236}">
                <a16:creationId xmlns:a16="http://schemas.microsoft.com/office/drawing/2014/main" id="{2C9EABAE-19DA-DF41-B49D-9E3BA602C720}"/>
              </a:ext>
            </a:extLst>
          </p:cNvPr>
          <p:cNvGrpSpPr/>
          <p:nvPr/>
        </p:nvGrpSpPr>
        <p:grpSpPr>
          <a:xfrm>
            <a:off x="2715403" y="3229284"/>
            <a:ext cx="72111" cy="154125"/>
            <a:chOff x="3034364" y="1415682"/>
            <a:chExt cx="72111" cy="154125"/>
          </a:xfrm>
        </p:grpSpPr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id="{3485A35E-2F02-6840-BB69-DBE10C25B050}"/>
                </a:ext>
              </a:extLst>
            </p:cNvPr>
            <p:cNvCxnSpPr/>
            <p:nvPr/>
          </p:nvCxnSpPr>
          <p:spPr>
            <a:xfrm>
              <a:off x="3103023" y="1415682"/>
              <a:ext cx="0" cy="1541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755DD8FB-5C93-8F4E-880F-D6F20CCCD1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36656" y="1422783"/>
              <a:ext cx="69819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76A5AB1B-4499-7C4A-A221-CFA7DC8FAD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34364" y="1561431"/>
              <a:ext cx="69819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93ED785D-42FA-034E-811D-BD5088C8AE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35510" y="1490385"/>
              <a:ext cx="69819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8" name="Group 337">
            <a:extLst>
              <a:ext uri="{FF2B5EF4-FFF2-40B4-BE49-F238E27FC236}">
                <a16:creationId xmlns:a16="http://schemas.microsoft.com/office/drawing/2014/main" id="{518811EC-53BE-0144-B386-93FF5986F2A9}"/>
              </a:ext>
            </a:extLst>
          </p:cNvPr>
          <p:cNvGrpSpPr/>
          <p:nvPr/>
        </p:nvGrpSpPr>
        <p:grpSpPr>
          <a:xfrm>
            <a:off x="3160252" y="3221832"/>
            <a:ext cx="76893" cy="154125"/>
            <a:chOff x="3616469" y="1417686"/>
            <a:chExt cx="76893" cy="154125"/>
          </a:xfrm>
        </p:grpSpPr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27E5D65D-4603-4946-B558-E63011EF9B2A}"/>
                </a:ext>
              </a:extLst>
            </p:cNvPr>
            <p:cNvCxnSpPr/>
            <p:nvPr/>
          </p:nvCxnSpPr>
          <p:spPr>
            <a:xfrm>
              <a:off x="3693362" y="1417686"/>
              <a:ext cx="0" cy="1541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id="{3E659037-2550-8741-A639-65B6568D07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18761" y="1423929"/>
              <a:ext cx="69819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id="{1DD05675-64A3-2245-9F15-2E8F3E950F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16469" y="1562577"/>
              <a:ext cx="69819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6A5E71F1-C48E-F94C-899A-858F1C1A3E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17615" y="1491531"/>
              <a:ext cx="69819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3FFBDA7A-DCF9-6243-B192-ED84C84CC4DB}"/>
              </a:ext>
            </a:extLst>
          </p:cNvPr>
          <p:cNvGrpSpPr/>
          <p:nvPr/>
        </p:nvGrpSpPr>
        <p:grpSpPr>
          <a:xfrm>
            <a:off x="3172717" y="3691256"/>
            <a:ext cx="75649" cy="154125"/>
            <a:chOff x="3625640" y="2129307"/>
            <a:chExt cx="75649" cy="154125"/>
          </a:xfrm>
        </p:grpSpPr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id="{A5883AD5-21C8-B847-88E3-91609676FFE5}"/>
                </a:ext>
              </a:extLst>
            </p:cNvPr>
            <p:cNvCxnSpPr/>
            <p:nvPr/>
          </p:nvCxnSpPr>
          <p:spPr>
            <a:xfrm>
              <a:off x="3701289" y="2129307"/>
              <a:ext cx="0" cy="1541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29D22B96-6A14-FA42-9C86-161D863631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30224" y="2136662"/>
              <a:ext cx="69819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76659E21-A125-BA40-8094-0C99AF6A0C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27932" y="2275310"/>
              <a:ext cx="69819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395D2FDA-D178-0943-ABBC-595EB877964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25640" y="2204264"/>
              <a:ext cx="69819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8" name="Group 347">
            <a:extLst>
              <a:ext uri="{FF2B5EF4-FFF2-40B4-BE49-F238E27FC236}">
                <a16:creationId xmlns:a16="http://schemas.microsoft.com/office/drawing/2014/main" id="{0CE7EA99-064B-AA4D-A27E-7020B26D68BF}"/>
              </a:ext>
            </a:extLst>
          </p:cNvPr>
          <p:cNvGrpSpPr/>
          <p:nvPr/>
        </p:nvGrpSpPr>
        <p:grpSpPr>
          <a:xfrm>
            <a:off x="2711832" y="3691393"/>
            <a:ext cx="74072" cy="154125"/>
            <a:chOff x="3037813" y="2119988"/>
            <a:chExt cx="74072" cy="154125"/>
          </a:xfrm>
        </p:grpSpPr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49547A86-0BDB-044A-814A-1921ABADDEAF}"/>
                </a:ext>
              </a:extLst>
            </p:cNvPr>
            <p:cNvCxnSpPr/>
            <p:nvPr/>
          </p:nvCxnSpPr>
          <p:spPr>
            <a:xfrm>
              <a:off x="3111885" y="2119988"/>
              <a:ext cx="0" cy="1541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id="{4279851B-2030-5D4A-BB60-980EC4B603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40105" y="2127500"/>
              <a:ext cx="69819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id="{C51C6146-B2CB-064F-B873-5DC80A202D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37813" y="2266148"/>
              <a:ext cx="69819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5721BAB8-A9ED-1144-B8DA-1B66AA9909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38959" y="2195102"/>
              <a:ext cx="69819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4" name="Group 353">
            <a:extLst>
              <a:ext uri="{FF2B5EF4-FFF2-40B4-BE49-F238E27FC236}">
                <a16:creationId xmlns:a16="http://schemas.microsoft.com/office/drawing/2014/main" id="{90EE4700-2BBF-D346-AEE7-1F34430D8396}"/>
              </a:ext>
            </a:extLst>
          </p:cNvPr>
          <p:cNvGrpSpPr/>
          <p:nvPr/>
        </p:nvGrpSpPr>
        <p:grpSpPr>
          <a:xfrm>
            <a:off x="1768469" y="4633456"/>
            <a:ext cx="72111" cy="154125"/>
            <a:chOff x="3034364" y="1415682"/>
            <a:chExt cx="72111" cy="154125"/>
          </a:xfrm>
        </p:grpSpPr>
        <p:cxnSp>
          <p:nvCxnSpPr>
            <p:cNvPr id="355" name="Straight Connector 354">
              <a:extLst>
                <a:ext uri="{FF2B5EF4-FFF2-40B4-BE49-F238E27FC236}">
                  <a16:creationId xmlns:a16="http://schemas.microsoft.com/office/drawing/2014/main" id="{E64ACB05-1085-6B4C-8EA6-8CE2381BEE84}"/>
                </a:ext>
              </a:extLst>
            </p:cNvPr>
            <p:cNvCxnSpPr/>
            <p:nvPr/>
          </p:nvCxnSpPr>
          <p:spPr>
            <a:xfrm>
              <a:off x="3103023" y="1415682"/>
              <a:ext cx="0" cy="1541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9328C5CC-D459-DE49-B848-7F33DA46C9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36656" y="1422783"/>
              <a:ext cx="69819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1BA5A617-5702-2B40-8AE5-99A297AD92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34364" y="1561431"/>
              <a:ext cx="69819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id="{7499B04B-3D7A-8047-81A9-BB1105182C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35510" y="1490385"/>
              <a:ext cx="69819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9" name="Group 358">
            <a:extLst>
              <a:ext uri="{FF2B5EF4-FFF2-40B4-BE49-F238E27FC236}">
                <a16:creationId xmlns:a16="http://schemas.microsoft.com/office/drawing/2014/main" id="{9597D40E-9B24-9D45-B3C3-4E5F6A6FB688}"/>
              </a:ext>
            </a:extLst>
          </p:cNvPr>
          <p:cNvGrpSpPr/>
          <p:nvPr/>
        </p:nvGrpSpPr>
        <p:grpSpPr>
          <a:xfrm>
            <a:off x="2166428" y="4635382"/>
            <a:ext cx="76893" cy="154125"/>
            <a:chOff x="3616469" y="1417686"/>
            <a:chExt cx="76893" cy="154125"/>
          </a:xfrm>
        </p:grpSpPr>
        <p:cxnSp>
          <p:nvCxnSpPr>
            <p:cNvPr id="360" name="Straight Connector 359">
              <a:extLst>
                <a:ext uri="{FF2B5EF4-FFF2-40B4-BE49-F238E27FC236}">
                  <a16:creationId xmlns:a16="http://schemas.microsoft.com/office/drawing/2014/main" id="{C63DC650-7018-AF42-8332-F3E33E537F57}"/>
                </a:ext>
              </a:extLst>
            </p:cNvPr>
            <p:cNvCxnSpPr/>
            <p:nvPr/>
          </p:nvCxnSpPr>
          <p:spPr>
            <a:xfrm>
              <a:off x="3693362" y="1417686"/>
              <a:ext cx="0" cy="1541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>
              <a:extLst>
                <a:ext uri="{FF2B5EF4-FFF2-40B4-BE49-F238E27FC236}">
                  <a16:creationId xmlns:a16="http://schemas.microsoft.com/office/drawing/2014/main" id="{F07013B0-0E17-7B4D-92C7-2DEF592299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18761" y="1423929"/>
              <a:ext cx="69819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>
              <a:extLst>
                <a:ext uri="{FF2B5EF4-FFF2-40B4-BE49-F238E27FC236}">
                  <a16:creationId xmlns:a16="http://schemas.microsoft.com/office/drawing/2014/main" id="{1B098BC3-17D1-2D44-A918-FB5685EDBC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16469" y="1562577"/>
              <a:ext cx="69819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>
              <a:extLst>
                <a:ext uri="{FF2B5EF4-FFF2-40B4-BE49-F238E27FC236}">
                  <a16:creationId xmlns:a16="http://schemas.microsoft.com/office/drawing/2014/main" id="{CD05D51E-9A4B-1140-9EC8-CC9288E01E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17615" y="1491531"/>
              <a:ext cx="69819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4" name="Group 363">
            <a:extLst>
              <a:ext uri="{FF2B5EF4-FFF2-40B4-BE49-F238E27FC236}">
                <a16:creationId xmlns:a16="http://schemas.microsoft.com/office/drawing/2014/main" id="{45C90AC5-3F6A-2142-85E6-5D28B0E76547}"/>
              </a:ext>
            </a:extLst>
          </p:cNvPr>
          <p:cNvGrpSpPr/>
          <p:nvPr/>
        </p:nvGrpSpPr>
        <p:grpSpPr>
          <a:xfrm>
            <a:off x="2174204" y="5034470"/>
            <a:ext cx="75649" cy="154125"/>
            <a:chOff x="3625640" y="2129307"/>
            <a:chExt cx="75649" cy="154125"/>
          </a:xfrm>
        </p:grpSpPr>
        <p:cxnSp>
          <p:nvCxnSpPr>
            <p:cNvPr id="365" name="Straight Connector 364">
              <a:extLst>
                <a:ext uri="{FF2B5EF4-FFF2-40B4-BE49-F238E27FC236}">
                  <a16:creationId xmlns:a16="http://schemas.microsoft.com/office/drawing/2014/main" id="{7AE40595-AED3-4C46-99B0-A83729133CF4}"/>
                </a:ext>
              </a:extLst>
            </p:cNvPr>
            <p:cNvCxnSpPr/>
            <p:nvPr/>
          </p:nvCxnSpPr>
          <p:spPr>
            <a:xfrm>
              <a:off x="3701289" y="2129307"/>
              <a:ext cx="0" cy="1541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id="{E92CCBD4-31B7-9845-926B-1F16D7A534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30224" y="2136662"/>
              <a:ext cx="69819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>
              <a:extLst>
                <a:ext uri="{FF2B5EF4-FFF2-40B4-BE49-F238E27FC236}">
                  <a16:creationId xmlns:a16="http://schemas.microsoft.com/office/drawing/2014/main" id="{0C29CCAF-B430-8047-B23D-0BC1E790BA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27932" y="2275310"/>
              <a:ext cx="69819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367">
              <a:extLst>
                <a:ext uri="{FF2B5EF4-FFF2-40B4-BE49-F238E27FC236}">
                  <a16:creationId xmlns:a16="http://schemas.microsoft.com/office/drawing/2014/main" id="{60B281EF-4FD7-6142-B5E0-CE16A31FB1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25640" y="2204264"/>
              <a:ext cx="69819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9" name="Group 368">
            <a:extLst>
              <a:ext uri="{FF2B5EF4-FFF2-40B4-BE49-F238E27FC236}">
                <a16:creationId xmlns:a16="http://schemas.microsoft.com/office/drawing/2014/main" id="{79FEE4F8-264A-0B45-B750-591BF409A13C}"/>
              </a:ext>
            </a:extLst>
          </p:cNvPr>
          <p:cNvGrpSpPr/>
          <p:nvPr/>
        </p:nvGrpSpPr>
        <p:grpSpPr>
          <a:xfrm>
            <a:off x="1760209" y="5034607"/>
            <a:ext cx="74072" cy="154125"/>
            <a:chOff x="3037813" y="2119988"/>
            <a:chExt cx="74072" cy="154125"/>
          </a:xfrm>
        </p:grpSpPr>
        <p:cxnSp>
          <p:nvCxnSpPr>
            <p:cNvPr id="370" name="Straight Connector 369">
              <a:extLst>
                <a:ext uri="{FF2B5EF4-FFF2-40B4-BE49-F238E27FC236}">
                  <a16:creationId xmlns:a16="http://schemas.microsoft.com/office/drawing/2014/main" id="{47D97981-670E-C242-8368-DBC4C0E5695B}"/>
                </a:ext>
              </a:extLst>
            </p:cNvPr>
            <p:cNvCxnSpPr/>
            <p:nvPr/>
          </p:nvCxnSpPr>
          <p:spPr>
            <a:xfrm>
              <a:off x="3111885" y="2119988"/>
              <a:ext cx="0" cy="1541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>
              <a:extLst>
                <a:ext uri="{FF2B5EF4-FFF2-40B4-BE49-F238E27FC236}">
                  <a16:creationId xmlns:a16="http://schemas.microsoft.com/office/drawing/2014/main" id="{E3ACD123-74C5-A344-AA73-A0AB6699A3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40105" y="2127500"/>
              <a:ext cx="69819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>
              <a:extLst>
                <a:ext uri="{FF2B5EF4-FFF2-40B4-BE49-F238E27FC236}">
                  <a16:creationId xmlns:a16="http://schemas.microsoft.com/office/drawing/2014/main" id="{25AE20AD-3E79-4D4D-8343-B44DB80838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37813" y="2266148"/>
              <a:ext cx="69819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>
              <a:extLst>
                <a:ext uri="{FF2B5EF4-FFF2-40B4-BE49-F238E27FC236}">
                  <a16:creationId xmlns:a16="http://schemas.microsoft.com/office/drawing/2014/main" id="{AF71A8A2-1D90-F146-9018-7390971774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38959" y="2195102"/>
              <a:ext cx="69819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4" name="Rectangle 373">
            <a:extLst>
              <a:ext uri="{FF2B5EF4-FFF2-40B4-BE49-F238E27FC236}">
                <a16:creationId xmlns:a16="http://schemas.microsoft.com/office/drawing/2014/main" id="{53088A61-F4F7-644F-AE93-B0433F58DA36}"/>
              </a:ext>
            </a:extLst>
          </p:cNvPr>
          <p:cNvSpPr/>
          <p:nvPr/>
        </p:nvSpPr>
        <p:spPr>
          <a:xfrm>
            <a:off x="1141873" y="5613672"/>
            <a:ext cx="7210944" cy="7028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03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</TotalTime>
  <Words>201</Words>
  <Application>Microsoft Macintosh PowerPoint</Application>
  <PresentationFormat>On-screen Show (4:3)</PresentationFormat>
  <Paragraphs>101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Kenner, Winfred S. (LARC-D312)</dc:creator>
  <cp:lastModifiedBy>Kenner, Winfred S. (LARC-D312)</cp:lastModifiedBy>
  <cp:revision>4</cp:revision>
  <dcterms:created xsi:type="dcterms:W3CDTF">2020-10-14T23:38:14Z</dcterms:created>
  <dcterms:modified xsi:type="dcterms:W3CDTF">2020-10-15T01:02:58Z</dcterms:modified>
</cp:coreProperties>
</file>