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336" r:id="rId2"/>
    <p:sldId id="658" r:id="rId3"/>
    <p:sldId id="262" r:id="rId4"/>
    <p:sldId id="256" r:id="rId5"/>
    <p:sldId id="259" r:id="rId6"/>
    <p:sldId id="332" r:id="rId7"/>
    <p:sldId id="257" r:id="rId8"/>
    <p:sldId id="264" r:id="rId9"/>
    <p:sldId id="265" r:id="rId10"/>
    <p:sldId id="334" r:id="rId11"/>
    <p:sldId id="267" r:id="rId12"/>
    <p:sldId id="274" r:id="rId13"/>
    <p:sldId id="276" r:id="rId14"/>
    <p:sldId id="277" r:id="rId15"/>
    <p:sldId id="260" r:id="rId16"/>
    <p:sldId id="270" r:id="rId17"/>
    <p:sldId id="291"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4"/>
    <p:restoredTop sz="94660"/>
  </p:normalViewPr>
  <p:slideViewPr>
    <p:cSldViewPr snapToGrid="0" snapToObjects="1">
      <p:cViewPr varScale="1">
        <p:scale>
          <a:sx n="128" d="100"/>
          <a:sy n="128" d="100"/>
        </p:scale>
        <p:origin x="155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2A561A8-7B1F-A24A-9D43-74AFC529EBCD}" type="datetimeFigureOut">
              <a:rPr lang="en-US" smtClean="0"/>
              <a:t>10/15/20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D657C-7631-DC49-A529-799FD3AF5C57}" type="slidenum">
              <a:rPr lang="en-US" smtClean="0"/>
              <a:t>‹#›</a:t>
            </a:fld>
            <a:endParaRPr lang="en-US"/>
          </a:p>
        </p:txBody>
      </p:sp>
    </p:spTree>
    <p:extLst>
      <p:ext uri="{BB962C8B-B14F-4D97-AF65-F5344CB8AC3E}">
        <p14:creationId xmlns:p14="http://schemas.microsoft.com/office/powerpoint/2010/main" val="598551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A561A8-7B1F-A24A-9D43-74AFC529EBCD}" type="datetimeFigureOut">
              <a:rPr lang="en-US" smtClean="0"/>
              <a:t>10/15/20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D657C-7631-DC49-A529-799FD3AF5C57}" type="slidenum">
              <a:rPr lang="en-US" smtClean="0"/>
              <a:t>‹#›</a:t>
            </a:fld>
            <a:endParaRPr lang="en-US"/>
          </a:p>
        </p:txBody>
      </p:sp>
    </p:spTree>
    <p:extLst>
      <p:ext uri="{BB962C8B-B14F-4D97-AF65-F5344CB8AC3E}">
        <p14:creationId xmlns:p14="http://schemas.microsoft.com/office/powerpoint/2010/main" val="363446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A561A8-7B1F-A24A-9D43-74AFC529EBCD}" type="datetimeFigureOut">
              <a:rPr lang="en-US" smtClean="0"/>
              <a:t>10/15/20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D657C-7631-DC49-A529-799FD3AF5C57}" type="slidenum">
              <a:rPr lang="en-US" smtClean="0"/>
              <a:t>‹#›</a:t>
            </a:fld>
            <a:endParaRPr lang="en-US"/>
          </a:p>
        </p:txBody>
      </p:sp>
    </p:spTree>
    <p:extLst>
      <p:ext uri="{BB962C8B-B14F-4D97-AF65-F5344CB8AC3E}">
        <p14:creationId xmlns:p14="http://schemas.microsoft.com/office/powerpoint/2010/main" val="3564260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A561A8-7B1F-A24A-9D43-74AFC529EBCD}" type="datetimeFigureOut">
              <a:rPr lang="en-US" smtClean="0"/>
              <a:t>10/15/20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D657C-7631-DC49-A529-799FD3AF5C57}" type="slidenum">
              <a:rPr lang="en-US" smtClean="0"/>
              <a:t>‹#›</a:t>
            </a:fld>
            <a:endParaRPr lang="en-US"/>
          </a:p>
        </p:txBody>
      </p:sp>
    </p:spTree>
    <p:extLst>
      <p:ext uri="{BB962C8B-B14F-4D97-AF65-F5344CB8AC3E}">
        <p14:creationId xmlns:p14="http://schemas.microsoft.com/office/powerpoint/2010/main" val="1664666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2A561A8-7B1F-A24A-9D43-74AFC529EBCD}" type="datetimeFigureOut">
              <a:rPr lang="en-US" smtClean="0"/>
              <a:t>10/15/20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D657C-7631-DC49-A529-799FD3AF5C57}" type="slidenum">
              <a:rPr lang="en-US" smtClean="0"/>
              <a:t>‹#›</a:t>
            </a:fld>
            <a:endParaRPr lang="en-US"/>
          </a:p>
        </p:txBody>
      </p:sp>
    </p:spTree>
    <p:extLst>
      <p:ext uri="{BB962C8B-B14F-4D97-AF65-F5344CB8AC3E}">
        <p14:creationId xmlns:p14="http://schemas.microsoft.com/office/powerpoint/2010/main" val="194580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2A561A8-7B1F-A24A-9D43-74AFC529EBCD}" type="datetimeFigureOut">
              <a:rPr lang="en-US" smtClean="0"/>
              <a:t>10/15/20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5D657C-7631-DC49-A529-799FD3AF5C57}" type="slidenum">
              <a:rPr lang="en-US" smtClean="0"/>
              <a:t>‹#›</a:t>
            </a:fld>
            <a:endParaRPr lang="en-US"/>
          </a:p>
        </p:txBody>
      </p:sp>
    </p:spTree>
    <p:extLst>
      <p:ext uri="{BB962C8B-B14F-4D97-AF65-F5344CB8AC3E}">
        <p14:creationId xmlns:p14="http://schemas.microsoft.com/office/powerpoint/2010/main" val="3212228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2A561A8-7B1F-A24A-9D43-74AFC529EBCD}" type="datetimeFigureOut">
              <a:rPr lang="en-US" smtClean="0"/>
              <a:t>10/15/20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5D657C-7631-DC49-A529-799FD3AF5C57}" type="slidenum">
              <a:rPr lang="en-US" smtClean="0"/>
              <a:t>‹#›</a:t>
            </a:fld>
            <a:endParaRPr lang="en-US"/>
          </a:p>
        </p:txBody>
      </p:sp>
    </p:spTree>
    <p:extLst>
      <p:ext uri="{BB962C8B-B14F-4D97-AF65-F5344CB8AC3E}">
        <p14:creationId xmlns:p14="http://schemas.microsoft.com/office/powerpoint/2010/main" val="3908320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2A561A8-7B1F-A24A-9D43-74AFC529EBCD}" type="datetimeFigureOut">
              <a:rPr lang="en-US" smtClean="0"/>
              <a:t>10/15/20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5D657C-7631-DC49-A529-799FD3AF5C57}" type="slidenum">
              <a:rPr lang="en-US" smtClean="0"/>
              <a:t>‹#›</a:t>
            </a:fld>
            <a:endParaRPr lang="en-US"/>
          </a:p>
        </p:txBody>
      </p:sp>
    </p:spTree>
    <p:extLst>
      <p:ext uri="{BB962C8B-B14F-4D97-AF65-F5344CB8AC3E}">
        <p14:creationId xmlns:p14="http://schemas.microsoft.com/office/powerpoint/2010/main" val="2012131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A561A8-7B1F-A24A-9D43-74AFC529EBCD}" type="datetimeFigureOut">
              <a:rPr lang="en-US" smtClean="0"/>
              <a:t>10/15/20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5D657C-7631-DC49-A529-799FD3AF5C57}" type="slidenum">
              <a:rPr lang="en-US" smtClean="0"/>
              <a:t>‹#›</a:t>
            </a:fld>
            <a:endParaRPr lang="en-US"/>
          </a:p>
        </p:txBody>
      </p:sp>
    </p:spTree>
    <p:extLst>
      <p:ext uri="{BB962C8B-B14F-4D97-AF65-F5344CB8AC3E}">
        <p14:creationId xmlns:p14="http://schemas.microsoft.com/office/powerpoint/2010/main" val="3493427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2A561A8-7B1F-A24A-9D43-74AFC529EBCD}" type="datetimeFigureOut">
              <a:rPr lang="en-US" smtClean="0"/>
              <a:t>10/15/20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5D657C-7631-DC49-A529-799FD3AF5C57}" type="slidenum">
              <a:rPr lang="en-US" smtClean="0"/>
              <a:t>‹#›</a:t>
            </a:fld>
            <a:endParaRPr lang="en-US"/>
          </a:p>
        </p:txBody>
      </p:sp>
    </p:spTree>
    <p:extLst>
      <p:ext uri="{BB962C8B-B14F-4D97-AF65-F5344CB8AC3E}">
        <p14:creationId xmlns:p14="http://schemas.microsoft.com/office/powerpoint/2010/main" val="2923211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2A561A8-7B1F-A24A-9D43-74AFC529EBCD}" type="datetimeFigureOut">
              <a:rPr lang="en-US" smtClean="0"/>
              <a:t>10/15/20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5D657C-7631-DC49-A529-799FD3AF5C57}" type="slidenum">
              <a:rPr lang="en-US" smtClean="0"/>
              <a:t>‹#›</a:t>
            </a:fld>
            <a:endParaRPr lang="en-US"/>
          </a:p>
        </p:txBody>
      </p:sp>
    </p:spTree>
    <p:extLst>
      <p:ext uri="{BB962C8B-B14F-4D97-AF65-F5344CB8AC3E}">
        <p14:creationId xmlns:p14="http://schemas.microsoft.com/office/powerpoint/2010/main" val="1307942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A561A8-7B1F-A24A-9D43-74AFC529EBCD}" type="datetimeFigureOut">
              <a:rPr lang="en-US" smtClean="0"/>
              <a:t>10/15/20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5D657C-7631-DC49-A529-799FD3AF5C57}" type="slidenum">
              <a:rPr lang="en-US" smtClean="0"/>
              <a:t>‹#›</a:t>
            </a:fld>
            <a:endParaRPr lang="en-US"/>
          </a:p>
        </p:txBody>
      </p:sp>
    </p:spTree>
    <p:extLst>
      <p:ext uri="{BB962C8B-B14F-4D97-AF65-F5344CB8AC3E}">
        <p14:creationId xmlns:p14="http://schemas.microsoft.com/office/powerpoint/2010/main" val="1831584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8" Type="http://schemas.openxmlformats.org/officeDocument/2006/relationships/image" Target="../media/image56.png"/><Relationship Id="rId26" Type="http://schemas.openxmlformats.org/officeDocument/2006/relationships/image" Target="../media/image64.png"/><Relationship Id="rId3" Type="http://schemas.openxmlformats.org/officeDocument/2006/relationships/image" Target="../media/image50.png"/><Relationship Id="rId21" Type="http://schemas.openxmlformats.org/officeDocument/2006/relationships/image" Target="../media/image59.png"/><Relationship Id="rId17" Type="http://schemas.openxmlformats.org/officeDocument/2006/relationships/image" Target="../media/image55.png"/><Relationship Id="rId25" Type="http://schemas.openxmlformats.org/officeDocument/2006/relationships/image" Target="../media/image63.png"/><Relationship Id="rId2" Type="http://schemas.openxmlformats.org/officeDocument/2006/relationships/image" Target="../media/image49.png"/><Relationship Id="rId16" Type="http://schemas.openxmlformats.org/officeDocument/2006/relationships/image" Target="../media/image54.png"/><Relationship Id="rId20"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53.png"/><Relationship Id="rId24" Type="http://schemas.openxmlformats.org/officeDocument/2006/relationships/image" Target="../media/image62.png"/><Relationship Id="rId5" Type="http://schemas.openxmlformats.org/officeDocument/2006/relationships/image" Target="../media/image52.png"/><Relationship Id="rId15" Type="http://schemas.openxmlformats.org/officeDocument/2006/relationships/image" Target="../media/image530.png"/><Relationship Id="rId23" Type="http://schemas.openxmlformats.org/officeDocument/2006/relationships/image" Target="../media/image61.png"/><Relationship Id="rId19" Type="http://schemas.openxmlformats.org/officeDocument/2006/relationships/image" Target="../media/image57.png"/><Relationship Id="rId4" Type="http://schemas.openxmlformats.org/officeDocument/2006/relationships/image" Target="../media/image51.png"/><Relationship Id="rId22" Type="http://schemas.openxmlformats.org/officeDocument/2006/relationships/image" Target="../media/image60.png"/></Relationships>
</file>

<file path=ppt/slides/_rels/slide12.xml.rels><?xml version="1.0" encoding="UTF-8" standalone="yes"?>
<Relationships xmlns="http://schemas.openxmlformats.org/package/2006/relationships"><Relationship Id="rId13" Type="http://schemas.openxmlformats.org/officeDocument/2006/relationships/image" Target="../media/image76.png"/><Relationship Id="rId18" Type="http://schemas.openxmlformats.org/officeDocument/2006/relationships/image" Target="../media/image81.png"/><Relationship Id="rId26" Type="http://schemas.openxmlformats.org/officeDocument/2006/relationships/image" Target="../media/image89.png"/><Relationship Id="rId3" Type="http://schemas.openxmlformats.org/officeDocument/2006/relationships/image" Target="../media/image66.png"/><Relationship Id="rId21" Type="http://schemas.openxmlformats.org/officeDocument/2006/relationships/image" Target="../media/image84.png"/><Relationship Id="rId34" Type="http://schemas.openxmlformats.org/officeDocument/2006/relationships/image" Target="../media/image97.png"/><Relationship Id="rId7" Type="http://schemas.openxmlformats.org/officeDocument/2006/relationships/image" Target="../media/image70.png"/><Relationship Id="rId12" Type="http://schemas.openxmlformats.org/officeDocument/2006/relationships/image" Target="../media/image75.png"/><Relationship Id="rId17" Type="http://schemas.openxmlformats.org/officeDocument/2006/relationships/image" Target="../media/image80.png"/><Relationship Id="rId25" Type="http://schemas.openxmlformats.org/officeDocument/2006/relationships/image" Target="../media/image88.png"/><Relationship Id="rId33" Type="http://schemas.openxmlformats.org/officeDocument/2006/relationships/image" Target="../media/image96.png"/><Relationship Id="rId2" Type="http://schemas.openxmlformats.org/officeDocument/2006/relationships/image" Target="../media/image65.png"/><Relationship Id="rId16" Type="http://schemas.openxmlformats.org/officeDocument/2006/relationships/image" Target="../media/image79.png"/><Relationship Id="rId20" Type="http://schemas.openxmlformats.org/officeDocument/2006/relationships/image" Target="../media/image83.png"/><Relationship Id="rId29" Type="http://schemas.openxmlformats.org/officeDocument/2006/relationships/image" Target="../media/image92.png"/><Relationship Id="rId1" Type="http://schemas.openxmlformats.org/officeDocument/2006/relationships/slideLayout" Target="../slideLayouts/slideLayout2.xml"/><Relationship Id="rId6" Type="http://schemas.openxmlformats.org/officeDocument/2006/relationships/image" Target="../media/image69.png"/><Relationship Id="rId11" Type="http://schemas.openxmlformats.org/officeDocument/2006/relationships/image" Target="../media/image74.png"/><Relationship Id="rId24" Type="http://schemas.openxmlformats.org/officeDocument/2006/relationships/image" Target="../media/image87.png"/><Relationship Id="rId32" Type="http://schemas.openxmlformats.org/officeDocument/2006/relationships/image" Target="../media/image95.png"/><Relationship Id="rId5" Type="http://schemas.openxmlformats.org/officeDocument/2006/relationships/image" Target="../media/image68.png"/><Relationship Id="rId15" Type="http://schemas.openxmlformats.org/officeDocument/2006/relationships/image" Target="../media/image78.png"/><Relationship Id="rId23" Type="http://schemas.openxmlformats.org/officeDocument/2006/relationships/image" Target="../media/image86.png"/><Relationship Id="rId28" Type="http://schemas.openxmlformats.org/officeDocument/2006/relationships/image" Target="../media/image91.png"/><Relationship Id="rId10" Type="http://schemas.openxmlformats.org/officeDocument/2006/relationships/image" Target="../media/image73.png"/><Relationship Id="rId19" Type="http://schemas.openxmlformats.org/officeDocument/2006/relationships/image" Target="../media/image82.png"/><Relationship Id="rId31" Type="http://schemas.openxmlformats.org/officeDocument/2006/relationships/image" Target="../media/image94.png"/><Relationship Id="rId4" Type="http://schemas.openxmlformats.org/officeDocument/2006/relationships/image" Target="../media/image67.png"/><Relationship Id="rId9" Type="http://schemas.openxmlformats.org/officeDocument/2006/relationships/image" Target="../media/image72.png"/><Relationship Id="rId14" Type="http://schemas.openxmlformats.org/officeDocument/2006/relationships/image" Target="../media/image77.png"/><Relationship Id="rId22" Type="http://schemas.openxmlformats.org/officeDocument/2006/relationships/image" Target="../media/image85.png"/><Relationship Id="rId27" Type="http://schemas.openxmlformats.org/officeDocument/2006/relationships/image" Target="../media/image90.png"/><Relationship Id="rId30" Type="http://schemas.openxmlformats.org/officeDocument/2006/relationships/image" Target="../media/image93.png"/><Relationship Id="rId8" Type="http://schemas.openxmlformats.org/officeDocument/2006/relationships/image" Target="../media/image71.png"/></Relationships>
</file>

<file path=ppt/slides/_rels/slide13.xml.rels><?xml version="1.0" encoding="UTF-8" standalone="yes"?>
<Relationships xmlns="http://schemas.openxmlformats.org/package/2006/relationships"><Relationship Id="rId13" Type="http://schemas.openxmlformats.org/officeDocument/2006/relationships/image" Target="../media/image109.png"/><Relationship Id="rId18" Type="http://schemas.openxmlformats.org/officeDocument/2006/relationships/image" Target="../media/image114.png"/><Relationship Id="rId26" Type="http://schemas.openxmlformats.org/officeDocument/2006/relationships/image" Target="../media/image122.png"/><Relationship Id="rId3" Type="http://schemas.openxmlformats.org/officeDocument/2006/relationships/image" Target="../media/image99.png"/><Relationship Id="rId21" Type="http://schemas.openxmlformats.org/officeDocument/2006/relationships/image" Target="../media/image117.png"/><Relationship Id="rId7" Type="http://schemas.openxmlformats.org/officeDocument/2006/relationships/image" Target="../media/image103.png"/><Relationship Id="rId12" Type="http://schemas.openxmlformats.org/officeDocument/2006/relationships/image" Target="../media/image108.png"/><Relationship Id="rId17" Type="http://schemas.openxmlformats.org/officeDocument/2006/relationships/image" Target="../media/image113.png"/><Relationship Id="rId25" Type="http://schemas.openxmlformats.org/officeDocument/2006/relationships/image" Target="../media/image121.png"/><Relationship Id="rId33" Type="http://schemas.openxmlformats.org/officeDocument/2006/relationships/image" Target="../media/image129.png"/><Relationship Id="rId2" Type="http://schemas.openxmlformats.org/officeDocument/2006/relationships/image" Target="../media/image98.png"/><Relationship Id="rId16" Type="http://schemas.openxmlformats.org/officeDocument/2006/relationships/image" Target="../media/image112.png"/><Relationship Id="rId20" Type="http://schemas.openxmlformats.org/officeDocument/2006/relationships/image" Target="../media/image116.png"/><Relationship Id="rId29" Type="http://schemas.openxmlformats.org/officeDocument/2006/relationships/image" Target="../media/image125.png"/><Relationship Id="rId1" Type="http://schemas.openxmlformats.org/officeDocument/2006/relationships/slideLayout" Target="../slideLayouts/slideLayout2.xml"/><Relationship Id="rId6" Type="http://schemas.openxmlformats.org/officeDocument/2006/relationships/image" Target="../media/image102.png"/><Relationship Id="rId11" Type="http://schemas.openxmlformats.org/officeDocument/2006/relationships/image" Target="../media/image107.png"/><Relationship Id="rId24" Type="http://schemas.openxmlformats.org/officeDocument/2006/relationships/image" Target="../media/image120.png"/><Relationship Id="rId32" Type="http://schemas.openxmlformats.org/officeDocument/2006/relationships/image" Target="../media/image128.png"/><Relationship Id="rId5" Type="http://schemas.openxmlformats.org/officeDocument/2006/relationships/image" Target="../media/image101.png"/><Relationship Id="rId15" Type="http://schemas.openxmlformats.org/officeDocument/2006/relationships/image" Target="../media/image111.png"/><Relationship Id="rId23" Type="http://schemas.openxmlformats.org/officeDocument/2006/relationships/image" Target="../media/image119.png"/><Relationship Id="rId28" Type="http://schemas.openxmlformats.org/officeDocument/2006/relationships/image" Target="../media/image124.png"/><Relationship Id="rId10" Type="http://schemas.openxmlformats.org/officeDocument/2006/relationships/image" Target="../media/image106.png"/><Relationship Id="rId19" Type="http://schemas.openxmlformats.org/officeDocument/2006/relationships/image" Target="../media/image115.png"/><Relationship Id="rId31" Type="http://schemas.openxmlformats.org/officeDocument/2006/relationships/image" Target="../media/image127.png"/><Relationship Id="rId4" Type="http://schemas.openxmlformats.org/officeDocument/2006/relationships/image" Target="../media/image100.png"/><Relationship Id="rId9" Type="http://schemas.openxmlformats.org/officeDocument/2006/relationships/image" Target="../media/image105.png"/><Relationship Id="rId14" Type="http://schemas.openxmlformats.org/officeDocument/2006/relationships/image" Target="../media/image110.png"/><Relationship Id="rId22" Type="http://schemas.openxmlformats.org/officeDocument/2006/relationships/image" Target="../media/image118.png"/><Relationship Id="rId27" Type="http://schemas.openxmlformats.org/officeDocument/2006/relationships/image" Target="../media/image123.png"/><Relationship Id="rId30" Type="http://schemas.openxmlformats.org/officeDocument/2006/relationships/image" Target="../media/image126.png"/><Relationship Id="rId8" Type="http://schemas.openxmlformats.org/officeDocument/2006/relationships/image" Target="../media/image104.png"/></Relationships>
</file>

<file path=ppt/slides/_rels/slide14.xml.rels><?xml version="1.0" encoding="UTF-8" standalone="yes"?>
<Relationships xmlns="http://schemas.openxmlformats.org/package/2006/relationships"><Relationship Id="rId8" Type="http://schemas.openxmlformats.org/officeDocument/2006/relationships/image" Target="../media/image136.png"/><Relationship Id="rId13" Type="http://schemas.openxmlformats.org/officeDocument/2006/relationships/image" Target="../media/image141.png"/><Relationship Id="rId18" Type="http://schemas.openxmlformats.org/officeDocument/2006/relationships/image" Target="../media/image146.png"/><Relationship Id="rId3" Type="http://schemas.openxmlformats.org/officeDocument/2006/relationships/image" Target="../media/image131.png"/><Relationship Id="rId7" Type="http://schemas.openxmlformats.org/officeDocument/2006/relationships/image" Target="../media/image135.png"/><Relationship Id="rId12" Type="http://schemas.openxmlformats.org/officeDocument/2006/relationships/image" Target="../media/image140.png"/><Relationship Id="rId17" Type="http://schemas.openxmlformats.org/officeDocument/2006/relationships/image" Target="../media/image145.png"/><Relationship Id="rId2" Type="http://schemas.openxmlformats.org/officeDocument/2006/relationships/image" Target="../media/image130.png"/><Relationship Id="rId16" Type="http://schemas.openxmlformats.org/officeDocument/2006/relationships/image" Target="../media/image144.png"/><Relationship Id="rId1" Type="http://schemas.openxmlformats.org/officeDocument/2006/relationships/slideLayout" Target="../slideLayouts/slideLayout2.xml"/><Relationship Id="rId6" Type="http://schemas.openxmlformats.org/officeDocument/2006/relationships/image" Target="../media/image134.png"/><Relationship Id="rId11" Type="http://schemas.openxmlformats.org/officeDocument/2006/relationships/image" Target="../media/image139.png"/><Relationship Id="rId5" Type="http://schemas.openxmlformats.org/officeDocument/2006/relationships/image" Target="../media/image133.png"/><Relationship Id="rId15" Type="http://schemas.openxmlformats.org/officeDocument/2006/relationships/image" Target="../media/image143.png"/><Relationship Id="rId10" Type="http://schemas.openxmlformats.org/officeDocument/2006/relationships/image" Target="../media/image138.png"/><Relationship Id="rId4" Type="http://schemas.openxmlformats.org/officeDocument/2006/relationships/image" Target="../media/image132.png"/><Relationship Id="rId9" Type="http://schemas.openxmlformats.org/officeDocument/2006/relationships/image" Target="../media/image137.png"/><Relationship Id="rId14" Type="http://schemas.openxmlformats.org/officeDocument/2006/relationships/image" Target="../media/image142.png"/></Relationships>
</file>

<file path=ppt/slides/_rels/slide15.xml.rels><?xml version="1.0" encoding="UTF-8" standalone="yes"?>
<Relationships xmlns="http://schemas.openxmlformats.org/package/2006/relationships"><Relationship Id="rId3" Type="http://schemas.openxmlformats.org/officeDocument/2006/relationships/image" Target="../media/image148.png"/><Relationship Id="rId2" Type="http://schemas.openxmlformats.org/officeDocument/2006/relationships/image" Target="../media/image147.png"/><Relationship Id="rId1" Type="http://schemas.openxmlformats.org/officeDocument/2006/relationships/slideLayout" Target="../slideLayouts/slideLayout2.xml"/><Relationship Id="rId5" Type="http://schemas.openxmlformats.org/officeDocument/2006/relationships/image" Target="../media/image150.png"/><Relationship Id="rId4" Type="http://schemas.openxmlformats.org/officeDocument/2006/relationships/image" Target="../media/image149.png"/></Relationships>
</file>

<file path=ppt/slides/_rels/slide16.xml.rels><?xml version="1.0" encoding="UTF-8" standalone="yes"?>
<Relationships xmlns="http://schemas.openxmlformats.org/package/2006/relationships"><Relationship Id="rId3" Type="http://schemas.openxmlformats.org/officeDocument/2006/relationships/image" Target="../media/image151.png"/><Relationship Id="rId2" Type="http://schemas.openxmlformats.org/officeDocument/2006/relationships/image" Target="../media/image1.tiff"/><Relationship Id="rId1" Type="http://schemas.openxmlformats.org/officeDocument/2006/relationships/slideLayout" Target="../slideLayouts/slideLayout2.xml"/><Relationship Id="rId4" Type="http://schemas.openxmlformats.org/officeDocument/2006/relationships/image" Target="../media/image15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lattogle.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image" Target="../media/image9.png"/><Relationship Id="rId16"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9.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18" Type="http://schemas.openxmlformats.org/officeDocument/2006/relationships/image" Target="../media/image41.png"/><Relationship Id="rId3" Type="http://schemas.openxmlformats.org/officeDocument/2006/relationships/image" Target="../media/image26.png"/><Relationship Id="rId21" Type="http://schemas.openxmlformats.org/officeDocument/2006/relationships/image" Target="../media/image44.png"/><Relationship Id="rId7" Type="http://schemas.openxmlformats.org/officeDocument/2006/relationships/image" Target="../media/image30.png"/><Relationship Id="rId12" Type="http://schemas.openxmlformats.org/officeDocument/2006/relationships/image" Target="../media/image35.png"/><Relationship Id="rId17" Type="http://schemas.openxmlformats.org/officeDocument/2006/relationships/image" Target="../media/image40.png"/><Relationship Id="rId25" Type="http://schemas.openxmlformats.org/officeDocument/2006/relationships/image" Target="../media/image48.png"/><Relationship Id="rId2" Type="http://schemas.openxmlformats.org/officeDocument/2006/relationships/image" Target="../media/image25.png"/><Relationship Id="rId16" Type="http://schemas.openxmlformats.org/officeDocument/2006/relationships/image" Target="../media/image39.png"/><Relationship Id="rId20"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34.png"/><Relationship Id="rId24" Type="http://schemas.openxmlformats.org/officeDocument/2006/relationships/image" Target="../media/image47.png"/><Relationship Id="rId5" Type="http://schemas.openxmlformats.org/officeDocument/2006/relationships/image" Target="../media/image28.png"/><Relationship Id="rId15" Type="http://schemas.openxmlformats.org/officeDocument/2006/relationships/image" Target="../media/image38.png"/><Relationship Id="rId23" Type="http://schemas.openxmlformats.org/officeDocument/2006/relationships/image" Target="../media/image46.png"/><Relationship Id="rId10" Type="http://schemas.openxmlformats.org/officeDocument/2006/relationships/image" Target="../media/image33.png"/><Relationship Id="rId19" Type="http://schemas.openxmlformats.org/officeDocument/2006/relationships/image" Target="../media/image42.pn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37.png"/><Relationship Id="rId22" Type="http://schemas.openxmlformats.org/officeDocument/2006/relationships/image" Target="../media/image4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385762E-FD32-4246-8660-1A8DED7744EA}"/>
              </a:ext>
            </a:extLst>
          </p:cNvPr>
          <p:cNvSpPr/>
          <p:nvPr/>
        </p:nvSpPr>
        <p:spPr>
          <a:xfrm>
            <a:off x="277472" y="264860"/>
            <a:ext cx="8563829" cy="6369269"/>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56526294-3C7E-AC40-AF19-ECBE764FAA83}"/>
              </a:ext>
            </a:extLst>
          </p:cNvPr>
          <p:cNvSpPr txBox="1"/>
          <p:nvPr/>
        </p:nvSpPr>
        <p:spPr>
          <a:xfrm>
            <a:off x="426971" y="4311093"/>
            <a:ext cx="8344757"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Displacement Analysis of Lattice Truss Beams Relative to Conduction Heat Transfer, Baseline Example Problem               </a:t>
            </a:r>
          </a:p>
        </p:txBody>
      </p:sp>
      <p:grpSp>
        <p:nvGrpSpPr>
          <p:cNvPr id="9" name="Group 8">
            <a:extLst>
              <a:ext uri="{FF2B5EF4-FFF2-40B4-BE49-F238E27FC236}">
                <a16:creationId xmlns:a16="http://schemas.microsoft.com/office/drawing/2014/main" id="{EA73F336-72AA-954F-BCA9-D5918800F512}"/>
              </a:ext>
            </a:extLst>
          </p:cNvPr>
          <p:cNvGrpSpPr/>
          <p:nvPr/>
        </p:nvGrpSpPr>
        <p:grpSpPr>
          <a:xfrm>
            <a:off x="2125189" y="1688867"/>
            <a:ext cx="4934387" cy="1107996"/>
            <a:chOff x="2131418" y="1934112"/>
            <a:chExt cx="4934387" cy="1107996"/>
          </a:xfrm>
        </p:grpSpPr>
        <p:sp>
          <p:nvSpPr>
            <p:cNvPr id="10" name="TextBox 9">
              <a:extLst>
                <a:ext uri="{FF2B5EF4-FFF2-40B4-BE49-F238E27FC236}">
                  <a16:creationId xmlns:a16="http://schemas.microsoft.com/office/drawing/2014/main" id="{B58E0F07-82E5-8A4C-A95B-335340B11D5C}"/>
                </a:ext>
              </a:extLst>
            </p:cNvPr>
            <p:cNvSpPr txBox="1"/>
            <p:nvPr/>
          </p:nvSpPr>
          <p:spPr>
            <a:xfrm>
              <a:off x="2131418" y="1934112"/>
              <a:ext cx="4857203" cy="1107996"/>
            </a:xfrm>
            <a:prstGeom prst="rect">
              <a:avLst/>
            </a:prstGeom>
            <a:noFill/>
          </p:spPr>
          <p:txBody>
            <a:bodyPr wrap="square" rtlCol="0">
              <a:spAutoFit/>
            </a:bodyPr>
            <a:lstStyle/>
            <a:p>
              <a:r>
                <a:rPr lang="en-US" sz="6600" dirty="0">
                  <a:latin typeface="Times New Roman" panose="02020603050405020304" pitchFamily="18" charset="0"/>
                  <a:cs typeface="Times New Roman" panose="02020603050405020304" pitchFamily="18" charset="0"/>
                </a:rPr>
                <a:t> </a:t>
              </a:r>
              <a:r>
                <a:rPr lang="en-US" sz="6000" dirty="0">
                  <a:latin typeface="Times New Roman" panose="02020603050405020304" pitchFamily="18" charset="0"/>
                  <a:cs typeface="Times New Roman" panose="02020603050405020304" pitchFamily="18" charset="0"/>
                </a:rPr>
                <a:t>LATTOGLE</a:t>
              </a:r>
              <a:endParaRPr lang="en-US" sz="6600" baseline="300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34BF323F-0103-5949-8495-080529A7A3C3}"/>
                </a:ext>
              </a:extLst>
            </p:cNvPr>
            <p:cNvSpPr txBox="1"/>
            <p:nvPr/>
          </p:nvSpPr>
          <p:spPr>
            <a:xfrm>
              <a:off x="6283124" y="2053850"/>
              <a:ext cx="782681"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a:t>
              </a:r>
              <a:endParaRPr lang="en-US" sz="3200" dirty="0"/>
            </a:p>
          </p:txBody>
        </p:sp>
      </p:grpSp>
    </p:spTree>
    <p:extLst>
      <p:ext uri="{BB962C8B-B14F-4D97-AF65-F5344CB8AC3E}">
        <p14:creationId xmlns:p14="http://schemas.microsoft.com/office/powerpoint/2010/main" val="920814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FA8E746-B4A2-644F-AEBD-57EC34CA3F70}"/>
              </a:ext>
            </a:extLst>
          </p:cNvPr>
          <p:cNvSpPr txBox="1"/>
          <p:nvPr/>
        </p:nvSpPr>
        <p:spPr>
          <a:xfrm>
            <a:off x="3334365" y="2501147"/>
            <a:ext cx="2693850" cy="1569660"/>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Displacement Analysis </a:t>
            </a:r>
          </a:p>
          <a:p>
            <a:r>
              <a:rPr lang="en-US" sz="3200" dirty="0">
                <a:latin typeface="Times New Roman" panose="02020603050405020304" pitchFamily="18" charset="0"/>
                <a:cs typeface="Times New Roman" panose="02020603050405020304" pitchFamily="18" charset="0"/>
              </a:rPr>
              <a:t>Per Truss Unit.     </a:t>
            </a:r>
          </a:p>
        </p:txBody>
      </p:sp>
      <p:sp>
        <p:nvSpPr>
          <p:cNvPr id="3" name="Rectangle 2">
            <a:extLst>
              <a:ext uri="{FF2B5EF4-FFF2-40B4-BE49-F238E27FC236}">
                <a16:creationId xmlns:a16="http://schemas.microsoft.com/office/drawing/2014/main" id="{5EBE5744-93F1-4548-8532-37DE628AF50E}"/>
              </a:ext>
            </a:extLst>
          </p:cNvPr>
          <p:cNvSpPr/>
          <p:nvPr/>
        </p:nvSpPr>
        <p:spPr>
          <a:xfrm>
            <a:off x="291986" y="250728"/>
            <a:ext cx="8563829" cy="636926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a:extLst>
              <a:ext uri="{FF2B5EF4-FFF2-40B4-BE49-F238E27FC236}">
                <a16:creationId xmlns:a16="http://schemas.microsoft.com/office/drawing/2014/main" id="{C4359EB0-3435-AD41-ABD5-DEB4D4AFE40B}"/>
              </a:ext>
            </a:extLst>
          </p:cNvPr>
          <p:cNvGrpSpPr/>
          <p:nvPr/>
        </p:nvGrpSpPr>
        <p:grpSpPr>
          <a:xfrm>
            <a:off x="7027627" y="6025416"/>
            <a:ext cx="1694217" cy="465402"/>
            <a:chOff x="1032936" y="5906726"/>
            <a:chExt cx="1694217" cy="465402"/>
          </a:xfrm>
        </p:grpSpPr>
        <p:sp>
          <p:nvSpPr>
            <p:cNvPr id="8" name="TextBox 7">
              <a:extLst>
                <a:ext uri="{FF2B5EF4-FFF2-40B4-BE49-F238E27FC236}">
                  <a16:creationId xmlns:a16="http://schemas.microsoft.com/office/drawing/2014/main" id="{21AF37DC-0994-2B49-97C8-93C60711946F}"/>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9" name="TextBox 8">
              <a:extLst>
                <a:ext uri="{FF2B5EF4-FFF2-40B4-BE49-F238E27FC236}">
                  <a16:creationId xmlns:a16="http://schemas.microsoft.com/office/drawing/2014/main" id="{BF29AA48-F8DD-4B47-BBD2-CC4F4CDE9B9E}"/>
                </a:ext>
              </a:extLst>
            </p:cNvPr>
            <p:cNvSpPr txBox="1"/>
            <p:nvPr/>
          </p:nvSpPr>
          <p:spPr>
            <a:xfrm>
              <a:off x="2260622" y="5906726"/>
              <a:ext cx="466531" cy="369332"/>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8898509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2" name="Group 281">
            <a:extLst>
              <a:ext uri="{FF2B5EF4-FFF2-40B4-BE49-F238E27FC236}">
                <a16:creationId xmlns:a16="http://schemas.microsoft.com/office/drawing/2014/main" id="{745836E8-4618-784B-89E7-DE32A034F4FC}"/>
              </a:ext>
            </a:extLst>
          </p:cNvPr>
          <p:cNvGrpSpPr/>
          <p:nvPr/>
        </p:nvGrpSpPr>
        <p:grpSpPr>
          <a:xfrm>
            <a:off x="3889637" y="1245283"/>
            <a:ext cx="268765" cy="288069"/>
            <a:chOff x="774700" y="3743756"/>
            <a:chExt cx="288257" cy="308962"/>
          </a:xfrm>
        </p:grpSpPr>
        <p:sp>
          <p:nvSpPr>
            <p:cNvPr id="283" name="Triangle 282">
              <a:extLst>
                <a:ext uri="{FF2B5EF4-FFF2-40B4-BE49-F238E27FC236}">
                  <a16:creationId xmlns:a16="http://schemas.microsoft.com/office/drawing/2014/main" id="{3CB2744C-7383-D545-AE3A-364F8CB0B9C0}"/>
                </a:ext>
              </a:extLst>
            </p:cNvPr>
            <p:cNvSpPr/>
            <p:nvPr/>
          </p:nvSpPr>
          <p:spPr>
            <a:xfrm rot="19750281">
              <a:off x="881026" y="3807234"/>
              <a:ext cx="181931" cy="156837"/>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Oval 283">
              <a:extLst>
                <a:ext uri="{FF2B5EF4-FFF2-40B4-BE49-F238E27FC236}">
                  <a16:creationId xmlns:a16="http://schemas.microsoft.com/office/drawing/2014/main" id="{4630984E-5876-F145-B1DF-305D32BCFAD3}"/>
                </a:ext>
              </a:extLst>
            </p:cNvPr>
            <p:cNvSpPr/>
            <p:nvPr/>
          </p:nvSpPr>
          <p:spPr>
            <a:xfrm>
              <a:off x="815699" y="3743756"/>
              <a:ext cx="91440" cy="9144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Oval 284">
              <a:extLst>
                <a:ext uri="{FF2B5EF4-FFF2-40B4-BE49-F238E27FC236}">
                  <a16:creationId xmlns:a16="http://schemas.microsoft.com/office/drawing/2014/main" id="{2C59063C-CD1B-A848-A42F-80282E07D541}"/>
                </a:ext>
              </a:extLst>
            </p:cNvPr>
            <p:cNvSpPr/>
            <p:nvPr/>
          </p:nvSpPr>
          <p:spPr>
            <a:xfrm>
              <a:off x="813706" y="3852517"/>
              <a:ext cx="91440" cy="9144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Oval 285">
              <a:extLst>
                <a:ext uri="{FF2B5EF4-FFF2-40B4-BE49-F238E27FC236}">
                  <a16:creationId xmlns:a16="http://schemas.microsoft.com/office/drawing/2014/main" id="{CAA708C7-6F2D-064E-A6A4-B9C7DFD7DCD4}"/>
                </a:ext>
              </a:extLst>
            </p:cNvPr>
            <p:cNvSpPr/>
            <p:nvPr/>
          </p:nvSpPr>
          <p:spPr>
            <a:xfrm>
              <a:off x="811713" y="3961278"/>
              <a:ext cx="91440" cy="9144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7" name="Straight Connector 286">
              <a:extLst>
                <a:ext uri="{FF2B5EF4-FFF2-40B4-BE49-F238E27FC236}">
                  <a16:creationId xmlns:a16="http://schemas.microsoft.com/office/drawing/2014/main" id="{27F1EAA0-0FA2-A242-82A9-C3210CF9AB1A}"/>
                </a:ext>
              </a:extLst>
            </p:cNvPr>
            <p:cNvCxnSpPr/>
            <p:nvPr/>
          </p:nvCxnSpPr>
          <p:spPr>
            <a:xfrm>
              <a:off x="774700" y="3768521"/>
              <a:ext cx="0" cy="2810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88" name="Group 287">
            <a:extLst>
              <a:ext uri="{FF2B5EF4-FFF2-40B4-BE49-F238E27FC236}">
                <a16:creationId xmlns:a16="http://schemas.microsoft.com/office/drawing/2014/main" id="{03482636-439A-F348-BF4E-21B1050D1E6C}"/>
              </a:ext>
            </a:extLst>
          </p:cNvPr>
          <p:cNvGrpSpPr/>
          <p:nvPr/>
        </p:nvGrpSpPr>
        <p:grpSpPr>
          <a:xfrm>
            <a:off x="3895280" y="2218348"/>
            <a:ext cx="258208" cy="288069"/>
            <a:chOff x="790575" y="4480628"/>
            <a:chExt cx="276935" cy="308962"/>
          </a:xfrm>
        </p:grpSpPr>
        <p:sp>
          <p:nvSpPr>
            <p:cNvPr id="289" name="Triangle 288">
              <a:extLst>
                <a:ext uri="{FF2B5EF4-FFF2-40B4-BE49-F238E27FC236}">
                  <a16:creationId xmlns:a16="http://schemas.microsoft.com/office/drawing/2014/main" id="{3235F270-6120-E643-8629-BAF6C573707E}"/>
                </a:ext>
              </a:extLst>
            </p:cNvPr>
            <p:cNvSpPr/>
            <p:nvPr/>
          </p:nvSpPr>
          <p:spPr>
            <a:xfrm rot="19750281">
              <a:off x="885579" y="4540546"/>
              <a:ext cx="181931" cy="156837"/>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Oval 289">
              <a:extLst>
                <a:ext uri="{FF2B5EF4-FFF2-40B4-BE49-F238E27FC236}">
                  <a16:creationId xmlns:a16="http://schemas.microsoft.com/office/drawing/2014/main" id="{A0DCA0EE-C7E6-EE43-9106-59788BE41CFB}"/>
                </a:ext>
              </a:extLst>
            </p:cNvPr>
            <p:cNvSpPr/>
            <p:nvPr/>
          </p:nvSpPr>
          <p:spPr>
            <a:xfrm>
              <a:off x="825166" y="4480628"/>
              <a:ext cx="91440" cy="9144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Oval 290">
              <a:extLst>
                <a:ext uri="{FF2B5EF4-FFF2-40B4-BE49-F238E27FC236}">
                  <a16:creationId xmlns:a16="http://schemas.microsoft.com/office/drawing/2014/main" id="{C8639C98-3D0B-FF48-B81D-B6B9B1FCB7C0}"/>
                </a:ext>
              </a:extLst>
            </p:cNvPr>
            <p:cNvSpPr/>
            <p:nvPr/>
          </p:nvSpPr>
          <p:spPr>
            <a:xfrm>
              <a:off x="823173" y="4589389"/>
              <a:ext cx="91440" cy="9144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Oval 291">
              <a:extLst>
                <a:ext uri="{FF2B5EF4-FFF2-40B4-BE49-F238E27FC236}">
                  <a16:creationId xmlns:a16="http://schemas.microsoft.com/office/drawing/2014/main" id="{E190AF04-B5FA-3447-85D8-647ABC4E6619}"/>
                </a:ext>
              </a:extLst>
            </p:cNvPr>
            <p:cNvSpPr/>
            <p:nvPr/>
          </p:nvSpPr>
          <p:spPr>
            <a:xfrm>
              <a:off x="821180" y="4698150"/>
              <a:ext cx="91440" cy="9144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3" name="Straight Connector 292">
              <a:extLst>
                <a:ext uri="{FF2B5EF4-FFF2-40B4-BE49-F238E27FC236}">
                  <a16:creationId xmlns:a16="http://schemas.microsoft.com/office/drawing/2014/main" id="{06839FD7-1A9B-554A-9263-ECE8C8C35215}"/>
                </a:ext>
              </a:extLst>
            </p:cNvPr>
            <p:cNvCxnSpPr/>
            <p:nvPr/>
          </p:nvCxnSpPr>
          <p:spPr>
            <a:xfrm>
              <a:off x="790575" y="4495868"/>
              <a:ext cx="0" cy="2810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70" name="Group 269">
            <a:extLst>
              <a:ext uri="{FF2B5EF4-FFF2-40B4-BE49-F238E27FC236}">
                <a16:creationId xmlns:a16="http://schemas.microsoft.com/office/drawing/2014/main" id="{EEE2F6E6-C5A2-4D49-8FB5-5B445EF2A80A}"/>
              </a:ext>
            </a:extLst>
          </p:cNvPr>
          <p:cNvGrpSpPr/>
          <p:nvPr/>
        </p:nvGrpSpPr>
        <p:grpSpPr>
          <a:xfrm rot="5400000">
            <a:off x="6019558" y="1086001"/>
            <a:ext cx="268765" cy="288069"/>
            <a:chOff x="774700" y="3743756"/>
            <a:chExt cx="288257" cy="308962"/>
          </a:xfrm>
        </p:grpSpPr>
        <p:sp>
          <p:nvSpPr>
            <p:cNvPr id="271" name="Triangle 270">
              <a:extLst>
                <a:ext uri="{FF2B5EF4-FFF2-40B4-BE49-F238E27FC236}">
                  <a16:creationId xmlns:a16="http://schemas.microsoft.com/office/drawing/2014/main" id="{A2A387CE-D6B5-8D4B-AFE5-4931C964F5F9}"/>
                </a:ext>
              </a:extLst>
            </p:cNvPr>
            <p:cNvSpPr/>
            <p:nvPr/>
          </p:nvSpPr>
          <p:spPr>
            <a:xfrm rot="19750281">
              <a:off x="881026" y="3807234"/>
              <a:ext cx="181931" cy="156837"/>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Oval 271">
              <a:extLst>
                <a:ext uri="{FF2B5EF4-FFF2-40B4-BE49-F238E27FC236}">
                  <a16:creationId xmlns:a16="http://schemas.microsoft.com/office/drawing/2014/main" id="{3CE3904D-F9C5-4845-A859-869F41EC6917}"/>
                </a:ext>
              </a:extLst>
            </p:cNvPr>
            <p:cNvSpPr/>
            <p:nvPr/>
          </p:nvSpPr>
          <p:spPr>
            <a:xfrm>
              <a:off x="815699" y="3743756"/>
              <a:ext cx="91440" cy="9144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Oval 272">
              <a:extLst>
                <a:ext uri="{FF2B5EF4-FFF2-40B4-BE49-F238E27FC236}">
                  <a16:creationId xmlns:a16="http://schemas.microsoft.com/office/drawing/2014/main" id="{12855442-A009-8349-9D4F-26D910396BE5}"/>
                </a:ext>
              </a:extLst>
            </p:cNvPr>
            <p:cNvSpPr/>
            <p:nvPr/>
          </p:nvSpPr>
          <p:spPr>
            <a:xfrm>
              <a:off x="813706" y="3852517"/>
              <a:ext cx="91440" cy="9144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Oval 273">
              <a:extLst>
                <a:ext uri="{FF2B5EF4-FFF2-40B4-BE49-F238E27FC236}">
                  <a16:creationId xmlns:a16="http://schemas.microsoft.com/office/drawing/2014/main" id="{E960AA84-3E3E-9B4F-BFB9-A7BE43CD5469}"/>
                </a:ext>
              </a:extLst>
            </p:cNvPr>
            <p:cNvSpPr/>
            <p:nvPr/>
          </p:nvSpPr>
          <p:spPr>
            <a:xfrm>
              <a:off x="811713" y="3961278"/>
              <a:ext cx="91440" cy="9144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5" name="Straight Connector 274">
              <a:extLst>
                <a:ext uri="{FF2B5EF4-FFF2-40B4-BE49-F238E27FC236}">
                  <a16:creationId xmlns:a16="http://schemas.microsoft.com/office/drawing/2014/main" id="{E7C4DEAC-1AFD-1247-8B36-70EC4EA3E1D0}"/>
                </a:ext>
              </a:extLst>
            </p:cNvPr>
            <p:cNvCxnSpPr/>
            <p:nvPr/>
          </p:nvCxnSpPr>
          <p:spPr>
            <a:xfrm>
              <a:off x="774700" y="3768521"/>
              <a:ext cx="0" cy="2810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76" name="Group 275">
            <a:extLst>
              <a:ext uri="{FF2B5EF4-FFF2-40B4-BE49-F238E27FC236}">
                <a16:creationId xmlns:a16="http://schemas.microsoft.com/office/drawing/2014/main" id="{63056ECF-6C00-994D-A7B2-77C1AD993252}"/>
              </a:ext>
            </a:extLst>
          </p:cNvPr>
          <p:cNvGrpSpPr/>
          <p:nvPr/>
        </p:nvGrpSpPr>
        <p:grpSpPr>
          <a:xfrm rot="16200000">
            <a:off x="6009418" y="2388665"/>
            <a:ext cx="258208" cy="288069"/>
            <a:chOff x="790575" y="4480628"/>
            <a:chExt cx="276935" cy="308962"/>
          </a:xfrm>
        </p:grpSpPr>
        <p:sp>
          <p:nvSpPr>
            <p:cNvPr id="277" name="Triangle 276">
              <a:extLst>
                <a:ext uri="{FF2B5EF4-FFF2-40B4-BE49-F238E27FC236}">
                  <a16:creationId xmlns:a16="http://schemas.microsoft.com/office/drawing/2014/main" id="{1966F85C-AB20-424D-92DB-5F7094FF513F}"/>
                </a:ext>
              </a:extLst>
            </p:cNvPr>
            <p:cNvSpPr/>
            <p:nvPr/>
          </p:nvSpPr>
          <p:spPr>
            <a:xfrm rot="19750281">
              <a:off x="885579" y="4540546"/>
              <a:ext cx="181931" cy="156837"/>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Oval 277">
              <a:extLst>
                <a:ext uri="{FF2B5EF4-FFF2-40B4-BE49-F238E27FC236}">
                  <a16:creationId xmlns:a16="http://schemas.microsoft.com/office/drawing/2014/main" id="{41B6368C-42CD-1341-B043-DFA98145E64D}"/>
                </a:ext>
              </a:extLst>
            </p:cNvPr>
            <p:cNvSpPr/>
            <p:nvPr/>
          </p:nvSpPr>
          <p:spPr>
            <a:xfrm>
              <a:off x="825166" y="4480628"/>
              <a:ext cx="91440" cy="9144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Oval 278">
              <a:extLst>
                <a:ext uri="{FF2B5EF4-FFF2-40B4-BE49-F238E27FC236}">
                  <a16:creationId xmlns:a16="http://schemas.microsoft.com/office/drawing/2014/main" id="{2E0E44CC-FF75-D843-AC3E-0AFDB78C97EF}"/>
                </a:ext>
              </a:extLst>
            </p:cNvPr>
            <p:cNvSpPr/>
            <p:nvPr/>
          </p:nvSpPr>
          <p:spPr>
            <a:xfrm>
              <a:off x="823173" y="4589389"/>
              <a:ext cx="91440" cy="9144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Oval 279">
              <a:extLst>
                <a:ext uri="{FF2B5EF4-FFF2-40B4-BE49-F238E27FC236}">
                  <a16:creationId xmlns:a16="http://schemas.microsoft.com/office/drawing/2014/main" id="{DAD65C45-6F3C-B34E-9F84-6ED508A7865D}"/>
                </a:ext>
              </a:extLst>
            </p:cNvPr>
            <p:cNvSpPr/>
            <p:nvPr/>
          </p:nvSpPr>
          <p:spPr>
            <a:xfrm>
              <a:off x="821180" y="4698150"/>
              <a:ext cx="91440" cy="9144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1" name="Straight Connector 280">
              <a:extLst>
                <a:ext uri="{FF2B5EF4-FFF2-40B4-BE49-F238E27FC236}">
                  <a16:creationId xmlns:a16="http://schemas.microsoft.com/office/drawing/2014/main" id="{DCFB1819-7E51-7E4E-9CBB-58239A7D1EC0}"/>
                </a:ext>
              </a:extLst>
            </p:cNvPr>
            <p:cNvCxnSpPr/>
            <p:nvPr/>
          </p:nvCxnSpPr>
          <p:spPr>
            <a:xfrm>
              <a:off x="790575" y="4495868"/>
              <a:ext cx="0" cy="2810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33" name="Straight Connector 132">
            <a:extLst>
              <a:ext uri="{FF2B5EF4-FFF2-40B4-BE49-F238E27FC236}">
                <a16:creationId xmlns:a16="http://schemas.microsoft.com/office/drawing/2014/main" id="{8AD05624-CA70-4947-88AC-0E09257FEA5F}"/>
              </a:ext>
            </a:extLst>
          </p:cNvPr>
          <p:cNvCxnSpPr>
            <a:cxnSpLocks/>
          </p:cNvCxnSpPr>
          <p:nvPr/>
        </p:nvCxnSpPr>
        <p:spPr>
          <a:xfrm flipH="1" flipV="1">
            <a:off x="4191062" y="1386525"/>
            <a:ext cx="975293" cy="975293"/>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5AF7BC58-9515-7E4F-A8ED-3EB8C1A1E4A0}"/>
              </a:ext>
            </a:extLst>
          </p:cNvPr>
          <p:cNvCxnSpPr>
            <a:cxnSpLocks/>
          </p:cNvCxnSpPr>
          <p:nvPr/>
        </p:nvCxnSpPr>
        <p:spPr>
          <a:xfrm flipH="1" flipV="1">
            <a:off x="5167450" y="1386455"/>
            <a:ext cx="975293" cy="975293"/>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972E704C-5197-5C44-9820-BED3AAF39DED}"/>
              </a:ext>
            </a:extLst>
          </p:cNvPr>
          <p:cNvSpPr/>
          <p:nvPr/>
        </p:nvSpPr>
        <p:spPr>
          <a:xfrm>
            <a:off x="277472" y="264860"/>
            <a:ext cx="8563829" cy="636926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13034ADE-4E42-2D47-B311-299CBFD913B8}"/>
              </a:ext>
            </a:extLst>
          </p:cNvPr>
          <p:cNvCxnSpPr/>
          <p:nvPr/>
        </p:nvCxnSpPr>
        <p:spPr>
          <a:xfrm>
            <a:off x="277472" y="797200"/>
            <a:ext cx="856382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3A6B7DDD-2813-9B40-BB80-CE21408CC65C}"/>
              </a:ext>
            </a:extLst>
          </p:cNvPr>
          <p:cNvSpPr/>
          <p:nvPr/>
        </p:nvSpPr>
        <p:spPr>
          <a:xfrm>
            <a:off x="1599405" y="2925111"/>
            <a:ext cx="6073119" cy="307039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Connector 44">
            <a:extLst>
              <a:ext uri="{FF2B5EF4-FFF2-40B4-BE49-F238E27FC236}">
                <a16:creationId xmlns:a16="http://schemas.microsoft.com/office/drawing/2014/main" id="{1434A042-175D-D145-BD20-1AC95E16AC8F}"/>
              </a:ext>
            </a:extLst>
          </p:cNvPr>
          <p:cNvCxnSpPr>
            <a:cxnSpLocks/>
          </p:cNvCxnSpPr>
          <p:nvPr/>
        </p:nvCxnSpPr>
        <p:spPr>
          <a:xfrm>
            <a:off x="1599406" y="3474085"/>
            <a:ext cx="607311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33E21062-399A-4244-9113-24EFEA42502E}"/>
              </a:ext>
            </a:extLst>
          </p:cNvPr>
          <p:cNvCxnSpPr>
            <a:cxnSpLocks/>
          </p:cNvCxnSpPr>
          <p:nvPr/>
        </p:nvCxnSpPr>
        <p:spPr>
          <a:xfrm>
            <a:off x="3825582" y="2925963"/>
            <a:ext cx="0" cy="30695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2AAD7E6B-533A-1C41-8DEE-789F41ACA469}"/>
              </a:ext>
            </a:extLst>
          </p:cNvPr>
          <p:cNvSpPr txBox="1"/>
          <p:nvPr/>
        </p:nvSpPr>
        <p:spPr>
          <a:xfrm>
            <a:off x="2688573" y="2925498"/>
            <a:ext cx="1127791"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Length, in.</a:t>
            </a:r>
          </a:p>
        </p:txBody>
      </p:sp>
      <p:sp>
        <p:nvSpPr>
          <p:cNvPr id="48" name="TextBox 47">
            <a:extLst>
              <a:ext uri="{FF2B5EF4-FFF2-40B4-BE49-F238E27FC236}">
                <a16:creationId xmlns:a16="http://schemas.microsoft.com/office/drawing/2014/main" id="{5C26E4A9-9E78-B040-8AF9-B948CC91BFD2}"/>
              </a:ext>
            </a:extLst>
          </p:cNvPr>
          <p:cNvSpPr txBox="1"/>
          <p:nvPr/>
        </p:nvSpPr>
        <p:spPr>
          <a:xfrm>
            <a:off x="3941802" y="2907474"/>
            <a:ext cx="907938" cy="584775"/>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Internal force, </a:t>
            </a:r>
            <a:r>
              <a:rPr lang="en-US" sz="16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cxnSp>
        <p:nvCxnSpPr>
          <p:cNvPr id="49" name="Straight Connector 48">
            <a:extLst>
              <a:ext uri="{FF2B5EF4-FFF2-40B4-BE49-F238E27FC236}">
                <a16:creationId xmlns:a16="http://schemas.microsoft.com/office/drawing/2014/main" id="{A82B92DE-1D1F-0F44-8E2F-48822BEC9F35}"/>
              </a:ext>
            </a:extLst>
          </p:cNvPr>
          <p:cNvCxnSpPr>
            <a:cxnSpLocks/>
          </p:cNvCxnSpPr>
          <p:nvPr/>
        </p:nvCxnSpPr>
        <p:spPr>
          <a:xfrm>
            <a:off x="2627909" y="2925962"/>
            <a:ext cx="0" cy="30695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002C1F8E-B03E-AB43-B334-F6B8A9922100}"/>
              </a:ext>
            </a:extLst>
          </p:cNvPr>
          <p:cNvSpPr txBox="1"/>
          <p:nvPr/>
        </p:nvSpPr>
        <p:spPr>
          <a:xfrm>
            <a:off x="1660302" y="3035269"/>
            <a:ext cx="937431"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Member </a:t>
            </a:r>
          </a:p>
        </p:txBody>
      </p:sp>
      <p:sp>
        <p:nvSpPr>
          <p:cNvPr id="51" name="TextBox 50">
            <a:extLst>
              <a:ext uri="{FF2B5EF4-FFF2-40B4-BE49-F238E27FC236}">
                <a16:creationId xmlns:a16="http://schemas.microsoft.com/office/drawing/2014/main" id="{E68ADF26-0709-7D40-8763-FBC7D01D8610}"/>
              </a:ext>
            </a:extLst>
          </p:cNvPr>
          <p:cNvSpPr txBox="1"/>
          <p:nvPr/>
        </p:nvSpPr>
        <p:spPr>
          <a:xfrm>
            <a:off x="1951534" y="3455191"/>
            <a:ext cx="401552"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52" name="TextBox 51">
            <a:extLst>
              <a:ext uri="{FF2B5EF4-FFF2-40B4-BE49-F238E27FC236}">
                <a16:creationId xmlns:a16="http://schemas.microsoft.com/office/drawing/2014/main" id="{EBB3BDE5-B7AD-BC43-AEC0-44B9932D3D48}"/>
              </a:ext>
            </a:extLst>
          </p:cNvPr>
          <p:cNvSpPr txBox="1"/>
          <p:nvPr/>
        </p:nvSpPr>
        <p:spPr>
          <a:xfrm>
            <a:off x="1956007" y="3778524"/>
            <a:ext cx="401552"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55" name="TextBox 54">
            <a:extLst>
              <a:ext uri="{FF2B5EF4-FFF2-40B4-BE49-F238E27FC236}">
                <a16:creationId xmlns:a16="http://schemas.microsoft.com/office/drawing/2014/main" id="{DF4BC274-36AB-DC43-9C7E-363049E29010}"/>
              </a:ext>
            </a:extLst>
          </p:cNvPr>
          <p:cNvSpPr txBox="1"/>
          <p:nvPr/>
        </p:nvSpPr>
        <p:spPr>
          <a:xfrm>
            <a:off x="1965859" y="4102276"/>
            <a:ext cx="401552"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3. </a:t>
            </a:r>
          </a:p>
        </p:txBody>
      </p:sp>
      <p:sp>
        <p:nvSpPr>
          <p:cNvPr id="56" name="TextBox 55">
            <a:extLst>
              <a:ext uri="{FF2B5EF4-FFF2-40B4-BE49-F238E27FC236}">
                <a16:creationId xmlns:a16="http://schemas.microsoft.com/office/drawing/2014/main" id="{F5399F02-DDBB-DA40-9F44-EC647ADBA789}"/>
              </a:ext>
            </a:extLst>
          </p:cNvPr>
          <p:cNvSpPr txBox="1"/>
          <p:nvPr/>
        </p:nvSpPr>
        <p:spPr>
          <a:xfrm>
            <a:off x="1969447" y="4417781"/>
            <a:ext cx="401552"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4. </a:t>
            </a:r>
          </a:p>
        </p:txBody>
      </p:sp>
      <p:cxnSp>
        <p:nvCxnSpPr>
          <p:cNvPr id="57" name="Straight Connector 56">
            <a:extLst>
              <a:ext uri="{FF2B5EF4-FFF2-40B4-BE49-F238E27FC236}">
                <a16:creationId xmlns:a16="http://schemas.microsoft.com/office/drawing/2014/main" id="{0F72FB01-5344-764F-A47B-B5A8E0997830}"/>
              </a:ext>
            </a:extLst>
          </p:cNvPr>
          <p:cNvCxnSpPr>
            <a:cxnSpLocks/>
          </p:cNvCxnSpPr>
          <p:nvPr/>
        </p:nvCxnSpPr>
        <p:spPr>
          <a:xfrm>
            <a:off x="1599406" y="3795321"/>
            <a:ext cx="607311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54AE78A9-85D2-F740-96EF-666EF982C03B}"/>
              </a:ext>
            </a:extLst>
          </p:cNvPr>
          <p:cNvCxnSpPr>
            <a:cxnSpLocks/>
          </p:cNvCxnSpPr>
          <p:nvPr/>
        </p:nvCxnSpPr>
        <p:spPr>
          <a:xfrm>
            <a:off x="1603732" y="4112210"/>
            <a:ext cx="606879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76515E95-C0AA-144B-9F2D-487B263DA68F}"/>
              </a:ext>
            </a:extLst>
          </p:cNvPr>
          <p:cNvCxnSpPr>
            <a:cxnSpLocks/>
          </p:cNvCxnSpPr>
          <p:nvPr/>
        </p:nvCxnSpPr>
        <p:spPr>
          <a:xfrm>
            <a:off x="1603732" y="4435024"/>
            <a:ext cx="606879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A6A53117-A737-734D-B959-28DF4E52399A}"/>
              </a:ext>
            </a:extLst>
          </p:cNvPr>
          <p:cNvCxnSpPr>
            <a:cxnSpLocks/>
          </p:cNvCxnSpPr>
          <p:nvPr/>
        </p:nvCxnSpPr>
        <p:spPr>
          <a:xfrm>
            <a:off x="4948527" y="2922952"/>
            <a:ext cx="0" cy="307255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FEB345F8-E8A1-AE4A-ADA9-178FDC5BE191}"/>
              </a:ext>
            </a:extLst>
          </p:cNvPr>
          <p:cNvCxnSpPr>
            <a:cxnSpLocks/>
          </p:cNvCxnSpPr>
          <p:nvPr/>
        </p:nvCxnSpPr>
        <p:spPr>
          <a:xfrm>
            <a:off x="6170685" y="2919941"/>
            <a:ext cx="0" cy="30755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719A2057-94A2-8D44-B5A5-981DCEF1E1AF}"/>
              </a:ext>
            </a:extLst>
          </p:cNvPr>
          <p:cNvSpPr txBox="1"/>
          <p:nvPr/>
        </p:nvSpPr>
        <p:spPr>
          <a:xfrm>
            <a:off x="5188143" y="2926460"/>
            <a:ext cx="821259" cy="584775"/>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Virtual   </a:t>
            </a:r>
          </a:p>
          <a:p>
            <a:r>
              <a:rPr lang="en-US" sz="1600" dirty="0">
                <a:latin typeface="Times New Roman" panose="02020603050405020304" pitchFamily="18" charset="0"/>
                <a:ea typeface="Cambria Math" panose="02040503050406030204" pitchFamily="18" charset="0"/>
                <a:cs typeface="Times New Roman" panose="02020603050405020304" pitchFamily="18" charset="0"/>
              </a:rPr>
              <a:t> force   </a:t>
            </a:r>
          </a:p>
        </p:txBody>
      </p:sp>
      <p:sp>
        <p:nvSpPr>
          <p:cNvPr id="75" name="TextBox 74">
            <a:extLst>
              <a:ext uri="{FF2B5EF4-FFF2-40B4-BE49-F238E27FC236}">
                <a16:creationId xmlns:a16="http://schemas.microsoft.com/office/drawing/2014/main" id="{EED06156-AC49-6A40-BBAD-53428E22263D}"/>
              </a:ext>
            </a:extLst>
          </p:cNvPr>
          <p:cNvSpPr txBox="1"/>
          <p:nvPr/>
        </p:nvSpPr>
        <p:spPr>
          <a:xfrm>
            <a:off x="4706955" y="6116831"/>
            <a:ext cx="596474"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a:t>
            </a:r>
            <a:r>
              <a:rPr lang="en-US" baseline="-25000" dirty="0">
                <a:latin typeface="Times New Roman" panose="02020603050405020304" pitchFamily="18" charset="0"/>
                <a:cs typeface="Times New Roman" panose="02020603050405020304" pitchFamily="18" charset="0"/>
              </a:rPr>
              <a:t>1-8</a:t>
            </a:r>
            <a:endParaRPr lang="en-US" dirty="0">
              <a:latin typeface="Times New Roman" panose="02020603050405020304" pitchFamily="18" charset="0"/>
              <a:cs typeface="Times New Roman" panose="02020603050405020304" pitchFamily="18" charset="0"/>
            </a:endParaRPr>
          </a:p>
        </p:txBody>
      </p:sp>
      <p:sp>
        <p:nvSpPr>
          <p:cNvPr id="117" name="TextBox 116">
            <a:extLst>
              <a:ext uri="{FF2B5EF4-FFF2-40B4-BE49-F238E27FC236}">
                <a16:creationId xmlns:a16="http://schemas.microsoft.com/office/drawing/2014/main" id="{574CB0DB-6A8B-8B44-9FE3-67E1CC39F512}"/>
              </a:ext>
            </a:extLst>
          </p:cNvPr>
          <p:cNvSpPr txBox="1"/>
          <p:nvPr/>
        </p:nvSpPr>
        <p:spPr>
          <a:xfrm>
            <a:off x="1970721" y="4723417"/>
            <a:ext cx="401552"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5. </a:t>
            </a:r>
          </a:p>
        </p:txBody>
      </p:sp>
      <p:sp>
        <p:nvSpPr>
          <p:cNvPr id="118" name="TextBox 117">
            <a:extLst>
              <a:ext uri="{FF2B5EF4-FFF2-40B4-BE49-F238E27FC236}">
                <a16:creationId xmlns:a16="http://schemas.microsoft.com/office/drawing/2014/main" id="{82336AF1-C5FA-E042-ADDE-C320D2419001}"/>
              </a:ext>
            </a:extLst>
          </p:cNvPr>
          <p:cNvSpPr txBox="1"/>
          <p:nvPr/>
        </p:nvSpPr>
        <p:spPr>
          <a:xfrm>
            <a:off x="1961386" y="5039649"/>
            <a:ext cx="401552"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6. </a:t>
            </a:r>
          </a:p>
        </p:txBody>
      </p:sp>
      <p:sp>
        <p:nvSpPr>
          <p:cNvPr id="119" name="TextBox 118">
            <a:extLst>
              <a:ext uri="{FF2B5EF4-FFF2-40B4-BE49-F238E27FC236}">
                <a16:creationId xmlns:a16="http://schemas.microsoft.com/office/drawing/2014/main" id="{52177865-7F21-924D-82BF-A4ABB0F79223}"/>
              </a:ext>
            </a:extLst>
          </p:cNvPr>
          <p:cNvSpPr txBox="1"/>
          <p:nvPr/>
        </p:nvSpPr>
        <p:spPr>
          <a:xfrm>
            <a:off x="1965859" y="5354436"/>
            <a:ext cx="401552"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7. </a:t>
            </a:r>
          </a:p>
        </p:txBody>
      </p:sp>
      <p:sp>
        <p:nvSpPr>
          <p:cNvPr id="120" name="TextBox 119">
            <a:extLst>
              <a:ext uri="{FF2B5EF4-FFF2-40B4-BE49-F238E27FC236}">
                <a16:creationId xmlns:a16="http://schemas.microsoft.com/office/drawing/2014/main" id="{FD968E90-1AD7-504F-886E-4F2CD9649E0C}"/>
              </a:ext>
            </a:extLst>
          </p:cNvPr>
          <p:cNvSpPr txBox="1"/>
          <p:nvPr/>
        </p:nvSpPr>
        <p:spPr>
          <a:xfrm>
            <a:off x="1960480" y="5661575"/>
            <a:ext cx="401552"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8. </a:t>
            </a:r>
          </a:p>
        </p:txBody>
      </p:sp>
      <p:cxnSp>
        <p:nvCxnSpPr>
          <p:cNvPr id="121" name="Straight Connector 120">
            <a:extLst>
              <a:ext uri="{FF2B5EF4-FFF2-40B4-BE49-F238E27FC236}">
                <a16:creationId xmlns:a16="http://schemas.microsoft.com/office/drawing/2014/main" id="{A371E10A-7129-E44C-BF33-AB26EE933D09}"/>
              </a:ext>
            </a:extLst>
          </p:cNvPr>
          <p:cNvCxnSpPr>
            <a:cxnSpLocks/>
          </p:cNvCxnSpPr>
          <p:nvPr/>
        </p:nvCxnSpPr>
        <p:spPr>
          <a:xfrm>
            <a:off x="1591934" y="5060007"/>
            <a:ext cx="608059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AC5A54AA-0A4E-454F-BF14-3A89FC3CB9F2}"/>
              </a:ext>
            </a:extLst>
          </p:cNvPr>
          <p:cNvCxnSpPr>
            <a:cxnSpLocks/>
          </p:cNvCxnSpPr>
          <p:nvPr/>
        </p:nvCxnSpPr>
        <p:spPr>
          <a:xfrm>
            <a:off x="1607474" y="5379982"/>
            <a:ext cx="60650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6F6A5CDE-F3A0-5848-BD34-288BEF88B73B}"/>
              </a:ext>
            </a:extLst>
          </p:cNvPr>
          <p:cNvCxnSpPr>
            <a:cxnSpLocks/>
          </p:cNvCxnSpPr>
          <p:nvPr/>
        </p:nvCxnSpPr>
        <p:spPr>
          <a:xfrm>
            <a:off x="1591934" y="5689376"/>
            <a:ext cx="608365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FF3BEAF0-153E-7B43-A789-77D1D857D585}"/>
              </a:ext>
            </a:extLst>
          </p:cNvPr>
          <p:cNvCxnSpPr>
            <a:cxnSpLocks/>
          </p:cNvCxnSpPr>
          <p:nvPr/>
        </p:nvCxnSpPr>
        <p:spPr>
          <a:xfrm>
            <a:off x="1591934" y="4749815"/>
            <a:ext cx="608059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D774686C-EA07-184C-B741-C3CEA4B1C247}"/>
              </a:ext>
            </a:extLst>
          </p:cNvPr>
          <p:cNvCxnSpPr>
            <a:cxnSpLocks/>
          </p:cNvCxnSpPr>
          <p:nvPr/>
        </p:nvCxnSpPr>
        <p:spPr>
          <a:xfrm flipV="1">
            <a:off x="4194959" y="1392772"/>
            <a:ext cx="984050" cy="39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C4355E7C-D6E3-6C47-A726-E48EA8E3A95E}"/>
              </a:ext>
            </a:extLst>
          </p:cNvPr>
          <p:cNvCxnSpPr>
            <a:cxnSpLocks/>
          </p:cNvCxnSpPr>
          <p:nvPr/>
        </p:nvCxnSpPr>
        <p:spPr>
          <a:xfrm flipV="1">
            <a:off x="4179105" y="2354659"/>
            <a:ext cx="984050" cy="39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3" name="Oval 162">
            <a:extLst>
              <a:ext uri="{FF2B5EF4-FFF2-40B4-BE49-F238E27FC236}">
                <a16:creationId xmlns:a16="http://schemas.microsoft.com/office/drawing/2014/main" id="{D288A89F-A907-E64D-9A99-9BF2E0E15165}"/>
              </a:ext>
            </a:extLst>
          </p:cNvPr>
          <p:cNvSpPr/>
          <p:nvPr/>
        </p:nvSpPr>
        <p:spPr>
          <a:xfrm>
            <a:off x="4135487" y="1333056"/>
            <a:ext cx="121911" cy="12191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4" name="Straight Connector 163">
            <a:extLst>
              <a:ext uri="{FF2B5EF4-FFF2-40B4-BE49-F238E27FC236}">
                <a16:creationId xmlns:a16="http://schemas.microsoft.com/office/drawing/2014/main" id="{88EFC377-8928-2149-9532-AA688B39BCD5}"/>
              </a:ext>
            </a:extLst>
          </p:cNvPr>
          <p:cNvCxnSpPr/>
          <p:nvPr/>
        </p:nvCxnSpPr>
        <p:spPr>
          <a:xfrm flipV="1">
            <a:off x="4191632" y="1394546"/>
            <a:ext cx="975293" cy="975293"/>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165" name="Oval 164">
            <a:extLst>
              <a:ext uri="{FF2B5EF4-FFF2-40B4-BE49-F238E27FC236}">
                <a16:creationId xmlns:a16="http://schemas.microsoft.com/office/drawing/2014/main" id="{020B8D62-3421-904A-BD5D-2111060BEC21}"/>
              </a:ext>
            </a:extLst>
          </p:cNvPr>
          <p:cNvSpPr/>
          <p:nvPr/>
        </p:nvSpPr>
        <p:spPr>
          <a:xfrm>
            <a:off x="4130137" y="2298194"/>
            <a:ext cx="121911" cy="12191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5" name="Straight Connector 174">
            <a:extLst>
              <a:ext uri="{FF2B5EF4-FFF2-40B4-BE49-F238E27FC236}">
                <a16:creationId xmlns:a16="http://schemas.microsoft.com/office/drawing/2014/main" id="{D7509F0F-0F89-9E4F-B98D-C34EB575665C}"/>
              </a:ext>
            </a:extLst>
          </p:cNvPr>
          <p:cNvCxnSpPr>
            <a:cxnSpLocks/>
          </p:cNvCxnSpPr>
          <p:nvPr/>
        </p:nvCxnSpPr>
        <p:spPr>
          <a:xfrm flipV="1">
            <a:off x="5171409" y="1392772"/>
            <a:ext cx="984050" cy="39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505B6B78-C40F-A148-BB55-4AB112AB2ACA}"/>
              </a:ext>
            </a:extLst>
          </p:cNvPr>
          <p:cNvCxnSpPr>
            <a:cxnSpLocks/>
          </p:cNvCxnSpPr>
          <p:nvPr/>
        </p:nvCxnSpPr>
        <p:spPr>
          <a:xfrm flipV="1">
            <a:off x="5155555" y="2354659"/>
            <a:ext cx="984050" cy="39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EB73C640-C211-204E-958F-5DD00B9FF1AF}"/>
              </a:ext>
            </a:extLst>
          </p:cNvPr>
          <p:cNvCxnSpPr/>
          <p:nvPr/>
        </p:nvCxnSpPr>
        <p:spPr>
          <a:xfrm flipV="1">
            <a:off x="5168082" y="1394546"/>
            <a:ext cx="975293" cy="975293"/>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178" name="Oval 177">
            <a:extLst>
              <a:ext uri="{FF2B5EF4-FFF2-40B4-BE49-F238E27FC236}">
                <a16:creationId xmlns:a16="http://schemas.microsoft.com/office/drawing/2014/main" id="{00AA83A5-781B-5242-8C90-792A8D1987DA}"/>
              </a:ext>
            </a:extLst>
          </p:cNvPr>
          <p:cNvSpPr/>
          <p:nvPr/>
        </p:nvSpPr>
        <p:spPr>
          <a:xfrm>
            <a:off x="6085096" y="1335726"/>
            <a:ext cx="121911" cy="12191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6CC6CB9-5406-B341-B1A5-2FE3176BD17D}"/>
              </a:ext>
            </a:extLst>
          </p:cNvPr>
          <p:cNvSpPr/>
          <p:nvPr/>
        </p:nvSpPr>
        <p:spPr>
          <a:xfrm>
            <a:off x="6079745" y="2300863"/>
            <a:ext cx="121911" cy="12191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5F5F0A7F-5314-904A-A48A-8948B46CC7AD}"/>
              </a:ext>
            </a:extLst>
          </p:cNvPr>
          <p:cNvSpPr/>
          <p:nvPr/>
        </p:nvSpPr>
        <p:spPr>
          <a:xfrm>
            <a:off x="5108645" y="1335726"/>
            <a:ext cx="121911" cy="12191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a:extLst>
              <a:ext uri="{FF2B5EF4-FFF2-40B4-BE49-F238E27FC236}">
                <a16:creationId xmlns:a16="http://schemas.microsoft.com/office/drawing/2014/main" id="{2298D74D-62A4-594B-9544-E8D5B3BE058C}"/>
              </a:ext>
            </a:extLst>
          </p:cNvPr>
          <p:cNvSpPr/>
          <p:nvPr/>
        </p:nvSpPr>
        <p:spPr>
          <a:xfrm>
            <a:off x="5103295" y="2300863"/>
            <a:ext cx="121911" cy="12191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TextBox 186">
            <a:extLst>
              <a:ext uri="{FF2B5EF4-FFF2-40B4-BE49-F238E27FC236}">
                <a16:creationId xmlns:a16="http://schemas.microsoft.com/office/drawing/2014/main" id="{B4A9B36A-688F-3C47-8520-59EA259659DF}"/>
              </a:ext>
            </a:extLst>
          </p:cNvPr>
          <p:cNvSpPr txBox="1"/>
          <p:nvPr/>
        </p:nvSpPr>
        <p:spPr>
          <a:xfrm>
            <a:off x="1186136" y="279065"/>
            <a:ext cx="6746500" cy="523220"/>
          </a:xfrm>
          <a:prstGeom prst="rect">
            <a:avLst/>
          </a:prstGeom>
          <a:noFill/>
          <a:ln>
            <a:noFill/>
          </a:ln>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Displacement Calculation of One Truss Unit    </a:t>
            </a:r>
          </a:p>
        </p:txBody>
      </p:sp>
      <p:cxnSp>
        <p:nvCxnSpPr>
          <p:cNvPr id="132" name="Straight Connector 131">
            <a:extLst>
              <a:ext uri="{FF2B5EF4-FFF2-40B4-BE49-F238E27FC236}">
                <a16:creationId xmlns:a16="http://schemas.microsoft.com/office/drawing/2014/main" id="{43B75977-C002-FC43-8D78-248AFC7FC40B}"/>
              </a:ext>
            </a:extLst>
          </p:cNvPr>
          <p:cNvCxnSpPr>
            <a:cxnSpLocks/>
          </p:cNvCxnSpPr>
          <p:nvPr/>
        </p:nvCxnSpPr>
        <p:spPr>
          <a:xfrm>
            <a:off x="6204829" y="2923181"/>
            <a:ext cx="0" cy="307790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5" name="Rectangle 134">
            <a:extLst>
              <a:ext uri="{FF2B5EF4-FFF2-40B4-BE49-F238E27FC236}">
                <a16:creationId xmlns:a16="http://schemas.microsoft.com/office/drawing/2014/main" id="{E47FDC3C-F314-C34E-B508-F8572187EEEF}"/>
              </a:ext>
            </a:extLst>
          </p:cNvPr>
          <p:cNvSpPr/>
          <p:nvPr/>
        </p:nvSpPr>
        <p:spPr>
          <a:xfrm>
            <a:off x="2397218" y="6112968"/>
            <a:ext cx="4088973" cy="40292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6" name="Straight Connector 135">
            <a:extLst>
              <a:ext uri="{FF2B5EF4-FFF2-40B4-BE49-F238E27FC236}">
                <a16:creationId xmlns:a16="http://schemas.microsoft.com/office/drawing/2014/main" id="{9F2500A6-6B43-8D40-8E3A-6E00C9A1BD34}"/>
              </a:ext>
            </a:extLst>
          </p:cNvPr>
          <p:cNvCxnSpPr>
            <a:cxnSpLocks/>
          </p:cNvCxnSpPr>
          <p:nvPr/>
        </p:nvCxnSpPr>
        <p:spPr>
          <a:xfrm>
            <a:off x="4021621" y="6112968"/>
            <a:ext cx="0" cy="4029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330670EE-CF4F-4C47-ACE0-2F131912E547}"/>
              </a:ext>
            </a:extLst>
          </p:cNvPr>
          <p:cNvCxnSpPr>
            <a:cxnSpLocks/>
          </p:cNvCxnSpPr>
          <p:nvPr/>
        </p:nvCxnSpPr>
        <p:spPr>
          <a:xfrm>
            <a:off x="4057419" y="6109500"/>
            <a:ext cx="0" cy="4063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8" name="TextBox 137">
            <a:extLst>
              <a:ext uri="{FF2B5EF4-FFF2-40B4-BE49-F238E27FC236}">
                <a16:creationId xmlns:a16="http://schemas.microsoft.com/office/drawing/2014/main" id="{A197A317-D17C-BA42-9272-9F803697F9D9}"/>
              </a:ext>
            </a:extLst>
          </p:cNvPr>
          <p:cNvSpPr txBox="1"/>
          <p:nvPr/>
        </p:nvSpPr>
        <p:spPr>
          <a:xfrm>
            <a:off x="4146220" y="6131958"/>
            <a:ext cx="448940"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Y</a:t>
            </a:r>
            <a:r>
              <a:rPr lang="en-US" baseline="-25000" dirty="0">
                <a:latin typeface="Times New Roman" panose="02020603050405020304" pitchFamily="18" charset="0"/>
                <a:ea typeface="Cambria Math" panose="02040503050406030204" pitchFamily="18" charset="0"/>
                <a:cs typeface="Times New Roman" panose="02020603050405020304" pitchFamily="18" charset="0"/>
              </a:rPr>
              <a:t>1</a:t>
            </a:r>
            <a:r>
              <a:rPr lang="en-US" dirty="0">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189" name="TextBox 188">
            <a:extLst>
              <a:ext uri="{FF2B5EF4-FFF2-40B4-BE49-F238E27FC236}">
                <a16:creationId xmlns:a16="http://schemas.microsoft.com/office/drawing/2014/main" id="{3881B5F2-05E1-2345-A7E6-2220FD593F48}"/>
              </a:ext>
            </a:extLst>
          </p:cNvPr>
          <p:cNvSpPr txBox="1"/>
          <p:nvPr/>
        </p:nvSpPr>
        <p:spPr>
          <a:xfrm>
            <a:off x="5396472" y="6137435"/>
            <a:ext cx="36404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a:t>
            </a:r>
          </a:p>
        </p:txBody>
      </p:sp>
      <mc:AlternateContent xmlns:mc="http://schemas.openxmlformats.org/markup-compatibility/2006" xmlns:a14="http://schemas.microsoft.com/office/drawing/2010/main">
        <mc:Choice Requires="a14">
          <p:sp>
            <p:nvSpPr>
              <p:cNvPr id="190" name="TextBox 189">
                <a:extLst>
                  <a:ext uri="{FF2B5EF4-FFF2-40B4-BE49-F238E27FC236}">
                    <a16:creationId xmlns:a16="http://schemas.microsoft.com/office/drawing/2014/main" id="{7D840163-A801-9847-A9B3-A0C5B6F44531}"/>
                  </a:ext>
                </a:extLst>
              </p:cNvPr>
              <p:cNvSpPr txBox="1"/>
              <p:nvPr/>
            </p:nvSpPr>
            <p:spPr>
              <a:xfrm>
                <a:off x="5794112" y="6153105"/>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atin typeface="Cambria Math" panose="02040503050406030204" pitchFamily="18" charset="0"/>
                        </a:rPr>
                        <m:t>2</m:t>
                      </m:r>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190" name="TextBox 189">
                <a:extLst>
                  <a:ext uri="{FF2B5EF4-FFF2-40B4-BE49-F238E27FC236}">
                    <a16:creationId xmlns:a16="http://schemas.microsoft.com/office/drawing/2014/main" id="{7D840163-A801-9847-A9B3-A0C5B6F44531}"/>
                  </a:ext>
                </a:extLst>
              </p:cNvPr>
              <p:cNvSpPr txBox="1">
                <a:spLocks noRot="1" noChangeAspect="1" noMove="1" noResize="1" noEditPoints="1" noAdjustHandles="1" noChangeArrowheads="1" noChangeShapeType="1" noTextEdit="1"/>
              </p:cNvSpPr>
              <p:nvPr/>
            </p:nvSpPr>
            <p:spPr>
              <a:xfrm>
                <a:off x="5794112" y="6153105"/>
                <a:ext cx="646359" cy="309637"/>
              </a:xfrm>
              <a:prstGeom prst="rect">
                <a:avLst/>
              </a:prstGeom>
              <a:blipFill>
                <a:blip r:embed="rId2"/>
                <a:stretch>
                  <a:fillRect b="-3846"/>
                </a:stretch>
              </a:blipFill>
            </p:spPr>
            <p:txBody>
              <a:bodyPr/>
              <a:lstStyle/>
              <a:p>
                <a:r>
                  <a:rPr lang="en-US">
                    <a:noFill/>
                  </a:rPr>
                  <a:t> </a:t>
                </a:r>
              </a:p>
            </p:txBody>
          </p:sp>
        </mc:Fallback>
      </mc:AlternateContent>
      <p:sp>
        <p:nvSpPr>
          <p:cNvPr id="191" name="TextBox 190">
            <a:extLst>
              <a:ext uri="{FF2B5EF4-FFF2-40B4-BE49-F238E27FC236}">
                <a16:creationId xmlns:a16="http://schemas.microsoft.com/office/drawing/2014/main" id="{CB401261-E0DF-8B46-ACD4-68C42B7E1EF2}"/>
              </a:ext>
            </a:extLst>
          </p:cNvPr>
          <p:cNvSpPr txBox="1"/>
          <p:nvPr/>
        </p:nvSpPr>
        <p:spPr>
          <a:xfrm>
            <a:off x="5547562" y="6168875"/>
            <a:ext cx="379080" cy="307777"/>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 </a:t>
            </a:r>
            <a:r>
              <a:rPr lang="en-US" sz="1400" dirty="0">
                <a:latin typeface="Cambria Math" panose="02040503050406030204" pitchFamily="18" charset="0"/>
                <a:ea typeface="Cambria Math" panose="02040503050406030204" pitchFamily="18" charset="0"/>
                <a:cs typeface="Times New Roman" panose="02020603050405020304" pitchFamily="18" charset="0"/>
              </a:rPr>
              <a:t>+</a:t>
            </a:r>
          </a:p>
        </p:txBody>
      </p:sp>
      <p:sp>
        <p:nvSpPr>
          <p:cNvPr id="197" name="TextBox 196">
            <a:extLst>
              <a:ext uri="{FF2B5EF4-FFF2-40B4-BE49-F238E27FC236}">
                <a16:creationId xmlns:a16="http://schemas.microsoft.com/office/drawing/2014/main" id="{7DFDF4CC-10DC-F345-9B9F-86CC7C942DA1}"/>
              </a:ext>
            </a:extLst>
          </p:cNvPr>
          <p:cNvSpPr txBox="1"/>
          <p:nvPr/>
        </p:nvSpPr>
        <p:spPr>
          <a:xfrm>
            <a:off x="5150735" y="6129975"/>
            <a:ext cx="320816" cy="369332"/>
          </a:xfrm>
          <a:prstGeom prst="rect">
            <a:avLst/>
          </a:prstGeom>
          <a:noFill/>
        </p:spPr>
        <p:txBody>
          <a:bodyPr wrap="square" rtlCol="0">
            <a:spAutoFit/>
          </a:bodyPr>
          <a:lstStyle/>
          <a:p>
            <a:r>
              <a:rPr lang="en-US" dirty="0">
                <a:latin typeface="Arial" panose="020B0604020202020204" pitchFamily="34" charset="0"/>
                <a:ea typeface="Cambria Math" panose="02040503050406030204" pitchFamily="18" charset="0"/>
                <a:cs typeface="Arial" panose="020B0604020202020204" pitchFamily="34" charset="0"/>
              </a:rPr>
              <a:t>=</a:t>
            </a:r>
          </a:p>
        </p:txBody>
      </p:sp>
      <p:sp>
        <p:nvSpPr>
          <p:cNvPr id="198" name="TextBox 197">
            <a:extLst>
              <a:ext uri="{FF2B5EF4-FFF2-40B4-BE49-F238E27FC236}">
                <a16:creationId xmlns:a16="http://schemas.microsoft.com/office/drawing/2014/main" id="{137B92C2-F7E5-DA4A-B86F-DE496F9F3026}"/>
              </a:ext>
            </a:extLst>
          </p:cNvPr>
          <p:cNvSpPr txBox="1"/>
          <p:nvPr/>
        </p:nvSpPr>
        <p:spPr>
          <a:xfrm>
            <a:off x="4465344" y="6135358"/>
            <a:ext cx="320816" cy="369332"/>
          </a:xfrm>
          <a:prstGeom prst="rect">
            <a:avLst/>
          </a:prstGeom>
          <a:noFill/>
        </p:spPr>
        <p:txBody>
          <a:bodyPr wrap="square" rtlCol="0">
            <a:spAutoFit/>
          </a:bodyPr>
          <a:lstStyle/>
          <a:p>
            <a:r>
              <a:rPr lang="en-US" dirty="0">
                <a:latin typeface="Arial" panose="020B0604020202020204" pitchFamily="34" charset="0"/>
                <a:ea typeface="Cambria Math" panose="02040503050406030204" pitchFamily="18" charset="0"/>
                <a:cs typeface="Arial" panose="020B0604020202020204" pitchFamily="34" charset="0"/>
              </a:rPr>
              <a:t>=</a:t>
            </a:r>
          </a:p>
        </p:txBody>
      </p:sp>
      <p:sp>
        <p:nvSpPr>
          <p:cNvPr id="201" name="TextBox 200">
            <a:extLst>
              <a:ext uri="{FF2B5EF4-FFF2-40B4-BE49-F238E27FC236}">
                <a16:creationId xmlns:a16="http://schemas.microsoft.com/office/drawing/2014/main" id="{E81A7CA6-4CD0-BC44-857E-BA9451CC6000}"/>
              </a:ext>
            </a:extLst>
          </p:cNvPr>
          <p:cNvSpPr txBox="1"/>
          <p:nvPr/>
        </p:nvSpPr>
        <p:spPr>
          <a:xfrm>
            <a:off x="2414775" y="6146371"/>
            <a:ext cx="1645119"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Displacement, in.</a:t>
            </a:r>
          </a:p>
        </p:txBody>
      </p:sp>
      <p:sp>
        <p:nvSpPr>
          <p:cNvPr id="247" name="TextBox 246">
            <a:extLst>
              <a:ext uri="{FF2B5EF4-FFF2-40B4-BE49-F238E27FC236}">
                <a16:creationId xmlns:a16="http://schemas.microsoft.com/office/drawing/2014/main" id="{951E9CF1-D3EF-E246-B9EF-095828B7FE0C}"/>
              </a:ext>
            </a:extLst>
          </p:cNvPr>
          <p:cNvSpPr txBox="1"/>
          <p:nvPr/>
        </p:nvSpPr>
        <p:spPr>
          <a:xfrm>
            <a:off x="6258068" y="2913910"/>
            <a:ext cx="1436234" cy="584775"/>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Displacement, </a:t>
            </a:r>
          </a:p>
          <a:p>
            <a:r>
              <a:rPr lang="en-US" sz="1600" dirty="0">
                <a:latin typeface="Times New Roman" panose="02020603050405020304" pitchFamily="18" charset="0"/>
                <a:cs typeface="Times New Roman" panose="02020603050405020304" pitchFamily="18" charset="0"/>
              </a:rPr>
              <a:t>          in.</a:t>
            </a:r>
          </a:p>
        </p:txBody>
      </p:sp>
      <p:cxnSp>
        <p:nvCxnSpPr>
          <p:cNvPr id="248" name="Straight Connector 247">
            <a:extLst>
              <a:ext uri="{FF2B5EF4-FFF2-40B4-BE49-F238E27FC236}">
                <a16:creationId xmlns:a16="http://schemas.microsoft.com/office/drawing/2014/main" id="{E6A5FFAE-1D47-CD46-B8AA-2DFC210035D2}"/>
              </a:ext>
            </a:extLst>
          </p:cNvPr>
          <p:cNvCxnSpPr>
            <a:cxnSpLocks/>
          </p:cNvCxnSpPr>
          <p:nvPr/>
        </p:nvCxnSpPr>
        <p:spPr>
          <a:xfrm>
            <a:off x="2757347" y="3219543"/>
            <a:ext cx="89170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9" name="TextBox 248">
            <a:extLst>
              <a:ext uri="{FF2B5EF4-FFF2-40B4-BE49-F238E27FC236}">
                <a16:creationId xmlns:a16="http://schemas.microsoft.com/office/drawing/2014/main" id="{2885D824-F919-E54D-8468-580498C7062E}"/>
              </a:ext>
            </a:extLst>
          </p:cNvPr>
          <p:cNvSpPr txBox="1"/>
          <p:nvPr/>
        </p:nvSpPr>
        <p:spPr>
          <a:xfrm>
            <a:off x="2984522" y="3162216"/>
            <a:ext cx="555948"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EA </a:t>
            </a:r>
          </a:p>
        </p:txBody>
      </p:sp>
      <p:grpSp>
        <p:nvGrpSpPr>
          <p:cNvPr id="139" name="Group 138">
            <a:extLst>
              <a:ext uri="{FF2B5EF4-FFF2-40B4-BE49-F238E27FC236}">
                <a16:creationId xmlns:a16="http://schemas.microsoft.com/office/drawing/2014/main" id="{3A2A157D-8651-AD40-A54B-E0FC2F42C1F7}"/>
              </a:ext>
            </a:extLst>
          </p:cNvPr>
          <p:cNvGrpSpPr/>
          <p:nvPr/>
        </p:nvGrpSpPr>
        <p:grpSpPr>
          <a:xfrm>
            <a:off x="4174405" y="1545995"/>
            <a:ext cx="1063322" cy="276999"/>
            <a:chOff x="2039690" y="1649280"/>
            <a:chExt cx="1063322" cy="276999"/>
          </a:xfrm>
        </p:grpSpPr>
        <p:sp>
          <p:nvSpPr>
            <p:cNvPr id="140" name="Rectangle 139">
              <a:extLst>
                <a:ext uri="{FF2B5EF4-FFF2-40B4-BE49-F238E27FC236}">
                  <a16:creationId xmlns:a16="http://schemas.microsoft.com/office/drawing/2014/main" id="{357825E3-D697-2D49-982A-194B67186F54}"/>
                </a:ext>
              </a:extLst>
            </p:cNvPr>
            <p:cNvSpPr/>
            <p:nvPr/>
          </p:nvSpPr>
          <p:spPr>
            <a:xfrm>
              <a:off x="2039690" y="1680986"/>
              <a:ext cx="912872" cy="214400"/>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1" name="TextBox 140">
              <a:extLst>
                <a:ext uri="{FF2B5EF4-FFF2-40B4-BE49-F238E27FC236}">
                  <a16:creationId xmlns:a16="http://schemas.microsoft.com/office/drawing/2014/main" id="{9356B214-B94D-B947-9F14-793DC3AA307C}"/>
                </a:ext>
              </a:extLst>
            </p:cNvPr>
            <p:cNvSpPr txBox="1"/>
            <p:nvPr/>
          </p:nvSpPr>
          <p:spPr>
            <a:xfrm>
              <a:off x="2040978" y="1649280"/>
              <a:ext cx="1062034" cy="276999"/>
            </a:xfrm>
            <a:prstGeom prst="rect">
              <a:avLst/>
            </a:prstGeom>
            <a:noFill/>
          </p:spPr>
          <p:txBody>
            <a:bodyPr wrap="square" rtlCol="0">
              <a:spAutoFit/>
            </a:bodyPr>
            <a:lstStyle/>
            <a:p>
              <a:r>
                <a:rPr lang="en-US" sz="1200" dirty="0">
                  <a:solidFill>
                    <a:srgbClr val="00B050"/>
                  </a:solidFill>
                  <a:latin typeface="Times New Roman" panose="02020603050405020304" pitchFamily="18" charset="0"/>
                  <a:cs typeface="Times New Roman" panose="02020603050405020304" pitchFamily="18" charset="0"/>
                </a:rPr>
                <a:t>3. =  .707 </a:t>
              </a:r>
              <a:r>
                <a:rPr lang="en-US" sz="1200" dirty="0" err="1">
                  <a:solidFill>
                    <a:srgbClr val="00B050"/>
                  </a:solidFill>
                  <a:latin typeface="Times New Roman" panose="02020603050405020304" pitchFamily="18" charset="0"/>
                  <a:cs typeface="Times New Roman" panose="02020603050405020304" pitchFamily="18" charset="0"/>
                </a:rPr>
                <a:t>lb</a:t>
              </a:r>
              <a:r>
                <a:rPr lang="en-US" sz="1200" dirty="0">
                  <a:solidFill>
                    <a:srgbClr val="00B050"/>
                  </a:solidFill>
                  <a:latin typeface="Times New Roman" panose="02020603050405020304" pitchFamily="18" charset="0"/>
                  <a:cs typeface="Times New Roman" panose="02020603050405020304" pitchFamily="18" charset="0"/>
                </a:rPr>
                <a:t> </a:t>
              </a:r>
            </a:p>
          </p:txBody>
        </p:sp>
      </p:grpSp>
      <p:grpSp>
        <p:nvGrpSpPr>
          <p:cNvPr id="142" name="Group 141">
            <a:extLst>
              <a:ext uri="{FF2B5EF4-FFF2-40B4-BE49-F238E27FC236}">
                <a16:creationId xmlns:a16="http://schemas.microsoft.com/office/drawing/2014/main" id="{406B2852-25F5-0649-8A61-06FC37CD9D1E}"/>
              </a:ext>
            </a:extLst>
          </p:cNvPr>
          <p:cNvGrpSpPr/>
          <p:nvPr/>
        </p:nvGrpSpPr>
        <p:grpSpPr>
          <a:xfrm>
            <a:off x="5225477" y="1556857"/>
            <a:ext cx="1082811" cy="276999"/>
            <a:chOff x="1913132" y="1651908"/>
            <a:chExt cx="1082811" cy="276999"/>
          </a:xfrm>
        </p:grpSpPr>
        <p:sp>
          <p:nvSpPr>
            <p:cNvPr id="143" name="Rectangle 142">
              <a:extLst>
                <a:ext uri="{FF2B5EF4-FFF2-40B4-BE49-F238E27FC236}">
                  <a16:creationId xmlns:a16="http://schemas.microsoft.com/office/drawing/2014/main" id="{873B4AD3-0E43-A443-A3B1-DD77B5B98B42}"/>
                </a:ext>
              </a:extLst>
            </p:cNvPr>
            <p:cNvSpPr/>
            <p:nvPr/>
          </p:nvSpPr>
          <p:spPr>
            <a:xfrm>
              <a:off x="1924370" y="1680986"/>
              <a:ext cx="975176" cy="214400"/>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TextBox 143">
              <a:extLst>
                <a:ext uri="{FF2B5EF4-FFF2-40B4-BE49-F238E27FC236}">
                  <a16:creationId xmlns:a16="http://schemas.microsoft.com/office/drawing/2014/main" id="{BEB694AA-677E-614C-9C35-247EEDF79635}"/>
                </a:ext>
              </a:extLst>
            </p:cNvPr>
            <p:cNvSpPr txBox="1"/>
            <p:nvPr/>
          </p:nvSpPr>
          <p:spPr>
            <a:xfrm>
              <a:off x="1913132" y="1651908"/>
              <a:ext cx="1082811" cy="276999"/>
            </a:xfrm>
            <a:prstGeom prst="rect">
              <a:avLst/>
            </a:prstGeom>
            <a:noFill/>
          </p:spPr>
          <p:txBody>
            <a:bodyPr wrap="square" rtlCol="0">
              <a:spAutoFit/>
            </a:bodyPr>
            <a:lstStyle/>
            <a:p>
              <a:r>
                <a:rPr lang="en-US" sz="1200" dirty="0">
                  <a:solidFill>
                    <a:srgbClr val="00B050"/>
                  </a:solidFill>
                  <a:latin typeface="Times New Roman" panose="02020603050405020304" pitchFamily="18" charset="0"/>
                  <a:cs typeface="Times New Roman" panose="02020603050405020304" pitchFamily="18" charset="0"/>
                </a:rPr>
                <a:t>7. =  - .707 </a:t>
              </a:r>
              <a:r>
                <a:rPr lang="en-US" sz="1200" dirty="0" err="1">
                  <a:solidFill>
                    <a:srgbClr val="00B050"/>
                  </a:solidFill>
                  <a:latin typeface="Times New Roman" panose="02020603050405020304" pitchFamily="18" charset="0"/>
                  <a:cs typeface="Times New Roman" panose="02020603050405020304" pitchFamily="18" charset="0"/>
                </a:rPr>
                <a:t>lb</a:t>
              </a:r>
              <a:r>
                <a:rPr lang="en-US" sz="1200" dirty="0">
                  <a:solidFill>
                    <a:srgbClr val="00B050"/>
                  </a:solidFill>
                  <a:latin typeface="Times New Roman" panose="02020603050405020304" pitchFamily="18" charset="0"/>
                  <a:cs typeface="Times New Roman" panose="02020603050405020304" pitchFamily="18" charset="0"/>
                </a:rPr>
                <a:t> </a:t>
              </a:r>
            </a:p>
          </p:txBody>
        </p:sp>
      </p:grpSp>
      <p:sp>
        <p:nvSpPr>
          <p:cNvPr id="149" name="Rectangle 148">
            <a:extLst>
              <a:ext uri="{FF2B5EF4-FFF2-40B4-BE49-F238E27FC236}">
                <a16:creationId xmlns:a16="http://schemas.microsoft.com/office/drawing/2014/main" id="{B7958B56-751C-7341-8F39-861FA6BE61E2}"/>
              </a:ext>
            </a:extLst>
          </p:cNvPr>
          <p:cNvSpPr/>
          <p:nvPr/>
        </p:nvSpPr>
        <p:spPr>
          <a:xfrm>
            <a:off x="4305698" y="1118470"/>
            <a:ext cx="769467" cy="2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2F27738C-11C3-EA4F-9EA0-467DD0237DDD}"/>
              </a:ext>
            </a:extLst>
          </p:cNvPr>
          <p:cNvSpPr txBox="1"/>
          <p:nvPr/>
        </p:nvSpPr>
        <p:spPr>
          <a:xfrm>
            <a:off x="4266566" y="1087784"/>
            <a:ext cx="857842"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1. = - .5 </a:t>
            </a:r>
            <a:r>
              <a:rPr lang="en-US" sz="1200" dirty="0" err="1">
                <a:latin typeface="Times New Roman" panose="02020603050405020304" pitchFamily="18" charset="0"/>
                <a:cs typeface="Times New Roman" panose="02020603050405020304" pitchFamily="18" charset="0"/>
              </a:rPr>
              <a:t>lb</a:t>
            </a:r>
            <a:endParaRPr lang="en-US" sz="1200" dirty="0">
              <a:latin typeface="Times New Roman" panose="02020603050405020304" pitchFamily="18" charset="0"/>
              <a:cs typeface="Times New Roman" panose="02020603050405020304" pitchFamily="18" charset="0"/>
            </a:endParaRPr>
          </a:p>
        </p:txBody>
      </p:sp>
      <p:sp>
        <p:nvSpPr>
          <p:cNvPr id="160" name="Rectangle 159">
            <a:extLst>
              <a:ext uri="{FF2B5EF4-FFF2-40B4-BE49-F238E27FC236}">
                <a16:creationId xmlns:a16="http://schemas.microsoft.com/office/drawing/2014/main" id="{2A4F48B2-9790-8A40-96EF-49CB6D78D5D3}"/>
              </a:ext>
            </a:extLst>
          </p:cNvPr>
          <p:cNvSpPr/>
          <p:nvPr/>
        </p:nvSpPr>
        <p:spPr>
          <a:xfrm>
            <a:off x="4263474" y="2439331"/>
            <a:ext cx="848221" cy="2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0" name="TextBox 179">
            <a:extLst>
              <a:ext uri="{FF2B5EF4-FFF2-40B4-BE49-F238E27FC236}">
                <a16:creationId xmlns:a16="http://schemas.microsoft.com/office/drawing/2014/main" id="{344035A4-0A4C-C542-9939-856DE262D543}"/>
              </a:ext>
            </a:extLst>
          </p:cNvPr>
          <p:cNvSpPr txBox="1"/>
          <p:nvPr/>
        </p:nvSpPr>
        <p:spPr>
          <a:xfrm>
            <a:off x="4244365" y="2405258"/>
            <a:ext cx="907512"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2. =  - .5 </a:t>
            </a:r>
            <a:r>
              <a:rPr lang="en-US" sz="1200" dirty="0" err="1">
                <a:latin typeface="Times New Roman" panose="02020603050405020304" pitchFamily="18" charset="0"/>
                <a:cs typeface="Times New Roman" panose="02020603050405020304" pitchFamily="18" charset="0"/>
              </a:rPr>
              <a:t>lb</a:t>
            </a:r>
            <a:endParaRPr lang="en-US" sz="1200" dirty="0">
              <a:latin typeface="Times New Roman" panose="02020603050405020304" pitchFamily="18" charset="0"/>
              <a:cs typeface="Times New Roman" panose="02020603050405020304" pitchFamily="18" charset="0"/>
            </a:endParaRPr>
          </a:p>
        </p:txBody>
      </p:sp>
      <p:sp>
        <p:nvSpPr>
          <p:cNvPr id="193" name="Rectangle 192">
            <a:extLst>
              <a:ext uri="{FF2B5EF4-FFF2-40B4-BE49-F238E27FC236}">
                <a16:creationId xmlns:a16="http://schemas.microsoft.com/office/drawing/2014/main" id="{D5ABE211-8E02-1D4E-98A5-D2B457983770}"/>
              </a:ext>
            </a:extLst>
          </p:cNvPr>
          <p:cNvSpPr/>
          <p:nvPr/>
        </p:nvSpPr>
        <p:spPr>
          <a:xfrm>
            <a:off x="5265591" y="2439648"/>
            <a:ext cx="678187" cy="2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4" name="TextBox 193">
            <a:extLst>
              <a:ext uri="{FF2B5EF4-FFF2-40B4-BE49-F238E27FC236}">
                <a16:creationId xmlns:a16="http://schemas.microsoft.com/office/drawing/2014/main" id="{3F849BE2-9458-EF41-838E-3068EBA469E9}"/>
              </a:ext>
            </a:extLst>
          </p:cNvPr>
          <p:cNvSpPr txBox="1"/>
          <p:nvPr/>
        </p:nvSpPr>
        <p:spPr>
          <a:xfrm>
            <a:off x="5214133" y="2409401"/>
            <a:ext cx="782629"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6. =  .5 </a:t>
            </a:r>
            <a:r>
              <a:rPr lang="en-US" sz="1200" dirty="0" err="1">
                <a:latin typeface="Times New Roman" panose="02020603050405020304" pitchFamily="18" charset="0"/>
                <a:cs typeface="Times New Roman" panose="02020603050405020304" pitchFamily="18" charset="0"/>
              </a:rPr>
              <a:t>lb</a:t>
            </a:r>
            <a:endParaRPr lang="en-US" sz="1200" dirty="0">
              <a:latin typeface="Times New Roman" panose="02020603050405020304" pitchFamily="18" charset="0"/>
              <a:cs typeface="Times New Roman" panose="02020603050405020304" pitchFamily="18" charset="0"/>
            </a:endParaRPr>
          </a:p>
        </p:txBody>
      </p:sp>
      <p:grpSp>
        <p:nvGrpSpPr>
          <p:cNvPr id="2" name="Group 1">
            <a:extLst>
              <a:ext uri="{FF2B5EF4-FFF2-40B4-BE49-F238E27FC236}">
                <a16:creationId xmlns:a16="http://schemas.microsoft.com/office/drawing/2014/main" id="{82BFAB26-5477-6641-A2E7-9C39EE003E06}"/>
              </a:ext>
            </a:extLst>
          </p:cNvPr>
          <p:cNvGrpSpPr/>
          <p:nvPr/>
        </p:nvGrpSpPr>
        <p:grpSpPr>
          <a:xfrm>
            <a:off x="5210958" y="1083230"/>
            <a:ext cx="800245" cy="276999"/>
            <a:chOff x="5885201" y="1420274"/>
            <a:chExt cx="800245" cy="276999"/>
          </a:xfrm>
        </p:grpSpPr>
        <p:sp>
          <p:nvSpPr>
            <p:cNvPr id="195" name="Rectangle 194">
              <a:extLst>
                <a:ext uri="{FF2B5EF4-FFF2-40B4-BE49-F238E27FC236}">
                  <a16:creationId xmlns:a16="http://schemas.microsoft.com/office/drawing/2014/main" id="{707F6B3A-E502-9640-B4A6-3E9C16499AAB}"/>
                </a:ext>
              </a:extLst>
            </p:cNvPr>
            <p:cNvSpPr/>
            <p:nvPr/>
          </p:nvSpPr>
          <p:spPr>
            <a:xfrm>
              <a:off x="5922331" y="1448799"/>
              <a:ext cx="690932" cy="2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 name="TextBox 195">
              <a:extLst>
                <a:ext uri="{FF2B5EF4-FFF2-40B4-BE49-F238E27FC236}">
                  <a16:creationId xmlns:a16="http://schemas.microsoft.com/office/drawing/2014/main" id="{0E909AC1-100A-1A4A-BD9C-C6D58F5CA19D}"/>
                </a:ext>
              </a:extLst>
            </p:cNvPr>
            <p:cNvSpPr txBox="1"/>
            <p:nvPr/>
          </p:nvSpPr>
          <p:spPr>
            <a:xfrm>
              <a:off x="5885201" y="1420274"/>
              <a:ext cx="800245"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5. =  .5 </a:t>
              </a:r>
              <a:r>
                <a:rPr lang="en-US" sz="1200" dirty="0" err="1">
                  <a:latin typeface="Times New Roman" panose="02020603050405020304" pitchFamily="18" charset="0"/>
                  <a:cs typeface="Times New Roman" panose="02020603050405020304" pitchFamily="18" charset="0"/>
                </a:rPr>
                <a:t>lb</a:t>
              </a:r>
              <a:endParaRPr lang="en-US" sz="1200" dirty="0">
                <a:latin typeface="Times New Roman" panose="02020603050405020304" pitchFamily="18" charset="0"/>
                <a:cs typeface="Times New Roman" panose="02020603050405020304" pitchFamily="18" charset="0"/>
              </a:endParaRPr>
            </a:p>
          </p:txBody>
        </p:sp>
      </p:grpSp>
      <p:grpSp>
        <p:nvGrpSpPr>
          <p:cNvPr id="8" name="Group 7">
            <a:extLst>
              <a:ext uri="{FF2B5EF4-FFF2-40B4-BE49-F238E27FC236}">
                <a16:creationId xmlns:a16="http://schemas.microsoft.com/office/drawing/2014/main" id="{DE36770F-DE2F-F748-86CB-3F711C972935}"/>
              </a:ext>
            </a:extLst>
          </p:cNvPr>
          <p:cNvGrpSpPr/>
          <p:nvPr/>
        </p:nvGrpSpPr>
        <p:grpSpPr>
          <a:xfrm>
            <a:off x="4158010" y="1871852"/>
            <a:ext cx="1048632" cy="276999"/>
            <a:chOff x="6578577" y="1550827"/>
            <a:chExt cx="1048632" cy="276999"/>
          </a:xfrm>
        </p:grpSpPr>
        <p:sp>
          <p:nvSpPr>
            <p:cNvPr id="208" name="Rectangle 207">
              <a:extLst>
                <a:ext uri="{FF2B5EF4-FFF2-40B4-BE49-F238E27FC236}">
                  <a16:creationId xmlns:a16="http://schemas.microsoft.com/office/drawing/2014/main" id="{1703ECC3-8711-C249-A0D5-47428762F286}"/>
                </a:ext>
              </a:extLst>
            </p:cNvPr>
            <p:cNvSpPr/>
            <p:nvPr/>
          </p:nvSpPr>
          <p:spPr>
            <a:xfrm>
              <a:off x="6578577" y="1580113"/>
              <a:ext cx="950206" cy="2144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TextBox 208">
              <a:extLst>
                <a:ext uri="{FF2B5EF4-FFF2-40B4-BE49-F238E27FC236}">
                  <a16:creationId xmlns:a16="http://schemas.microsoft.com/office/drawing/2014/main" id="{ACDD6FE0-543A-3848-95D2-31A53F5C2463}"/>
                </a:ext>
              </a:extLst>
            </p:cNvPr>
            <p:cNvSpPr txBox="1"/>
            <p:nvPr/>
          </p:nvSpPr>
          <p:spPr>
            <a:xfrm>
              <a:off x="6598168" y="1550827"/>
              <a:ext cx="1029041" cy="276999"/>
            </a:xfrm>
            <a:prstGeom prst="rect">
              <a:avLst/>
            </a:prstGeom>
            <a:noFill/>
          </p:spPr>
          <p:txBody>
            <a:bodyPr wrap="square" rtlCol="0">
              <a:spAutoFit/>
            </a:bodyPr>
            <a:lstStyle/>
            <a:p>
              <a:r>
                <a:rPr lang="en-US" sz="1200" dirty="0">
                  <a:solidFill>
                    <a:srgbClr val="0070C0"/>
                  </a:solidFill>
                  <a:latin typeface="Times New Roman" panose="02020603050405020304" pitchFamily="18" charset="0"/>
                  <a:cs typeface="Times New Roman" panose="02020603050405020304" pitchFamily="18" charset="0"/>
                </a:rPr>
                <a:t>4. =  .707 </a:t>
              </a:r>
              <a:r>
                <a:rPr lang="en-US" sz="1200" dirty="0" err="1">
                  <a:solidFill>
                    <a:srgbClr val="0070C0"/>
                  </a:solidFill>
                  <a:latin typeface="Times New Roman" panose="02020603050405020304" pitchFamily="18" charset="0"/>
                  <a:cs typeface="Times New Roman" panose="02020603050405020304" pitchFamily="18" charset="0"/>
                </a:rPr>
                <a:t>lb</a:t>
              </a:r>
              <a:r>
                <a:rPr lang="en-US" sz="1200" dirty="0">
                  <a:solidFill>
                    <a:srgbClr val="0070C0"/>
                  </a:solidFill>
                  <a:latin typeface="Times New Roman" panose="02020603050405020304" pitchFamily="18" charset="0"/>
                  <a:cs typeface="Times New Roman" panose="02020603050405020304" pitchFamily="18" charset="0"/>
                </a:rPr>
                <a:t> </a:t>
              </a:r>
            </a:p>
          </p:txBody>
        </p:sp>
      </p:grpSp>
      <p:grpSp>
        <p:nvGrpSpPr>
          <p:cNvPr id="7" name="Group 6">
            <a:extLst>
              <a:ext uri="{FF2B5EF4-FFF2-40B4-BE49-F238E27FC236}">
                <a16:creationId xmlns:a16="http://schemas.microsoft.com/office/drawing/2014/main" id="{6C921F77-C013-414E-9EA2-4C2CBE2002FB}"/>
              </a:ext>
            </a:extLst>
          </p:cNvPr>
          <p:cNvGrpSpPr/>
          <p:nvPr/>
        </p:nvGrpSpPr>
        <p:grpSpPr>
          <a:xfrm>
            <a:off x="5239583" y="1872152"/>
            <a:ext cx="1086339" cy="276999"/>
            <a:chOff x="1414619" y="887727"/>
            <a:chExt cx="1086339" cy="276999"/>
          </a:xfrm>
        </p:grpSpPr>
        <p:sp>
          <p:nvSpPr>
            <p:cNvPr id="211" name="Rectangle 210">
              <a:extLst>
                <a:ext uri="{FF2B5EF4-FFF2-40B4-BE49-F238E27FC236}">
                  <a16:creationId xmlns:a16="http://schemas.microsoft.com/office/drawing/2014/main" id="{CAD96E5B-C230-794B-952E-08B09329513F}"/>
                </a:ext>
              </a:extLst>
            </p:cNvPr>
            <p:cNvSpPr/>
            <p:nvPr/>
          </p:nvSpPr>
          <p:spPr>
            <a:xfrm>
              <a:off x="1414619" y="923476"/>
              <a:ext cx="975176" cy="2144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2" name="TextBox 211">
              <a:extLst>
                <a:ext uri="{FF2B5EF4-FFF2-40B4-BE49-F238E27FC236}">
                  <a16:creationId xmlns:a16="http://schemas.microsoft.com/office/drawing/2014/main" id="{DB85A8C0-8727-C742-A625-372C1E040B83}"/>
                </a:ext>
              </a:extLst>
            </p:cNvPr>
            <p:cNvSpPr txBox="1"/>
            <p:nvPr/>
          </p:nvSpPr>
          <p:spPr>
            <a:xfrm>
              <a:off x="1418147" y="887727"/>
              <a:ext cx="1082811" cy="276999"/>
            </a:xfrm>
            <a:prstGeom prst="rect">
              <a:avLst/>
            </a:prstGeom>
            <a:noFill/>
          </p:spPr>
          <p:txBody>
            <a:bodyPr wrap="square" rtlCol="0">
              <a:spAutoFit/>
            </a:bodyPr>
            <a:lstStyle/>
            <a:p>
              <a:r>
                <a:rPr lang="en-US" sz="1200" dirty="0">
                  <a:solidFill>
                    <a:srgbClr val="0070C0"/>
                  </a:solidFill>
                  <a:latin typeface="Times New Roman" panose="02020603050405020304" pitchFamily="18" charset="0"/>
                  <a:cs typeface="Times New Roman" panose="02020603050405020304" pitchFamily="18" charset="0"/>
                </a:rPr>
                <a:t>8. =  -.707 </a:t>
              </a:r>
              <a:r>
                <a:rPr lang="en-US" sz="1200" dirty="0" err="1">
                  <a:solidFill>
                    <a:srgbClr val="0070C0"/>
                  </a:solidFill>
                  <a:latin typeface="Times New Roman" panose="02020603050405020304" pitchFamily="18" charset="0"/>
                  <a:cs typeface="Times New Roman" panose="02020603050405020304" pitchFamily="18" charset="0"/>
                </a:rPr>
                <a:t>lb</a:t>
              </a:r>
              <a:r>
                <a:rPr lang="en-US" sz="1200" dirty="0">
                  <a:solidFill>
                    <a:srgbClr val="0070C0"/>
                  </a:solidFill>
                  <a:latin typeface="Times New Roman" panose="02020603050405020304" pitchFamily="18" charset="0"/>
                  <a:cs typeface="Times New Roman" panose="02020603050405020304" pitchFamily="18" charset="0"/>
                </a:rPr>
                <a:t> </a:t>
              </a:r>
            </a:p>
          </p:txBody>
        </p:sp>
      </p:grpSp>
      <p:sp>
        <p:nvSpPr>
          <p:cNvPr id="145" name="TextBox 144">
            <a:extLst>
              <a:ext uri="{FF2B5EF4-FFF2-40B4-BE49-F238E27FC236}">
                <a16:creationId xmlns:a16="http://schemas.microsoft.com/office/drawing/2014/main" id="{2E7E3B26-4F02-7949-92E1-2BA8C027EBC4}"/>
              </a:ext>
            </a:extLst>
          </p:cNvPr>
          <p:cNvSpPr txBox="1"/>
          <p:nvPr/>
        </p:nvSpPr>
        <p:spPr>
          <a:xfrm>
            <a:off x="3092997" y="3464807"/>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146" name="TextBox 145">
            <a:extLst>
              <a:ext uri="{FF2B5EF4-FFF2-40B4-BE49-F238E27FC236}">
                <a16:creationId xmlns:a16="http://schemas.microsoft.com/office/drawing/2014/main" id="{2ED43ACE-0B2E-A14A-8C81-AEC508052DA3}"/>
              </a:ext>
            </a:extLst>
          </p:cNvPr>
          <p:cNvSpPr txBox="1"/>
          <p:nvPr/>
        </p:nvSpPr>
        <p:spPr>
          <a:xfrm>
            <a:off x="3100328" y="3803840"/>
            <a:ext cx="40717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147" name="TextBox 146">
            <a:extLst>
              <a:ext uri="{FF2B5EF4-FFF2-40B4-BE49-F238E27FC236}">
                <a16:creationId xmlns:a16="http://schemas.microsoft.com/office/drawing/2014/main" id="{7C4F50CC-2C90-524F-AAD9-09F3998B93BC}"/>
              </a:ext>
            </a:extLst>
          </p:cNvPr>
          <p:cNvSpPr txBox="1"/>
          <p:nvPr/>
        </p:nvSpPr>
        <p:spPr>
          <a:xfrm>
            <a:off x="3092199" y="4736370"/>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148" name="TextBox 147">
            <a:extLst>
              <a:ext uri="{FF2B5EF4-FFF2-40B4-BE49-F238E27FC236}">
                <a16:creationId xmlns:a16="http://schemas.microsoft.com/office/drawing/2014/main" id="{1A7E23FB-C541-6844-9F38-C796F2B7DD2F}"/>
              </a:ext>
            </a:extLst>
          </p:cNvPr>
          <p:cNvSpPr txBox="1"/>
          <p:nvPr/>
        </p:nvSpPr>
        <p:spPr>
          <a:xfrm>
            <a:off x="3099530" y="5055443"/>
            <a:ext cx="40717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 </a:t>
            </a:r>
          </a:p>
        </p:txBody>
      </p:sp>
      <mc:AlternateContent xmlns:mc="http://schemas.openxmlformats.org/markup-compatibility/2006" xmlns:a14="http://schemas.microsoft.com/office/drawing/2010/main">
        <mc:Choice Requires="a14">
          <p:sp>
            <p:nvSpPr>
              <p:cNvPr id="150" name="TextBox 149">
                <a:extLst>
                  <a:ext uri="{FF2B5EF4-FFF2-40B4-BE49-F238E27FC236}">
                    <a16:creationId xmlns:a16="http://schemas.microsoft.com/office/drawing/2014/main" id="{8375AFBB-F728-F14F-80D0-1EF0FBFEB653}"/>
                  </a:ext>
                </a:extLst>
              </p:cNvPr>
              <p:cNvSpPr txBox="1"/>
              <p:nvPr/>
            </p:nvSpPr>
            <p:spPr>
              <a:xfrm>
                <a:off x="2882496" y="4131040"/>
                <a:ext cx="646359"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solidFill>
                                <a:srgbClr val="00B050"/>
                              </a:solidFill>
                              <a:latin typeface="Cambria Math" panose="02040503050406030204" pitchFamily="18" charset="0"/>
                            </a:rPr>
                          </m:ctrlPr>
                        </m:radPr>
                        <m:deg/>
                        <m:e>
                          <m:r>
                            <a:rPr lang="en-US" sz="1600" b="0" i="0" smtClean="0">
                              <a:solidFill>
                                <a:srgbClr val="00B050"/>
                              </a:solidFill>
                              <a:latin typeface="Cambria Math" panose="02040503050406030204" pitchFamily="18" charset="0"/>
                            </a:rPr>
                            <m:t>2</m:t>
                          </m:r>
                        </m:e>
                      </m:rad>
                    </m:oMath>
                  </m:oMathPara>
                </a14:m>
                <a:endParaRPr lang="en-US" sz="1600" dirty="0">
                  <a:latin typeface="Arial" panose="020B0604020202020204" pitchFamily="34" charset="0"/>
                  <a:cs typeface="Arial" panose="020B0604020202020204" pitchFamily="34" charset="0"/>
                </a:endParaRPr>
              </a:p>
            </p:txBody>
          </p:sp>
        </mc:Choice>
        <mc:Fallback xmlns="">
          <p:sp>
            <p:nvSpPr>
              <p:cNvPr id="150" name="TextBox 149">
                <a:extLst>
                  <a:ext uri="{FF2B5EF4-FFF2-40B4-BE49-F238E27FC236}">
                    <a16:creationId xmlns:a16="http://schemas.microsoft.com/office/drawing/2014/main" id="{8375AFBB-F728-F14F-80D0-1EF0FBFEB653}"/>
                  </a:ext>
                </a:extLst>
              </p:cNvPr>
              <p:cNvSpPr txBox="1">
                <a:spLocks noRot="1" noChangeAspect="1" noMove="1" noResize="1" noEditPoints="1" noAdjustHandles="1" noChangeArrowheads="1" noChangeShapeType="1" noTextEdit="1"/>
              </p:cNvSpPr>
              <p:nvPr/>
            </p:nvSpPr>
            <p:spPr>
              <a:xfrm>
                <a:off x="2882496" y="4131040"/>
                <a:ext cx="646359" cy="275268"/>
              </a:xfrm>
              <a:prstGeom prst="rect">
                <a:avLst/>
              </a:prstGeom>
              <a:blipFill>
                <a:blip r:embed="rId3"/>
                <a:stretch>
                  <a:fillRect b="-43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3" name="TextBox 152">
                <a:extLst>
                  <a:ext uri="{FF2B5EF4-FFF2-40B4-BE49-F238E27FC236}">
                    <a16:creationId xmlns:a16="http://schemas.microsoft.com/office/drawing/2014/main" id="{D448550B-5151-8446-B629-3963A9749B6A}"/>
                  </a:ext>
                </a:extLst>
              </p:cNvPr>
              <p:cNvSpPr txBox="1"/>
              <p:nvPr/>
            </p:nvSpPr>
            <p:spPr>
              <a:xfrm>
                <a:off x="2861331" y="4456049"/>
                <a:ext cx="646359"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solidFill>
                                <a:srgbClr val="0070C0"/>
                              </a:solidFill>
                              <a:latin typeface="Cambria Math" panose="02040503050406030204" pitchFamily="18" charset="0"/>
                            </a:rPr>
                          </m:ctrlPr>
                        </m:radPr>
                        <m:deg/>
                        <m:e>
                          <m:r>
                            <a:rPr lang="en-US" sz="1600" b="0" i="0" smtClean="0">
                              <a:solidFill>
                                <a:srgbClr val="0070C0"/>
                              </a:solidFill>
                              <a:latin typeface="Cambria Math" panose="02040503050406030204" pitchFamily="18" charset="0"/>
                            </a:rPr>
                            <m:t>2</m:t>
                          </m:r>
                        </m:e>
                      </m:rad>
                    </m:oMath>
                  </m:oMathPara>
                </a14:m>
                <a:endParaRPr lang="en-US" sz="1600" dirty="0">
                  <a:solidFill>
                    <a:srgbClr val="0070C0"/>
                  </a:solidFill>
                  <a:latin typeface="Arial" panose="020B0604020202020204" pitchFamily="34" charset="0"/>
                  <a:cs typeface="Arial" panose="020B0604020202020204" pitchFamily="34" charset="0"/>
                </a:endParaRPr>
              </a:p>
            </p:txBody>
          </p:sp>
        </mc:Choice>
        <mc:Fallback xmlns="">
          <p:sp>
            <p:nvSpPr>
              <p:cNvPr id="153" name="TextBox 152">
                <a:extLst>
                  <a:ext uri="{FF2B5EF4-FFF2-40B4-BE49-F238E27FC236}">
                    <a16:creationId xmlns:a16="http://schemas.microsoft.com/office/drawing/2014/main" id="{D448550B-5151-8446-B629-3963A9749B6A}"/>
                  </a:ext>
                </a:extLst>
              </p:cNvPr>
              <p:cNvSpPr txBox="1">
                <a:spLocks noRot="1" noChangeAspect="1" noMove="1" noResize="1" noEditPoints="1" noAdjustHandles="1" noChangeArrowheads="1" noChangeShapeType="1" noTextEdit="1"/>
              </p:cNvSpPr>
              <p:nvPr/>
            </p:nvSpPr>
            <p:spPr>
              <a:xfrm>
                <a:off x="2861331" y="4456049"/>
                <a:ext cx="646359" cy="275268"/>
              </a:xfrm>
              <a:prstGeom prst="rect">
                <a:avLst/>
              </a:prstGeom>
              <a:blipFill>
                <a:blip r:embed="rId4"/>
                <a:stretch>
                  <a:fillRect b="-43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6" name="TextBox 155">
                <a:extLst>
                  <a:ext uri="{FF2B5EF4-FFF2-40B4-BE49-F238E27FC236}">
                    <a16:creationId xmlns:a16="http://schemas.microsoft.com/office/drawing/2014/main" id="{45F8F9CF-2E82-D74A-83EE-F2DB16A78DC5}"/>
                  </a:ext>
                </a:extLst>
              </p:cNvPr>
              <p:cNvSpPr txBox="1"/>
              <p:nvPr/>
            </p:nvSpPr>
            <p:spPr>
              <a:xfrm>
                <a:off x="2882496" y="5389226"/>
                <a:ext cx="646359"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solidFill>
                                <a:srgbClr val="00B050"/>
                              </a:solidFill>
                              <a:latin typeface="Cambria Math" panose="02040503050406030204" pitchFamily="18" charset="0"/>
                            </a:rPr>
                          </m:ctrlPr>
                        </m:radPr>
                        <m:deg/>
                        <m:e>
                          <m:r>
                            <a:rPr lang="en-US" sz="1600" b="0" i="0" smtClean="0">
                              <a:solidFill>
                                <a:srgbClr val="00B050"/>
                              </a:solidFill>
                              <a:latin typeface="Cambria Math" panose="02040503050406030204" pitchFamily="18" charset="0"/>
                            </a:rPr>
                            <m:t>2</m:t>
                          </m:r>
                        </m:e>
                      </m:rad>
                    </m:oMath>
                  </m:oMathPara>
                </a14:m>
                <a:endParaRPr lang="en-US" sz="1600" dirty="0">
                  <a:latin typeface="Arial" panose="020B0604020202020204" pitchFamily="34" charset="0"/>
                  <a:cs typeface="Arial" panose="020B0604020202020204" pitchFamily="34" charset="0"/>
                </a:endParaRPr>
              </a:p>
            </p:txBody>
          </p:sp>
        </mc:Choice>
        <mc:Fallback xmlns="">
          <p:sp>
            <p:nvSpPr>
              <p:cNvPr id="156" name="TextBox 155">
                <a:extLst>
                  <a:ext uri="{FF2B5EF4-FFF2-40B4-BE49-F238E27FC236}">
                    <a16:creationId xmlns:a16="http://schemas.microsoft.com/office/drawing/2014/main" id="{45F8F9CF-2E82-D74A-83EE-F2DB16A78DC5}"/>
                  </a:ext>
                </a:extLst>
              </p:cNvPr>
              <p:cNvSpPr txBox="1">
                <a:spLocks noRot="1" noChangeAspect="1" noMove="1" noResize="1" noEditPoints="1" noAdjustHandles="1" noChangeArrowheads="1" noChangeShapeType="1" noTextEdit="1"/>
              </p:cNvSpPr>
              <p:nvPr/>
            </p:nvSpPr>
            <p:spPr>
              <a:xfrm>
                <a:off x="2882496" y="5389226"/>
                <a:ext cx="646359" cy="275268"/>
              </a:xfrm>
              <a:prstGeom prst="rect">
                <a:avLst/>
              </a:prstGeom>
              <a:blipFill>
                <a:blip r:embed="rId5"/>
                <a:stretch>
                  <a:fillRect b="-86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7" name="TextBox 156">
                <a:extLst>
                  <a:ext uri="{FF2B5EF4-FFF2-40B4-BE49-F238E27FC236}">
                    <a16:creationId xmlns:a16="http://schemas.microsoft.com/office/drawing/2014/main" id="{DD679EDC-CE2B-4945-B53D-BF7DA59019AF}"/>
                  </a:ext>
                </a:extLst>
              </p:cNvPr>
              <p:cNvSpPr txBox="1"/>
              <p:nvPr/>
            </p:nvSpPr>
            <p:spPr>
              <a:xfrm>
                <a:off x="2873116" y="5699056"/>
                <a:ext cx="646359"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solidFill>
                                <a:srgbClr val="0070C0"/>
                              </a:solidFill>
                              <a:latin typeface="Cambria Math" panose="02040503050406030204" pitchFamily="18" charset="0"/>
                            </a:rPr>
                          </m:ctrlPr>
                        </m:radPr>
                        <m:deg/>
                        <m:e>
                          <m:r>
                            <a:rPr lang="en-US" sz="1600" b="0" i="0" smtClean="0">
                              <a:solidFill>
                                <a:srgbClr val="0070C0"/>
                              </a:solidFill>
                              <a:latin typeface="Cambria Math" panose="02040503050406030204" pitchFamily="18" charset="0"/>
                            </a:rPr>
                            <m:t>2</m:t>
                          </m:r>
                        </m:e>
                      </m:rad>
                    </m:oMath>
                  </m:oMathPara>
                </a14:m>
                <a:endParaRPr lang="en-US" sz="1600" dirty="0">
                  <a:solidFill>
                    <a:srgbClr val="0070C0"/>
                  </a:solidFill>
                  <a:latin typeface="Arial" panose="020B0604020202020204" pitchFamily="34" charset="0"/>
                  <a:cs typeface="Arial" panose="020B0604020202020204" pitchFamily="34" charset="0"/>
                </a:endParaRPr>
              </a:p>
            </p:txBody>
          </p:sp>
        </mc:Choice>
        <mc:Fallback xmlns="">
          <p:sp>
            <p:nvSpPr>
              <p:cNvPr id="157" name="TextBox 156">
                <a:extLst>
                  <a:ext uri="{FF2B5EF4-FFF2-40B4-BE49-F238E27FC236}">
                    <a16:creationId xmlns:a16="http://schemas.microsoft.com/office/drawing/2014/main" id="{DD679EDC-CE2B-4945-B53D-BF7DA59019AF}"/>
                  </a:ext>
                </a:extLst>
              </p:cNvPr>
              <p:cNvSpPr txBox="1">
                <a:spLocks noRot="1" noChangeAspect="1" noMove="1" noResize="1" noEditPoints="1" noAdjustHandles="1" noChangeArrowheads="1" noChangeShapeType="1" noTextEdit="1"/>
              </p:cNvSpPr>
              <p:nvPr/>
            </p:nvSpPr>
            <p:spPr>
              <a:xfrm>
                <a:off x="2873116" y="5699056"/>
                <a:ext cx="646359" cy="275268"/>
              </a:xfrm>
              <a:prstGeom prst="rect">
                <a:avLst/>
              </a:prstGeom>
              <a:blipFill>
                <a:blip r:embed="rId6"/>
                <a:stretch>
                  <a:fillRect b="-9091"/>
                </a:stretch>
              </a:blipFill>
            </p:spPr>
            <p:txBody>
              <a:bodyPr/>
              <a:lstStyle/>
              <a:p>
                <a:r>
                  <a:rPr lang="en-US">
                    <a:noFill/>
                  </a:rPr>
                  <a:t> </a:t>
                </a:r>
              </a:p>
            </p:txBody>
          </p:sp>
        </mc:Fallback>
      </mc:AlternateContent>
      <p:grpSp>
        <p:nvGrpSpPr>
          <p:cNvPr id="158" name="Group 157">
            <a:extLst>
              <a:ext uri="{FF2B5EF4-FFF2-40B4-BE49-F238E27FC236}">
                <a16:creationId xmlns:a16="http://schemas.microsoft.com/office/drawing/2014/main" id="{E6F355CA-8DD1-7C46-9CAE-1AF0BC12F93D}"/>
              </a:ext>
            </a:extLst>
          </p:cNvPr>
          <p:cNvGrpSpPr/>
          <p:nvPr/>
        </p:nvGrpSpPr>
        <p:grpSpPr>
          <a:xfrm>
            <a:off x="4245005" y="3421424"/>
            <a:ext cx="499309" cy="411430"/>
            <a:chOff x="7323318" y="3067282"/>
            <a:chExt cx="499309" cy="411430"/>
          </a:xfrm>
        </p:grpSpPr>
        <p:sp>
          <p:nvSpPr>
            <p:cNvPr id="159" name="TextBox 158">
              <a:extLst>
                <a:ext uri="{FF2B5EF4-FFF2-40B4-BE49-F238E27FC236}">
                  <a16:creationId xmlns:a16="http://schemas.microsoft.com/office/drawing/2014/main" id="{DFFE86F5-A3C9-4D43-B87C-8390553E1356}"/>
                </a:ext>
              </a:extLst>
            </p:cNvPr>
            <p:cNvSpPr txBox="1"/>
            <p:nvPr/>
          </p:nvSpPr>
          <p:spPr>
            <a:xfrm>
              <a:off x="7323318" y="3067282"/>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1</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cxnSp>
          <p:nvCxnSpPr>
            <p:cNvPr id="174" name="Straight Connector 173">
              <a:extLst>
                <a:ext uri="{FF2B5EF4-FFF2-40B4-BE49-F238E27FC236}">
                  <a16:creationId xmlns:a16="http://schemas.microsoft.com/office/drawing/2014/main" id="{DBBA6E1E-C1BF-E848-9407-1DD28C23F6E9}"/>
                </a:ext>
              </a:extLst>
            </p:cNvPr>
            <p:cNvCxnSpPr>
              <a:cxnSpLocks/>
            </p:cNvCxnSpPr>
            <p:nvPr/>
          </p:nvCxnSpPr>
          <p:spPr>
            <a:xfrm flipV="1">
              <a:off x="7490356" y="3201886"/>
              <a:ext cx="141059" cy="1692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3" name="TextBox 182">
              <a:extLst>
                <a:ext uri="{FF2B5EF4-FFF2-40B4-BE49-F238E27FC236}">
                  <a16:creationId xmlns:a16="http://schemas.microsoft.com/office/drawing/2014/main" id="{01BDE9D9-5629-4E45-8086-A2DE2D021180}"/>
                </a:ext>
              </a:extLst>
            </p:cNvPr>
            <p:cNvSpPr txBox="1"/>
            <p:nvPr/>
          </p:nvSpPr>
          <p:spPr>
            <a:xfrm>
              <a:off x="7540510" y="3140158"/>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2</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p:grpSp>
        <p:nvGrpSpPr>
          <p:cNvPr id="184" name="Group 183">
            <a:extLst>
              <a:ext uri="{FF2B5EF4-FFF2-40B4-BE49-F238E27FC236}">
                <a16:creationId xmlns:a16="http://schemas.microsoft.com/office/drawing/2014/main" id="{F01AD2F1-BD48-0A4F-887E-D556B0F54D34}"/>
              </a:ext>
            </a:extLst>
          </p:cNvPr>
          <p:cNvGrpSpPr/>
          <p:nvPr/>
        </p:nvGrpSpPr>
        <p:grpSpPr>
          <a:xfrm>
            <a:off x="4241119" y="3738030"/>
            <a:ext cx="499309" cy="411430"/>
            <a:chOff x="7323318" y="3067282"/>
            <a:chExt cx="499309" cy="411430"/>
          </a:xfrm>
        </p:grpSpPr>
        <p:sp>
          <p:nvSpPr>
            <p:cNvPr id="185" name="TextBox 184">
              <a:extLst>
                <a:ext uri="{FF2B5EF4-FFF2-40B4-BE49-F238E27FC236}">
                  <a16:creationId xmlns:a16="http://schemas.microsoft.com/office/drawing/2014/main" id="{416A96EC-CC54-7541-86BF-999F9DA93F12}"/>
                </a:ext>
              </a:extLst>
            </p:cNvPr>
            <p:cNvSpPr txBox="1"/>
            <p:nvPr/>
          </p:nvSpPr>
          <p:spPr>
            <a:xfrm>
              <a:off x="7323318" y="3067282"/>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1</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cxnSp>
          <p:nvCxnSpPr>
            <p:cNvPr id="186" name="Straight Connector 185">
              <a:extLst>
                <a:ext uri="{FF2B5EF4-FFF2-40B4-BE49-F238E27FC236}">
                  <a16:creationId xmlns:a16="http://schemas.microsoft.com/office/drawing/2014/main" id="{F1318DD6-F467-CE4E-B5E6-33E0ED4170B9}"/>
                </a:ext>
              </a:extLst>
            </p:cNvPr>
            <p:cNvCxnSpPr>
              <a:cxnSpLocks/>
            </p:cNvCxnSpPr>
            <p:nvPr/>
          </p:nvCxnSpPr>
          <p:spPr>
            <a:xfrm flipV="1">
              <a:off x="7490356" y="3201886"/>
              <a:ext cx="141059" cy="1692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8" name="TextBox 187">
              <a:extLst>
                <a:ext uri="{FF2B5EF4-FFF2-40B4-BE49-F238E27FC236}">
                  <a16:creationId xmlns:a16="http://schemas.microsoft.com/office/drawing/2014/main" id="{4273FC3F-78C6-5241-9176-AB7A4B514D81}"/>
                </a:ext>
              </a:extLst>
            </p:cNvPr>
            <p:cNvSpPr txBox="1"/>
            <p:nvPr/>
          </p:nvSpPr>
          <p:spPr>
            <a:xfrm>
              <a:off x="7540510" y="3140158"/>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2</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p:sp>
        <p:nvSpPr>
          <p:cNvPr id="200" name="TextBox 199">
            <a:extLst>
              <a:ext uri="{FF2B5EF4-FFF2-40B4-BE49-F238E27FC236}">
                <a16:creationId xmlns:a16="http://schemas.microsoft.com/office/drawing/2014/main" id="{997C48B6-AD27-D74A-B069-524117DB9A59}"/>
              </a:ext>
            </a:extLst>
          </p:cNvPr>
          <p:cNvSpPr txBox="1"/>
          <p:nvPr/>
        </p:nvSpPr>
        <p:spPr>
          <a:xfrm>
            <a:off x="4001851" y="3765725"/>
            <a:ext cx="359273"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 </a:t>
            </a:r>
          </a:p>
        </p:txBody>
      </p:sp>
      <p:sp>
        <p:nvSpPr>
          <p:cNvPr id="210" name="TextBox 209">
            <a:extLst>
              <a:ext uri="{FF2B5EF4-FFF2-40B4-BE49-F238E27FC236}">
                <a16:creationId xmlns:a16="http://schemas.microsoft.com/office/drawing/2014/main" id="{1463B8D1-C2ED-6147-BC88-68A3689A0B43}"/>
              </a:ext>
            </a:extLst>
          </p:cNvPr>
          <p:cNvSpPr txBox="1"/>
          <p:nvPr/>
        </p:nvSpPr>
        <p:spPr>
          <a:xfrm>
            <a:off x="4010355" y="3451799"/>
            <a:ext cx="359273"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 </a:t>
            </a:r>
          </a:p>
        </p:txBody>
      </p:sp>
      <p:grpSp>
        <p:nvGrpSpPr>
          <p:cNvPr id="3" name="Group 2">
            <a:extLst>
              <a:ext uri="{FF2B5EF4-FFF2-40B4-BE49-F238E27FC236}">
                <a16:creationId xmlns:a16="http://schemas.microsoft.com/office/drawing/2014/main" id="{1426A1D2-FE76-6548-834C-D9BE5EB48617}"/>
              </a:ext>
            </a:extLst>
          </p:cNvPr>
          <p:cNvGrpSpPr/>
          <p:nvPr/>
        </p:nvGrpSpPr>
        <p:grpSpPr>
          <a:xfrm>
            <a:off x="3905678" y="4111264"/>
            <a:ext cx="868076" cy="338554"/>
            <a:chOff x="3921862" y="3815354"/>
            <a:chExt cx="868076" cy="338554"/>
          </a:xfrm>
        </p:grpSpPr>
        <mc:AlternateContent xmlns:mc="http://schemas.openxmlformats.org/markup-compatibility/2006" xmlns:a14="http://schemas.microsoft.com/office/drawing/2010/main">
          <mc:Choice Requires="a14">
            <p:sp>
              <p:nvSpPr>
                <p:cNvPr id="213" name="TextBox 212">
                  <a:extLst>
                    <a:ext uri="{FF2B5EF4-FFF2-40B4-BE49-F238E27FC236}">
                      <a16:creationId xmlns:a16="http://schemas.microsoft.com/office/drawing/2014/main" id="{E5376701-9DB2-3A4F-8BCF-D0FFC604D71C}"/>
                    </a:ext>
                  </a:extLst>
                </p:cNvPr>
                <p:cNvSpPr txBox="1"/>
                <p:nvPr/>
              </p:nvSpPr>
              <p:spPr>
                <a:xfrm>
                  <a:off x="3921862" y="3830731"/>
                  <a:ext cx="646359"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solidFill>
                                  <a:srgbClr val="00B050"/>
                                </a:solidFill>
                                <a:latin typeface="Cambria Math" panose="02040503050406030204" pitchFamily="18" charset="0"/>
                              </a:rPr>
                            </m:ctrlPr>
                          </m:radPr>
                          <m:deg/>
                          <m:e>
                            <m:r>
                              <a:rPr lang="en-US" sz="1600" b="0" i="0" smtClean="0">
                                <a:solidFill>
                                  <a:srgbClr val="00B050"/>
                                </a:solidFill>
                                <a:latin typeface="Cambria Math" panose="02040503050406030204" pitchFamily="18" charset="0"/>
                              </a:rPr>
                              <m:t>2</m:t>
                            </m:r>
                          </m:e>
                        </m:rad>
                      </m:oMath>
                    </m:oMathPara>
                  </a14:m>
                  <a:endParaRPr lang="en-US" sz="1600" dirty="0">
                    <a:latin typeface="Arial" panose="020B0604020202020204" pitchFamily="34" charset="0"/>
                    <a:cs typeface="Arial" panose="020B0604020202020204" pitchFamily="34" charset="0"/>
                  </a:endParaRPr>
                </a:p>
              </p:txBody>
            </p:sp>
          </mc:Choice>
          <mc:Fallback xmlns="">
            <p:sp>
              <p:nvSpPr>
                <p:cNvPr id="213" name="TextBox 212">
                  <a:extLst>
                    <a:ext uri="{FF2B5EF4-FFF2-40B4-BE49-F238E27FC236}">
                      <a16:creationId xmlns:a16="http://schemas.microsoft.com/office/drawing/2014/main" id="{E5376701-9DB2-3A4F-8BCF-D0FFC604D71C}"/>
                    </a:ext>
                  </a:extLst>
                </p:cNvPr>
                <p:cNvSpPr txBox="1">
                  <a:spLocks noRot="1" noChangeAspect="1" noMove="1" noResize="1" noEditPoints="1" noAdjustHandles="1" noChangeArrowheads="1" noChangeShapeType="1" noTextEdit="1"/>
                </p:cNvSpPr>
                <p:nvPr/>
              </p:nvSpPr>
              <p:spPr>
                <a:xfrm>
                  <a:off x="3921862" y="3830731"/>
                  <a:ext cx="646359" cy="275268"/>
                </a:xfrm>
                <a:prstGeom prst="rect">
                  <a:avLst/>
                </a:prstGeom>
                <a:blipFill>
                  <a:blip r:embed="rId15"/>
                  <a:stretch>
                    <a:fillRect b="-4348"/>
                  </a:stretch>
                </a:blipFill>
              </p:spPr>
              <p:txBody>
                <a:bodyPr/>
                <a:lstStyle/>
                <a:p>
                  <a:r>
                    <a:rPr lang="en-US">
                      <a:noFill/>
                    </a:rPr>
                    <a:t> </a:t>
                  </a:r>
                </a:p>
              </p:txBody>
            </p:sp>
          </mc:Fallback>
        </mc:AlternateContent>
        <p:cxnSp>
          <p:nvCxnSpPr>
            <p:cNvPr id="214" name="Straight Connector 213">
              <a:extLst>
                <a:ext uri="{FF2B5EF4-FFF2-40B4-BE49-F238E27FC236}">
                  <a16:creationId xmlns:a16="http://schemas.microsoft.com/office/drawing/2014/main" id="{38D1F293-5F92-EE44-80FA-0DCCBBF9CEBE}"/>
                </a:ext>
              </a:extLst>
            </p:cNvPr>
            <p:cNvCxnSpPr>
              <a:cxnSpLocks/>
            </p:cNvCxnSpPr>
            <p:nvPr/>
          </p:nvCxnSpPr>
          <p:spPr>
            <a:xfrm flipV="1">
              <a:off x="4418157" y="3875222"/>
              <a:ext cx="94894" cy="204640"/>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sp>
          <p:nvSpPr>
            <p:cNvPr id="215" name="TextBox 214">
              <a:extLst>
                <a:ext uri="{FF2B5EF4-FFF2-40B4-BE49-F238E27FC236}">
                  <a16:creationId xmlns:a16="http://schemas.microsoft.com/office/drawing/2014/main" id="{86337E25-4F81-E546-9A12-C5101D95FE91}"/>
                </a:ext>
              </a:extLst>
            </p:cNvPr>
            <p:cNvSpPr txBox="1"/>
            <p:nvPr/>
          </p:nvSpPr>
          <p:spPr>
            <a:xfrm>
              <a:off x="4448811" y="3815354"/>
              <a:ext cx="341127" cy="338554"/>
            </a:xfrm>
            <a:prstGeom prst="rect">
              <a:avLst/>
            </a:prstGeom>
            <a:noFill/>
          </p:spPr>
          <p:txBody>
            <a:bodyPr wrap="square" rtlCol="0">
              <a:spAutoFit/>
            </a:bodyPr>
            <a:lstStyle/>
            <a:p>
              <a:r>
                <a:rPr lang="en-US" sz="1600" dirty="0">
                  <a:solidFill>
                    <a:srgbClr val="00B050"/>
                  </a:solidFill>
                  <a:latin typeface="Cambria Math" panose="02040503050406030204" pitchFamily="18" charset="0"/>
                  <a:ea typeface="Cambria Math" panose="02040503050406030204" pitchFamily="18" charset="0"/>
                  <a:cs typeface="Times New Roman" panose="02020603050405020304" pitchFamily="18" charset="0"/>
                </a:rPr>
                <a:t>2</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mc:AlternateContent xmlns:mc="http://schemas.openxmlformats.org/markup-compatibility/2006" xmlns:a14="http://schemas.microsoft.com/office/drawing/2010/main">
        <mc:Choice Requires="a14">
          <p:sp>
            <p:nvSpPr>
              <p:cNvPr id="216" name="TextBox 215">
                <a:extLst>
                  <a:ext uri="{FF2B5EF4-FFF2-40B4-BE49-F238E27FC236}">
                    <a16:creationId xmlns:a16="http://schemas.microsoft.com/office/drawing/2014/main" id="{721AD3EB-1854-FF4E-BB3C-9B879867017F}"/>
                  </a:ext>
                </a:extLst>
              </p:cNvPr>
              <p:cNvSpPr txBox="1"/>
              <p:nvPr/>
            </p:nvSpPr>
            <p:spPr>
              <a:xfrm>
                <a:off x="3908688" y="4456711"/>
                <a:ext cx="646359"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solidFill>
                                <a:srgbClr val="0070C0"/>
                              </a:solidFill>
                              <a:latin typeface="Cambria Math" panose="02040503050406030204" pitchFamily="18" charset="0"/>
                            </a:rPr>
                          </m:ctrlPr>
                        </m:radPr>
                        <m:deg/>
                        <m:e>
                          <m:r>
                            <a:rPr lang="en-US" sz="1600" b="0" i="0" smtClean="0">
                              <a:solidFill>
                                <a:srgbClr val="0070C0"/>
                              </a:solidFill>
                              <a:latin typeface="Cambria Math" panose="02040503050406030204" pitchFamily="18" charset="0"/>
                            </a:rPr>
                            <m:t>2</m:t>
                          </m:r>
                        </m:e>
                      </m:rad>
                    </m:oMath>
                  </m:oMathPara>
                </a14:m>
                <a:endParaRPr lang="en-US" sz="1600" dirty="0">
                  <a:solidFill>
                    <a:srgbClr val="0070C0"/>
                  </a:solidFill>
                  <a:latin typeface="Arial" panose="020B0604020202020204" pitchFamily="34" charset="0"/>
                  <a:cs typeface="Arial" panose="020B0604020202020204" pitchFamily="34" charset="0"/>
                </a:endParaRPr>
              </a:p>
            </p:txBody>
          </p:sp>
        </mc:Choice>
        <mc:Fallback xmlns="">
          <p:sp>
            <p:nvSpPr>
              <p:cNvPr id="216" name="TextBox 215">
                <a:extLst>
                  <a:ext uri="{FF2B5EF4-FFF2-40B4-BE49-F238E27FC236}">
                    <a16:creationId xmlns:a16="http://schemas.microsoft.com/office/drawing/2014/main" id="{721AD3EB-1854-FF4E-BB3C-9B879867017F}"/>
                  </a:ext>
                </a:extLst>
              </p:cNvPr>
              <p:cNvSpPr txBox="1">
                <a:spLocks noRot="1" noChangeAspect="1" noMove="1" noResize="1" noEditPoints="1" noAdjustHandles="1" noChangeArrowheads="1" noChangeShapeType="1" noTextEdit="1"/>
              </p:cNvSpPr>
              <p:nvPr/>
            </p:nvSpPr>
            <p:spPr>
              <a:xfrm>
                <a:off x="3908688" y="4456711"/>
                <a:ext cx="646359" cy="275268"/>
              </a:xfrm>
              <a:prstGeom prst="rect">
                <a:avLst/>
              </a:prstGeom>
              <a:blipFill>
                <a:blip r:embed="rId16"/>
                <a:stretch>
                  <a:fillRect b="-4348"/>
                </a:stretch>
              </a:blipFill>
            </p:spPr>
            <p:txBody>
              <a:bodyPr/>
              <a:lstStyle/>
              <a:p>
                <a:r>
                  <a:rPr lang="en-US">
                    <a:noFill/>
                  </a:rPr>
                  <a:t> </a:t>
                </a:r>
              </a:p>
            </p:txBody>
          </p:sp>
        </mc:Fallback>
      </mc:AlternateContent>
      <p:cxnSp>
        <p:nvCxnSpPr>
          <p:cNvPr id="217" name="Straight Connector 216">
            <a:extLst>
              <a:ext uri="{FF2B5EF4-FFF2-40B4-BE49-F238E27FC236}">
                <a16:creationId xmlns:a16="http://schemas.microsoft.com/office/drawing/2014/main" id="{92EC957D-0403-DF40-8C0A-E1ED78B34F6C}"/>
              </a:ext>
            </a:extLst>
          </p:cNvPr>
          <p:cNvCxnSpPr>
            <a:cxnSpLocks/>
          </p:cNvCxnSpPr>
          <p:nvPr/>
        </p:nvCxnSpPr>
        <p:spPr>
          <a:xfrm flipV="1">
            <a:off x="4412986" y="4512691"/>
            <a:ext cx="93241" cy="201075"/>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218" name="TextBox 217">
            <a:extLst>
              <a:ext uri="{FF2B5EF4-FFF2-40B4-BE49-F238E27FC236}">
                <a16:creationId xmlns:a16="http://schemas.microsoft.com/office/drawing/2014/main" id="{EB527E48-454C-C04A-949B-2717E6E91906}"/>
              </a:ext>
            </a:extLst>
          </p:cNvPr>
          <p:cNvSpPr txBox="1"/>
          <p:nvPr/>
        </p:nvSpPr>
        <p:spPr>
          <a:xfrm>
            <a:off x="4435637" y="4455435"/>
            <a:ext cx="341127" cy="338554"/>
          </a:xfrm>
          <a:prstGeom prst="rect">
            <a:avLst/>
          </a:prstGeom>
          <a:noFill/>
        </p:spPr>
        <p:txBody>
          <a:bodyPr wrap="square" rtlCol="0">
            <a:spAutoFit/>
          </a:bodyPr>
          <a:lstStyle/>
          <a:p>
            <a:r>
              <a:rPr lang="en-US" sz="1600" dirty="0">
                <a:solidFill>
                  <a:srgbClr val="0070C0"/>
                </a:solidFill>
                <a:latin typeface="Cambria Math" panose="02040503050406030204" pitchFamily="18" charset="0"/>
                <a:ea typeface="Cambria Math" panose="02040503050406030204" pitchFamily="18" charset="0"/>
                <a:cs typeface="Times New Roman" panose="02020603050405020304" pitchFamily="18" charset="0"/>
              </a:rPr>
              <a:t>2</a:t>
            </a:r>
            <a:r>
              <a:rPr lang="en-US" sz="1600"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 </a:t>
            </a:r>
          </a:p>
        </p:txBody>
      </p:sp>
      <p:grpSp>
        <p:nvGrpSpPr>
          <p:cNvPr id="219" name="Group 218">
            <a:extLst>
              <a:ext uri="{FF2B5EF4-FFF2-40B4-BE49-F238E27FC236}">
                <a16:creationId xmlns:a16="http://schemas.microsoft.com/office/drawing/2014/main" id="{3C5005E7-3203-C24B-A438-6AFCC9857E49}"/>
              </a:ext>
            </a:extLst>
          </p:cNvPr>
          <p:cNvGrpSpPr/>
          <p:nvPr/>
        </p:nvGrpSpPr>
        <p:grpSpPr>
          <a:xfrm>
            <a:off x="4126061" y="4689023"/>
            <a:ext cx="499309" cy="411430"/>
            <a:chOff x="7323318" y="3067282"/>
            <a:chExt cx="499309" cy="411430"/>
          </a:xfrm>
        </p:grpSpPr>
        <p:sp>
          <p:nvSpPr>
            <p:cNvPr id="236" name="TextBox 235">
              <a:extLst>
                <a:ext uri="{FF2B5EF4-FFF2-40B4-BE49-F238E27FC236}">
                  <a16:creationId xmlns:a16="http://schemas.microsoft.com/office/drawing/2014/main" id="{0DE94958-E366-DF46-A866-E3D34B92C23F}"/>
                </a:ext>
              </a:extLst>
            </p:cNvPr>
            <p:cNvSpPr txBox="1"/>
            <p:nvPr/>
          </p:nvSpPr>
          <p:spPr>
            <a:xfrm>
              <a:off x="7323318" y="3067282"/>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1</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cxnSp>
          <p:nvCxnSpPr>
            <p:cNvPr id="237" name="Straight Connector 236">
              <a:extLst>
                <a:ext uri="{FF2B5EF4-FFF2-40B4-BE49-F238E27FC236}">
                  <a16:creationId xmlns:a16="http://schemas.microsoft.com/office/drawing/2014/main" id="{63B859AB-EA6B-8640-A3AF-2942E1C5A810}"/>
                </a:ext>
              </a:extLst>
            </p:cNvPr>
            <p:cNvCxnSpPr>
              <a:cxnSpLocks/>
            </p:cNvCxnSpPr>
            <p:nvPr/>
          </p:nvCxnSpPr>
          <p:spPr>
            <a:xfrm flipV="1">
              <a:off x="7490356" y="3201886"/>
              <a:ext cx="141059" cy="1692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54" name="TextBox 253">
              <a:extLst>
                <a:ext uri="{FF2B5EF4-FFF2-40B4-BE49-F238E27FC236}">
                  <a16:creationId xmlns:a16="http://schemas.microsoft.com/office/drawing/2014/main" id="{1936638B-9907-C14D-9D16-E8B24DCF5BDB}"/>
                </a:ext>
              </a:extLst>
            </p:cNvPr>
            <p:cNvSpPr txBox="1"/>
            <p:nvPr/>
          </p:nvSpPr>
          <p:spPr>
            <a:xfrm>
              <a:off x="7540510" y="3140158"/>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2</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p:grpSp>
        <p:nvGrpSpPr>
          <p:cNvPr id="255" name="Group 254">
            <a:extLst>
              <a:ext uri="{FF2B5EF4-FFF2-40B4-BE49-F238E27FC236}">
                <a16:creationId xmlns:a16="http://schemas.microsoft.com/office/drawing/2014/main" id="{789F51D0-63F6-3F42-8C35-9DF17BA59FDE}"/>
              </a:ext>
            </a:extLst>
          </p:cNvPr>
          <p:cNvGrpSpPr/>
          <p:nvPr/>
        </p:nvGrpSpPr>
        <p:grpSpPr>
          <a:xfrm>
            <a:off x="4131198" y="4998232"/>
            <a:ext cx="499309" cy="411430"/>
            <a:chOff x="7323318" y="3067282"/>
            <a:chExt cx="499309" cy="411430"/>
          </a:xfrm>
        </p:grpSpPr>
        <p:sp>
          <p:nvSpPr>
            <p:cNvPr id="256" name="TextBox 255">
              <a:extLst>
                <a:ext uri="{FF2B5EF4-FFF2-40B4-BE49-F238E27FC236}">
                  <a16:creationId xmlns:a16="http://schemas.microsoft.com/office/drawing/2014/main" id="{96504E81-602F-6145-9D77-68AB54883FF8}"/>
                </a:ext>
              </a:extLst>
            </p:cNvPr>
            <p:cNvSpPr txBox="1"/>
            <p:nvPr/>
          </p:nvSpPr>
          <p:spPr>
            <a:xfrm>
              <a:off x="7323318" y="3067282"/>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1</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cxnSp>
          <p:nvCxnSpPr>
            <p:cNvPr id="257" name="Straight Connector 256">
              <a:extLst>
                <a:ext uri="{FF2B5EF4-FFF2-40B4-BE49-F238E27FC236}">
                  <a16:creationId xmlns:a16="http://schemas.microsoft.com/office/drawing/2014/main" id="{7964A641-6F3C-8849-A3C3-87F9CA18F2BF}"/>
                </a:ext>
              </a:extLst>
            </p:cNvPr>
            <p:cNvCxnSpPr>
              <a:cxnSpLocks/>
            </p:cNvCxnSpPr>
            <p:nvPr/>
          </p:nvCxnSpPr>
          <p:spPr>
            <a:xfrm flipV="1">
              <a:off x="7490356" y="3201886"/>
              <a:ext cx="141059" cy="1692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58" name="TextBox 257">
              <a:extLst>
                <a:ext uri="{FF2B5EF4-FFF2-40B4-BE49-F238E27FC236}">
                  <a16:creationId xmlns:a16="http://schemas.microsoft.com/office/drawing/2014/main" id="{5E0B29F4-6495-D94F-AB93-BEA6FDCA7605}"/>
                </a:ext>
              </a:extLst>
            </p:cNvPr>
            <p:cNvSpPr txBox="1"/>
            <p:nvPr/>
          </p:nvSpPr>
          <p:spPr>
            <a:xfrm>
              <a:off x="7540510" y="3140158"/>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2</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p:sp>
        <p:nvSpPr>
          <p:cNvPr id="259" name="TextBox 258">
            <a:extLst>
              <a:ext uri="{FF2B5EF4-FFF2-40B4-BE49-F238E27FC236}">
                <a16:creationId xmlns:a16="http://schemas.microsoft.com/office/drawing/2014/main" id="{7F1316F0-1740-7445-BAE9-E498F9636DF9}"/>
              </a:ext>
            </a:extLst>
          </p:cNvPr>
          <p:cNvSpPr txBox="1"/>
          <p:nvPr/>
        </p:nvSpPr>
        <p:spPr>
          <a:xfrm>
            <a:off x="3932926" y="5385157"/>
            <a:ext cx="359273" cy="338554"/>
          </a:xfrm>
          <a:prstGeom prst="rect">
            <a:avLst/>
          </a:prstGeom>
          <a:noFill/>
          <a:ln>
            <a:noFill/>
          </a:ln>
        </p:spPr>
        <p:txBody>
          <a:bodyPr wrap="square" rtlCol="0">
            <a:spAutoFit/>
          </a:bodyPr>
          <a:lstStyle/>
          <a:p>
            <a:r>
              <a:rPr lang="en-US" sz="1600" dirty="0">
                <a:solidFill>
                  <a:srgbClr val="00B050"/>
                </a:solidFill>
                <a:latin typeface="Arial" panose="020B0604020202020204" pitchFamily="34" charset="0"/>
                <a:cs typeface="Arial" panose="020B0604020202020204" pitchFamily="34" charset="0"/>
              </a:rPr>
              <a:t>- </a:t>
            </a:r>
          </a:p>
        </p:txBody>
      </p:sp>
      <p:grpSp>
        <p:nvGrpSpPr>
          <p:cNvPr id="14" name="Group 13">
            <a:extLst>
              <a:ext uri="{FF2B5EF4-FFF2-40B4-BE49-F238E27FC236}">
                <a16:creationId xmlns:a16="http://schemas.microsoft.com/office/drawing/2014/main" id="{63402D93-DFC8-7B4A-8DE3-AC600C8B9F1F}"/>
              </a:ext>
            </a:extLst>
          </p:cNvPr>
          <p:cNvGrpSpPr/>
          <p:nvPr/>
        </p:nvGrpSpPr>
        <p:grpSpPr>
          <a:xfrm>
            <a:off x="3991155" y="5394457"/>
            <a:ext cx="868076" cy="338554"/>
            <a:chOff x="4027047" y="5190591"/>
            <a:chExt cx="868076" cy="338554"/>
          </a:xfrm>
        </p:grpSpPr>
        <mc:AlternateContent xmlns:mc="http://schemas.openxmlformats.org/markup-compatibility/2006" xmlns:a14="http://schemas.microsoft.com/office/drawing/2010/main">
          <mc:Choice Requires="a14">
            <p:sp>
              <p:nvSpPr>
                <p:cNvPr id="260" name="TextBox 259">
                  <a:extLst>
                    <a:ext uri="{FF2B5EF4-FFF2-40B4-BE49-F238E27FC236}">
                      <a16:creationId xmlns:a16="http://schemas.microsoft.com/office/drawing/2014/main" id="{1C390B36-0EAB-D041-9449-D9AAC8516CC3}"/>
                    </a:ext>
                  </a:extLst>
                </p:cNvPr>
                <p:cNvSpPr txBox="1"/>
                <p:nvPr/>
              </p:nvSpPr>
              <p:spPr>
                <a:xfrm>
                  <a:off x="4027047" y="5206891"/>
                  <a:ext cx="646359"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solidFill>
                                  <a:srgbClr val="00B050"/>
                                </a:solidFill>
                                <a:latin typeface="Cambria Math" panose="02040503050406030204" pitchFamily="18" charset="0"/>
                              </a:rPr>
                            </m:ctrlPr>
                          </m:radPr>
                          <m:deg/>
                          <m:e>
                            <m:r>
                              <a:rPr lang="en-US" sz="1600" b="0" i="0" smtClean="0">
                                <a:solidFill>
                                  <a:srgbClr val="00B050"/>
                                </a:solidFill>
                                <a:latin typeface="Cambria Math" panose="02040503050406030204" pitchFamily="18" charset="0"/>
                              </a:rPr>
                              <m:t>2</m:t>
                            </m:r>
                          </m:e>
                        </m:rad>
                      </m:oMath>
                    </m:oMathPara>
                  </a14:m>
                  <a:endParaRPr lang="en-US" sz="1600" dirty="0">
                    <a:latin typeface="Arial" panose="020B0604020202020204" pitchFamily="34" charset="0"/>
                    <a:cs typeface="Arial" panose="020B0604020202020204" pitchFamily="34" charset="0"/>
                  </a:endParaRPr>
                </a:p>
              </p:txBody>
            </p:sp>
          </mc:Choice>
          <mc:Fallback xmlns="">
            <p:sp>
              <p:nvSpPr>
                <p:cNvPr id="260" name="TextBox 259">
                  <a:extLst>
                    <a:ext uri="{FF2B5EF4-FFF2-40B4-BE49-F238E27FC236}">
                      <a16:creationId xmlns:a16="http://schemas.microsoft.com/office/drawing/2014/main" id="{1C390B36-0EAB-D041-9449-D9AAC8516CC3}"/>
                    </a:ext>
                  </a:extLst>
                </p:cNvPr>
                <p:cNvSpPr txBox="1">
                  <a:spLocks noRot="1" noChangeAspect="1" noMove="1" noResize="1" noEditPoints="1" noAdjustHandles="1" noChangeArrowheads="1" noChangeShapeType="1" noTextEdit="1"/>
                </p:cNvSpPr>
                <p:nvPr/>
              </p:nvSpPr>
              <p:spPr>
                <a:xfrm>
                  <a:off x="4027047" y="5206891"/>
                  <a:ext cx="646359" cy="275268"/>
                </a:xfrm>
                <a:prstGeom prst="rect">
                  <a:avLst/>
                </a:prstGeom>
                <a:blipFill>
                  <a:blip r:embed="rId17"/>
                  <a:stretch>
                    <a:fillRect b="-8696"/>
                  </a:stretch>
                </a:blipFill>
              </p:spPr>
              <p:txBody>
                <a:bodyPr/>
                <a:lstStyle/>
                <a:p>
                  <a:r>
                    <a:rPr lang="en-US">
                      <a:noFill/>
                    </a:rPr>
                    <a:t> </a:t>
                  </a:r>
                </a:p>
              </p:txBody>
            </p:sp>
          </mc:Fallback>
        </mc:AlternateContent>
        <p:cxnSp>
          <p:nvCxnSpPr>
            <p:cNvPr id="262" name="Straight Connector 261">
              <a:extLst>
                <a:ext uri="{FF2B5EF4-FFF2-40B4-BE49-F238E27FC236}">
                  <a16:creationId xmlns:a16="http://schemas.microsoft.com/office/drawing/2014/main" id="{D6C4E314-0000-A24A-A634-8C4294F2C6F6}"/>
                </a:ext>
              </a:extLst>
            </p:cNvPr>
            <p:cNvCxnSpPr>
              <a:cxnSpLocks/>
            </p:cNvCxnSpPr>
            <p:nvPr/>
          </p:nvCxnSpPr>
          <p:spPr>
            <a:xfrm flipV="1">
              <a:off x="4535984" y="5254557"/>
              <a:ext cx="88602" cy="191071"/>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sp>
          <p:nvSpPr>
            <p:cNvPr id="263" name="TextBox 262">
              <a:extLst>
                <a:ext uri="{FF2B5EF4-FFF2-40B4-BE49-F238E27FC236}">
                  <a16:creationId xmlns:a16="http://schemas.microsoft.com/office/drawing/2014/main" id="{4283106D-7339-2142-8FBF-3CC01F8B1C78}"/>
                </a:ext>
              </a:extLst>
            </p:cNvPr>
            <p:cNvSpPr txBox="1"/>
            <p:nvPr/>
          </p:nvSpPr>
          <p:spPr>
            <a:xfrm>
              <a:off x="4553996" y="5190591"/>
              <a:ext cx="341127" cy="338554"/>
            </a:xfrm>
            <a:prstGeom prst="rect">
              <a:avLst/>
            </a:prstGeom>
            <a:noFill/>
          </p:spPr>
          <p:txBody>
            <a:bodyPr wrap="square" rtlCol="0">
              <a:spAutoFit/>
            </a:bodyPr>
            <a:lstStyle/>
            <a:p>
              <a:r>
                <a:rPr lang="en-US" sz="1600" dirty="0">
                  <a:solidFill>
                    <a:srgbClr val="00B050"/>
                  </a:solidFill>
                  <a:latin typeface="Cambria Math" panose="02040503050406030204" pitchFamily="18" charset="0"/>
                  <a:ea typeface="Cambria Math" panose="02040503050406030204" pitchFamily="18" charset="0"/>
                  <a:cs typeface="Times New Roman" panose="02020603050405020304" pitchFamily="18" charset="0"/>
                </a:rPr>
                <a:t>2</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p:grpSp>
        <p:nvGrpSpPr>
          <p:cNvPr id="19" name="Group 18">
            <a:extLst>
              <a:ext uri="{FF2B5EF4-FFF2-40B4-BE49-F238E27FC236}">
                <a16:creationId xmlns:a16="http://schemas.microsoft.com/office/drawing/2014/main" id="{592A608E-F075-1347-8F7A-43C85C2ABA45}"/>
              </a:ext>
            </a:extLst>
          </p:cNvPr>
          <p:cNvGrpSpPr/>
          <p:nvPr/>
        </p:nvGrpSpPr>
        <p:grpSpPr>
          <a:xfrm>
            <a:off x="3899219" y="5662863"/>
            <a:ext cx="947338" cy="365316"/>
            <a:chOff x="3953970" y="5528739"/>
            <a:chExt cx="947338" cy="365316"/>
          </a:xfrm>
        </p:grpSpPr>
        <p:sp>
          <p:nvSpPr>
            <p:cNvPr id="261" name="TextBox 260">
              <a:extLst>
                <a:ext uri="{FF2B5EF4-FFF2-40B4-BE49-F238E27FC236}">
                  <a16:creationId xmlns:a16="http://schemas.microsoft.com/office/drawing/2014/main" id="{FDFBA4FA-F228-0542-900C-FCE2AB02A783}"/>
                </a:ext>
              </a:extLst>
            </p:cNvPr>
            <p:cNvSpPr txBox="1"/>
            <p:nvPr/>
          </p:nvSpPr>
          <p:spPr>
            <a:xfrm>
              <a:off x="3953970" y="5528739"/>
              <a:ext cx="359273" cy="338554"/>
            </a:xfrm>
            <a:prstGeom prst="rect">
              <a:avLst/>
            </a:prstGeom>
            <a:noFill/>
          </p:spPr>
          <p:txBody>
            <a:bodyPr wrap="square" rtlCol="0">
              <a:spAutoFit/>
            </a:bodyPr>
            <a:lstStyle/>
            <a:p>
              <a:r>
                <a:rPr lang="en-US" sz="1600" dirty="0">
                  <a:solidFill>
                    <a:srgbClr val="0070C0"/>
                  </a:solidFill>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 </a:t>
              </a:r>
            </a:p>
          </p:txBody>
        </p:sp>
        <mc:AlternateContent xmlns:mc="http://schemas.openxmlformats.org/markup-compatibility/2006" xmlns:a14="http://schemas.microsoft.com/office/drawing/2010/main">
          <mc:Choice Requires="a14">
            <p:sp>
              <p:nvSpPr>
                <p:cNvPr id="264" name="TextBox 263">
                  <a:extLst>
                    <a:ext uri="{FF2B5EF4-FFF2-40B4-BE49-F238E27FC236}">
                      <a16:creationId xmlns:a16="http://schemas.microsoft.com/office/drawing/2014/main" id="{AEF70DBC-6BA3-774D-9F3B-11D498E1AF88}"/>
                    </a:ext>
                  </a:extLst>
                </p:cNvPr>
                <p:cNvSpPr txBox="1"/>
                <p:nvPr/>
              </p:nvSpPr>
              <p:spPr>
                <a:xfrm>
                  <a:off x="4033232" y="5566662"/>
                  <a:ext cx="646359"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solidFill>
                                  <a:srgbClr val="0070C0"/>
                                </a:solidFill>
                                <a:latin typeface="Cambria Math" panose="02040503050406030204" pitchFamily="18" charset="0"/>
                              </a:rPr>
                            </m:ctrlPr>
                          </m:radPr>
                          <m:deg/>
                          <m:e>
                            <m:r>
                              <a:rPr lang="en-US" sz="1600" b="0" i="0" smtClean="0">
                                <a:solidFill>
                                  <a:srgbClr val="0070C0"/>
                                </a:solidFill>
                                <a:latin typeface="Cambria Math" panose="02040503050406030204" pitchFamily="18" charset="0"/>
                              </a:rPr>
                              <m:t>2</m:t>
                            </m:r>
                          </m:e>
                        </m:rad>
                      </m:oMath>
                    </m:oMathPara>
                  </a14:m>
                  <a:endParaRPr lang="en-US" sz="1600" dirty="0">
                    <a:solidFill>
                      <a:srgbClr val="0070C0"/>
                    </a:solidFill>
                    <a:latin typeface="Arial" panose="020B0604020202020204" pitchFamily="34" charset="0"/>
                    <a:cs typeface="Arial" panose="020B0604020202020204" pitchFamily="34" charset="0"/>
                  </a:endParaRPr>
                </a:p>
              </p:txBody>
            </p:sp>
          </mc:Choice>
          <mc:Fallback xmlns="">
            <p:sp>
              <p:nvSpPr>
                <p:cNvPr id="264" name="TextBox 263">
                  <a:extLst>
                    <a:ext uri="{FF2B5EF4-FFF2-40B4-BE49-F238E27FC236}">
                      <a16:creationId xmlns:a16="http://schemas.microsoft.com/office/drawing/2014/main" id="{AEF70DBC-6BA3-774D-9F3B-11D498E1AF88}"/>
                    </a:ext>
                  </a:extLst>
                </p:cNvPr>
                <p:cNvSpPr txBox="1">
                  <a:spLocks noRot="1" noChangeAspect="1" noMove="1" noResize="1" noEditPoints="1" noAdjustHandles="1" noChangeArrowheads="1" noChangeShapeType="1" noTextEdit="1"/>
                </p:cNvSpPr>
                <p:nvPr/>
              </p:nvSpPr>
              <p:spPr>
                <a:xfrm>
                  <a:off x="4033232" y="5566662"/>
                  <a:ext cx="646359" cy="275268"/>
                </a:xfrm>
                <a:prstGeom prst="rect">
                  <a:avLst/>
                </a:prstGeom>
                <a:blipFill>
                  <a:blip r:embed="rId18"/>
                  <a:stretch>
                    <a:fillRect b="-4348"/>
                  </a:stretch>
                </a:blipFill>
              </p:spPr>
              <p:txBody>
                <a:bodyPr/>
                <a:lstStyle/>
                <a:p>
                  <a:r>
                    <a:rPr lang="en-US">
                      <a:noFill/>
                    </a:rPr>
                    <a:t> </a:t>
                  </a:r>
                </a:p>
              </p:txBody>
            </p:sp>
          </mc:Fallback>
        </mc:AlternateContent>
        <p:cxnSp>
          <p:nvCxnSpPr>
            <p:cNvPr id="265" name="Straight Connector 264">
              <a:extLst>
                <a:ext uri="{FF2B5EF4-FFF2-40B4-BE49-F238E27FC236}">
                  <a16:creationId xmlns:a16="http://schemas.microsoft.com/office/drawing/2014/main" id="{C1504B5C-C766-F748-AF7A-6B2D2FA545BF}"/>
                </a:ext>
              </a:extLst>
            </p:cNvPr>
            <p:cNvCxnSpPr>
              <a:cxnSpLocks/>
            </p:cNvCxnSpPr>
            <p:nvPr/>
          </p:nvCxnSpPr>
          <p:spPr>
            <a:xfrm flipV="1">
              <a:off x="4522411" y="5613117"/>
              <a:ext cx="95660" cy="206292"/>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266" name="TextBox 265">
              <a:extLst>
                <a:ext uri="{FF2B5EF4-FFF2-40B4-BE49-F238E27FC236}">
                  <a16:creationId xmlns:a16="http://schemas.microsoft.com/office/drawing/2014/main" id="{C28FF310-57AE-F940-BB29-BF75AE48E031}"/>
                </a:ext>
              </a:extLst>
            </p:cNvPr>
            <p:cNvSpPr txBox="1"/>
            <p:nvPr/>
          </p:nvSpPr>
          <p:spPr>
            <a:xfrm>
              <a:off x="4560181" y="5555501"/>
              <a:ext cx="341127" cy="338554"/>
            </a:xfrm>
            <a:prstGeom prst="rect">
              <a:avLst/>
            </a:prstGeom>
            <a:noFill/>
          </p:spPr>
          <p:txBody>
            <a:bodyPr wrap="square" rtlCol="0">
              <a:spAutoFit/>
            </a:bodyPr>
            <a:lstStyle/>
            <a:p>
              <a:r>
                <a:rPr lang="en-US" sz="1600" dirty="0">
                  <a:solidFill>
                    <a:srgbClr val="0070C0"/>
                  </a:solidFill>
                  <a:latin typeface="Cambria Math" panose="02040503050406030204" pitchFamily="18" charset="0"/>
                  <a:ea typeface="Cambria Math" panose="02040503050406030204" pitchFamily="18" charset="0"/>
                  <a:cs typeface="Times New Roman" panose="02020603050405020304" pitchFamily="18" charset="0"/>
                </a:rPr>
                <a:t>2</a:t>
              </a:r>
              <a:r>
                <a:rPr lang="en-US" sz="1600"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 </a:t>
              </a:r>
            </a:p>
          </p:txBody>
        </p:sp>
      </p:grpSp>
      <p:grpSp>
        <p:nvGrpSpPr>
          <p:cNvPr id="169" name="Group 168">
            <a:extLst>
              <a:ext uri="{FF2B5EF4-FFF2-40B4-BE49-F238E27FC236}">
                <a16:creationId xmlns:a16="http://schemas.microsoft.com/office/drawing/2014/main" id="{7FA8A542-84BC-9F47-8089-2A1B057D93CC}"/>
              </a:ext>
            </a:extLst>
          </p:cNvPr>
          <p:cNvGrpSpPr/>
          <p:nvPr/>
        </p:nvGrpSpPr>
        <p:grpSpPr>
          <a:xfrm>
            <a:off x="5294560" y="3417761"/>
            <a:ext cx="499309" cy="411430"/>
            <a:chOff x="7323318" y="3067282"/>
            <a:chExt cx="499309" cy="411430"/>
          </a:xfrm>
        </p:grpSpPr>
        <p:sp>
          <p:nvSpPr>
            <p:cNvPr id="204" name="TextBox 203">
              <a:extLst>
                <a:ext uri="{FF2B5EF4-FFF2-40B4-BE49-F238E27FC236}">
                  <a16:creationId xmlns:a16="http://schemas.microsoft.com/office/drawing/2014/main" id="{9F7D3467-FF0B-CA46-8813-DF9C08CA4A84}"/>
                </a:ext>
              </a:extLst>
            </p:cNvPr>
            <p:cNvSpPr txBox="1"/>
            <p:nvPr/>
          </p:nvSpPr>
          <p:spPr>
            <a:xfrm>
              <a:off x="7323318" y="3067282"/>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1</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cxnSp>
          <p:nvCxnSpPr>
            <p:cNvPr id="205" name="Straight Connector 204">
              <a:extLst>
                <a:ext uri="{FF2B5EF4-FFF2-40B4-BE49-F238E27FC236}">
                  <a16:creationId xmlns:a16="http://schemas.microsoft.com/office/drawing/2014/main" id="{AB236E7A-7B89-DB4F-A50D-68AC4916E1C3}"/>
                </a:ext>
              </a:extLst>
            </p:cNvPr>
            <p:cNvCxnSpPr>
              <a:cxnSpLocks/>
            </p:cNvCxnSpPr>
            <p:nvPr/>
          </p:nvCxnSpPr>
          <p:spPr>
            <a:xfrm flipV="1">
              <a:off x="7490356" y="3201886"/>
              <a:ext cx="141059" cy="1692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6" name="TextBox 205">
              <a:extLst>
                <a:ext uri="{FF2B5EF4-FFF2-40B4-BE49-F238E27FC236}">
                  <a16:creationId xmlns:a16="http://schemas.microsoft.com/office/drawing/2014/main" id="{FD598476-B790-264B-A620-F23F3DFBE304}"/>
                </a:ext>
              </a:extLst>
            </p:cNvPr>
            <p:cNvSpPr txBox="1"/>
            <p:nvPr/>
          </p:nvSpPr>
          <p:spPr>
            <a:xfrm>
              <a:off x="7540510" y="3140158"/>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2</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p:grpSp>
        <p:nvGrpSpPr>
          <p:cNvPr id="207" name="Group 206">
            <a:extLst>
              <a:ext uri="{FF2B5EF4-FFF2-40B4-BE49-F238E27FC236}">
                <a16:creationId xmlns:a16="http://schemas.microsoft.com/office/drawing/2014/main" id="{38E11C04-B7DB-4142-86CF-70C756687647}"/>
              </a:ext>
            </a:extLst>
          </p:cNvPr>
          <p:cNvGrpSpPr/>
          <p:nvPr/>
        </p:nvGrpSpPr>
        <p:grpSpPr>
          <a:xfrm>
            <a:off x="5301969" y="3736310"/>
            <a:ext cx="499309" cy="411430"/>
            <a:chOff x="7323318" y="3067282"/>
            <a:chExt cx="499309" cy="411430"/>
          </a:xfrm>
        </p:grpSpPr>
        <p:sp>
          <p:nvSpPr>
            <p:cNvPr id="220" name="TextBox 219">
              <a:extLst>
                <a:ext uri="{FF2B5EF4-FFF2-40B4-BE49-F238E27FC236}">
                  <a16:creationId xmlns:a16="http://schemas.microsoft.com/office/drawing/2014/main" id="{27DBD5DF-149F-CF46-8153-418ADBA58F24}"/>
                </a:ext>
              </a:extLst>
            </p:cNvPr>
            <p:cNvSpPr txBox="1"/>
            <p:nvPr/>
          </p:nvSpPr>
          <p:spPr>
            <a:xfrm>
              <a:off x="7323318" y="3067282"/>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1</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cxnSp>
          <p:nvCxnSpPr>
            <p:cNvPr id="221" name="Straight Connector 220">
              <a:extLst>
                <a:ext uri="{FF2B5EF4-FFF2-40B4-BE49-F238E27FC236}">
                  <a16:creationId xmlns:a16="http://schemas.microsoft.com/office/drawing/2014/main" id="{13239F16-B753-154F-9CDF-D83E5C332D3B}"/>
                </a:ext>
              </a:extLst>
            </p:cNvPr>
            <p:cNvCxnSpPr>
              <a:cxnSpLocks/>
            </p:cNvCxnSpPr>
            <p:nvPr/>
          </p:nvCxnSpPr>
          <p:spPr>
            <a:xfrm flipV="1">
              <a:off x="7490356" y="3201886"/>
              <a:ext cx="141059" cy="1692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2" name="TextBox 221">
              <a:extLst>
                <a:ext uri="{FF2B5EF4-FFF2-40B4-BE49-F238E27FC236}">
                  <a16:creationId xmlns:a16="http://schemas.microsoft.com/office/drawing/2014/main" id="{31C40760-60A3-474C-90DD-FB97F1236EBB}"/>
                </a:ext>
              </a:extLst>
            </p:cNvPr>
            <p:cNvSpPr txBox="1"/>
            <p:nvPr/>
          </p:nvSpPr>
          <p:spPr>
            <a:xfrm>
              <a:off x="7540510" y="3140158"/>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2</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p:sp>
        <p:nvSpPr>
          <p:cNvPr id="223" name="TextBox 222">
            <a:extLst>
              <a:ext uri="{FF2B5EF4-FFF2-40B4-BE49-F238E27FC236}">
                <a16:creationId xmlns:a16="http://schemas.microsoft.com/office/drawing/2014/main" id="{18FB57A6-A47A-4A49-8A78-A620819A93C7}"/>
              </a:ext>
            </a:extLst>
          </p:cNvPr>
          <p:cNvSpPr txBox="1"/>
          <p:nvPr/>
        </p:nvSpPr>
        <p:spPr>
          <a:xfrm>
            <a:off x="5069549" y="3769599"/>
            <a:ext cx="359273"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 </a:t>
            </a:r>
          </a:p>
        </p:txBody>
      </p:sp>
      <p:sp>
        <p:nvSpPr>
          <p:cNvPr id="224" name="TextBox 223">
            <a:extLst>
              <a:ext uri="{FF2B5EF4-FFF2-40B4-BE49-F238E27FC236}">
                <a16:creationId xmlns:a16="http://schemas.microsoft.com/office/drawing/2014/main" id="{B404CFE8-B633-5142-86D0-D2ECB5434807}"/>
              </a:ext>
            </a:extLst>
          </p:cNvPr>
          <p:cNvSpPr txBox="1"/>
          <p:nvPr/>
        </p:nvSpPr>
        <p:spPr>
          <a:xfrm>
            <a:off x="5069435" y="3419561"/>
            <a:ext cx="359273"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 </a:t>
            </a:r>
          </a:p>
        </p:txBody>
      </p:sp>
      <p:grpSp>
        <p:nvGrpSpPr>
          <p:cNvPr id="9" name="Group 8">
            <a:extLst>
              <a:ext uri="{FF2B5EF4-FFF2-40B4-BE49-F238E27FC236}">
                <a16:creationId xmlns:a16="http://schemas.microsoft.com/office/drawing/2014/main" id="{D1976EF4-3D6A-B246-9AD2-B9868BBC431C}"/>
              </a:ext>
            </a:extLst>
          </p:cNvPr>
          <p:cNvGrpSpPr/>
          <p:nvPr/>
        </p:nvGrpSpPr>
        <p:grpSpPr>
          <a:xfrm>
            <a:off x="4996651" y="4113804"/>
            <a:ext cx="868076" cy="338554"/>
            <a:chOff x="4979537" y="3680284"/>
            <a:chExt cx="868076" cy="338554"/>
          </a:xfrm>
        </p:grpSpPr>
        <mc:AlternateContent xmlns:mc="http://schemas.openxmlformats.org/markup-compatibility/2006" xmlns:a14="http://schemas.microsoft.com/office/drawing/2010/main">
          <mc:Choice Requires="a14">
            <p:sp>
              <p:nvSpPr>
                <p:cNvPr id="225" name="TextBox 224">
                  <a:extLst>
                    <a:ext uri="{FF2B5EF4-FFF2-40B4-BE49-F238E27FC236}">
                      <a16:creationId xmlns:a16="http://schemas.microsoft.com/office/drawing/2014/main" id="{E86332FB-FB89-BC40-B6A4-0F7D18114759}"/>
                    </a:ext>
                  </a:extLst>
                </p:cNvPr>
                <p:cNvSpPr txBox="1"/>
                <p:nvPr/>
              </p:nvSpPr>
              <p:spPr>
                <a:xfrm>
                  <a:off x="4979537" y="3695661"/>
                  <a:ext cx="646359"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solidFill>
                                  <a:srgbClr val="00B050"/>
                                </a:solidFill>
                                <a:latin typeface="Cambria Math" panose="02040503050406030204" pitchFamily="18" charset="0"/>
                              </a:rPr>
                            </m:ctrlPr>
                          </m:radPr>
                          <m:deg/>
                          <m:e>
                            <m:r>
                              <a:rPr lang="en-US" sz="1600" b="0" i="0" smtClean="0">
                                <a:solidFill>
                                  <a:srgbClr val="00B050"/>
                                </a:solidFill>
                                <a:latin typeface="Cambria Math" panose="02040503050406030204" pitchFamily="18" charset="0"/>
                              </a:rPr>
                              <m:t>2</m:t>
                            </m:r>
                          </m:e>
                        </m:rad>
                      </m:oMath>
                    </m:oMathPara>
                  </a14:m>
                  <a:endParaRPr lang="en-US" sz="1600" dirty="0">
                    <a:latin typeface="Arial" panose="020B0604020202020204" pitchFamily="34" charset="0"/>
                    <a:cs typeface="Arial" panose="020B0604020202020204" pitchFamily="34" charset="0"/>
                  </a:endParaRPr>
                </a:p>
              </p:txBody>
            </p:sp>
          </mc:Choice>
          <mc:Fallback xmlns="">
            <p:sp>
              <p:nvSpPr>
                <p:cNvPr id="225" name="TextBox 224">
                  <a:extLst>
                    <a:ext uri="{FF2B5EF4-FFF2-40B4-BE49-F238E27FC236}">
                      <a16:creationId xmlns:a16="http://schemas.microsoft.com/office/drawing/2014/main" id="{E86332FB-FB89-BC40-B6A4-0F7D18114759}"/>
                    </a:ext>
                  </a:extLst>
                </p:cNvPr>
                <p:cNvSpPr txBox="1">
                  <a:spLocks noRot="1" noChangeAspect="1" noMove="1" noResize="1" noEditPoints="1" noAdjustHandles="1" noChangeArrowheads="1" noChangeShapeType="1" noTextEdit="1"/>
                </p:cNvSpPr>
                <p:nvPr/>
              </p:nvSpPr>
              <p:spPr>
                <a:xfrm>
                  <a:off x="4979537" y="3695661"/>
                  <a:ext cx="646359" cy="275268"/>
                </a:xfrm>
                <a:prstGeom prst="rect">
                  <a:avLst/>
                </a:prstGeom>
                <a:blipFill>
                  <a:blip r:embed="rId19"/>
                  <a:stretch>
                    <a:fillRect b="-4348"/>
                  </a:stretch>
                </a:blipFill>
              </p:spPr>
              <p:txBody>
                <a:bodyPr/>
                <a:lstStyle/>
                <a:p>
                  <a:r>
                    <a:rPr lang="en-US">
                      <a:noFill/>
                    </a:rPr>
                    <a:t> </a:t>
                  </a:r>
                </a:p>
              </p:txBody>
            </p:sp>
          </mc:Fallback>
        </mc:AlternateContent>
        <p:cxnSp>
          <p:nvCxnSpPr>
            <p:cNvPr id="226" name="Straight Connector 225">
              <a:extLst>
                <a:ext uri="{FF2B5EF4-FFF2-40B4-BE49-F238E27FC236}">
                  <a16:creationId xmlns:a16="http://schemas.microsoft.com/office/drawing/2014/main" id="{090E3C18-CE87-8040-8136-FFC3B5E7A8C8}"/>
                </a:ext>
              </a:extLst>
            </p:cNvPr>
            <p:cNvCxnSpPr>
              <a:cxnSpLocks/>
            </p:cNvCxnSpPr>
            <p:nvPr/>
          </p:nvCxnSpPr>
          <p:spPr>
            <a:xfrm flipV="1">
              <a:off x="5477939" y="3759202"/>
              <a:ext cx="89612" cy="193249"/>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sp>
          <p:nvSpPr>
            <p:cNvPr id="227" name="TextBox 226">
              <a:extLst>
                <a:ext uri="{FF2B5EF4-FFF2-40B4-BE49-F238E27FC236}">
                  <a16:creationId xmlns:a16="http://schemas.microsoft.com/office/drawing/2014/main" id="{C5D0E008-45D7-5849-8EDB-48DEC15915A4}"/>
                </a:ext>
              </a:extLst>
            </p:cNvPr>
            <p:cNvSpPr txBox="1"/>
            <p:nvPr/>
          </p:nvSpPr>
          <p:spPr>
            <a:xfrm>
              <a:off x="5506486" y="3680284"/>
              <a:ext cx="341127" cy="338554"/>
            </a:xfrm>
            <a:prstGeom prst="rect">
              <a:avLst/>
            </a:prstGeom>
            <a:noFill/>
          </p:spPr>
          <p:txBody>
            <a:bodyPr wrap="square" rtlCol="0">
              <a:spAutoFit/>
            </a:bodyPr>
            <a:lstStyle/>
            <a:p>
              <a:r>
                <a:rPr lang="en-US" sz="1600" dirty="0">
                  <a:solidFill>
                    <a:srgbClr val="00B050"/>
                  </a:solidFill>
                  <a:latin typeface="Cambria Math" panose="02040503050406030204" pitchFamily="18" charset="0"/>
                  <a:ea typeface="Cambria Math" panose="02040503050406030204" pitchFamily="18" charset="0"/>
                  <a:cs typeface="Times New Roman" panose="02020603050405020304" pitchFamily="18" charset="0"/>
                </a:rPr>
                <a:t>2</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mc:AlternateContent xmlns:mc="http://schemas.openxmlformats.org/markup-compatibility/2006" xmlns:a14="http://schemas.microsoft.com/office/drawing/2010/main">
        <mc:Choice Requires="a14">
          <p:sp>
            <p:nvSpPr>
              <p:cNvPr id="228" name="TextBox 227">
                <a:extLst>
                  <a:ext uri="{FF2B5EF4-FFF2-40B4-BE49-F238E27FC236}">
                    <a16:creationId xmlns:a16="http://schemas.microsoft.com/office/drawing/2014/main" id="{26478509-A41E-444D-9136-96C37234EFF9}"/>
                  </a:ext>
                </a:extLst>
              </p:cNvPr>
              <p:cNvSpPr txBox="1"/>
              <p:nvPr/>
            </p:nvSpPr>
            <p:spPr>
              <a:xfrm>
                <a:off x="4996951" y="4448881"/>
                <a:ext cx="646359"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solidFill>
                                <a:srgbClr val="0070C0"/>
                              </a:solidFill>
                              <a:latin typeface="Cambria Math" panose="02040503050406030204" pitchFamily="18" charset="0"/>
                            </a:rPr>
                          </m:ctrlPr>
                        </m:radPr>
                        <m:deg/>
                        <m:e>
                          <m:r>
                            <a:rPr lang="en-US" sz="1600" b="0" i="0" smtClean="0">
                              <a:solidFill>
                                <a:srgbClr val="0070C0"/>
                              </a:solidFill>
                              <a:latin typeface="Cambria Math" panose="02040503050406030204" pitchFamily="18" charset="0"/>
                            </a:rPr>
                            <m:t>2</m:t>
                          </m:r>
                        </m:e>
                      </m:rad>
                    </m:oMath>
                  </m:oMathPara>
                </a14:m>
                <a:endParaRPr lang="en-US" sz="1600" dirty="0">
                  <a:solidFill>
                    <a:srgbClr val="0070C0"/>
                  </a:solidFill>
                  <a:latin typeface="Arial" panose="020B0604020202020204" pitchFamily="34" charset="0"/>
                  <a:cs typeface="Arial" panose="020B0604020202020204" pitchFamily="34" charset="0"/>
                </a:endParaRPr>
              </a:p>
            </p:txBody>
          </p:sp>
        </mc:Choice>
        <mc:Fallback xmlns="">
          <p:sp>
            <p:nvSpPr>
              <p:cNvPr id="228" name="TextBox 227">
                <a:extLst>
                  <a:ext uri="{FF2B5EF4-FFF2-40B4-BE49-F238E27FC236}">
                    <a16:creationId xmlns:a16="http://schemas.microsoft.com/office/drawing/2014/main" id="{26478509-A41E-444D-9136-96C37234EFF9}"/>
                  </a:ext>
                </a:extLst>
              </p:cNvPr>
              <p:cNvSpPr txBox="1">
                <a:spLocks noRot="1" noChangeAspect="1" noMove="1" noResize="1" noEditPoints="1" noAdjustHandles="1" noChangeArrowheads="1" noChangeShapeType="1" noTextEdit="1"/>
              </p:cNvSpPr>
              <p:nvPr/>
            </p:nvSpPr>
            <p:spPr>
              <a:xfrm>
                <a:off x="4996951" y="4448881"/>
                <a:ext cx="646359" cy="275268"/>
              </a:xfrm>
              <a:prstGeom prst="rect">
                <a:avLst/>
              </a:prstGeom>
              <a:blipFill>
                <a:blip r:embed="rId20"/>
                <a:stretch>
                  <a:fillRect b="-4348"/>
                </a:stretch>
              </a:blipFill>
            </p:spPr>
            <p:txBody>
              <a:bodyPr/>
              <a:lstStyle/>
              <a:p>
                <a:r>
                  <a:rPr lang="en-US">
                    <a:noFill/>
                  </a:rPr>
                  <a:t> </a:t>
                </a:r>
              </a:p>
            </p:txBody>
          </p:sp>
        </mc:Fallback>
      </mc:AlternateContent>
      <p:cxnSp>
        <p:nvCxnSpPr>
          <p:cNvPr id="229" name="Straight Connector 228">
            <a:extLst>
              <a:ext uri="{FF2B5EF4-FFF2-40B4-BE49-F238E27FC236}">
                <a16:creationId xmlns:a16="http://schemas.microsoft.com/office/drawing/2014/main" id="{415FA07B-0923-CF45-819E-4F154975A48F}"/>
              </a:ext>
            </a:extLst>
          </p:cNvPr>
          <p:cNvCxnSpPr>
            <a:cxnSpLocks/>
          </p:cNvCxnSpPr>
          <p:nvPr/>
        </p:nvCxnSpPr>
        <p:spPr>
          <a:xfrm flipV="1">
            <a:off x="5496540" y="4511211"/>
            <a:ext cx="91600" cy="197537"/>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230" name="TextBox 229">
            <a:extLst>
              <a:ext uri="{FF2B5EF4-FFF2-40B4-BE49-F238E27FC236}">
                <a16:creationId xmlns:a16="http://schemas.microsoft.com/office/drawing/2014/main" id="{E8B6BA73-22D1-0943-AAF8-BD5834F9044A}"/>
              </a:ext>
            </a:extLst>
          </p:cNvPr>
          <p:cNvSpPr txBox="1"/>
          <p:nvPr/>
        </p:nvSpPr>
        <p:spPr>
          <a:xfrm>
            <a:off x="5523900" y="4447605"/>
            <a:ext cx="341127" cy="338554"/>
          </a:xfrm>
          <a:prstGeom prst="rect">
            <a:avLst/>
          </a:prstGeom>
          <a:noFill/>
        </p:spPr>
        <p:txBody>
          <a:bodyPr wrap="square" rtlCol="0">
            <a:spAutoFit/>
          </a:bodyPr>
          <a:lstStyle/>
          <a:p>
            <a:r>
              <a:rPr lang="en-US" sz="1600" dirty="0">
                <a:solidFill>
                  <a:srgbClr val="0070C0"/>
                </a:solidFill>
                <a:latin typeface="Cambria Math" panose="02040503050406030204" pitchFamily="18" charset="0"/>
                <a:ea typeface="Cambria Math" panose="02040503050406030204" pitchFamily="18" charset="0"/>
                <a:cs typeface="Times New Roman" panose="02020603050405020304" pitchFamily="18" charset="0"/>
              </a:rPr>
              <a:t>2</a:t>
            </a:r>
            <a:r>
              <a:rPr lang="en-US" sz="1600"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 </a:t>
            </a:r>
          </a:p>
        </p:txBody>
      </p:sp>
      <p:grpSp>
        <p:nvGrpSpPr>
          <p:cNvPr id="231" name="Group 230">
            <a:extLst>
              <a:ext uri="{FF2B5EF4-FFF2-40B4-BE49-F238E27FC236}">
                <a16:creationId xmlns:a16="http://schemas.microsoft.com/office/drawing/2014/main" id="{D48627FB-6E20-2046-ACE4-874FCF2830FE}"/>
              </a:ext>
            </a:extLst>
          </p:cNvPr>
          <p:cNvGrpSpPr/>
          <p:nvPr/>
        </p:nvGrpSpPr>
        <p:grpSpPr>
          <a:xfrm>
            <a:off x="5186911" y="4696828"/>
            <a:ext cx="499309" cy="411430"/>
            <a:chOff x="7323318" y="3067282"/>
            <a:chExt cx="499309" cy="411430"/>
          </a:xfrm>
        </p:grpSpPr>
        <p:sp>
          <p:nvSpPr>
            <p:cNvPr id="232" name="TextBox 231">
              <a:extLst>
                <a:ext uri="{FF2B5EF4-FFF2-40B4-BE49-F238E27FC236}">
                  <a16:creationId xmlns:a16="http://schemas.microsoft.com/office/drawing/2014/main" id="{81512BC7-C8DF-BD40-A9EA-EFE970A974EF}"/>
                </a:ext>
              </a:extLst>
            </p:cNvPr>
            <p:cNvSpPr txBox="1"/>
            <p:nvPr/>
          </p:nvSpPr>
          <p:spPr>
            <a:xfrm>
              <a:off x="7323318" y="3067282"/>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1</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cxnSp>
          <p:nvCxnSpPr>
            <p:cNvPr id="233" name="Straight Connector 232">
              <a:extLst>
                <a:ext uri="{FF2B5EF4-FFF2-40B4-BE49-F238E27FC236}">
                  <a16:creationId xmlns:a16="http://schemas.microsoft.com/office/drawing/2014/main" id="{C715FE26-2EF1-DC46-A3A5-3B8445D87F13}"/>
                </a:ext>
              </a:extLst>
            </p:cNvPr>
            <p:cNvCxnSpPr>
              <a:cxnSpLocks/>
            </p:cNvCxnSpPr>
            <p:nvPr/>
          </p:nvCxnSpPr>
          <p:spPr>
            <a:xfrm flipV="1">
              <a:off x="7490356" y="3201886"/>
              <a:ext cx="141059" cy="1692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4" name="TextBox 233">
              <a:extLst>
                <a:ext uri="{FF2B5EF4-FFF2-40B4-BE49-F238E27FC236}">
                  <a16:creationId xmlns:a16="http://schemas.microsoft.com/office/drawing/2014/main" id="{22C6D642-0F8E-2846-9613-A3E9550F42AD}"/>
                </a:ext>
              </a:extLst>
            </p:cNvPr>
            <p:cNvSpPr txBox="1"/>
            <p:nvPr/>
          </p:nvSpPr>
          <p:spPr>
            <a:xfrm>
              <a:off x="7540510" y="3140158"/>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2</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p:grpSp>
        <p:nvGrpSpPr>
          <p:cNvPr id="235" name="Group 234">
            <a:extLst>
              <a:ext uri="{FF2B5EF4-FFF2-40B4-BE49-F238E27FC236}">
                <a16:creationId xmlns:a16="http://schemas.microsoft.com/office/drawing/2014/main" id="{23362A78-74DC-F142-95F4-3D4B26D798F6}"/>
              </a:ext>
            </a:extLst>
          </p:cNvPr>
          <p:cNvGrpSpPr/>
          <p:nvPr/>
        </p:nvGrpSpPr>
        <p:grpSpPr>
          <a:xfrm>
            <a:off x="5209589" y="5006806"/>
            <a:ext cx="499309" cy="411430"/>
            <a:chOff x="7323318" y="3067282"/>
            <a:chExt cx="499309" cy="411430"/>
          </a:xfrm>
        </p:grpSpPr>
        <p:sp>
          <p:nvSpPr>
            <p:cNvPr id="238" name="TextBox 237">
              <a:extLst>
                <a:ext uri="{FF2B5EF4-FFF2-40B4-BE49-F238E27FC236}">
                  <a16:creationId xmlns:a16="http://schemas.microsoft.com/office/drawing/2014/main" id="{692EFBE0-03CF-E445-897B-31870DF57E8A}"/>
                </a:ext>
              </a:extLst>
            </p:cNvPr>
            <p:cNvSpPr txBox="1"/>
            <p:nvPr/>
          </p:nvSpPr>
          <p:spPr>
            <a:xfrm>
              <a:off x="7323318" y="3067282"/>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1</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cxnSp>
          <p:nvCxnSpPr>
            <p:cNvPr id="239" name="Straight Connector 238">
              <a:extLst>
                <a:ext uri="{FF2B5EF4-FFF2-40B4-BE49-F238E27FC236}">
                  <a16:creationId xmlns:a16="http://schemas.microsoft.com/office/drawing/2014/main" id="{B969638C-3527-F140-AC5F-519DAF11A5D2}"/>
                </a:ext>
              </a:extLst>
            </p:cNvPr>
            <p:cNvCxnSpPr>
              <a:cxnSpLocks/>
            </p:cNvCxnSpPr>
            <p:nvPr/>
          </p:nvCxnSpPr>
          <p:spPr>
            <a:xfrm flipV="1">
              <a:off x="7490356" y="3201886"/>
              <a:ext cx="141059" cy="1692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0" name="TextBox 239">
              <a:extLst>
                <a:ext uri="{FF2B5EF4-FFF2-40B4-BE49-F238E27FC236}">
                  <a16:creationId xmlns:a16="http://schemas.microsoft.com/office/drawing/2014/main" id="{05C4BA42-1B9B-C941-A0C3-6E4373B8DFB0}"/>
                </a:ext>
              </a:extLst>
            </p:cNvPr>
            <p:cNvSpPr txBox="1"/>
            <p:nvPr/>
          </p:nvSpPr>
          <p:spPr>
            <a:xfrm>
              <a:off x="7540510" y="3140158"/>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2</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p:grpSp>
        <p:nvGrpSpPr>
          <p:cNvPr id="16" name="Group 15">
            <a:extLst>
              <a:ext uri="{FF2B5EF4-FFF2-40B4-BE49-F238E27FC236}">
                <a16:creationId xmlns:a16="http://schemas.microsoft.com/office/drawing/2014/main" id="{3C2F9E07-D194-B64F-A203-64BBB01E2A20}"/>
              </a:ext>
            </a:extLst>
          </p:cNvPr>
          <p:cNvGrpSpPr/>
          <p:nvPr/>
        </p:nvGrpSpPr>
        <p:grpSpPr>
          <a:xfrm>
            <a:off x="5041401" y="5370737"/>
            <a:ext cx="946013" cy="350998"/>
            <a:chOff x="5009960" y="5106577"/>
            <a:chExt cx="946013" cy="350998"/>
          </a:xfrm>
        </p:grpSpPr>
        <p:sp>
          <p:nvSpPr>
            <p:cNvPr id="241" name="TextBox 240">
              <a:extLst>
                <a:ext uri="{FF2B5EF4-FFF2-40B4-BE49-F238E27FC236}">
                  <a16:creationId xmlns:a16="http://schemas.microsoft.com/office/drawing/2014/main" id="{9DBDD804-3FE8-8246-AE31-F356F3AD5565}"/>
                </a:ext>
              </a:extLst>
            </p:cNvPr>
            <p:cNvSpPr txBox="1"/>
            <p:nvPr/>
          </p:nvSpPr>
          <p:spPr>
            <a:xfrm>
              <a:off x="5009960" y="5106577"/>
              <a:ext cx="359273" cy="338554"/>
            </a:xfrm>
            <a:prstGeom prst="rect">
              <a:avLst/>
            </a:prstGeom>
            <a:noFill/>
            <a:ln>
              <a:noFill/>
            </a:ln>
          </p:spPr>
          <p:txBody>
            <a:bodyPr wrap="square" rtlCol="0">
              <a:spAutoFit/>
            </a:bodyPr>
            <a:lstStyle/>
            <a:p>
              <a:r>
                <a:rPr lang="en-US" sz="1600" dirty="0">
                  <a:solidFill>
                    <a:srgbClr val="00B050"/>
                  </a:solidFill>
                  <a:latin typeface="Arial" panose="020B0604020202020204" pitchFamily="34" charset="0"/>
                  <a:cs typeface="Arial" panose="020B0604020202020204" pitchFamily="34" charset="0"/>
                </a:rPr>
                <a:t>- </a:t>
              </a:r>
            </a:p>
          </p:txBody>
        </p:sp>
        <mc:AlternateContent xmlns:mc="http://schemas.openxmlformats.org/markup-compatibility/2006" xmlns:a14="http://schemas.microsoft.com/office/drawing/2010/main">
          <mc:Choice Requires="a14">
            <p:sp>
              <p:nvSpPr>
                <p:cNvPr id="242" name="TextBox 241">
                  <a:extLst>
                    <a:ext uri="{FF2B5EF4-FFF2-40B4-BE49-F238E27FC236}">
                      <a16:creationId xmlns:a16="http://schemas.microsoft.com/office/drawing/2014/main" id="{D76741EF-CDAB-D047-BC62-C67A8DAE6860}"/>
                    </a:ext>
                  </a:extLst>
                </p:cNvPr>
                <p:cNvSpPr txBox="1"/>
                <p:nvPr/>
              </p:nvSpPr>
              <p:spPr>
                <a:xfrm>
                  <a:off x="5087897" y="5138496"/>
                  <a:ext cx="646359"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solidFill>
                                  <a:srgbClr val="00B050"/>
                                </a:solidFill>
                                <a:latin typeface="Cambria Math" panose="02040503050406030204" pitchFamily="18" charset="0"/>
                              </a:rPr>
                            </m:ctrlPr>
                          </m:radPr>
                          <m:deg/>
                          <m:e>
                            <m:r>
                              <a:rPr lang="en-US" sz="1600" b="0" i="0" smtClean="0">
                                <a:solidFill>
                                  <a:srgbClr val="00B050"/>
                                </a:solidFill>
                                <a:latin typeface="Cambria Math" panose="02040503050406030204" pitchFamily="18" charset="0"/>
                              </a:rPr>
                              <m:t>2</m:t>
                            </m:r>
                          </m:e>
                        </m:rad>
                      </m:oMath>
                    </m:oMathPara>
                  </a14:m>
                  <a:endParaRPr lang="en-US" sz="1600" dirty="0">
                    <a:latin typeface="Arial" panose="020B0604020202020204" pitchFamily="34" charset="0"/>
                    <a:cs typeface="Arial" panose="020B0604020202020204" pitchFamily="34" charset="0"/>
                  </a:endParaRPr>
                </a:p>
              </p:txBody>
            </p:sp>
          </mc:Choice>
          <mc:Fallback xmlns="">
            <p:sp>
              <p:nvSpPr>
                <p:cNvPr id="242" name="TextBox 241">
                  <a:extLst>
                    <a:ext uri="{FF2B5EF4-FFF2-40B4-BE49-F238E27FC236}">
                      <a16:creationId xmlns:a16="http://schemas.microsoft.com/office/drawing/2014/main" id="{D76741EF-CDAB-D047-BC62-C67A8DAE6860}"/>
                    </a:ext>
                  </a:extLst>
                </p:cNvPr>
                <p:cNvSpPr txBox="1">
                  <a:spLocks noRot="1" noChangeAspect="1" noMove="1" noResize="1" noEditPoints="1" noAdjustHandles="1" noChangeArrowheads="1" noChangeShapeType="1" noTextEdit="1"/>
                </p:cNvSpPr>
                <p:nvPr/>
              </p:nvSpPr>
              <p:spPr>
                <a:xfrm>
                  <a:off x="5087897" y="5138496"/>
                  <a:ext cx="646359" cy="275268"/>
                </a:xfrm>
                <a:prstGeom prst="rect">
                  <a:avLst/>
                </a:prstGeom>
                <a:blipFill>
                  <a:blip r:embed="rId21"/>
                  <a:stretch>
                    <a:fillRect b="-9091"/>
                  </a:stretch>
                </a:blipFill>
              </p:spPr>
              <p:txBody>
                <a:bodyPr/>
                <a:lstStyle/>
                <a:p>
                  <a:r>
                    <a:rPr lang="en-US">
                      <a:noFill/>
                    </a:rPr>
                    <a:t> </a:t>
                  </a:r>
                </a:p>
              </p:txBody>
            </p:sp>
          </mc:Fallback>
        </mc:AlternateContent>
        <p:cxnSp>
          <p:nvCxnSpPr>
            <p:cNvPr id="244" name="Straight Connector 243">
              <a:extLst>
                <a:ext uri="{FF2B5EF4-FFF2-40B4-BE49-F238E27FC236}">
                  <a16:creationId xmlns:a16="http://schemas.microsoft.com/office/drawing/2014/main" id="{7F9F24D6-4A36-E64B-9983-70BF53644531}"/>
                </a:ext>
              </a:extLst>
            </p:cNvPr>
            <p:cNvCxnSpPr>
              <a:cxnSpLocks/>
            </p:cNvCxnSpPr>
            <p:nvPr/>
          </p:nvCxnSpPr>
          <p:spPr>
            <a:xfrm flipV="1">
              <a:off x="5594287" y="5192512"/>
              <a:ext cx="84799" cy="182870"/>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sp>
          <p:nvSpPr>
            <p:cNvPr id="245" name="TextBox 244">
              <a:extLst>
                <a:ext uri="{FF2B5EF4-FFF2-40B4-BE49-F238E27FC236}">
                  <a16:creationId xmlns:a16="http://schemas.microsoft.com/office/drawing/2014/main" id="{9AE3C63A-6DDB-3144-84D7-7C04C4683BA5}"/>
                </a:ext>
              </a:extLst>
            </p:cNvPr>
            <p:cNvSpPr txBox="1"/>
            <p:nvPr/>
          </p:nvSpPr>
          <p:spPr>
            <a:xfrm>
              <a:off x="5614846" y="5119021"/>
              <a:ext cx="341127" cy="338554"/>
            </a:xfrm>
            <a:prstGeom prst="rect">
              <a:avLst/>
            </a:prstGeom>
            <a:noFill/>
          </p:spPr>
          <p:txBody>
            <a:bodyPr wrap="square" rtlCol="0">
              <a:spAutoFit/>
            </a:bodyPr>
            <a:lstStyle/>
            <a:p>
              <a:r>
                <a:rPr lang="en-US" sz="1600" dirty="0">
                  <a:solidFill>
                    <a:srgbClr val="00B050"/>
                  </a:solidFill>
                  <a:latin typeface="Cambria Math" panose="02040503050406030204" pitchFamily="18" charset="0"/>
                  <a:ea typeface="Cambria Math" panose="02040503050406030204" pitchFamily="18" charset="0"/>
                  <a:cs typeface="Times New Roman" panose="02020603050405020304" pitchFamily="18" charset="0"/>
                </a:rPr>
                <a:t>2</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p:grpSp>
        <p:nvGrpSpPr>
          <p:cNvPr id="20" name="Group 19">
            <a:extLst>
              <a:ext uri="{FF2B5EF4-FFF2-40B4-BE49-F238E27FC236}">
                <a16:creationId xmlns:a16="http://schemas.microsoft.com/office/drawing/2014/main" id="{B81653A0-F611-6F41-AA0E-641D250C351E}"/>
              </a:ext>
            </a:extLst>
          </p:cNvPr>
          <p:cNvGrpSpPr/>
          <p:nvPr/>
        </p:nvGrpSpPr>
        <p:grpSpPr>
          <a:xfrm>
            <a:off x="5001811" y="5661004"/>
            <a:ext cx="947338" cy="358966"/>
            <a:chOff x="5014820" y="5409544"/>
            <a:chExt cx="947338" cy="358966"/>
          </a:xfrm>
        </p:grpSpPr>
        <p:sp>
          <p:nvSpPr>
            <p:cNvPr id="243" name="TextBox 242">
              <a:extLst>
                <a:ext uri="{FF2B5EF4-FFF2-40B4-BE49-F238E27FC236}">
                  <a16:creationId xmlns:a16="http://schemas.microsoft.com/office/drawing/2014/main" id="{20F1E344-87AA-FC44-9B12-C222A56271C1}"/>
                </a:ext>
              </a:extLst>
            </p:cNvPr>
            <p:cNvSpPr txBox="1"/>
            <p:nvPr/>
          </p:nvSpPr>
          <p:spPr>
            <a:xfrm>
              <a:off x="5014820" y="5409544"/>
              <a:ext cx="359273" cy="338554"/>
            </a:xfrm>
            <a:prstGeom prst="rect">
              <a:avLst/>
            </a:prstGeom>
            <a:noFill/>
          </p:spPr>
          <p:txBody>
            <a:bodyPr wrap="square" rtlCol="0">
              <a:spAutoFit/>
            </a:bodyPr>
            <a:lstStyle/>
            <a:p>
              <a:r>
                <a:rPr lang="en-US" sz="1600" dirty="0">
                  <a:solidFill>
                    <a:srgbClr val="0070C0"/>
                  </a:solidFill>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 </a:t>
              </a:r>
            </a:p>
          </p:txBody>
        </p:sp>
        <mc:AlternateContent xmlns:mc="http://schemas.openxmlformats.org/markup-compatibility/2006" xmlns:a14="http://schemas.microsoft.com/office/drawing/2010/main">
          <mc:Choice Requires="a14">
            <p:sp>
              <p:nvSpPr>
                <p:cNvPr id="246" name="TextBox 245">
                  <a:extLst>
                    <a:ext uri="{FF2B5EF4-FFF2-40B4-BE49-F238E27FC236}">
                      <a16:creationId xmlns:a16="http://schemas.microsoft.com/office/drawing/2014/main" id="{298F3DC5-5392-B24F-85A9-A440CCED0A1F}"/>
                    </a:ext>
                  </a:extLst>
                </p:cNvPr>
                <p:cNvSpPr txBox="1"/>
                <p:nvPr/>
              </p:nvSpPr>
              <p:spPr>
                <a:xfrm>
                  <a:off x="5094082" y="5447467"/>
                  <a:ext cx="646359"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solidFill>
                                  <a:srgbClr val="0070C0"/>
                                </a:solidFill>
                                <a:latin typeface="Cambria Math" panose="02040503050406030204" pitchFamily="18" charset="0"/>
                              </a:rPr>
                            </m:ctrlPr>
                          </m:radPr>
                          <m:deg/>
                          <m:e>
                            <m:r>
                              <a:rPr lang="en-US" sz="1600" b="0" i="0" smtClean="0">
                                <a:solidFill>
                                  <a:srgbClr val="0070C0"/>
                                </a:solidFill>
                                <a:latin typeface="Cambria Math" panose="02040503050406030204" pitchFamily="18" charset="0"/>
                              </a:rPr>
                              <m:t>2</m:t>
                            </m:r>
                          </m:e>
                        </m:rad>
                      </m:oMath>
                    </m:oMathPara>
                  </a14:m>
                  <a:endParaRPr lang="en-US" sz="1600" dirty="0">
                    <a:solidFill>
                      <a:srgbClr val="0070C0"/>
                    </a:solidFill>
                    <a:latin typeface="Arial" panose="020B0604020202020204" pitchFamily="34" charset="0"/>
                    <a:cs typeface="Arial" panose="020B0604020202020204" pitchFamily="34" charset="0"/>
                  </a:endParaRPr>
                </a:p>
              </p:txBody>
            </p:sp>
          </mc:Choice>
          <mc:Fallback xmlns="">
            <p:sp>
              <p:nvSpPr>
                <p:cNvPr id="246" name="TextBox 245">
                  <a:extLst>
                    <a:ext uri="{FF2B5EF4-FFF2-40B4-BE49-F238E27FC236}">
                      <a16:creationId xmlns:a16="http://schemas.microsoft.com/office/drawing/2014/main" id="{298F3DC5-5392-B24F-85A9-A440CCED0A1F}"/>
                    </a:ext>
                  </a:extLst>
                </p:cNvPr>
                <p:cNvSpPr txBox="1">
                  <a:spLocks noRot="1" noChangeAspect="1" noMove="1" noResize="1" noEditPoints="1" noAdjustHandles="1" noChangeArrowheads="1" noChangeShapeType="1" noTextEdit="1"/>
                </p:cNvSpPr>
                <p:nvPr/>
              </p:nvSpPr>
              <p:spPr>
                <a:xfrm>
                  <a:off x="5094082" y="5447467"/>
                  <a:ext cx="646359" cy="275268"/>
                </a:xfrm>
                <a:prstGeom prst="rect">
                  <a:avLst/>
                </a:prstGeom>
                <a:blipFill>
                  <a:blip r:embed="rId22"/>
                  <a:stretch>
                    <a:fillRect b="-4348"/>
                  </a:stretch>
                </a:blipFill>
              </p:spPr>
              <p:txBody>
                <a:bodyPr/>
                <a:lstStyle/>
                <a:p>
                  <a:r>
                    <a:rPr lang="en-US">
                      <a:noFill/>
                    </a:rPr>
                    <a:t> </a:t>
                  </a:r>
                </a:p>
              </p:txBody>
            </p:sp>
          </mc:Fallback>
        </mc:AlternateContent>
        <p:cxnSp>
          <p:nvCxnSpPr>
            <p:cNvPr id="267" name="Straight Connector 266">
              <a:extLst>
                <a:ext uri="{FF2B5EF4-FFF2-40B4-BE49-F238E27FC236}">
                  <a16:creationId xmlns:a16="http://schemas.microsoft.com/office/drawing/2014/main" id="{042649C7-8974-294D-93AE-BCF8A52FA955}"/>
                </a:ext>
              </a:extLst>
            </p:cNvPr>
            <p:cNvCxnSpPr>
              <a:cxnSpLocks/>
            </p:cNvCxnSpPr>
            <p:nvPr/>
          </p:nvCxnSpPr>
          <p:spPr>
            <a:xfrm flipV="1">
              <a:off x="5604324" y="5503447"/>
              <a:ext cx="87297" cy="188257"/>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268" name="TextBox 267">
              <a:extLst>
                <a:ext uri="{FF2B5EF4-FFF2-40B4-BE49-F238E27FC236}">
                  <a16:creationId xmlns:a16="http://schemas.microsoft.com/office/drawing/2014/main" id="{F6F14095-5355-514D-8C16-24E0EFEB6536}"/>
                </a:ext>
              </a:extLst>
            </p:cNvPr>
            <p:cNvSpPr txBox="1"/>
            <p:nvPr/>
          </p:nvSpPr>
          <p:spPr>
            <a:xfrm>
              <a:off x="5621031" y="5429956"/>
              <a:ext cx="341127" cy="338554"/>
            </a:xfrm>
            <a:prstGeom prst="rect">
              <a:avLst/>
            </a:prstGeom>
            <a:noFill/>
          </p:spPr>
          <p:txBody>
            <a:bodyPr wrap="square" rtlCol="0">
              <a:spAutoFit/>
            </a:bodyPr>
            <a:lstStyle/>
            <a:p>
              <a:r>
                <a:rPr lang="en-US" sz="1600" dirty="0">
                  <a:solidFill>
                    <a:srgbClr val="0070C0"/>
                  </a:solidFill>
                  <a:latin typeface="Cambria Math" panose="02040503050406030204" pitchFamily="18" charset="0"/>
                  <a:ea typeface="Cambria Math" panose="02040503050406030204" pitchFamily="18" charset="0"/>
                  <a:cs typeface="Times New Roman" panose="02020603050405020304" pitchFamily="18" charset="0"/>
                </a:rPr>
                <a:t>2</a:t>
              </a:r>
              <a:r>
                <a:rPr lang="en-US" sz="1600"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 </a:t>
              </a:r>
            </a:p>
          </p:txBody>
        </p:sp>
      </p:grpSp>
      <p:sp>
        <p:nvSpPr>
          <p:cNvPr id="296" name="TextBox 295">
            <a:extLst>
              <a:ext uri="{FF2B5EF4-FFF2-40B4-BE49-F238E27FC236}">
                <a16:creationId xmlns:a16="http://schemas.microsoft.com/office/drawing/2014/main" id="{15A2810E-575A-A949-A92C-6E26837BE3AE}"/>
              </a:ext>
            </a:extLst>
          </p:cNvPr>
          <p:cNvSpPr txBox="1"/>
          <p:nvPr/>
        </p:nvSpPr>
        <p:spPr>
          <a:xfrm>
            <a:off x="3054896" y="1099371"/>
            <a:ext cx="781312" cy="307777"/>
          </a:xfrm>
          <a:prstGeom prst="rect">
            <a:avLst/>
          </a:prstGeom>
          <a:noFill/>
        </p:spPr>
        <p:txBody>
          <a:bodyPr wrap="square" rtlCol="0">
            <a:spAutoFit/>
          </a:bodyPr>
          <a:lstStyle/>
          <a:p>
            <a:r>
              <a:rPr lang="en-US" sz="1400"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 .5 </a:t>
            </a:r>
            <a:r>
              <a:rPr lang="en-US" sz="1400" dirty="0" err="1">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lb</a:t>
            </a:r>
            <a:r>
              <a:rPr lang="en-US" sz="1400"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297" name="TextBox 296">
            <a:extLst>
              <a:ext uri="{FF2B5EF4-FFF2-40B4-BE49-F238E27FC236}">
                <a16:creationId xmlns:a16="http://schemas.microsoft.com/office/drawing/2014/main" id="{F5792763-F2BA-6E4B-A015-581C9B6AA207}"/>
              </a:ext>
            </a:extLst>
          </p:cNvPr>
          <p:cNvSpPr txBox="1"/>
          <p:nvPr/>
        </p:nvSpPr>
        <p:spPr>
          <a:xfrm>
            <a:off x="3012990" y="2338242"/>
            <a:ext cx="781312" cy="307777"/>
          </a:xfrm>
          <a:prstGeom prst="rect">
            <a:avLst/>
          </a:prstGeom>
          <a:noFill/>
        </p:spPr>
        <p:txBody>
          <a:bodyPr wrap="square" rtlCol="0">
            <a:spAutoFit/>
          </a:bodyPr>
          <a:lstStyle/>
          <a:p>
            <a:r>
              <a:rPr lang="en-US" sz="1400"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 .5 </a:t>
            </a:r>
            <a:r>
              <a:rPr lang="en-US" sz="1400" dirty="0" err="1">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lb</a:t>
            </a:r>
            <a:r>
              <a:rPr lang="en-US" sz="1400"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298" name="TextBox 297">
            <a:extLst>
              <a:ext uri="{FF2B5EF4-FFF2-40B4-BE49-F238E27FC236}">
                <a16:creationId xmlns:a16="http://schemas.microsoft.com/office/drawing/2014/main" id="{D7317BD9-A953-EA44-AB91-3844E0878B60}"/>
              </a:ext>
            </a:extLst>
          </p:cNvPr>
          <p:cNvSpPr txBox="1"/>
          <p:nvPr/>
        </p:nvSpPr>
        <p:spPr>
          <a:xfrm>
            <a:off x="2611697" y="1432043"/>
            <a:ext cx="1351637" cy="307777"/>
          </a:xfrm>
          <a:prstGeom prst="rect">
            <a:avLst/>
          </a:prstGeom>
          <a:noFill/>
        </p:spPr>
        <p:txBody>
          <a:bodyPr wrap="square" rtlCol="0">
            <a:spAutoFit/>
          </a:bodyPr>
          <a:lstStyle/>
          <a:p>
            <a:r>
              <a:rPr lang="en-US" sz="1400"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External force</a:t>
            </a:r>
          </a:p>
        </p:txBody>
      </p:sp>
      <p:sp>
        <p:nvSpPr>
          <p:cNvPr id="299" name="TextBox 298">
            <a:extLst>
              <a:ext uri="{FF2B5EF4-FFF2-40B4-BE49-F238E27FC236}">
                <a16:creationId xmlns:a16="http://schemas.microsoft.com/office/drawing/2014/main" id="{ED259736-8DA3-8648-B0C2-BD73E4EDE5AC}"/>
              </a:ext>
            </a:extLst>
          </p:cNvPr>
          <p:cNvSpPr txBox="1"/>
          <p:nvPr/>
        </p:nvSpPr>
        <p:spPr>
          <a:xfrm>
            <a:off x="2607804" y="2063084"/>
            <a:ext cx="1396173" cy="307777"/>
          </a:xfrm>
          <a:prstGeom prst="rect">
            <a:avLst/>
          </a:prstGeom>
          <a:noFill/>
        </p:spPr>
        <p:txBody>
          <a:bodyPr wrap="square" rtlCol="0">
            <a:spAutoFit/>
          </a:bodyPr>
          <a:lstStyle/>
          <a:p>
            <a:r>
              <a:rPr lang="en-US" sz="1400"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External force</a:t>
            </a:r>
          </a:p>
        </p:txBody>
      </p:sp>
      <p:cxnSp>
        <p:nvCxnSpPr>
          <p:cNvPr id="300" name="Straight Arrow Connector 299">
            <a:extLst>
              <a:ext uri="{FF2B5EF4-FFF2-40B4-BE49-F238E27FC236}">
                <a16:creationId xmlns:a16="http://schemas.microsoft.com/office/drawing/2014/main" id="{FF3A7AD7-85DD-0D44-B248-50146E415724}"/>
              </a:ext>
            </a:extLst>
          </p:cNvPr>
          <p:cNvCxnSpPr>
            <a:cxnSpLocks/>
          </p:cNvCxnSpPr>
          <p:nvPr/>
        </p:nvCxnSpPr>
        <p:spPr>
          <a:xfrm flipV="1">
            <a:off x="3648732" y="1157713"/>
            <a:ext cx="0" cy="194154"/>
          </a:xfrm>
          <a:prstGeom prst="straightConnector1">
            <a:avLst/>
          </a:prstGeom>
          <a:ln w="127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01" name="Straight Arrow Connector 300">
            <a:extLst>
              <a:ext uri="{FF2B5EF4-FFF2-40B4-BE49-F238E27FC236}">
                <a16:creationId xmlns:a16="http://schemas.microsoft.com/office/drawing/2014/main" id="{B5A7082B-1EF8-0741-9970-E3ED9468ABE8}"/>
              </a:ext>
            </a:extLst>
          </p:cNvPr>
          <p:cNvCxnSpPr>
            <a:cxnSpLocks/>
          </p:cNvCxnSpPr>
          <p:nvPr/>
        </p:nvCxnSpPr>
        <p:spPr>
          <a:xfrm>
            <a:off x="3635576" y="2408631"/>
            <a:ext cx="0" cy="189977"/>
          </a:xfrm>
          <a:prstGeom prst="straightConnector1">
            <a:avLst/>
          </a:prstGeom>
          <a:ln w="12700">
            <a:solidFill>
              <a:srgbClr val="FF0000"/>
            </a:solidFill>
            <a:headEnd w="lg" len="med"/>
            <a:tailEnd type="triangle" w="lg" len="med"/>
          </a:ln>
        </p:spPr>
        <p:style>
          <a:lnRef idx="1">
            <a:schemeClr val="accent1"/>
          </a:lnRef>
          <a:fillRef idx="0">
            <a:schemeClr val="accent1"/>
          </a:fillRef>
          <a:effectRef idx="0">
            <a:schemeClr val="accent1"/>
          </a:effectRef>
          <a:fontRef idx="minor">
            <a:schemeClr val="tx1"/>
          </a:fontRef>
        </p:style>
      </p:cxnSp>
      <p:grpSp>
        <p:nvGrpSpPr>
          <p:cNvPr id="302" name="Group 301">
            <a:extLst>
              <a:ext uri="{FF2B5EF4-FFF2-40B4-BE49-F238E27FC236}">
                <a16:creationId xmlns:a16="http://schemas.microsoft.com/office/drawing/2014/main" id="{3A7780DF-0254-5440-9FCC-B07B7AB52210}"/>
              </a:ext>
            </a:extLst>
          </p:cNvPr>
          <p:cNvGrpSpPr/>
          <p:nvPr/>
        </p:nvGrpSpPr>
        <p:grpSpPr>
          <a:xfrm>
            <a:off x="6650430" y="3424738"/>
            <a:ext cx="499309" cy="411430"/>
            <a:chOff x="7323318" y="3067282"/>
            <a:chExt cx="499309" cy="411430"/>
          </a:xfrm>
        </p:grpSpPr>
        <p:sp>
          <p:nvSpPr>
            <p:cNvPr id="303" name="TextBox 302">
              <a:extLst>
                <a:ext uri="{FF2B5EF4-FFF2-40B4-BE49-F238E27FC236}">
                  <a16:creationId xmlns:a16="http://schemas.microsoft.com/office/drawing/2014/main" id="{2EF67F07-B1AF-3548-9461-4926C2C17533}"/>
                </a:ext>
              </a:extLst>
            </p:cNvPr>
            <p:cNvSpPr txBox="1"/>
            <p:nvPr/>
          </p:nvSpPr>
          <p:spPr>
            <a:xfrm>
              <a:off x="7323318" y="3067282"/>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1</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cxnSp>
          <p:nvCxnSpPr>
            <p:cNvPr id="304" name="Straight Connector 303">
              <a:extLst>
                <a:ext uri="{FF2B5EF4-FFF2-40B4-BE49-F238E27FC236}">
                  <a16:creationId xmlns:a16="http://schemas.microsoft.com/office/drawing/2014/main" id="{406ED5FC-53A3-E144-831B-EE7323A7E6AE}"/>
                </a:ext>
              </a:extLst>
            </p:cNvPr>
            <p:cNvCxnSpPr>
              <a:cxnSpLocks/>
            </p:cNvCxnSpPr>
            <p:nvPr/>
          </p:nvCxnSpPr>
          <p:spPr>
            <a:xfrm flipV="1">
              <a:off x="7490356" y="3201886"/>
              <a:ext cx="141059" cy="1692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05" name="TextBox 304">
              <a:extLst>
                <a:ext uri="{FF2B5EF4-FFF2-40B4-BE49-F238E27FC236}">
                  <a16:creationId xmlns:a16="http://schemas.microsoft.com/office/drawing/2014/main" id="{7D597317-6052-AD4D-8F53-1B13AB86A0B1}"/>
                </a:ext>
              </a:extLst>
            </p:cNvPr>
            <p:cNvSpPr txBox="1"/>
            <p:nvPr/>
          </p:nvSpPr>
          <p:spPr>
            <a:xfrm>
              <a:off x="7540510" y="3140158"/>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4</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p:grpSp>
        <p:nvGrpSpPr>
          <p:cNvPr id="306" name="Group 305">
            <a:extLst>
              <a:ext uri="{FF2B5EF4-FFF2-40B4-BE49-F238E27FC236}">
                <a16:creationId xmlns:a16="http://schemas.microsoft.com/office/drawing/2014/main" id="{39ACC6C1-B93A-084A-90AA-AB9021239B3E}"/>
              </a:ext>
            </a:extLst>
          </p:cNvPr>
          <p:cNvGrpSpPr/>
          <p:nvPr/>
        </p:nvGrpSpPr>
        <p:grpSpPr>
          <a:xfrm>
            <a:off x="6657839" y="3743287"/>
            <a:ext cx="499309" cy="411430"/>
            <a:chOff x="7323318" y="3067282"/>
            <a:chExt cx="499309" cy="411430"/>
          </a:xfrm>
        </p:grpSpPr>
        <p:sp>
          <p:nvSpPr>
            <p:cNvPr id="307" name="TextBox 306">
              <a:extLst>
                <a:ext uri="{FF2B5EF4-FFF2-40B4-BE49-F238E27FC236}">
                  <a16:creationId xmlns:a16="http://schemas.microsoft.com/office/drawing/2014/main" id="{2B18D492-8C5B-B646-A90D-FC0027C69FA5}"/>
                </a:ext>
              </a:extLst>
            </p:cNvPr>
            <p:cNvSpPr txBox="1"/>
            <p:nvPr/>
          </p:nvSpPr>
          <p:spPr>
            <a:xfrm>
              <a:off x="7323318" y="3067282"/>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1</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cxnSp>
          <p:nvCxnSpPr>
            <p:cNvPr id="308" name="Straight Connector 307">
              <a:extLst>
                <a:ext uri="{FF2B5EF4-FFF2-40B4-BE49-F238E27FC236}">
                  <a16:creationId xmlns:a16="http://schemas.microsoft.com/office/drawing/2014/main" id="{58938AB2-4943-8E44-9D28-BD15310BFB03}"/>
                </a:ext>
              </a:extLst>
            </p:cNvPr>
            <p:cNvCxnSpPr>
              <a:cxnSpLocks/>
            </p:cNvCxnSpPr>
            <p:nvPr/>
          </p:nvCxnSpPr>
          <p:spPr>
            <a:xfrm flipV="1">
              <a:off x="7490356" y="3201886"/>
              <a:ext cx="141059" cy="1692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09" name="TextBox 308">
              <a:extLst>
                <a:ext uri="{FF2B5EF4-FFF2-40B4-BE49-F238E27FC236}">
                  <a16:creationId xmlns:a16="http://schemas.microsoft.com/office/drawing/2014/main" id="{2B401D2D-B1E6-E54A-8053-A3374E570EA3}"/>
                </a:ext>
              </a:extLst>
            </p:cNvPr>
            <p:cNvSpPr txBox="1"/>
            <p:nvPr/>
          </p:nvSpPr>
          <p:spPr>
            <a:xfrm>
              <a:off x="7540510" y="3140158"/>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4</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p:grpSp>
        <p:nvGrpSpPr>
          <p:cNvPr id="310" name="Group 309">
            <a:extLst>
              <a:ext uri="{FF2B5EF4-FFF2-40B4-BE49-F238E27FC236}">
                <a16:creationId xmlns:a16="http://schemas.microsoft.com/office/drawing/2014/main" id="{C0579A46-7F46-5847-A165-AAB445EADB64}"/>
              </a:ext>
            </a:extLst>
          </p:cNvPr>
          <p:cNvGrpSpPr/>
          <p:nvPr/>
        </p:nvGrpSpPr>
        <p:grpSpPr>
          <a:xfrm>
            <a:off x="6402705" y="4115205"/>
            <a:ext cx="868076" cy="338554"/>
            <a:chOff x="4979537" y="3680284"/>
            <a:chExt cx="868076" cy="338554"/>
          </a:xfrm>
        </p:grpSpPr>
        <mc:AlternateContent xmlns:mc="http://schemas.openxmlformats.org/markup-compatibility/2006" xmlns:a14="http://schemas.microsoft.com/office/drawing/2010/main">
          <mc:Choice Requires="a14">
            <p:sp>
              <p:nvSpPr>
                <p:cNvPr id="311" name="TextBox 310">
                  <a:extLst>
                    <a:ext uri="{FF2B5EF4-FFF2-40B4-BE49-F238E27FC236}">
                      <a16:creationId xmlns:a16="http://schemas.microsoft.com/office/drawing/2014/main" id="{1E4768BB-330C-EB40-9A03-A607F4F3B9F2}"/>
                    </a:ext>
                  </a:extLst>
                </p:cNvPr>
                <p:cNvSpPr txBox="1"/>
                <p:nvPr/>
              </p:nvSpPr>
              <p:spPr>
                <a:xfrm>
                  <a:off x="4979537" y="3695661"/>
                  <a:ext cx="646359"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solidFill>
                                  <a:srgbClr val="00B050"/>
                                </a:solidFill>
                                <a:latin typeface="Cambria Math" panose="02040503050406030204" pitchFamily="18" charset="0"/>
                              </a:rPr>
                            </m:ctrlPr>
                          </m:radPr>
                          <m:deg/>
                          <m:e>
                            <m:r>
                              <a:rPr lang="en-US" sz="1600" b="0" i="0" smtClean="0">
                                <a:solidFill>
                                  <a:srgbClr val="00B050"/>
                                </a:solidFill>
                                <a:latin typeface="Cambria Math" panose="02040503050406030204" pitchFamily="18" charset="0"/>
                              </a:rPr>
                              <m:t>2</m:t>
                            </m:r>
                          </m:e>
                        </m:rad>
                      </m:oMath>
                    </m:oMathPara>
                  </a14:m>
                  <a:endParaRPr lang="en-US" sz="1600" dirty="0">
                    <a:latin typeface="Arial" panose="020B0604020202020204" pitchFamily="34" charset="0"/>
                    <a:cs typeface="Arial" panose="020B0604020202020204" pitchFamily="34" charset="0"/>
                  </a:endParaRPr>
                </a:p>
              </p:txBody>
            </p:sp>
          </mc:Choice>
          <mc:Fallback xmlns="">
            <p:sp>
              <p:nvSpPr>
                <p:cNvPr id="311" name="TextBox 310">
                  <a:extLst>
                    <a:ext uri="{FF2B5EF4-FFF2-40B4-BE49-F238E27FC236}">
                      <a16:creationId xmlns:a16="http://schemas.microsoft.com/office/drawing/2014/main" id="{1E4768BB-330C-EB40-9A03-A607F4F3B9F2}"/>
                    </a:ext>
                  </a:extLst>
                </p:cNvPr>
                <p:cNvSpPr txBox="1">
                  <a:spLocks noRot="1" noChangeAspect="1" noMove="1" noResize="1" noEditPoints="1" noAdjustHandles="1" noChangeArrowheads="1" noChangeShapeType="1" noTextEdit="1"/>
                </p:cNvSpPr>
                <p:nvPr/>
              </p:nvSpPr>
              <p:spPr>
                <a:xfrm>
                  <a:off x="4979537" y="3695661"/>
                  <a:ext cx="646359" cy="275268"/>
                </a:xfrm>
                <a:prstGeom prst="rect">
                  <a:avLst/>
                </a:prstGeom>
                <a:blipFill>
                  <a:blip r:embed="rId23"/>
                  <a:stretch>
                    <a:fillRect b="-8696"/>
                  </a:stretch>
                </a:blipFill>
              </p:spPr>
              <p:txBody>
                <a:bodyPr/>
                <a:lstStyle/>
                <a:p>
                  <a:r>
                    <a:rPr lang="en-US">
                      <a:noFill/>
                    </a:rPr>
                    <a:t> </a:t>
                  </a:r>
                </a:p>
              </p:txBody>
            </p:sp>
          </mc:Fallback>
        </mc:AlternateContent>
        <p:cxnSp>
          <p:nvCxnSpPr>
            <p:cNvPr id="312" name="Straight Connector 311">
              <a:extLst>
                <a:ext uri="{FF2B5EF4-FFF2-40B4-BE49-F238E27FC236}">
                  <a16:creationId xmlns:a16="http://schemas.microsoft.com/office/drawing/2014/main" id="{30B3B6B4-9AC1-9F4F-8450-E84205ED1088}"/>
                </a:ext>
              </a:extLst>
            </p:cNvPr>
            <p:cNvCxnSpPr>
              <a:cxnSpLocks/>
            </p:cNvCxnSpPr>
            <p:nvPr/>
          </p:nvCxnSpPr>
          <p:spPr>
            <a:xfrm flipV="1">
              <a:off x="5477939" y="3759202"/>
              <a:ext cx="89612" cy="193249"/>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sp>
          <p:nvSpPr>
            <p:cNvPr id="313" name="TextBox 312">
              <a:extLst>
                <a:ext uri="{FF2B5EF4-FFF2-40B4-BE49-F238E27FC236}">
                  <a16:creationId xmlns:a16="http://schemas.microsoft.com/office/drawing/2014/main" id="{FEAFE64E-94F8-7A42-A634-227C3EED523D}"/>
                </a:ext>
              </a:extLst>
            </p:cNvPr>
            <p:cNvSpPr txBox="1"/>
            <p:nvPr/>
          </p:nvSpPr>
          <p:spPr>
            <a:xfrm>
              <a:off x="5506486" y="3680284"/>
              <a:ext cx="341127" cy="338554"/>
            </a:xfrm>
            <a:prstGeom prst="rect">
              <a:avLst/>
            </a:prstGeom>
            <a:noFill/>
          </p:spPr>
          <p:txBody>
            <a:bodyPr wrap="square" rtlCol="0">
              <a:spAutoFit/>
            </a:bodyPr>
            <a:lstStyle/>
            <a:p>
              <a:r>
                <a:rPr lang="en-US" sz="1600" dirty="0">
                  <a:solidFill>
                    <a:srgbClr val="00B050"/>
                  </a:solidFill>
                  <a:latin typeface="Cambria Math" panose="02040503050406030204" pitchFamily="18" charset="0"/>
                  <a:ea typeface="Cambria Math" panose="02040503050406030204" pitchFamily="18" charset="0"/>
                  <a:cs typeface="Times New Roman" panose="02020603050405020304" pitchFamily="18" charset="0"/>
                </a:rPr>
                <a:t>2</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p:grpSp>
        <p:nvGrpSpPr>
          <p:cNvPr id="315" name="Group 314">
            <a:extLst>
              <a:ext uri="{FF2B5EF4-FFF2-40B4-BE49-F238E27FC236}">
                <a16:creationId xmlns:a16="http://schemas.microsoft.com/office/drawing/2014/main" id="{C9EAB442-2D86-7E42-8E09-3385DD124566}"/>
              </a:ext>
            </a:extLst>
          </p:cNvPr>
          <p:cNvGrpSpPr/>
          <p:nvPr/>
        </p:nvGrpSpPr>
        <p:grpSpPr>
          <a:xfrm>
            <a:off x="6671021" y="4703805"/>
            <a:ext cx="499309" cy="411430"/>
            <a:chOff x="7323318" y="3067282"/>
            <a:chExt cx="499309" cy="411430"/>
          </a:xfrm>
        </p:grpSpPr>
        <p:sp>
          <p:nvSpPr>
            <p:cNvPr id="316" name="TextBox 315">
              <a:extLst>
                <a:ext uri="{FF2B5EF4-FFF2-40B4-BE49-F238E27FC236}">
                  <a16:creationId xmlns:a16="http://schemas.microsoft.com/office/drawing/2014/main" id="{EC40BB8F-DEF5-0948-8AE1-5E0DD1C4EAF0}"/>
                </a:ext>
              </a:extLst>
            </p:cNvPr>
            <p:cNvSpPr txBox="1"/>
            <p:nvPr/>
          </p:nvSpPr>
          <p:spPr>
            <a:xfrm>
              <a:off x="7323318" y="3067282"/>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1</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cxnSp>
          <p:nvCxnSpPr>
            <p:cNvPr id="317" name="Straight Connector 316">
              <a:extLst>
                <a:ext uri="{FF2B5EF4-FFF2-40B4-BE49-F238E27FC236}">
                  <a16:creationId xmlns:a16="http://schemas.microsoft.com/office/drawing/2014/main" id="{15960D94-815C-E548-9E0E-0DBFDC7A56B0}"/>
                </a:ext>
              </a:extLst>
            </p:cNvPr>
            <p:cNvCxnSpPr>
              <a:cxnSpLocks/>
            </p:cNvCxnSpPr>
            <p:nvPr/>
          </p:nvCxnSpPr>
          <p:spPr>
            <a:xfrm flipV="1">
              <a:off x="7490356" y="3201886"/>
              <a:ext cx="141059" cy="1692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18" name="TextBox 317">
              <a:extLst>
                <a:ext uri="{FF2B5EF4-FFF2-40B4-BE49-F238E27FC236}">
                  <a16:creationId xmlns:a16="http://schemas.microsoft.com/office/drawing/2014/main" id="{E5F8F544-9F33-2541-A706-07666E84A8C0}"/>
                </a:ext>
              </a:extLst>
            </p:cNvPr>
            <p:cNvSpPr txBox="1"/>
            <p:nvPr/>
          </p:nvSpPr>
          <p:spPr>
            <a:xfrm>
              <a:off x="7540510" y="3140158"/>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4</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p:grpSp>
        <p:nvGrpSpPr>
          <p:cNvPr id="319" name="Group 318">
            <a:extLst>
              <a:ext uri="{FF2B5EF4-FFF2-40B4-BE49-F238E27FC236}">
                <a16:creationId xmlns:a16="http://schemas.microsoft.com/office/drawing/2014/main" id="{F52177E9-2A9F-AD4E-8CE6-9AED099AE7C3}"/>
              </a:ext>
            </a:extLst>
          </p:cNvPr>
          <p:cNvGrpSpPr/>
          <p:nvPr/>
        </p:nvGrpSpPr>
        <p:grpSpPr>
          <a:xfrm>
            <a:off x="6693699" y="5013783"/>
            <a:ext cx="499309" cy="411430"/>
            <a:chOff x="7323318" y="3067282"/>
            <a:chExt cx="499309" cy="411430"/>
          </a:xfrm>
        </p:grpSpPr>
        <p:sp>
          <p:nvSpPr>
            <p:cNvPr id="320" name="TextBox 319">
              <a:extLst>
                <a:ext uri="{FF2B5EF4-FFF2-40B4-BE49-F238E27FC236}">
                  <a16:creationId xmlns:a16="http://schemas.microsoft.com/office/drawing/2014/main" id="{991689A8-53F3-C648-BF88-8555B4F3B5B6}"/>
                </a:ext>
              </a:extLst>
            </p:cNvPr>
            <p:cNvSpPr txBox="1"/>
            <p:nvPr/>
          </p:nvSpPr>
          <p:spPr>
            <a:xfrm>
              <a:off x="7323318" y="3067282"/>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1</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cxnSp>
          <p:nvCxnSpPr>
            <p:cNvPr id="321" name="Straight Connector 320">
              <a:extLst>
                <a:ext uri="{FF2B5EF4-FFF2-40B4-BE49-F238E27FC236}">
                  <a16:creationId xmlns:a16="http://schemas.microsoft.com/office/drawing/2014/main" id="{6AF6BC24-F713-C944-9950-C5EF459D119F}"/>
                </a:ext>
              </a:extLst>
            </p:cNvPr>
            <p:cNvCxnSpPr>
              <a:cxnSpLocks/>
            </p:cNvCxnSpPr>
            <p:nvPr/>
          </p:nvCxnSpPr>
          <p:spPr>
            <a:xfrm flipV="1">
              <a:off x="7490356" y="3201886"/>
              <a:ext cx="141059" cy="1692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22" name="TextBox 321">
              <a:extLst>
                <a:ext uri="{FF2B5EF4-FFF2-40B4-BE49-F238E27FC236}">
                  <a16:creationId xmlns:a16="http://schemas.microsoft.com/office/drawing/2014/main" id="{B21CA973-A009-424D-930B-41BCE9B22BDD}"/>
                </a:ext>
              </a:extLst>
            </p:cNvPr>
            <p:cNvSpPr txBox="1"/>
            <p:nvPr/>
          </p:nvSpPr>
          <p:spPr>
            <a:xfrm>
              <a:off x="7540510" y="3140158"/>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4</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mc:AlternateContent xmlns:mc="http://schemas.openxmlformats.org/markup-compatibility/2006" xmlns:a14="http://schemas.microsoft.com/office/drawing/2010/main">
        <mc:Choice Requires="a14">
          <p:sp>
            <p:nvSpPr>
              <p:cNvPr id="325" name="TextBox 324">
                <a:extLst>
                  <a:ext uri="{FF2B5EF4-FFF2-40B4-BE49-F238E27FC236}">
                    <a16:creationId xmlns:a16="http://schemas.microsoft.com/office/drawing/2014/main" id="{286A2D43-F90D-FF48-83D6-B1989395D0A0}"/>
                  </a:ext>
                </a:extLst>
              </p:cNvPr>
              <p:cNvSpPr txBox="1"/>
              <p:nvPr/>
            </p:nvSpPr>
            <p:spPr>
              <a:xfrm>
                <a:off x="6430603" y="5409633"/>
                <a:ext cx="646359"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solidFill>
                                <a:srgbClr val="00B050"/>
                              </a:solidFill>
                              <a:latin typeface="Cambria Math" panose="02040503050406030204" pitchFamily="18" charset="0"/>
                            </a:rPr>
                          </m:ctrlPr>
                        </m:radPr>
                        <m:deg/>
                        <m:e>
                          <m:r>
                            <a:rPr lang="en-US" sz="1600" b="0" i="0" smtClean="0">
                              <a:solidFill>
                                <a:srgbClr val="00B050"/>
                              </a:solidFill>
                              <a:latin typeface="Cambria Math" panose="02040503050406030204" pitchFamily="18" charset="0"/>
                            </a:rPr>
                            <m:t>2</m:t>
                          </m:r>
                        </m:e>
                      </m:rad>
                    </m:oMath>
                  </m:oMathPara>
                </a14:m>
                <a:endParaRPr lang="en-US" sz="1600" dirty="0">
                  <a:latin typeface="Arial" panose="020B0604020202020204" pitchFamily="34" charset="0"/>
                  <a:cs typeface="Arial" panose="020B0604020202020204" pitchFamily="34" charset="0"/>
                </a:endParaRPr>
              </a:p>
            </p:txBody>
          </p:sp>
        </mc:Choice>
        <mc:Fallback xmlns="">
          <p:sp>
            <p:nvSpPr>
              <p:cNvPr id="325" name="TextBox 324">
                <a:extLst>
                  <a:ext uri="{FF2B5EF4-FFF2-40B4-BE49-F238E27FC236}">
                    <a16:creationId xmlns:a16="http://schemas.microsoft.com/office/drawing/2014/main" id="{286A2D43-F90D-FF48-83D6-B1989395D0A0}"/>
                  </a:ext>
                </a:extLst>
              </p:cNvPr>
              <p:cNvSpPr txBox="1">
                <a:spLocks noRot="1" noChangeAspect="1" noMove="1" noResize="1" noEditPoints="1" noAdjustHandles="1" noChangeArrowheads="1" noChangeShapeType="1" noTextEdit="1"/>
              </p:cNvSpPr>
              <p:nvPr/>
            </p:nvSpPr>
            <p:spPr>
              <a:xfrm>
                <a:off x="6430603" y="5409633"/>
                <a:ext cx="646359" cy="275268"/>
              </a:xfrm>
              <a:prstGeom prst="rect">
                <a:avLst/>
              </a:prstGeom>
              <a:blipFill>
                <a:blip r:embed="rId24"/>
                <a:stretch>
                  <a:fillRect b="-4348"/>
                </a:stretch>
              </a:blipFill>
            </p:spPr>
            <p:txBody>
              <a:bodyPr/>
              <a:lstStyle/>
              <a:p>
                <a:r>
                  <a:rPr lang="en-US">
                    <a:noFill/>
                  </a:rPr>
                  <a:t> </a:t>
                </a:r>
              </a:p>
            </p:txBody>
          </p:sp>
        </mc:Fallback>
      </mc:AlternateContent>
      <p:cxnSp>
        <p:nvCxnSpPr>
          <p:cNvPr id="326" name="Straight Connector 325">
            <a:extLst>
              <a:ext uri="{FF2B5EF4-FFF2-40B4-BE49-F238E27FC236}">
                <a16:creationId xmlns:a16="http://schemas.microsoft.com/office/drawing/2014/main" id="{658498D1-FB54-1A4A-988E-870DBB4EFAEF}"/>
              </a:ext>
            </a:extLst>
          </p:cNvPr>
          <p:cNvCxnSpPr>
            <a:cxnSpLocks/>
          </p:cNvCxnSpPr>
          <p:nvPr/>
        </p:nvCxnSpPr>
        <p:spPr>
          <a:xfrm flipV="1">
            <a:off x="6936993" y="5463649"/>
            <a:ext cx="84799" cy="182870"/>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sp>
        <p:nvSpPr>
          <p:cNvPr id="327" name="TextBox 326">
            <a:extLst>
              <a:ext uri="{FF2B5EF4-FFF2-40B4-BE49-F238E27FC236}">
                <a16:creationId xmlns:a16="http://schemas.microsoft.com/office/drawing/2014/main" id="{ED0C261A-924B-2046-8F19-7025EB0E92B5}"/>
              </a:ext>
            </a:extLst>
          </p:cNvPr>
          <p:cNvSpPr txBox="1"/>
          <p:nvPr/>
        </p:nvSpPr>
        <p:spPr>
          <a:xfrm>
            <a:off x="6957552" y="5390158"/>
            <a:ext cx="341127" cy="338554"/>
          </a:xfrm>
          <a:prstGeom prst="rect">
            <a:avLst/>
          </a:prstGeom>
          <a:noFill/>
        </p:spPr>
        <p:txBody>
          <a:bodyPr wrap="square" rtlCol="0">
            <a:spAutoFit/>
          </a:bodyPr>
          <a:lstStyle/>
          <a:p>
            <a:r>
              <a:rPr lang="en-US" sz="1600" dirty="0">
                <a:solidFill>
                  <a:srgbClr val="00B050"/>
                </a:solidFill>
                <a:latin typeface="Cambria Math" panose="02040503050406030204" pitchFamily="18" charset="0"/>
                <a:ea typeface="Cambria Math" panose="02040503050406030204" pitchFamily="18" charset="0"/>
                <a:cs typeface="Times New Roman" panose="02020603050405020304" pitchFamily="18" charset="0"/>
              </a:rPr>
              <a:t>2</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mc:AlternateContent xmlns:mc="http://schemas.openxmlformats.org/markup-compatibility/2006" xmlns:a14="http://schemas.microsoft.com/office/drawing/2010/main">
        <mc:Choice Requires="a14">
          <p:sp>
            <p:nvSpPr>
              <p:cNvPr id="330" name="TextBox 329">
                <a:extLst>
                  <a:ext uri="{FF2B5EF4-FFF2-40B4-BE49-F238E27FC236}">
                    <a16:creationId xmlns:a16="http://schemas.microsoft.com/office/drawing/2014/main" id="{AF05F853-B0A7-9947-9349-F97534886D41}"/>
                  </a:ext>
                </a:extLst>
              </p:cNvPr>
              <p:cNvSpPr txBox="1"/>
              <p:nvPr/>
            </p:nvSpPr>
            <p:spPr>
              <a:xfrm>
                <a:off x="6436946" y="5705904"/>
                <a:ext cx="646359"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solidFill>
                                <a:srgbClr val="0070C0"/>
                              </a:solidFill>
                              <a:latin typeface="Cambria Math" panose="02040503050406030204" pitchFamily="18" charset="0"/>
                            </a:rPr>
                          </m:ctrlPr>
                        </m:radPr>
                        <m:deg/>
                        <m:e>
                          <m:r>
                            <a:rPr lang="en-US" sz="1600" b="0" i="0" smtClean="0">
                              <a:solidFill>
                                <a:srgbClr val="0070C0"/>
                              </a:solidFill>
                              <a:latin typeface="Cambria Math" panose="02040503050406030204" pitchFamily="18" charset="0"/>
                            </a:rPr>
                            <m:t>2</m:t>
                          </m:r>
                        </m:e>
                      </m:rad>
                    </m:oMath>
                  </m:oMathPara>
                </a14:m>
                <a:endParaRPr lang="en-US" sz="1600" dirty="0">
                  <a:solidFill>
                    <a:srgbClr val="0070C0"/>
                  </a:solidFill>
                  <a:latin typeface="Arial" panose="020B0604020202020204" pitchFamily="34" charset="0"/>
                  <a:cs typeface="Arial" panose="020B0604020202020204" pitchFamily="34" charset="0"/>
                </a:endParaRPr>
              </a:p>
            </p:txBody>
          </p:sp>
        </mc:Choice>
        <mc:Fallback xmlns="">
          <p:sp>
            <p:nvSpPr>
              <p:cNvPr id="330" name="TextBox 329">
                <a:extLst>
                  <a:ext uri="{FF2B5EF4-FFF2-40B4-BE49-F238E27FC236}">
                    <a16:creationId xmlns:a16="http://schemas.microsoft.com/office/drawing/2014/main" id="{AF05F853-B0A7-9947-9349-F97534886D41}"/>
                  </a:ext>
                </a:extLst>
              </p:cNvPr>
              <p:cNvSpPr txBox="1">
                <a:spLocks noRot="1" noChangeAspect="1" noMove="1" noResize="1" noEditPoints="1" noAdjustHandles="1" noChangeArrowheads="1" noChangeShapeType="1" noTextEdit="1"/>
              </p:cNvSpPr>
              <p:nvPr/>
            </p:nvSpPr>
            <p:spPr>
              <a:xfrm>
                <a:off x="6436946" y="5705904"/>
                <a:ext cx="646359" cy="275268"/>
              </a:xfrm>
              <a:prstGeom prst="rect">
                <a:avLst/>
              </a:prstGeom>
              <a:blipFill>
                <a:blip r:embed="rId25"/>
                <a:stretch>
                  <a:fillRect b="-4348"/>
                </a:stretch>
              </a:blipFill>
            </p:spPr>
            <p:txBody>
              <a:bodyPr/>
              <a:lstStyle/>
              <a:p>
                <a:r>
                  <a:rPr lang="en-US">
                    <a:noFill/>
                  </a:rPr>
                  <a:t> </a:t>
                </a:r>
              </a:p>
            </p:txBody>
          </p:sp>
        </mc:Fallback>
      </mc:AlternateContent>
      <p:cxnSp>
        <p:nvCxnSpPr>
          <p:cNvPr id="331" name="Straight Connector 330">
            <a:extLst>
              <a:ext uri="{FF2B5EF4-FFF2-40B4-BE49-F238E27FC236}">
                <a16:creationId xmlns:a16="http://schemas.microsoft.com/office/drawing/2014/main" id="{174D6070-C8D0-ED43-B5DC-877B84AC0E30}"/>
              </a:ext>
            </a:extLst>
          </p:cNvPr>
          <p:cNvCxnSpPr>
            <a:cxnSpLocks/>
          </p:cNvCxnSpPr>
          <p:nvPr/>
        </p:nvCxnSpPr>
        <p:spPr>
          <a:xfrm flipV="1">
            <a:off x="6947188" y="5761884"/>
            <a:ext cx="87297" cy="188257"/>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332" name="TextBox 331">
            <a:extLst>
              <a:ext uri="{FF2B5EF4-FFF2-40B4-BE49-F238E27FC236}">
                <a16:creationId xmlns:a16="http://schemas.microsoft.com/office/drawing/2014/main" id="{600F1CB7-89ED-7E48-BBC5-FBD71D3B8689}"/>
              </a:ext>
            </a:extLst>
          </p:cNvPr>
          <p:cNvSpPr txBox="1"/>
          <p:nvPr/>
        </p:nvSpPr>
        <p:spPr>
          <a:xfrm>
            <a:off x="6963895" y="5688393"/>
            <a:ext cx="341127" cy="338554"/>
          </a:xfrm>
          <a:prstGeom prst="rect">
            <a:avLst/>
          </a:prstGeom>
          <a:noFill/>
        </p:spPr>
        <p:txBody>
          <a:bodyPr wrap="square" rtlCol="0">
            <a:spAutoFit/>
          </a:bodyPr>
          <a:lstStyle/>
          <a:p>
            <a:r>
              <a:rPr lang="en-US" sz="1600" dirty="0">
                <a:solidFill>
                  <a:srgbClr val="0070C0"/>
                </a:solidFill>
                <a:latin typeface="Cambria Math" panose="02040503050406030204" pitchFamily="18" charset="0"/>
                <a:ea typeface="Cambria Math" panose="02040503050406030204" pitchFamily="18" charset="0"/>
                <a:cs typeface="Times New Roman" panose="02020603050405020304" pitchFamily="18" charset="0"/>
              </a:rPr>
              <a:t>2</a:t>
            </a:r>
            <a:r>
              <a:rPr lang="en-US" sz="1600"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 </a:t>
            </a:r>
          </a:p>
        </p:txBody>
      </p:sp>
      <mc:AlternateContent xmlns:mc="http://schemas.openxmlformats.org/markup-compatibility/2006" xmlns:a14="http://schemas.microsoft.com/office/drawing/2010/main">
        <mc:Choice Requires="a14">
          <p:sp>
            <p:nvSpPr>
              <p:cNvPr id="338" name="TextBox 337">
                <a:extLst>
                  <a:ext uri="{FF2B5EF4-FFF2-40B4-BE49-F238E27FC236}">
                    <a16:creationId xmlns:a16="http://schemas.microsoft.com/office/drawing/2014/main" id="{CFBDA4F8-DF52-D149-BC8C-6BC2445DD25C}"/>
                  </a:ext>
                </a:extLst>
              </p:cNvPr>
              <p:cNvSpPr txBox="1"/>
              <p:nvPr/>
            </p:nvSpPr>
            <p:spPr>
              <a:xfrm>
                <a:off x="6410709" y="4453683"/>
                <a:ext cx="646359"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solidFill>
                                <a:srgbClr val="0070C0"/>
                              </a:solidFill>
                              <a:latin typeface="Cambria Math" panose="02040503050406030204" pitchFamily="18" charset="0"/>
                            </a:rPr>
                          </m:ctrlPr>
                        </m:radPr>
                        <m:deg/>
                        <m:e>
                          <m:r>
                            <a:rPr lang="en-US" sz="1600" b="0" i="0" smtClean="0">
                              <a:solidFill>
                                <a:srgbClr val="0070C0"/>
                              </a:solidFill>
                              <a:latin typeface="Cambria Math" panose="02040503050406030204" pitchFamily="18" charset="0"/>
                            </a:rPr>
                            <m:t>2</m:t>
                          </m:r>
                        </m:e>
                      </m:rad>
                    </m:oMath>
                  </m:oMathPara>
                </a14:m>
                <a:endParaRPr lang="en-US" sz="1600" dirty="0">
                  <a:solidFill>
                    <a:srgbClr val="0070C0"/>
                  </a:solidFill>
                  <a:latin typeface="Arial" panose="020B0604020202020204" pitchFamily="34" charset="0"/>
                  <a:cs typeface="Arial" panose="020B0604020202020204" pitchFamily="34" charset="0"/>
                </a:endParaRPr>
              </a:p>
            </p:txBody>
          </p:sp>
        </mc:Choice>
        <mc:Fallback xmlns="">
          <p:sp>
            <p:nvSpPr>
              <p:cNvPr id="338" name="TextBox 337">
                <a:extLst>
                  <a:ext uri="{FF2B5EF4-FFF2-40B4-BE49-F238E27FC236}">
                    <a16:creationId xmlns:a16="http://schemas.microsoft.com/office/drawing/2014/main" id="{CFBDA4F8-DF52-D149-BC8C-6BC2445DD25C}"/>
                  </a:ext>
                </a:extLst>
              </p:cNvPr>
              <p:cNvSpPr txBox="1">
                <a:spLocks noRot="1" noChangeAspect="1" noMove="1" noResize="1" noEditPoints="1" noAdjustHandles="1" noChangeArrowheads="1" noChangeShapeType="1" noTextEdit="1"/>
              </p:cNvSpPr>
              <p:nvPr/>
            </p:nvSpPr>
            <p:spPr>
              <a:xfrm>
                <a:off x="6410709" y="4453683"/>
                <a:ext cx="646359" cy="275268"/>
              </a:xfrm>
              <a:prstGeom prst="rect">
                <a:avLst/>
              </a:prstGeom>
              <a:blipFill>
                <a:blip r:embed="rId26"/>
                <a:stretch>
                  <a:fillRect b="-9091"/>
                </a:stretch>
              </a:blipFill>
            </p:spPr>
            <p:txBody>
              <a:bodyPr/>
              <a:lstStyle/>
              <a:p>
                <a:r>
                  <a:rPr lang="en-US">
                    <a:noFill/>
                  </a:rPr>
                  <a:t> </a:t>
                </a:r>
              </a:p>
            </p:txBody>
          </p:sp>
        </mc:Fallback>
      </mc:AlternateContent>
      <p:cxnSp>
        <p:nvCxnSpPr>
          <p:cNvPr id="339" name="Straight Connector 338">
            <a:extLst>
              <a:ext uri="{FF2B5EF4-FFF2-40B4-BE49-F238E27FC236}">
                <a16:creationId xmlns:a16="http://schemas.microsoft.com/office/drawing/2014/main" id="{94F098F0-C489-114B-B95C-40E2BEB2FBF5}"/>
              </a:ext>
            </a:extLst>
          </p:cNvPr>
          <p:cNvCxnSpPr>
            <a:cxnSpLocks/>
          </p:cNvCxnSpPr>
          <p:nvPr/>
        </p:nvCxnSpPr>
        <p:spPr>
          <a:xfrm flipV="1">
            <a:off x="6920951" y="4509663"/>
            <a:ext cx="87297" cy="188257"/>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340" name="TextBox 339">
            <a:extLst>
              <a:ext uri="{FF2B5EF4-FFF2-40B4-BE49-F238E27FC236}">
                <a16:creationId xmlns:a16="http://schemas.microsoft.com/office/drawing/2014/main" id="{095E326B-3CFF-224E-A0D3-60AE63B52012}"/>
              </a:ext>
            </a:extLst>
          </p:cNvPr>
          <p:cNvSpPr txBox="1"/>
          <p:nvPr/>
        </p:nvSpPr>
        <p:spPr>
          <a:xfrm>
            <a:off x="6937658" y="4436172"/>
            <a:ext cx="341127" cy="338554"/>
          </a:xfrm>
          <a:prstGeom prst="rect">
            <a:avLst/>
          </a:prstGeom>
          <a:noFill/>
        </p:spPr>
        <p:txBody>
          <a:bodyPr wrap="square" rtlCol="0">
            <a:spAutoFit/>
          </a:bodyPr>
          <a:lstStyle/>
          <a:p>
            <a:r>
              <a:rPr lang="en-US" sz="1600" dirty="0">
                <a:solidFill>
                  <a:srgbClr val="0070C0"/>
                </a:solidFill>
                <a:latin typeface="Cambria Math" panose="02040503050406030204" pitchFamily="18" charset="0"/>
                <a:ea typeface="Cambria Math" panose="02040503050406030204" pitchFamily="18" charset="0"/>
                <a:cs typeface="Times New Roman" panose="02020603050405020304" pitchFamily="18" charset="0"/>
              </a:rPr>
              <a:t>2</a:t>
            </a:r>
            <a:r>
              <a:rPr lang="en-US" sz="1600"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250" name="Bent Arrow 249">
            <a:extLst>
              <a:ext uri="{FF2B5EF4-FFF2-40B4-BE49-F238E27FC236}">
                <a16:creationId xmlns:a16="http://schemas.microsoft.com/office/drawing/2014/main" id="{BAF3655E-AD2A-5046-AF20-5D6657C763F6}"/>
              </a:ext>
            </a:extLst>
          </p:cNvPr>
          <p:cNvSpPr/>
          <p:nvPr/>
        </p:nvSpPr>
        <p:spPr>
          <a:xfrm rot="10800000">
            <a:off x="6990836" y="6193845"/>
            <a:ext cx="297598" cy="256760"/>
          </a:xfrm>
          <a:prstGeom prst="bentArrow">
            <a:avLst>
              <a:gd name="adj1" fmla="val 16562"/>
              <a:gd name="adj2" fmla="val 28585"/>
              <a:gd name="adj3" fmla="val 34561"/>
              <a:gd name="adj4" fmla="val 4375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69" name="Group 268">
            <a:extLst>
              <a:ext uri="{FF2B5EF4-FFF2-40B4-BE49-F238E27FC236}">
                <a16:creationId xmlns:a16="http://schemas.microsoft.com/office/drawing/2014/main" id="{793DEF27-D616-AF4F-8135-A449B167BD53}"/>
              </a:ext>
            </a:extLst>
          </p:cNvPr>
          <p:cNvGrpSpPr/>
          <p:nvPr/>
        </p:nvGrpSpPr>
        <p:grpSpPr>
          <a:xfrm>
            <a:off x="6423577" y="2429316"/>
            <a:ext cx="1694217" cy="465402"/>
            <a:chOff x="1032936" y="5906726"/>
            <a:chExt cx="1694217" cy="465402"/>
          </a:xfrm>
        </p:grpSpPr>
        <p:sp>
          <p:nvSpPr>
            <p:cNvPr id="294" name="TextBox 293">
              <a:extLst>
                <a:ext uri="{FF2B5EF4-FFF2-40B4-BE49-F238E27FC236}">
                  <a16:creationId xmlns:a16="http://schemas.microsoft.com/office/drawing/2014/main" id="{873BFB37-89BB-1143-BC12-D7D7067D4DE1}"/>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295" name="TextBox 294">
              <a:extLst>
                <a:ext uri="{FF2B5EF4-FFF2-40B4-BE49-F238E27FC236}">
                  <a16:creationId xmlns:a16="http://schemas.microsoft.com/office/drawing/2014/main" id="{C15F860A-3FBD-274B-B363-CA88BF9E9FA5}"/>
                </a:ext>
              </a:extLst>
            </p:cNvPr>
            <p:cNvSpPr txBox="1"/>
            <p:nvPr/>
          </p:nvSpPr>
          <p:spPr>
            <a:xfrm>
              <a:off x="2260622" y="5906726"/>
              <a:ext cx="466531" cy="369332"/>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29969107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72E704C-5197-5C44-9820-BED3AAF39DED}"/>
              </a:ext>
            </a:extLst>
          </p:cNvPr>
          <p:cNvSpPr/>
          <p:nvPr/>
        </p:nvSpPr>
        <p:spPr>
          <a:xfrm>
            <a:off x="277472" y="264860"/>
            <a:ext cx="8563829" cy="6369269"/>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13034ADE-4E42-2D47-B311-299CBFD913B8}"/>
              </a:ext>
            </a:extLst>
          </p:cNvPr>
          <p:cNvCxnSpPr/>
          <p:nvPr/>
        </p:nvCxnSpPr>
        <p:spPr>
          <a:xfrm>
            <a:off x="277472" y="768366"/>
            <a:ext cx="856382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962166DB-B6C3-3B48-B940-E776E9D1BB99}"/>
              </a:ext>
            </a:extLst>
          </p:cNvPr>
          <p:cNvSpPr txBox="1"/>
          <p:nvPr/>
        </p:nvSpPr>
        <p:spPr>
          <a:xfrm>
            <a:off x="1065850" y="266640"/>
            <a:ext cx="7070601"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Displacement Calculation of Two Truss Units    </a:t>
            </a:r>
          </a:p>
        </p:txBody>
      </p:sp>
      <p:sp>
        <p:nvSpPr>
          <p:cNvPr id="143" name="Rectangle 142">
            <a:extLst>
              <a:ext uri="{FF2B5EF4-FFF2-40B4-BE49-F238E27FC236}">
                <a16:creationId xmlns:a16="http://schemas.microsoft.com/office/drawing/2014/main" id="{64805148-37AD-C24A-8D2E-EF604BFCDA50}"/>
              </a:ext>
            </a:extLst>
          </p:cNvPr>
          <p:cNvSpPr/>
          <p:nvPr/>
        </p:nvSpPr>
        <p:spPr>
          <a:xfrm>
            <a:off x="409656" y="2638824"/>
            <a:ext cx="4058642" cy="340437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4" name="Straight Connector 143">
            <a:extLst>
              <a:ext uri="{FF2B5EF4-FFF2-40B4-BE49-F238E27FC236}">
                <a16:creationId xmlns:a16="http://schemas.microsoft.com/office/drawing/2014/main" id="{47B5375A-FD22-5F4B-9C71-A828C7C843CE}"/>
              </a:ext>
            </a:extLst>
          </p:cNvPr>
          <p:cNvCxnSpPr>
            <a:cxnSpLocks/>
          </p:cNvCxnSpPr>
          <p:nvPr/>
        </p:nvCxnSpPr>
        <p:spPr>
          <a:xfrm>
            <a:off x="409656" y="3070895"/>
            <a:ext cx="40586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C9DDFA0F-15D7-CE4D-AD85-FDC545B6507D}"/>
              </a:ext>
            </a:extLst>
          </p:cNvPr>
          <p:cNvCxnSpPr>
            <a:cxnSpLocks/>
          </p:cNvCxnSpPr>
          <p:nvPr/>
        </p:nvCxnSpPr>
        <p:spPr>
          <a:xfrm>
            <a:off x="1816379" y="2640532"/>
            <a:ext cx="0" cy="340266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6" name="TextBox 145">
            <a:extLst>
              <a:ext uri="{FF2B5EF4-FFF2-40B4-BE49-F238E27FC236}">
                <a16:creationId xmlns:a16="http://schemas.microsoft.com/office/drawing/2014/main" id="{71709985-CC7D-6149-9A64-22BD451F1E63}"/>
              </a:ext>
            </a:extLst>
          </p:cNvPr>
          <p:cNvSpPr txBox="1"/>
          <p:nvPr/>
        </p:nvSpPr>
        <p:spPr>
          <a:xfrm>
            <a:off x="1085149" y="2637544"/>
            <a:ext cx="806959" cy="261610"/>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Length, in.</a:t>
            </a:r>
          </a:p>
        </p:txBody>
      </p:sp>
      <p:sp>
        <p:nvSpPr>
          <p:cNvPr id="147" name="TextBox 146">
            <a:extLst>
              <a:ext uri="{FF2B5EF4-FFF2-40B4-BE49-F238E27FC236}">
                <a16:creationId xmlns:a16="http://schemas.microsoft.com/office/drawing/2014/main" id="{7D95860E-B2A3-B749-9D77-BFF00BED645E}"/>
              </a:ext>
            </a:extLst>
          </p:cNvPr>
          <p:cNvSpPr txBox="1"/>
          <p:nvPr/>
        </p:nvSpPr>
        <p:spPr>
          <a:xfrm>
            <a:off x="1875749" y="2594762"/>
            <a:ext cx="801152" cy="523220"/>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Internal force, </a:t>
            </a:r>
            <a:r>
              <a:rPr lang="en-US" sz="1400" dirty="0" err="1">
                <a:latin typeface="Times New Roman" panose="02020603050405020304" pitchFamily="18" charset="0"/>
                <a:cs typeface="Times New Roman" panose="02020603050405020304" pitchFamily="18" charset="0"/>
              </a:rPr>
              <a:t>lb</a:t>
            </a:r>
            <a:endParaRPr lang="en-US" sz="1400" dirty="0">
              <a:latin typeface="Times New Roman" panose="02020603050405020304" pitchFamily="18" charset="0"/>
              <a:cs typeface="Times New Roman" panose="02020603050405020304" pitchFamily="18" charset="0"/>
            </a:endParaRPr>
          </a:p>
        </p:txBody>
      </p:sp>
      <p:cxnSp>
        <p:nvCxnSpPr>
          <p:cNvPr id="148" name="Straight Connector 147">
            <a:extLst>
              <a:ext uri="{FF2B5EF4-FFF2-40B4-BE49-F238E27FC236}">
                <a16:creationId xmlns:a16="http://schemas.microsoft.com/office/drawing/2014/main" id="{01B3E1E9-847B-2747-88D2-EAB92C0005EC}"/>
              </a:ext>
            </a:extLst>
          </p:cNvPr>
          <p:cNvCxnSpPr>
            <a:cxnSpLocks/>
          </p:cNvCxnSpPr>
          <p:nvPr/>
        </p:nvCxnSpPr>
        <p:spPr>
          <a:xfrm>
            <a:off x="1107960" y="2640532"/>
            <a:ext cx="0" cy="340266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9" name="TextBox 148">
            <a:extLst>
              <a:ext uri="{FF2B5EF4-FFF2-40B4-BE49-F238E27FC236}">
                <a16:creationId xmlns:a16="http://schemas.microsoft.com/office/drawing/2014/main" id="{D00E4B06-66B7-1D45-8058-790D97108FD3}"/>
              </a:ext>
            </a:extLst>
          </p:cNvPr>
          <p:cNvSpPr txBox="1"/>
          <p:nvPr/>
        </p:nvSpPr>
        <p:spPr>
          <a:xfrm>
            <a:off x="367447" y="2678227"/>
            <a:ext cx="815410"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Member </a:t>
            </a:r>
          </a:p>
        </p:txBody>
      </p:sp>
      <p:sp>
        <p:nvSpPr>
          <p:cNvPr id="150" name="TextBox 149">
            <a:extLst>
              <a:ext uri="{FF2B5EF4-FFF2-40B4-BE49-F238E27FC236}">
                <a16:creationId xmlns:a16="http://schemas.microsoft.com/office/drawing/2014/main" id="{E991F830-77AD-1E4C-ADD1-8E888BC5BB65}"/>
              </a:ext>
            </a:extLst>
          </p:cNvPr>
          <p:cNvSpPr txBox="1"/>
          <p:nvPr/>
        </p:nvSpPr>
        <p:spPr>
          <a:xfrm>
            <a:off x="629441" y="3082734"/>
            <a:ext cx="401552"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1. </a:t>
            </a:r>
          </a:p>
        </p:txBody>
      </p:sp>
      <p:sp>
        <p:nvSpPr>
          <p:cNvPr id="151" name="TextBox 150">
            <a:extLst>
              <a:ext uri="{FF2B5EF4-FFF2-40B4-BE49-F238E27FC236}">
                <a16:creationId xmlns:a16="http://schemas.microsoft.com/office/drawing/2014/main" id="{146B8B21-4E80-E04C-A15E-57CE368E6E4C}"/>
              </a:ext>
            </a:extLst>
          </p:cNvPr>
          <p:cNvSpPr txBox="1"/>
          <p:nvPr/>
        </p:nvSpPr>
        <p:spPr>
          <a:xfrm>
            <a:off x="628598" y="3450892"/>
            <a:ext cx="401552"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2. </a:t>
            </a:r>
          </a:p>
        </p:txBody>
      </p:sp>
      <p:sp>
        <p:nvSpPr>
          <p:cNvPr id="152" name="TextBox 151">
            <a:extLst>
              <a:ext uri="{FF2B5EF4-FFF2-40B4-BE49-F238E27FC236}">
                <a16:creationId xmlns:a16="http://schemas.microsoft.com/office/drawing/2014/main" id="{5A081E05-32AC-C847-BAF1-AAEFD21D9441}"/>
              </a:ext>
            </a:extLst>
          </p:cNvPr>
          <p:cNvSpPr txBox="1"/>
          <p:nvPr/>
        </p:nvSpPr>
        <p:spPr>
          <a:xfrm>
            <a:off x="633071" y="3830227"/>
            <a:ext cx="401552"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3. </a:t>
            </a:r>
          </a:p>
        </p:txBody>
      </p:sp>
      <p:sp>
        <p:nvSpPr>
          <p:cNvPr id="153" name="TextBox 152">
            <a:extLst>
              <a:ext uri="{FF2B5EF4-FFF2-40B4-BE49-F238E27FC236}">
                <a16:creationId xmlns:a16="http://schemas.microsoft.com/office/drawing/2014/main" id="{AE7CBEB9-6093-D043-BA56-E318E9E4DF01}"/>
              </a:ext>
            </a:extLst>
          </p:cNvPr>
          <p:cNvSpPr txBox="1"/>
          <p:nvPr/>
        </p:nvSpPr>
        <p:spPr>
          <a:xfrm>
            <a:off x="633071" y="4209355"/>
            <a:ext cx="401552"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4. </a:t>
            </a:r>
          </a:p>
        </p:txBody>
      </p:sp>
      <p:cxnSp>
        <p:nvCxnSpPr>
          <p:cNvPr id="154" name="Straight Connector 153">
            <a:extLst>
              <a:ext uri="{FF2B5EF4-FFF2-40B4-BE49-F238E27FC236}">
                <a16:creationId xmlns:a16="http://schemas.microsoft.com/office/drawing/2014/main" id="{E4E27452-ACA1-514E-B9B3-37B188A6B7A6}"/>
              </a:ext>
            </a:extLst>
          </p:cNvPr>
          <p:cNvCxnSpPr>
            <a:cxnSpLocks/>
          </p:cNvCxnSpPr>
          <p:nvPr/>
        </p:nvCxnSpPr>
        <p:spPr>
          <a:xfrm>
            <a:off x="409656" y="3417485"/>
            <a:ext cx="405864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F1D18FFF-95D5-BA4A-9227-A7F3DD11DCC4}"/>
              </a:ext>
            </a:extLst>
          </p:cNvPr>
          <p:cNvCxnSpPr>
            <a:cxnSpLocks/>
          </p:cNvCxnSpPr>
          <p:nvPr/>
        </p:nvCxnSpPr>
        <p:spPr>
          <a:xfrm>
            <a:off x="417724" y="3807773"/>
            <a:ext cx="405057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998AD5FF-574E-3444-9B3A-7B1801E722CD}"/>
              </a:ext>
            </a:extLst>
          </p:cNvPr>
          <p:cNvCxnSpPr>
            <a:cxnSpLocks/>
          </p:cNvCxnSpPr>
          <p:nvPr/>
        </p:nvCxnSpPr>
        <p:spPr>
          <a:xfrm>
            <a:off x="405926" y="4188475"/>
            <a:ext cx="406237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1" name="TextBox 160">
            <a:extLst>
              <a:ext uri="{FF2B5EF4-FFF2-40B4-BE49-F238E27FC236}">
                <a16:creationId xmlns:a16="http://schemas.microsoft.com/office/drawing/2014/main" id="{5209C84B-4B35-2D40-B194-E88ABD2E373C}"/>
              </a:ext>
            </a:extLst>
          </p:cNvPr>
          <p:cNvSpPr txBox="1"/>
          <p:nvPr/>
        </p:nvSpPr>
        <p:spPr>
          <a:xfrm>
            <a:off x="1319017" y="3076726"/>
            <a:ext cx="356016"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1 </a:t>
            </a:r>
          </a:p>
        </p:txBody>
      </p:sp>
      <p:sp>
        <p:nvSpPr>
          <p:cNvPr id="162" name="TextBox 161">
            <a:extLst>
              <a:ext uri="{FF2B5EF4-FFF2-40B4-BE49-F238E27FC236}">
                <a16:creationId xmlns:a16="http://schemas.microsoft.com/office/drawing/2014/main" id="{3DF73A1D-97F2-1543-A3A7-E4413EC3586A}"/>
              </a:ext>
            </a:extLst>
          </p:cNvPr>
          <p:cNvSpPr txBox="1"/>
          <p:nvPr/>
        </p:nvSpPr>
        <p:spPr>
          <a:xfrm>
            <a:off x="1315716" y="3448633"/>
            <a:ext cx="357672"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1 </a:t>
            </a:r>
          </a:p>
        </p:txBody>
      </p:sp>
      <p:cxnSp>
        <p:nvCxnSpPr>
          <p:cNvPr id="164" name="Straight Connector 163">
            <a:extLst>
              <a:ext uri="{FF2B5EF4-FFF2-40B4-BE49-F238E27FC236}">
                <a16:creationId xmlns:a16="http://schemas.microsoft.com/office/drawing/2014/main" id="{45851B75-9DE9-9C4D-A749-08893554EAC5}"/>
              </a:ext>
            </a:extLst>
          </p:cNvPr>
          <p:cNvCxnSpPr>
            <a:cxnSpLocks/>
          </p:cNvCxnSpPr>
          <p:nvPr/>
        </p:nvCxnSpPr>
        <p:spPr>
          <a:xfrm>
            <a:off x="2707204" y="2640532"/>
            <a:ext cx="0" cy="340266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6002E8B7-7197-FB45-A98E-928FE7AAD0F5}"/>
              </a:ext>
            </a:extLst>
          </p:cNvPr>
          <p:cNvCxnSpPr>
            <a:cxnSpLocks/>
          </p:cNvCxnSpPr>
          <p:nvPr/>
        </p:nvCxnSpPr>
        <p:spPr>
          <a:xfrm>
            <a:off x="3574367" y="2640532"/>
            <a:ext cx="0" cy="340266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6" name="TextBox 165">
            <a:extLst>
              <a:ext uri="{FF2B5EF4-FFF2-40B4-BE49-F238E27FC236}">
                <a16:creationId xmlns:a16="http://schemas.microsoft.com/office/drawing/2014/main" id="{1433BC4E-8DB6-7F43-BB71-93FE04B9B6A3}"/>
              </a:ext>
            </a:extLst>
          </p:cNvPr>
          <p:cNvSpPr txBox="1"/>
          <p:nvPr/>
        </p:nvSpPr>
        <p:spPr>
          <a:xfrm>
            <a:off x="2814959" y="2584968"/>
            <a:ext cx="711467" cy="523220"/>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Virtual  </a:t>
            </a:r>
          </a:p>
          <a:p>
            <a:r>
              <a:rPr lang="en-US" sz="1400" dirty="0">
                <a:latin typeface="Times New Roman" panose="02020603050405020304" pitchFamily="18" charset="0"/>
                <a:cs typeface="Times New Roman" panose="02020603050405020304" pitchFamily="18" charset="0"/>
              </a:rPr>
              <a:t> force</a:t>
            </a:r>
          </a:p>
        </p:txBody>
      </p:sp>
      <p:sp>
        <p:nvSpPr>
          <p:cNvPr id="180" name="TextBox 179">
            <a:extLst>
              <a:ext uri="{FF2B5EF4-FFF2-40B4-BE49-F238E27FC236}">
                <a16:creationId xmlns:a16="http://schemas.microsoft.com/office/drawing/2014/main" id="{C159BF1E-A55B-DE48-8E23-2F06F9A08C18}"/>
              </a:ext>
            </a:extLst>
          </p:cNvPr>
          <p:cNvSpPr txBox="1"/>
          <p:nvPr/>
        </p:nvSpPr>
        <p:spPr>
          <a:xfrm>
            <a:off x="624125" y="4567070"/>
            <a:ext cx="401552"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5. </a:t>
            </a:r>
          </a:p>
        </p:txBody>
      </p:sp>
      <p:sp>
        <p:nvSpPr>
          <p:cNvPr id="181" name="TextBox 180">
            <a:extLst>
              <a:ext uri="{FF2B5EF4-FFF2-40B4-BE49-F238E27FC236}">
                <a16:creationId xmlns:a16="http://schemas.microsoft.com/office/drawing/2014/main" id="{A50129A1-F6A7-8B44-AA50-7DF3E61F5C6F}"/>
              </a:ext>
            </a:extLst>
          </p:cNvPr>
          <p:cNvSpPr txBox="1"/>
          <p:nvPr/>
        </p:nvSpPr>
        <p:spPr>
          <a:xfrm>
            <a:off x="628598" y="4928965"/>
            <a:ext cx="401552"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6. </a:t>
            </a:r>
          </a:p>
        </p:txBody>
      </p:sp>
      <p:sp>
        <p:nvSpPr>
          <p:cNvPr id="182" name="TextBox 181">
            <a:extLst>
              <a:ext uri="{FF2B5EF4-FFF2-40B4-BE49-F238E27FC236}">
                <a16:creationId xmlns:a16="http://schemas.microsoft.com/office/drawing/2014/main" id="{8178CC26-F9F2-FB4E-BF59-1579B80E5214}"/>
              </a:ext>
            </a:extLst>
          </p:cNvPr>
          <p:cNvSpPr txBox="1"/>
          <p:nvPr/>
        </p:nvSpPr>
        <p:spPr>
          <a:xfrm>
            <a:off x="633071" y="5308300"/>
            <a:ext cx="401552"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7. </a:t>
            </a:r>
          </a:p>
        </p:txBody>
      </p:sp>
      <p:sp>
        <p:nvSpPr>
          <p:cNvPr id="183" name="TextBox 182">
            <a:extLst>
              <a:ext uri="{FF2B5EF4-FFF2-40B4-BE49-F238E27FC236}">
                <a16:creationId xmlns:a16="http://schemas.microsoft.com/office/drawing/2014/main" id="{608004C9-10CE-0F47-9816-60D9E6C93355}"/>
              </a:ext>
            </a:extLst>
          </p:cNvPr>
          <p:cNvSpPr txBox="1"/>
          <p:nvPr/>
        </p:nvSpPr>
        <p:spPr>
          <a:xfrm>
            <a:off x="633071" y="5687428"/>
            <a:ext cx="401552"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8. </a:t>
            </a:r>
          </a:p>
        </p:txBody>
      </p:sp>
      <p:cxnSp>
        <p:nvCxnSpPr>
          <p:cNvPr id="184" name="Straight Connector 183">
            <a:extLst>
              <a:ext uri="{FF2B5EF4-FFF2-40B4-BE49-F238E27FC236}">
                <a16:creationId xmlns:a16="http://schemas.microsoft.com/office/drawing/2014/main" id="{8164444E-824D-AE40-8826-77769B614A6A}"/>
              </a:ext>
            </a:extLst>
          </p:cNvPr>
          <p:cNvCxnSpPr>
            <a:cxnSpLocks/>
          </p:cNvCxnSpPr>
          <p:nvPr/>
        </p:nvCxnSpPr>
        <p:spPr>
          <a:xfrm>
            <a:off x="409656" y="4908084"/>
            <a:ext cx="405864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280BAF7D-81D2-B04E-9CD5-C10CFEDE3FD4}"/>
              </a:ext>
            </a:extLst>
          </p:cNvPr>
          <p:cNvCxnSpPr>
            <a:cxnSpLocks/>
          </p:cNvCxnSpPr>
          <p:nvPr/>
        </p:nvCxnSpPr>
        <p:spPr>
          <a:xfrm>
            <a:off x="417724" y="5285846"/>
            <a:ext cx="405057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3E0F3AAD-5A13-0E43-B7B1-CF3664507936}"/>
              </a:ext>
            </a:extLst>
          </p:cNvPr>
          <p:cNvCxnSpPr>
            <a:cxnSpLocks/>
          </p:cNvCxnSpPr>
          <p:nvPr/>
        </p:nvCxnSpPr>
        <p:spPr>
          <a:xfrm>
            <a:off x="405926" y="5666548"/>
            <a:ext cx="406237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EF3819A9-F125-5D4B-88E8-C3687725E147}"/>
              </a:ext>
            </a:extLst>
          </p:cNvPr>
          <p:cNvCxnSpPr>
            <a:cxnSpLocks/>
          </p:cNvCxnSpPr>
          <p:nvPr/>
        </p:nvCxnSpPr>
        <p:spPr>
          <a:xfrm>
            <a:off x="405926" y="4558444"/>
            <a:ext cx="406237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7" name="Rectangle 206">
            <a:extLst>
              <a:ext uri="{FF2B5EF4-FFF2-40B4-BE49-F238E27FC236}">
                <a16:creationId xmlns:a16="http://schemas.microsoft.com/office/drawing/2014/main" id="{675EF9CC-3D9E-E741-966E-E48FA6BC1F0E}"/>
              </a:ext>
            </a:extLst>
          </p:cNvPr>
          <p:cNvSpPr/>
          <p:nvPr/>
        </p:nvSpPr>
        <p:spPr>
          <a:xfrm>
            <a:off x="4660801" y="2640532"/>
            <a:ext cx="4058642" cy="340579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8" name="Straight Connector 207">
            <a:extLst>
              <a:ext uri="{FF2B5EF4-FFF2-40B4-BE49-F238E27FC236}">
                <a16:creationId xmlns:a16="http://schemas.microsoft.com/office/drawing/2014/main" id="{A73D5EE8-46A4-1745-870E-9DBBAC04DA2A}"/>
              </a:ext>
            </a:extLst>
          </p:cNvPr>
          <p:cNvCxnSpPr>
            <a:cxnSpLocks/>
          </p:cNvCxnSpPr>
          <p:nvPr/>
        </p:nvCxnSpPr>
        <p:spPr>
          <a:xfrm>
            <a:off x="4660801" y="3068708"/>
            <a:ext cx="40586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0B29C0F2-21D8-B74A-9DBE-E37430903F53}"/>
              </a:ext>
            </a:extLst>
          </p:cNvPr>
          <p:cNvCxnSpPr>
            <a:cxnSpLocks/>
          </p:cNvCxnSpPr>
          <p:nvPr/>
        </p:nvCxnSpPr>
        <p:spPr>
          <a:xfrm>
            <a:off x="6068565" y="2640532"/>
            <a:ext cx="0" cy="34057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0" name="TextBox 209">
            <a:extLst>
              <a:ext uri="{FF2B5EF4-FFF2-40B4-BE49-F238E27FC236}">
                <a16:creationId xmlns:a16="http://schemas.microsoft.com/office/drawing/2014/main" id="{BD9F3B66-2544-D548-93AC-6FF024E36993}"/>
              </a:ext>
            </a:extLst>
          </p:cNvPr>
          <p:cNvSpPr txBox="1"/>
          <p:nvPr/>
        </p:nvSpPr>
        <p:spPr>
          <a:xfrm>
            <a:off x="5343163" y="2633677"/>
            <a:ext cx="825594" cy="261610"/>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Length, in.</a:t>
            </a:r>
          </a:p>
        </p:txBody>
      </p:sp>
      <p:sp>
        <p:nvSpPr>
          <p:cNvPr id="211" name="TextBox 210">
            <a:extLst>
              <a:ext uri="{FF2B5EF4-FFF2-40B4-BE49-F238E27FC236}">
                <a16:creationId xmlns:a16="http://schemas.microsoft.com/office/drawing/2014/main" id="{C7C5059B-8D4F-4549-B376-319C480EAD21}"/>
              </a:ext>
            </a:extLst>
          </p:cNvPr>
          <p:cNvSpPr txBox="1"/>
          <p:nvPr/>
        </p:nvSpPr>
        <p:spPr>
          <a:xfrm>
            <a:off x="6107354" y="2595271"/>
            <a:ext cx="852676" cy="523220"/>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Internal force, </a:t>
            </a:r>
            <a:r>
              <a:rPr lang="en-US" sz="1400" dirty="0" err="1">
                <a:latin typeface="Times New Roman" panose="02020603050405020304" pitchFamily="18" charset="0"/>
                <a:cs typeface="Times New Roman" panose="02020603050405020304" pitchFamily="18" charset="0"/>
              </a:rPr>
              <a:t>lb</a:t>
            </a:r>
            <a:endParaRPr lang="en-US" sz="1400" dirty="0">
              <a:latin typeface="Times New Roman" panose="02020603050405020304" pitchFamily="18" charset="0"/>
              <a:cs typeface="Times New Roman" panose="02020603050405020304" pitchFamily="18" charset="0"/>
            </a:endParaRPr>
          </a:p>
        </p:txBody>
      </p:sp>
      <p:cxnSp>
        <p:nvCxnSpPr>
          <p:cNvPr id="212" name="Straight Connector 211">
            <a:extLst>
              <a:ext uri="{FF2B5EF4-FFF2-40B4-BE49-F238E27FC236}">
                <a16:creationId xmlns:a16="http://schemas.microsoft.com/office/drawing/2014/main" id="{B1196A8F-2167-AC42-AF79-66F8018B98E2}"/>
              </a:ext>
            </a:extLst>
          </p:cNvPr>
          <p:cNvCxnSpPr>
            <a:cxnSpLocks/>
          </p:cNvCxnSpPr>
          <p:nvPr/>
        </p:nvCxnSpPr>
        <p:spPr>
          <a:xfrm>
            <a:off x="5396837" y="2640532"/>
            <a:ext cx="0" cy="34057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3" name="TextBox 212">
            <a:extLst>
              <a:ext uri="{FF2B5EF4-FFF2-40B4-BE49-F238E27FC236}">
                <a16:creationId xmlns:a16="http://schemas.microsoft.com/office/drawing/2014/main" id="{70F46693-E251-D041-B7BC-C67B363A2670}"/>
              </a:ext>
            </a:extLst>
          </p:cNvPr>
          <p:cNvSpPr txBox="1"/>
          <p:nvPr/>
        </p:nvSpPr>
        <p:spPr>
          <a:xfrm>
            <a:off x="4639377" y="2697304"/>
            <a:ext cx="815410"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Member </a:t>
            </a:r>
          </a:p>
        </p:txBody>
      </p:sp>
      <p:sp>
        <p:nvSpPr>
          <p:cNvPr id="214" name="TextBox 213">
            <a:extLst>
              <a:ext uri="{FF2B5EF4-FFF2-40B4-BE49-F238E27FC236}">
                <a16:creationId xmlns:a16="http://schemas.microsoft.com/office/drawing/2014/main" id="{F98D3A63-6D44-3D43-904C-0847CACDB070}"/>
              </a:ext>
            </a:extLst>
          </p:cNvPr>
          <p:cNvSpPr txBox="1"/>
          <p:nvPr/>
        </p:nvSpPr>
        <p:spPr>
          <a:xfrm>
            <a:off x="4907166" y="3085863"/>
            <a:ext cx="401552"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9. </a:t>
            </a:r>
          </a:p>
        </p:txBody>
      </p:sp>
      <p:sp>
        <p:nvSpPr>
          <p:cNvPr id="215" name="TextBox 214">
            <a:extLst>
              <a:ext uri="{FF2B5EF4-FFF2-40B4-BE49-F238E27FC236}">
                <a16:creationId xmlns:a16="http://schemas.microsoft.com/office/drawing/2014/main" id="{44F34830-E70C-FD43-8A47-16DBA8EBC9A4}"/>
              </a:ext>
            </a:extLst>
          </p:cNvPr>
          <p:cNvSpPr txBox="1"/>
          <p:nvPr/>
        </p:nvSpPr>
        <p:spPr>
          <a:xfrm>
            <a:off x="4842531" y="3454021"/>
            <a:ext cx="499692"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10. </a:t>
            </a:r>
          </a:p>
        </p:txBody>
      </p:sp>
      <p:sp>
        <p:nvSpPr>
          <p:cNvPr id="216" name="TextBox 215">
            <a:extLst>
              <a:ext uri="{FF2B5EF4-FFF2-40B4-BE49-F238E27FC236}">
                <a16:creationId xmlns:a16="http://schemas.microsoft.com/office/drawing/2014/main" id="{4BC293E7-91E6-DA48-B211-5232B022B676}"/>
              </a:ext>
            </a:extLst>
          </p:cNvPr>
          <p:cNvSpPr txBox="1"/>
          <p:nvPr/>
        </p:nvSpPr>
        <p:spPr>
          <a:xfrm>
            <a:off x="4852319" y="3833356"/>
            <a:ext cx="465867"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11. </a:t>
            </a:r>
          </a:p>
        </p:txBody>
      </p:sp>
      <p:sp>
        <p:nvSpPr>
          <p:cNvPr id="217" name="TextBox 216">
            <a:extLst>
              <a:ext uri="{FF2B5EF4-FFF2-40B4-BE49-F238E27FC236}">
                <a16:creationId xmlns:a16="http://schemas.microsoft.com/office/drawing/2014/main" id="{5D624138-4AAE-5F4C-9048-2C308799BF03}"/>
              </a:ext>
            </a:extLst>
          </p:cNvPr>
          <p:cNvSpPr txBox="1"/>
          <p:nvPr/>
        </p:nvSpPr>
        <p:spPr>
          <a:xfrm>
            <a:off x="4852320" y="4212484"/>
            <a:ext cx="487888"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12. </a:t>
            </a:r>
          </a:p>
        </p:txBody>
      </p:sp>
      <p:cxnSp>
        <p:nvCxnSpPr>
          <p:cNvPr id="218" name="Straight Connector 217">
            <a:extLst>
              <a:ext uri="{FF2B5EF4-FFF2-40B4-BE49-F238E27FC236}">
                <a16:creationId xmlns:a16="http://schemas.microsoft.com/office/drawing/2014/main" id="{BDD047ED-5EF0-F94C-9AD7-A6D3152A560A}"/>
              </a:ext>
            </a:extLst>
          </p:cNvPr>
          <p:cNvCxnSpPr>
            <a:cxnSpLocks/>
          </p:cNvCxnSpPr>
          <p:nvPr/>
        </p:nvCxnSpPr>
        <p:spPr>
          <a:xfrm>
            <a:off x="4660801" y="3420614"/>
            <a:ext cx="405864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EEE1BFB0-D094-E643-A4A1-E09632EE2B14}"/>
              </a:ext>
            </a:extLst>
          </p:cNvPr>
          <p:cNvCxnSpPr>
            <a:cxnSpLocks/>
          </p:cNvCxnSpPr>
          <p:nvPr/>
        </p:nvCxnSpPr>
        <p:spPr>
          <a:xfrm>
            <a:off x="4668869" y="3810902"/>
            <a:ext cx="405057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94DF220C-8E02-AA46-A2A8-EEF02F19EFFB}"/>
              </a:ext>
            </a:extLst>
          </p:cNvPr>
          <p:cNvCxnSpPr>
            <a:cxnSpLocks/>
          </p:cNvCxnSpPr>
          <p:nvPr/>
        </p:nvCxnSpPr>
        <p:spPr>
          <a:xfrm>
            <a:off x="4657071" y="4191604"/>
            <a:ext cx="406237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0F869A2F-23CE-8A43-9769-9D5B4502240D}"/>
              </a:ext>
            </a:extLst>
          </p:cNvPr>
          <p:cNvCxnSpPr>
            <a:cxnSpLocks/>
          </p:cNvCxnSpPr>
          <p:nvPr/>
        </p:nvCxnSpPr>
        <p:spPr>
          <a:xfrm>
            <a:off x="6949049" y="2640532"/>
            <a:ext cx="0" cy="34057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805C1228-70B0-754C-A9A3-39EF00F54D68}"/>
              </a:ext>
            </a:extLst>
          </p:cNvPr>
          <p:cNvCxnSpPr>
            <a:cxnSpLocks/>
          </p:cNvCxnSpPr>
          <p:nvPr/>
        </p:nvCxnSpPr>
        <p:spPr>
          <a:xfrm>
            <a:off x="7768680" y="2640532"/>
            <a:ext cx="0" cy="34057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0" name="TextBox 229">
            <a:extLst>
              <a:ext uri="{FF2B5EF4-FFF2-40B4-BE49-F238E27FC236}">
                <a16:creationId xmlns:a16="http://schemas.microsoft.com/office/drawing/2014/main" id="{B29A4B05-00BD-2442-A284-BE733C04BC31}"/>
              </a:ext>
            </a:extLst>
          </p:cNvPr>
          <p:cNvSpPr txBox="1"/>
          <p:nvPr/>
        </p:nvSpPr>
        <p:spPr>
          <a:xfrm>
            <a:off x="7023167" y="2596033"/>
            <a:ext cx="695959" cy="523220"/>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Virtual   </a:t>
            </a:r>
          </a:p>
          <a:p>
            <a:r>
              <a:rPr lang="en-US" sz="1400" dirty="0">
                <a:latin typeface="Times New Roman" panose="02020603050405020304" pitchFamily="18" charset="0"/>
                <a:cs typeface="Times New Roman" panose="02020603050405020304" pitchFamily="18" charset="0"/>
              </a:rPr>
              <a:t> force </a:t>
            </a:r>
          </a:p>
        </p:txBody>
      </p:sp>
      <p:sp>
        <p:nvSpPr>
          <p:cNvPr id="244" name="TextBox 243">
            <a:extLst>
              <a:ext uri="{FF2B5EF4-FFF2-40B4-BE49-F238E27FC236}">
                <a16:creationId xmlns:a16="http://schemas.microsoft.com/office/drawing/2014/main" id="{050E428A-1BE4-E946-97A6-228341D1BF0D}"/>
              </a:ext>
            </a:extLst>
          </p:cNvPr>
          <p:cNvSpPr txBox="1"/>
          <p:nvPr/>
        </p:nvSpPr>
        <p:spPr>
          <a:xfrm>
            <a:off x="4843373" y="4570199"/>
            <a:ext cx="489767"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13. </a:t>
            </a:r>
          </a:p>
        </p:txBody>
      </p:sp>
      <p:sp>
        <p:nvSpPr>
          <p:cNvPr id="245" name="TextBox 244">
            <a:extLst>
              <a:ext uri="{FF2B5EF4-FFF2-40B4-BE49-F238E27FC236}">
                <a16:creationId xmlns:a16="http://schemas.microsoft.com/office/drawing/2014/main" id="{6C53C51B-9370-0F42-9D3D-21493029480D}"/>
              </a:ext>
            </a:extLst>
          </p:cNvPr>
          <p:cNvSpPr txBox="1"/>
          <p:nvPr/>
        </p:nvSpPr>
        <p:spPr>
          <a:xfrm>
            <a:off x="4847846" y="4932094"/>
            <a:ext cx="492361"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14. </a:t>
            </a:r>
          </a:p>
        </p:txBody>
      </p:sp>
      <p:sp>
        <p:nvSpPr>
          <p:cNvPr id="246" name="TextBox 245">
            <a:extLst>
              <a:ext uri="{FF2B5EF4-FFF2-40B4-BE49-F238E27FC236}">
                <a16:creationId xmlns:a16="http://schemas.microsoft.com/office/drawing/2014/main" id="{FF19444C-DA1B-6D48-8264-962084659419}"/>
              </a:ext>
            </a:extLst>
          </p:cNvPr>
          <p:cNvSpPr txBox="1"/>
          <p:nvPr/>
        </p:nvSpPr>
        <p:spPr>
          <a:xfrm>
            <a:off x="4852320" y="5311429"/>
            <a:ext cx="480820"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15. </a:t>
            </a:r>
          </a:p>
        </p:txBody>
      </p:sp>
      <p:sp>
        <p:nvSpPr>
          <p:cNvPr id="247" name="TextBox 246">
            <a:extLst>
              <a:ext uri="{FF2B5EF4-FFF2-40B4-BE49-F238E27FC236}">
                <a16:creationId xmlns:a16="http://schemas.microsoft.com/office/drawing/2014/main" id="{155F8D0B-62C0-6D49-941A-B63054949E37}"/>
              </a:ext>
            </a:extLst>
          </p:cNvPr>
          <p:cNvSpPr txBox="1"/>
          <p:nvPr/>
        </p:nvSpPr>
        <p:spPr>
          <a:xfrm>
            <a:off x="4852320" y="5690557"/>
            <a:ext cx="506052"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16. </a:t>
            </a:r>
          </a:p>
        </p:txBody>
      </p:sp>
      <p:cxnSp>
        <p:nvCxnSpPr>
          <p:cNvPr id="248" name="Straight Connector 247">
            <a:extLst>
              <a:ext uri="{FF2B5EF4-FFF2-40B4-BE49-F238E27FC236}">
                <a16:creationId xmlns:a16="http://schemas.microsoft.com/office/drawing/2014/main" id="{EBAE532B-A8A5-6048-BCB7-38DC36D0B2FD}"/>
              </a:ext>
            </a:extLst>
          </p:cNvPr>
          <p:cNvCxnSpPr>
            <a:cxnSpLocks/>
          </p:cNvCxnSpPr>
          <p:nvPr/>
        </p:nvCxnSpPr>
        <p:spPr>
          <a:xfrm>
            <a:off x="4660801" y="4911213"/>
            <a:ext cx="405864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53E0F665-DC1B-B345-9022-883D1AA3BC1C}"/>
              </a:ext>
            </a:extLst>
          </p:cNvPr>
          <p:cNvCxnSpPr>
            <a:cxnSpLocks/>
          </p:cNvCxnSpPr>
          <p:nvPr/>
        </p:nvCxnSpPr>
        <p:spPr>
          <a:xfrm>
            <a:off x="4668869" y="5288975"/>
            <a:ext cx="405057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a:extLst>
              <a:ext uri="{FF2B5EF4-FFF2-40B4-BE49-F238E27FC236}">
                <a16:creationId xmlns:a16="http://schemas.microsoft.com/office/drawing/2014/main" id="{9ABE071E-903E-1B4B-AB95-3598850AF291}"/>
              </a:ext>
            </a:extLst>
          </p:cNvPr>
          <p:cNvCxnSpPr>
            <a:cxnSpLocks/>
          </p:cNvCxnSpPr>
          <p:nvPr/>
        </p:nvCxnSpPr>
        <p:spPr>
          <a:xfrm>
            <a:off x="4657071" y="5669677"/>
            <a:ext cx="406237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D53FA297-8D15-BE41-BD6D-FE67FA9F20ED}"/>
              </a:ext>
            </a:extLst>
          </p:cNvPr>
          <p:cNvCxnSpPr>
            <a:cxnSpLocks/>
          </p:cNvCxnSpPr>
          <p:nvPr/>
        </p:nvCxnSpPr>
        <p:spPr>
          <a:xfrm>
            <a:off x="4657071" y="4561573"/>
            <a:ext cx="406237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3ACBEA68-8D9E-CE46-95C1-5F59206BCA85}"/>
              </a:ext>
            </a:extLst>
          </p:cNvPr>
          <p:cNvSpPr/>
          <p:nvPr/>
        </p:nvSpPr>
        <p:spPr>
          <a:xfrm>
            <a:off x="3677751" y="6176755"/>
            <a:ext cx="4097771" cy="37658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6" name="TextBox 315">
            <a:extLst>
              <a:ext uri="{FF2B5EF4-FFF2-40B4-BE49-F238E27FC236}">
                <a16:creationId xmlns:a16="http://schemas.microsoft.com/office/drawing/2014/main" id="{BC845F4E-B067-CF4C-8232-8808E7713F79}"/>
              </a:ext>
            </a:extLst>
          </p:cNvPr>
          <p:cNvSpPr txBox="1"/>
          <p:nvPr/>
        </p:nvSpPr>
        <p:spPr>
          <a:xfrm>
            <a:off x="5909267" y="6164564"/>
            <a:ext cx="650621"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a:t>
            </a:r>
            <a:r>
              <a:rPr lang="en-US" baseline="-25000" dirty="0">
                <a:latin typeface="Arial" panose="020B0604020202020204" pitchFamily="34" charset="0"/>
                <a:cs typeface="Arial" panose="020B0604020202020204" pitchFamily="34" charset="0"/>
              </a:rPr>
              <a:t>1-16</a:t>
            </a:r>
            <a:endParaRPr lang="en-US" dirty="0">
              <a:latin typeface="Arial" panose="020B0604020202020204" pitchFamily="34" charset="0"/>
              <a:cs typeface="Arial" panose="020B0604020202020204" pitchFamily="34" charset="0"/>
            </a:endParaRPr>
          </a:p>
        </p:txBody>
      </p:sp>
      <p:cxnSp>
        <p:nvCxnSpPr>
          <p:cNvPr id="317" name="Straight Connector 316">
            <a:extLst>
              <a:ext uri="{FF2B5EF4-FFF2-40B4-BE49-F238E27FC236}">
                <a16:creationId xmlns:a16="http://schemas.microsoft.com/office/drawing/2014/main" id="{F2C484C4-E379-0546-9694-D684213468D0}"/>
              </a:ext>
            </a:extLst>
          </p:cNvPr>
          <p:cNvCxnSpPr>
            <a:cxnSpLocks/>
          </p:cNvCxnSpPr>
          <p:nvPr/>
        </p:nvCxnSpPr>
        <p:spPr>
          <a:xfrm>
            <a:off x="5365650" y="6180302"/>
            <a:ext cx="0" cy="3808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8" name="Straight Connector 317">
            <a:extLst>
              <a:ext uri="{FF2B5EF4-FFF2-40B4-BE49-F238E27FC236}">
                <a16:creationId xmlns:a16="http://schemas.microsoft.com/office/drawing/2014/main" id="{5BFF4F4A-AF8F-C042-B8E1-B325EDDF9F1D}"/>
              </a:ext>
            </a:extLst>
          </p:cNvPr>
          <p:cNvCxnSpPr>
            <a:cxnSpLocks/>
          </p:cNvCxnSpPr>
          <p:nvPr/>
        </p:nvCxnSpPr>
        <p:spPr>
          <a:xfrm>
            <a:off x="5400824" y="6173569"/>
            <a:ext cx="0" cy="3797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19" name="TextBox 318">
            <a:extLst>
              <a:ext uri="{FF2B5EF4-FFF2-40B4-BE49-F238E27FC236}">
                <a16:creationId xmlns:a16="http://schemas.microsoft.com/office/drawing/2014/main" id="{A2533B38-6D58-AF49-A27C-FAF289E49A07}"/>
              </a:ext>
            </a:extLst>
          </p:cNvPr>
          <p:cNvSpPr txBox="1"/>
          <p:nvPr/>
        </p:nvSpPr>
        <p:spPr>
          <a:xfrm>
            <a:off x="5428534" y="6186317"/>
            <a:ext cx="479722"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Y</a:t>
            </a:r>
            <a:r>
              <a:rPr lang="en-US" baseline="-25000" dirty="0">
                <a:latin typeface="Times New Roman" panose="02020603050405020304" pitchFamily="18" charset="0"/>
                <a:ea typeface="Cambria Math" panose="02040503050406030204" pitchFamily="18" charset="0"/>
                <a:cs typeface="Times New Roman" panose="02020603050405020304" pitchFamily="18" charset="0"/>
              </a:rPr>
              <a:t>2</a:t>
            </a:r>
            <a:r>
              <a:rPr lang="en-US" dirty="0">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320" name="TextBox 319">
            <a:extLst>
              <a:ext uri="{FF2B5EF4-FFF2-40B4-BE49-F238E27FC236}">
                <a16:creationId xmlns:a16="http://schemas.microsoft.com/office/drawing/2014/main" id="{62629831-0C08-4541-8B19-919C25EB83CC}"/>
              </a:ext>
            </a:extLst>
          </p:cNvPr>
          <p:cNvSpPr txBox="1"/>
          <p:nvPr/>
        </p:nvSpPr>
        <p:spPr>
          <a:xfrm>
            <a:off x="6710943" y="6191794"/>
            <a:ext cx="417743"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2</a:t>
            </a:r>
          </a:p>
        </p:txBody>
      </p:sp>
      <mc:AlternateContent xmlns:mc="http://schemas.openxmlformats.org/markup-compatibility/2006" xmlns:a14="http://schemas.microsoft.com/office/drawing/2010/main">
        <mc:Choice Requires="a14">
          <p:sp>
            <p:nvSpPr>
              <p:cNvPr id="321" name="TextBox 320">
                <a:extLst>
                  <a:ext uri="{FF2B5EF4-FFF2-40B4-BE49-F238E27FC236}">
                    <a16:creationId xmlns:a16="http://schemas.microsoft.com/office/drawing/2014/main" id="{89B8040F-F2F8-A648-8BBD-BAA7029E3699}"/>
                  </a:ext>
                </a:extLst>
              </p:cNvPr>
              <p:cNvSpPr txBox="1"/>
              <p:nvPr/>
            </p:nvSpPr>
            <p:spPr>
              <a:xfrm>
                <a:off x="7033832" y="6207464"/>
                <a:ext cx="741698"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mtClean="0">
                          <a:latin typeface="Cambria Math" panose="02040503050406030204" pitchFamily="18" charset="0"/>
                        </a:rPr>
                        <m:t>4</m:t>
                      </m:r>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Times New Roman" panose="02020603050405020304" pitchFamily="18" charset="0"/>
                  <a:cs typeface="Times New Roman" panose="02020603050405020304" pitchFamily="18" charset="0"/>
                </a:endParaRPr>
              </a:p>
            </p:txBody>
          </p:sp>
        </mc:Choice>
        <mc:Fallback xmlns="">
          <p:sp>
            <p:nvSpPr>
              <p:cNvPr id="321" name="TextBox 320">
                <a:extLst>
                  <a:ext uri="{FF2B5EF4-FFF2-40B4-BE49-F238E27FC236}">
                    <a16:creationId xmlns:a16="http://schemas.microsoft.com/office/drawing/2014/main" id="{89B8040F-F2F8-A648-8BBD-BAA7029E3699}"/>
                  </a:ext>
                </a:extLst>
              </p:cNvPr>
              <p:cNvSpPr txBox="1">
                <a:spLocks noRot="1" noChangeAspect="1" noMove="1" noResize="1" noEditPoints="1" noAdjustHandles="1" noChangeArrowheads="1" noChangeShapeType="1" noTextEdit="1"/>
              </p:cNvSpPr>
              <p:nvPr/>
            </p:nvSpPr>
            <p:spPr>
              <a:xfrm>
                <a:off x="7033832" y="6207464"/>
                <a:ext cx="741698" cy="309637"/>
              </a:xfrm>
              <a:prstGeom prst="rect">
                <a:avLst/>
              </a:prstGeom>
              <a:blipFill>
                <a:blip r:embed="rId2"/>
                <a:stretch>
                  <a:fillRect b="-8000"/>
                </a:stretch>
              </a:blipFill>
            </p:spPr>
            <p:txBody>
              <a:bodyPr/>
              <a:lstStyle/>
              <a:p>
                <a:r>
                  <a:rPr lang="en-US">
                    <a:noFill/>
                  </a:rPr>
                  <a:t> </a:t>
                </a:r>
              </a:p>
            </p:txBody>
          </p:sp>
        </mc:Fallback>
      </mc:AlternateContent>
      <p:sp>
        <p:nvSpPr>
          <p:cNvPr id="322" name="TextBox 321">
            <a:extLst>
              <a:ext uri="{FF2B5EF4-FFF2-40B4-BE49-F238E27FC236}">
                <a16:creationId xmlns:a16="http://schemas.microsoft.com/office/drawing/2014/main" id="{79B68D7D-BF4F-7A4A-9C67-C3C9241FD587}"/>
              </a:ext>
            </a:extLst>
          </p:cNvPr>
          <p:cNvSpPr txBox="1"/>
          <p:nvPr/>
        </p:nvSpPr>
        <p:spPr>
          <a:xfrm>
            <a:off x="6861189" y="6226120"/>
            <a:ext cx="356801" cy="307777"/>
          </a:xfrm>
          <a:prstGeom prst="rect">
            <a:avLst/>
          </a:prstGeom>
          <a:noFill/>
        </p:spPr>
        <p:txBody>
          <a:bodyPr wrap="square" rtlCol="0">
            <a:spAutoFit/>
          </a:bodyPr>
          <a:lstStyle/>
          <a:p>
            <a:r>
              <a:rPr lang="en-US" sz="1400" dirty="0">
                <a:latin typeface="Cambria Math" panose="02040503050406030204" pitchFamily="18" charset="0"/>
                <a:ea typeface="Cambria Math" panose="02040503050406030204" pitchFamily="18" charset="0"/>
                <a:cs typeface="Times New Roman" panose="02020603050405020304" pitchFamily="18" charset="0"/>
              </a:rPr>
              <a:t> +</a:t>
            </a:r>
          </a:p>
        </p:txBody>
      </p:sp>
      <p:sp>
        <p:nvSpPr>
          <p:cNvPr id="328" name="TextBox 327">
            <a:extLst>
              <a:ext uri="{FF2B5EF4-FFF2-40B4-BE49-F238E27FC236}">
                <a16:creationId xmlns:a16="http://schemas.microsoft.com/office/drawing/2014/main" id="{379EBD20-A07B-B247-AA16-8E63C2C414F5}"/>
              </a:ext>
            </a:extLst>
          </p:cNvPr>
          <p:cNvSpPr txBox="1"/>
          <p:nvPr/>
        </p:nvSpPr>
        <p:spPr>
          <a:xfrm>
            <a:off x="6472607" y="6184334"/>
            <a:ext cx="320816" cy="369332"/>
          </a:xfrm>
          <a:prstGeom prst="rect">
            <a:avLst/>
          </a:prstGeom>
          <a:noFill/>
        </p:spPr>
        <p:txBody>
          <a:bodyPr wrap="square" rtlCol="0">
            <a:spAutoFit/>
          </a:bodyPr>
          <a:lstStyle/>
          <a:p>
            <a:r>
              <a:rPr lang="en-US" dirty="0">
                <a:latin typeface="Arial" panose="020B0604020202020204" pitchFamily="34" charset="0"/>
                <a:ea typeface="Cambria Math" panose="02040503050406030204" pitchFamily="18" charset="0"/>
                <a:cs typeface="Arial" panose="020B0604020202020204" pitchFamily="34" charset="0"/>
              </a:rPr>
              <a:t>=</a:t>
            </a:r>
          </a:p>
        </p:txBody>
      </p:sp>
      <p:sp>
        <p:nvSpPr>
          <p:cNvPr id="329" name="TextBox 328">
            <a:extLst>
              <a:ext uri="{FF2B5EF4-FFF2-40B4-BE49-F238E27FC236}">
                <a16:creationId xmlns:a16="http://schemas.microsoft.com/office/drawing/2014/main" id="{2C0510E2-97E6-5343-9975-0FF0C48B6AE5}"/>
              </a:ext>
            </a:extLst>
          </p:cNvPr>
          <p:cNvSpPr txBox="1"/>
          <p:nvPr/>
        </p:nvSpPr>
        <p:spPr>
          <a:xfrm>
            <a:off x="5727064" y="6189717"/>
            <a:ext cx="320816" cy="369332"/>
          </a:xfrm>
          <a:prstGeom prst="rect">
            <a:avLst/>
          </a:prstGeom>
          <a:noFill/>
        </p:spPr>
        <p:txBody>
          <a:bodyPr wrap="square" rtlCol="0">
            <a:spAutoFit/>
          </a:bodyPr>
          <a:lstStyle/>
          <a:p>
            <a:r>
              <a:rPr lang="en-US" dirty="0">
                <a:latin typeface="Arial" panose="020B0604020202020204" pitchFamily="34" charset="0"/>
                <a:ea typeface="Cambria Math" panose="02040503050406030204" pitchFamily="18" charset="0"/>
                <a:cs typeface="Arial" panose="020B0604020202020204" pitchFamily="34" charset="0"/>
              </a:rPr>
              <a:t>=</a:t>
            </a:r>
          </a:p>
        </p:txBody>
      </p:sp>
      <p:sp>
        <p:nvSpPr>
          <p:cNvPr id="330" name="TextBox 329">
            <a:extLst>
              <a:ext uri="{FF2B5EF4-FFF2-40B4-BE49-F238E27FC236}">
                <a16:creationId xmlns:a16="http://schemas.microsoft.com/office/drawing/2014/main" id="{130B81EA-98AD-3F47-9CC5-A6466B34978C}"/>
              </a:ext>
            </a:extLst>
          </p:cNvPr>
          <p:cNvSpPr txBox="1"/>
          <p:nvPr/>
        </p:nvSpPr>
        <p:spPr>
          <a:xfrm>
            <a:off x="3727432" y="6202962"/>
            <a:ext cx="1668614"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Displacement, in.</a:t>
            </a:r>
          </a:p>
        </p:txBody>
      </p:sp>
      <p:sp>
        <p:nvSpPr>
          <p:cNvPr id="331" name="TextBox 330">
            <a:extLst>
              <a:ext uri="{FF2B5EF4-FFF2-40B4-BE49-F238E27FC236}">
                <a16:creationId xmlns:a16="http://schemas.microsoft.com/office/drawing/2014/main" id="{ED60C56B-6A75-9C43-857C-E46DA2E88413}"/>
              </a:ext>
            </a:extLst>
          </p:cNvPr>
          <p:cNvSpPr txBox="1"/>
          <p:nvPr/>
        </p:nvSpPr>
        <p:spPr>
          <a:xfrm>
            <a:off x="3533002" y="2632066"/>
            <a:ext cx="1023415" cy="430887"/>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Displacement, </a:t>
            </a:r>
          </a:p>
          <a:p>
            <a:r>
              <a:rPr lang="en-US" sz="1100" dirty="0">
                <a:latin typeface="Times New Roman" panose="02020603050405020304" pitchFamily="18" charset="0"/>
                <a:cs typeface="Times New Roman" panose="02020603050405020304" pitchFamily="18" charset="0"/>
              </a:rPr>
              <a:t>          in.</a:t>
            </a:r>
          </a:p>
        </p:txBody>
      </p:sp>
      <p:cxnSp>
        <p:nvCxnSpPr>
          <p:cNvPr id="399" name="Straight Connector 398">
            <a:extLst>
              <a:ext uri="{FF2B5EF4-FFF2-40B4-BE49-F238E27FC236}">
                <a16:creationId xmlns:a16="http://schemas.microsoft.com/office/drawing/2014/main" id="{173DFF4E-5D95-3A48-A73C-63FCF99368E0}"/>
              </a:ext>
            </a:extLst>
          </p:cNvPr>
          <p:cNvCxnSpPr>
            <a:cxnSpLocks/>
          </p:cNvCxnSpPr>
          <p:nvPr/>
        </p:nvCxnSpPr>
        <p:spPr>
          <a:xfrm>
            <a:off x="1223859" y="2872952"/>
            <a:ext cx="51187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00" name="TextBox 399">
            <a:extLst>
              <a:ext uri="{FF2B5EF4-FFF2-40B4-BE49-F238E27FC236}">
                <a16:creationId xmlns:a16="http://schemas.microsoft.com/office/drawing/2014/main" id="{1D02947B-4532-2E41-BB71-B22690164B7E}"/>
              </a:ext>
            </a:extLst>
          </p:cNvPr>
          <p:cNvSpPr txBox="1"/>
          <p:nvPr/>
        </p:nvSpPr>
        <p:spPr>
          <a:xfrm>
            <a:off x="1317373" y="2773302"/>
            <a:ext cx="555948" cy="338554"/>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EA</a:t>
            </a:r>
            <a:r>
              <a:rPr lang="en-US" sz="1600" dirty="0">
                <a:latin typeface="Times New Roman" panose="02020603050405020304" pitchFamily="18" charset="0"/>
                <a:cs typeface="Times New Roman" panose="02020603050405020304" pitchFamily="18" charset="0"/>
              </a:rPr>
              <a:t> </a:t>
            </a:r>
          </a:p>
        </p:txBody>
      </p:sp>
      <p:cxnSp>
        <p:nvCxnSpPr>
          <p:cNvPr id="401" name="Straight Connector 400">
            <a:extLst>
              <a:ext uri="{FF2B5EF4-FFF2-40B4-BE49-F238E27FC236}">
                <a16:creationId xmlns:a16="http://schemas.microsoft.com/office/drawing/2014/main" id="{7897B14F-73C4-284F-8238-20632029C7CD}"/>
              </a:ext>
            </a:extLst>
          </p:cNvPr>
          <p:cNvCxnSpPr>
            <a:cxnSpLocks/>
          </p:cNvCxnSpPr>
          <p:nvPr/>
        </p:nvCxnSpPr>
        <p:spPr>
          <a:xfrm>
            <a:off x="5478678" y="2868762"/>
            <a:ext cx="51187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02" name="TextBox 401">
            <a:extLst>
              <a:ext uri="{FF2B5EF4-FFF2-40B4-BE49-F238E27FC236}">
                <a16:creationId xmlns:a16="http://schemas.microsoft.com/office/drawing/2014/main" id="{511FAD41-3AC4-9B4B-8580-312B344A4FD4}"/>
              </a:ext>
            </a:extLst>
          </p:cNvPr>
          <p:cNvSpPr txBox="1"/>
          <p:nvPr/>
        </p:nvSpPr>
        <p:spPr>
          <a:xfrm>
            <a:off x="5572192" y="2769112"/>
            <a:ext cx="555948" cy="338554"/>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EA</a:t>
            </a:r>
            <a:r>
              <a:rPr lang="en-US" sz="1600" dirty="0">
                <a:latin typeface="Times New Roman" panose="02020603050405020304" pitchFamily="18" charset="0"/>
                <a:cs typeface="Times New Roman" panose="02020603050405020304" pitchFamily="18" charset="0"/>
              </a:rPr>
              <a:t> </a:t>
            </a:r>
          </a:p>
        </p:txBody>
      </p:sp>
      <p:sp>
        <p:nvSpPr>
          <p:cNvPr id="477" name="TextBox 476">
            <a:extLst>
              <a:ext uri="{FF2B5EF4-FFF2-40B4-BE49-F238E27FC236}">
                <a16:creationId xmlns:a16="http://schemas.microsoft.com/office/drawing/2014/main" id="{6A5469A3-E6B6-A540-A1BB-8828990D2989}"/>
              </a:ext>
            </a:extLst>
          </p:cNvPr>
          <p:cNvSpPr txBox="1"/>
          <p:nvPr/>
        </p:nvSpPr>
        <p:spPr>
          <a:xfrm>
            <a:off x="2515263" y="999307"/>
            <a:ext cx="570049" cy="307777"/>
          </a:xfrm>
          <a:prstGeom prst="rect">
            <a:avLst/>
          </a:prstGeom>
          <a:noFill/>
        </p:spPr>
        <p:txBody>
          <a:bodyPr wrap="square" rtlCol="0">
            <a:spAutoFit/>
          </a:bodyPr>
          <a:lstStyle/>
          <a:p>
            <a:r>
              <a:rPr lang="en-US" sz="1400"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 .5 </a:t>
            </a:r>
            <a:r>
              <a:rPr lang="en-US" sz="1400" dirty="0" err="1">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lb</a:t>
            </a:r>
            <a:r>
              <a:rPr lang="en-US" sz="1400"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478" name="TextBox 477">
            <a:extLst>
              <a:ext uri="{FF2B5EF4-FFF2-40B4-BE49-F238E27FC236}">
                <a16:creationId xmlns:a16="http://schemas.microsoft.com/office/drawing/2014/main" id="{867C5599-09D5-4C4B-A7E7-49EDC11FF96D}"/>
              </a:ext>
            </a:extLst>
          </p:cNvPr>
          <p:cNvSpPr txBox="1"/>
          <p:nvPr/>
        </p:nvSpPr>
        <p:spPr>
          <a:xfrm>
            <a:off x="2518007" y="1922263"/>
            <a:ext cx="603182" cy="307777"/>
          </a:xfrm>
          <a:prstGeom prst="rect">
            <a:avLst/>
          </a:prstGeom>
          <a:noFill/>
        </p:spPr>
        <p:txBody>
          <a:bodyPr wrap="square" rtlCol="0">
            <a:spAutoFit/>
          </a:bodyPr>
          <a:lstStyle/>
          <a:p>
            <a:r>
              <a:rPr lang="en-US" sz="1400"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 .5 </a:t>
            </a:r>
            <a:r>
              <a:rPr lang="en-US" sz="1400" dirty="0" err="1">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lb</a:t>
            </a:r>
            <a:r>
              <a:rPr lang="en-US" sz="1400"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479" name="TextBox 478">
            <a:extLst>
              <a:ext uri="{FF2B5EF4-FFF2-40B4-BE49-F238E27FC236}">
                <a16:creationId xmlns:a16="http://schemas.microsoft.com/office/drawing/2014/main" id="{30E54A9D-74E8-704A-9118-46878E26998A}"/>
              </a:ext>
            </a:extLst>
          </p:cNvPr>
          <p:cNvSpPr txBox="1"/>
          <p:nvPr/>
        </p:nvSpPr>
        <p:spPr>
          <a:xfrm>
            <a:off x="1895339" y="1315954"/>
            <a:ext cx="1226170" cy="307777"/>
          </a:xfrm>
          <a:prstGeom prst="rect">
            <a:avLst/>
          </a:prstGeom>
          <a:noFill/>
        </p:spPr>
        <p:txBody>
          <a:bodyPr wrap="square" rtlCol="0">
            <a:spAutoFit/>
          </a:bodyPr>
          <a:lstStyle/>
          <a:p>
            <a:r>
              <a:rPr lang="en-US" sz="1400"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External force </a:t>
            </a:r>
          </a:p>
        </p:txBody>
      </p:sp>
      <p:sp>
        <p:nvSpPr>
          <p:cNvPr id="480" name="TextBox 479">
            <a:extLst>
              <a:ext uri="{FF2B5EF4-FFF2-40B4-BE49-F238E27FC236}">
                <a16:creationId xmlns:a16="http://schemas.microsoft.com/office/drawing/2014/main" id="{66C6C0E1-1AC6-9A4E-B435-50F085E9E151}"/>
              </a:ext>
            </a:extLst>
          </p:cNvPr>
          <p:cNvSpPr txBox="1"/>
          <p:nvPr/>
        </p:nvSpPr>
        <p:spPr>
          <a:xfrm>
            <a:off x="1901057" y="1671229"/>
            <a:ext cx="1220451" cy="307777"/>
          </a:xfrm>
          <a:prstGeom prst="rect">
            <a:avLst/>
          </a:prstGeom>
          <a:noFill/>
        </p:spPr>
        <p:txBody>
          <a:bodyPr wrap="square" rtlCol="0">
            <a:spAutoFit/>
          </a:bodyPr>
          <a:lstStyle/>
          <a:p>
            <a:r>
              <a:rPr lang="en-US" sz="1400"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External force </a:t>
            </a:r>
          </a:p>
        </p:txBody>
      </p:sp>
      <p:cxnSp>
        <p:nvCxnSpPr>
          <p:cNvPr id="481" name="Straight Arrow Connector 480">
            <a:extLst>
              <a:ext uri="{FF2B5EF4-FFF2-40B4-BE49-F238E27FC236}">
                <a16:creationId xmlns:a16="http://schemas.microsoft.com/office/drawing/2014/main" id="{E90E8A74-6662-C047-A23D-B4F7A2517989}"/>
              </a:ext>
            </a:extLst>
          </p:cNvPr>
          <p:cNvCxnSpPr>
            <a:cxnSpLocks/>
          </p:cNvCxnSpPr>
          <p:nvPr/>
        </p:nvCxnSpPr>
        <p:spPr>
          <a:xfrm flipV="1">
            <a:off x="3134345" y="1021193"/>
            <a:ext cx="0" cy="194154"/>
          </a:xfrm>
          <a:prstGeom prst="straightConnector1">
            <a:avLst/>
          </a:prstGeom>
          <a:ln w="127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482" name="Straight Arrow Connector 481">
            <a:extLst>
              <a:ext uri="{FF2B5EF4-FFF2-40B4-BE49-F238E27FC236}">
                <a16:creationId xmlns:a16="http://schemas.microsoft.com/office/drawing/2014/main" id="{577913D3-679D-544E-A57E-6E31FD115BC5}"/>
              </a:ext>
            </a:extLst>
          </p:cNvPr>
          <p:cNvCxnSpPr>
            <a:cxnSpLocks/>
          </p:cNvCxnSpPr>
          <p:nvPr/>
        </p:nvCxnSpPr>
        <p:spPr>
          <a:xfrm>
            <a:off x="3121189" y="2087451"/>
            <a:ext cx="0" cy="189977"/>
          </a:xfrm>
          <a:prstGeom prst="straightConnector1">
            <a:avLst/>
          </a:prstGeom>
          <a:ln w="12700">
            <a:solidFill>
              <a:srgbClr val="FF0000"/>
            </a:solidFill>
            <a:headEnd w="lg" len="med"/>
            <a:tailEnd type="triangle" w="lg" len="med"/>
          </a:ln>
        </p:spPr>
        <p:style>
          <a:lnRef idx="1">
            <a:schemeClr val="accent1"/>
          </a:lnRef>
          <a:fillRef idx="0">
            <a:schemeClr val="accent1"/>
          </a:fillRef>
          <a:effectRef idx="0">
            <a:schemeClr val="accent1"/>
          </a:effectRef>
          <a:fontRef idx="minor">
            <a:schemeClr val="tx1"/>
          </a:fontRef>
        </p:style>
      </p:cxnSp>
      <p:sp>
        <p:nvSpPr>
          <p:cNvPr id="287" name="TextBox 286">
            <a:extLst>
              <a:ext uri="{FF2B5EF4-FFF2-40B4-BE49-F238E27FC236}">
                <a16:creationId xmlns:a16="http://schemas.microsoft.com/office/drawing/2014/main" id="{7FBD6E07-806F-0944-85D3-D537ECA3F60C}"/>
              </a:ext>
            </a:extLst>
          </p:cNvPr>
          <p:cNvSpPr txBox="1"/>
          <p:nvPr/>
        </p:nvSpPr>
        <p:spPr>
          <a:xfrm>
            <a:off x="1323527" y="4581704"/>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288" name="TextBox 287">
            <a:extLst>
              <a:ext uri="{FF2B5EF4-FFF2-40B4-BE49-F238E27FC236}">
                <a16:creationId xmlns:a16="http://schemas.microsoft.com/office/drawing/2014/main" id="{6A8330A6-B424-5945-A9F2-499327843B47}"/>
              </a:ext>
            </a:extLst>
          </p:cNvPr>
          <p:cNvSpPr txBox="1"/>
          <p:nvPr/>
        </p:nvSpPr>
        <p:spPr>
          <a:xfrm>
            <a:off x="1330858" y="4924716"/>
            <a:ext cx="40717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 </a:t>
            </a:r>
          </a:p>
        </p:txBody>
      </p:sp>
      <mc:AlternateContent xmlns:mc="http://schemas.openxmlformats.org/markup-compatibility/2006" xmlns:a14="http://schemas.microsoft.com/office/drawing/2010/main">
        <mc:Choice Requires="a14">
          <p:sp>
            <p:nvSpPr>
              <p:cNvPr id="289" name="TextBox 288">
                <a:extLst>
                  <a:ext uri="{FF2B5EF4-FFF2-40B4-BE49-F238E27FC236}">
                    <a16:creationId xmlns:a16="http://schemas.microsoft.com/office/drawing/2014/main" id="{2612ECA7-A738-854E-A9A1-84BB7B1A98B1}"/>
                  </a:ext>
                </a:extLst>
              </p:cNvPr>
              <p:cNvSpPr txBox="1"/>
              <p:nvPr/>
            </p:nvSpPr>
            <p:spPr>
              <a:xfrm>
                <a:off x="1150991" y="3875664"/>
                <a:ext cx="646359"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solidFill>
                                <a:srgbClr val="00B050"/>
                              </a:solidFill>
                              <a:latin typeface="Cambria Math" panose="02040503050406030204" pitchFamily="18" charset="0"/>
                            </a:rPr>
                          </m:ctrlPr>
                        </m:radPr>
                        <m:deg/>
                        <m:e>
                          <m:r>
                            <a:rPr lang="en-US" sz="1600" b="0" i="0" smtClean="0">
                              <a:solidFill>
                                <a:srgbClr val="00B050"/>
                              </a:solidFill>
                              <a:latin typeface="Cambria Math" panose="02040503050406030204" pitchFamily="18" charset="0"/>
                            </a:rPr>
                            <m:t>2</m:t>
                          </m:r>
                        </m:e>
                      </m:rad>
                    </m:oMath>
                  </m:oMathPara>
                </a14:m>
                <a:endParaRPr lang="en-US" sz="1600" dirty="0">
                  <a:latin typeface="Arial" panose="020B0604020202020204" pitchFamily="34" charset="0"/>
                  <a:cs typeface="Arial" panose="020B0604020202020204" pitchFamily="34" charset="0"/>
                </a:endParaRPr>
              </a:p>
            </p:txBody>
          </p:sp>
        </mc:Choice>
        <mc:Fallback xmlns="">
          <p:sp>
            <p:nvSpPr>
              <p:cNvPr id="289" name="TextBox 288">
                <a:extLst>
                  <a:ext uri="{FF2B5EF4-FFF2-40B4-BE49-F238E27FC236}">
                    <a16:creationId xmlns:a16="http://schemas.microsoft.com/office/drawing/2014/main" id="{2612ECA7-A738-854E-A9A1-84BB7B1A98B1}"/>
                  </a:ext>
                </a:extLst>
              </p:cNvPr>
              <p:cNvSpPr txBox="1">
                <a:spLocks noRot="1" noChangeAspect="1" noMove="1" noResize="1" noEditPoints="1" noAdjustHandles="1" noChangeArrowheads="1" noChangeShapeType="1" noTextEdit="1"/>
              </p:cNvSpPr>
              <p:nvPr/>
            </p:nvSpPr>
            <p:spPr>
              <a:xfrm>
                <a:off x="1150991" y="3875664"/>
                <a:ext cx="646359" cy="275268"/>
              </a:xfrm>
              <a:prstGeom prst="rect">
                <a:avLst/>
              </a:prstGeom>
              <a:blipFill>
                <a:blip r:embed="rId3"/>
                <a:stretch>
                  <a:fillRect b="-43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0" name="TextBox 289">
                <a:extLst>
                  <a:ext uri="{FF2B5EF4-FFF2-40B4-BE49-F238E27FC236}">
                    <a16:creationId xmlns:a16="http://schemas.microsoft.com/office/drawing/2014/main" id="{2F976758-5D0C-C14A-92D6-0CD3AA5F3EDE}"/>
                  </a:ext>
                </a:extLst>
              </p:cNvPr>
              <p:cNvSpPr txBox="1"/>
              <p:nvPr/>
            </p:nvSpPr>
            <p:spPr>
              <a:xfrm>
                <a:off x="1129826" y="4244437"/>
                <a:ext cx="646359"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solidFill>
                                <a:srgbClr val="0070C0"/>
                              </a:solidFill>
                              <a:latin typeface="Cambria Math" panose="02040503050406030204" pitchFamily="18" charset="0"/>
                            </a:rPr>
                          </m:ctrlPr>
                        </m:radPr>
                        <m:deg/>
                        <m:e>
                          <m:r>
                            <a:rPr lang="en-US" sz="1600" b="0" i="0" smtClean="0">
                              <a:solidFill>
                                <a:srgbClr val="0070C0"/>
                              </a:solidFill>
                              <a:latin typeface="Cambria Math" panose="02040503050406030204" pitchFamily="18" charset="0"/>
                            </a:rPr>
                            <m:t>2</m:t>
                          </m:r>
                        </m:e>
                      </m:rad>
                    </m:oMath>
                  </m:oMathPara>
                </a14:m>
                <a:endParaRPr lang="en-US" sz="1600" dirty="0">
                  <a:solidFill>
                    <a:srgbClr val="0070C0"/>
                  </a:solidFill>
                  <a:latin typeface="Arial" panose="020B0604020202020204" pitchFamily="34" charset="0"/>
                  <a:cs typeface="Arial" panose="020B0604020202020204" pitchFamily="34" charset="0"/>
                </a:endParaRPr>
              </a:p>
            </p:txBody>
          </p:sp>
        </mc:Choice>
        <mc:Fallback xmlns="">
          <p:sp>
            <p:nvSpPr>
              <p:cNvPr id="290" name="TextBox 289">
                <a:extLst>
                  <a:ext uri="{FF2B5EF4-FFF2-40B4-BE49-F238E27FC236}">
                    <a16:creationId xmlns:a16="http://schemas.microsoft.com/office/drawing/2014/main" id="{2F976758-5D0C-C14A-92D6-0CD3AA5F3EDE}"/>
                  </a:ext>
                </a:extLst>
              </p:cNvPr>
              <p:cNvSpPr txBox="1">
                <a:spLocks noRot="1" noChangeAspect="1" noMove="1" noResize="1" noEditPoints="1" noAdjustHandles="1" noChangeArrowheads="1" noChangeShapeType="1" noTextEdit="1"/>
              </p:cNvSpPr>
              <p:nvPr/>
            </p:nvSpPr>
            <p:spPr>
              <a:xfrm>
                <a:off x="1129826" y="4244437"/>
                <a:ext cx="646359" cy="275268"/>
              </a:xfrm>
              <a:prstGeom prst="rect">
                <a:avLst/>
              </a:prstGeom>
              <a:blipFill>
                <a:blip r:embed="rId4"/>
                <a:stretch>
                  <a:fillRect b="-86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1" name="TextBox 290">
                <a:extLst>
                  <a:ext uri="{FF2B5EF4-FFF2-40B4-BE49-F238E27FC236}">
                    <a16:creationId xmlns:a16="http://schemas.microsoft.com/office/drawing/2014/main" id="{B51F4B8A-60B8-9142-BB58-23F7E5684604}"/>
                  </a:ext>
                </a:extLst>
              </p:cNvPr>
              <p:cNvSpPr txBox="1"/>
              <p:nvPr/>
            </p:nvSpPr>
            <p:spPr>
              <a:xfrm>
                <a:off x="1137269" y="5340896"/>
                <a:ext cx="646359"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solidFill>
                                <a:srgbClr val="00B050"/>
                              </a:solidFill>
                              <a:latin typeface="Cambria Math" panose="02040503050406030204" pitchFamily="18" charset="0"/>
                            </a:rPr>
                          </m:ctrlPr>
                        </m:radPr>
                        <m:deg/>
                        <m:e>
                          <m:r>
                            <a:rPr lang="en-US" sz="1600" b="0" i="0" smtClean="0">
                              <a:solidFill>
                                <a:srgbClr val="00B050"/>
                              </a:solidFill>
                              <a:latin typeface="Cambria Math" panose="02040503050406030204" pitchFamily="18" charset="0"/>
                            </a:rPr>
                            <m:t>2</m:t>
                          </m:r>
                        </m:e>
                      </m:rad>
                    </m:oMath>
                  </m:oMathPara>
                </a14:m>
                <a:endParaRPr lang="en-US" sz="1600" dirty="0">
                  <a:latin typeface="Arial" panose="020B0604020202020204" pitchFamily="34" charset="0"/>
                  <a:cs typeface="Arial" panose="020B0604020202020204" pitchFamily="34" charset="0"/>
                </a:endParaRPr>
              </a:p>
            </p:txBody>
          </p:sp>
        </mc:Choice>
        <mc:Fallback xmlns="">
          <p:sp>
            <p:nvSpPr>
              <p:cNvPr id="291" name="TextBox 290">
                <a:extLst>
                  <a:ext uri="{FF2B5EF4-FFF2-40B4-BE49-F238E27FC236}">
                    <a16:creationId xmlns:a16="http://schemas.microsoft.com/office/drawing/2014/main" id="{B51F4B8A-60B8-9142-BB58-23F7E5684604}"/>
                  </a:ext>
                </a:extLst>
              </p:cNvPr>
              <p:cNvSpPr txBox="1">
                <a:spLocks noRot="1" noChangeAspect="1" noMove="1" noResize="1" noEditPoints="1" noAdjustHandles="1" noChangeArrowheads="1" noChangeShapeType="1" noTextEdit="1"/>
              </p:cNvSpPr>
              <p:nvPr/>
            </p:nvSpPr>
            <p:spPr>
              <a:xfrm>
                <a:off x="1137269" y="5340896"/>
                <a:ext cx="646359" cy="275268"/>
              </a:xfrm>
              <a:prstGeom prst="rect">
                <a:avLst/>
              </a:prstGeom>
              <a:blipFill>
                <a:blip r:embed="rId5"/>
                <a:stretch>
                  <a:fillRect b="-90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2" name="TextBox 291">
                <a:extLst>
                  <a:ext uri="{FF2B5EF4-FFF2-40B4-BE49-F238E27FC236}">
                    <a16:creationId xmlns:a16="http://schemas.microsoft.com/office/drawing/2014/main" id="{F315B4C9-E58F-854A-A500-B4CABE62752F}"/>
                  </a:ext>
                </a:extLst>
              </p:cNvPr>
              <p:cNvSpPr txBox="1"/>
              <p:nvPr/>
            </p:nvSpPr>
            <p:spPr>
              <a:xfrm>
                <a:off x="1127889" y="5722435"/>
                <a:ext cx="646359"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solidFill>
                                <a:srgbClr val="0070C0"/>
                              </a:solidFill>
                              <a:latin typeface="Cambria Math" panose="02040503050406030204" pitchFamily="18" charset="0"/>
                            </a:rPr>
                          </m:ctrlPr>
                        </m:radPr>
                        <m:deg/>
                        <m:e>
                          <m:r>
                            <a:rPr lang="en-US" sz="1600" b="0" i="0" smtClean="0">
                              <a:solidFill>
                                <a:srgbClr val="0070C0"/>
                              </a:solidFill>
                              <a:latin typeface="Cambria Math" panose="02040503050406030204" pitchFamily="18" charset="0"/>
                            </a:rPr>
                            <m:t>2</m:t>
                          </m:r>
                        </m:e>
                      </m:rad>
                    </m:oMath>
                  </m:oMathPara>
                </a14:m>
                <a:endParaRPr lang="en-US" sz="1600" dirty="0">
                  <a:solidFill>
                    <a:srgbClr val="0070C0"/>
                  </a:solidFill>
                  <a:latin typeface="Arial" panose="020B0604020202020204" pitchFamily="34" charset="0"/>
                  <a:cs typeface="Arial" panose="020B0604020202020204" pitchFamily="34" charset="0"/>
                </a:endParaRPr>
              </a:p>
            </p:txBody>
          </p:sp>
        </mc:Choice>
        <mc:Fallback xmlns="">
          <p:sp>
            <p:nvSpPr>
              <p:cNvPr id="292" name="TextBox 291">
                <a:extLst>
                  <a:ext uri="{FF2B5EF4-FFF2-40B4-BE49-F238E27FC236}">
                    <a16:creationId xmlns:a16="http://schemas.microsoft.com/office/drawing/2014/main" id="{F315B4C9-E58F-854A-A500-B4CABE62752F}"/>
                  </a:ext>
                </a:extLst>
              </p:cNvPr>
              <p:cNvSpPr txBox="1">
                <a:spLocks noRot="1" noChangeAspect="1" noMove="1" noResize="1" noEditPoints="1" noAdjustHandles="1" noChangeArrowheads="1" noChangeShapeType="1" noTextEdit="1"/>
              </p:cNvSpPr>
              <p:nvPr/>
            </p:nvSpPr>
            <p:spPr>
              <a:xfrm>
                <a:off x="1127889" y="5722435"/>
                <a:ext cx="646359" cy="275268"/>
              </a:xfrm>
              <a:prstGeom prst="rect">
                <a:avLst/>
              </a:prstGeom>
              <a:blipFill>
                <a:blip r:embed="rId6"/>
                <a:stretch>
                  <a:fillRect b="-9091"/>
                </a:stretch>
              </a:blipFill>
            </p:spPr>
            <p:txBody>
              <a:bodyPr/>
              <a:lstStyle/>
              <a:p>
                <a:r>
                  <a:rPr lang="en-US">
                    <a:noFill/>
                  </a:rPr>
                  <a:t> </a:t>
                </a:r>
              </a:p>
            </p:txBody>
          </p:sp>
        </mc:Fallback>
      </mc:AlternateContent>
      <p:grpSp>
        <p:nvGrpSpPr>
          <p:cNvPr id="221" name="Group 220">
            <a:extLst>
              <a:ext uri="{FF2B5EF4-FFF2-40B4-BE49-F238E27FC236}">
                <a16:creationId xmlns:a16="http://schemas.microsoft.com/office/drawing/2014/main" id="{1ACFD593-D3E4-D541-8A31-8C341165D98A}"/>
              </a:ext>
            </a:extLst>
          </p:cNvPr>
          <p:cNvGrpSpPr/>
          <p:nvPr/>
        </p:nvGrpSpPr>
        <p:grpSpPr>
          <a:xfrm>
            <a:off x="2104413" y="3039767"/>
            <a:ext cx="499309" cy="411430"/>
            <a:chOff x="7323318" y="3067282"/>
            <a:chExt cx="499309" cy="411430"/>
          </a:xfrm>
        </p:grpSpPr>
        <p:sp>
          <p:nvSpPr>
            <p:cNvPr id="222" name="TextBox 221">
              <a:extLst>
                <a:ext uri="{FF2B5EF4-FFF2-40B4-BE49-F238E27FC236}">
                  <a16:creationId xmlns:a16="http://schemas.microsoft.com/office/drawing/2014/main" id="{E41B402C-BC4C-4042-917F-156DCB08AA2F}"/>
                </a:ext>
              </a:extLst>
            </p:cNvPr>
            <p:cNvSpPr txBox="1"/>
            <p:nvPr/>
          </p:nvSpPr>
          <p:spPr>
            <a:xfrm>
              <a:off x="7323318" y="3067282"/>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1</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cxnSp>
          <p:nvCxnSpPr>
            <p:cNvPr id="223" name="Straight Connector 222">
              <a:extLst>
                <a:ext uri="{FF2B5EF4-FFF2-40B4-BE49-F238E27FC236}">
                  <a16:creationId xmlns:a16="http://schemas.microsoft.com/office/drawing/2014/main" id="{6CEBB005-08D9-4747-ADB7-AF7A3B7F6FD7}"/>
                </a:ext>
              </a:extLst>
            </p:cNvPr>
            <p:cNvCxnSpPr>
              <a:cxnSpLocks/>
            </p:cNvCxnSpPr>
            <p:nvPr/>
          </p:nvCxnSpPr>
          <p:spPr>
            <a:xfrm flipV="1">
              <a:off x="7490356" y="3201886"/>
              <a:ext cx="141059" cy="1692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4" name="TextBox 223">
              <a:extLst>
                <a:ext uri="{FF2B5EF4-FFF2-40B4-BE49-F238E27FC236}">
                  <a16:creationId xmlns:a16="http://schemas.microsoft.com/office/drawing/2014/main" id="{898AE1E3-AC13-904D-8E98-5E4859EEF73E}"/>
                </a:ext>
              </a:extLst>
            </p:cNvPr>
            <p:cNvSpPr txBox="1"/>
            <p:nvPr/>
          </p:nvSpPr>
          <p:spPr>
            <a:xfrm>
              <a:off x="7540510" y="3140158"/>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2</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p:grpSp>
        <p:nvGrpSpPr>
          <p:cNvPr id="227" name="Group 226">
            <a:extLst>
              <a:ext uri="{FF2B5EF4-FFF2-40B4-BE49-F238E27FC236}">
                <a16:creationId xmlns:a16="http://schemas.microsoft.com/office/drawing/2014/main" id="{049C1BF1-A2A8-3446-9901-62A2FA196468}"/>
              </a:ext>
            </a:extLst>
          </p:cNvPr>
          <p:cNvGrpSpPr/>
          <p:nvPr/>
        </p:nvGrpSpPr>
        <p:grpSpPr>
          <a:xfrm>
            <a:off x="2100527" y="3407954"/>
            <a:ext cx="499309" cy="411430"/>
            <a:chOff x="7323318" y="3067282"/>
            <a:chExt cx="499309" cy="411430"/>
          </a:xfrm>
        </p:grpSpPr>
        <p:sp>
          <p:nvSpPr>
            <p:cNvPr id="231" name="TextBox 230">
              <a:extLst>
                <a:ext uri="{FF2B5EF4-FFF2-40B4-BE49-F238E27FC236}">
                  <a16:creationId xmlns:a16="http://schemas.microsoft.com/office/drawing/2014/main" id="{F5CE1F52-F8B9-B142-A41F-3FFA8324939F}"/>
                </a:ext>
              </a:extLst>
            </p:cNvPr>
            <p:cNvSpPr txBox="1"/>
            <p:nvPr/>
          </p:nvSpPr>
          <p:spPr>
            <a:xfrm>
              <a:off x="7323318" y="3067282"/>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1</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cxnSp>
          <p:nvCxnSpPr>
            <p:cNvPr id="232" name="Straight Connector 231">
              <a:extLst>
                <a:ext uri="{FF2B5EF4-FFF2-40B4-BE49-F238E27FC236}">
                  <a16:creationId xmlns:a16="http://schemas.microsoft.com/office/drawing/2014/main" id="{36095F68-3099-7D41-8C0E-BB0F252DC911}"/>
                </a:ext>
              </a:extLst>
            </p:cNvPr>
            <p:cNvCxnSpPr>
              <a:cxnSpLocks/>
            </p:cNvCxnSpPr>
            <p:nvPr/>
          </p:nvCxnSpPr>
          <p:spPr>
            <a:xfrm flipV="1">
              <a:off x="7490356" y="3201886"/>
              <a:ext cx="141059" cy="1692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3" name="TextBox 232">
              <a:extLst>
                <a:ext uri="{FF2B5EF4-FFF2-40B4-BE49-F238E27FC236}">
                  <a16:creationId xmlns:a16="http://schemas.microsoft.com/office/drawing/2014/main" id="{7EE4E248-14F6-CF48-B3DE-43A87D34CC2A}"/>
                </a:ext>
              </a:extLst>
            </p:cNvPr>
            <p:cNvSpPr txBox="1"/>
            <p:nvPr/>
          </p:nvSpPr>
          <p:spPr>
            <a:xfrm>
              <a:off x="7540510" y="3140158"/>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2</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p:sp>
        <p:nvSpPr>
          <p:cNvPr id="234" name="TextBox 233">
            <a:extLst>
              <a:ext uri="{FF2B5EF4-FFF2-40B4-BE49-F238E27FC236}">
                <a16:creationId xmlns:a16="http://schemas.microsoft.com/office/drawing/2014/main" id="{63C7FA0F-6C07-E64D-BCD9-64804F08DF13}"/>
              </a:ext>
            </a:extLst>
          </p:cNvPr>
          <p:cNvSpPr txBox="1"/>
          <p:nvPr/>
        </p:nvSpPr>
        <p:spPr>
          <a:xfrm>
            <a:off x="1880015" y="3440338"/>
            <a:ext cx="359273"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 </a:t>
            </a:r>
          </a:p>
        </p:txBody>
      </p:sp>
      <p:sp>
        <p:nvSpPr>
          <p:cNvPr id="235" name="TextBox 234">
            <a:extLst>
              <a:ext uri="{FF2B5EF4-FFF2-40B4-BE49-F238E27FC236}">
                <a16:creationId xmlns:a16="http://schemas.microsoft.com/office/drawing/2014/main" id="{2BD9E21D-574A-2B41-B98F-B37AEF3431A0}"/>
              </a:ext>
            </a:extLst>
          </p:cNvPr>
          <p:cNvSpPr txBox="1"/>
          <p:nvPr/>
        </p:nvSpPr>
        <p:spPr>
          <a:xfrm>
            <a:off x="1869763" y="3074830"/>
            <a:ext cx="359273"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 </a:t>
            </a:r>
          </a:p>
        </p:txBody>
      </p:sp>
      <p:grpSp>
        <p:nvGrpSpPr>
          <p:cNvPr id="236" name="Group 235">
            <a:extLst>
              <a:ext uri="{FF2B5EF4-FFF2-40B4-BE49-F238E27FC236}">
                <a16:creationId xmlns:a16="http://schemas.microsoft.com/office/drawing/2014/main" id="{00D82DA7-B6AA-C342-87FE-3CEA0A404C01}"/>
              </a:ext>
            </a:extLst>
          </p:cNvPr>
          <p:cNvGrpSpPr/>
          <p:nvPr/>
        </p:nvGrpSpPr>
        <p:grpSpPr>
          <a:xfrm>
            <a:off x="1783586" y="3845935"/>
            <a:ext cx="868076" cy="338554"/>
            <a:chOff x="3921862" y="3815354"/>
            <a:chExt cx="868076" cy="338554"/>
          </a:xfrm>
        </p:grpSpPr>
        <mc:AlternateContent xmlns:mc="http://schemas.openxmlformats.org/markup-compatibility/2006" xmlns:a14="http://schemas.microsoft.com/office/drawing/2010/main">
          <mc:Choice Requires="a14">
            <p:sp>
              <p:nvSpPr>
                <p:cNvPr id="237" name="TextBox 236">
                  <a:extLst>
                    <a:ext uri="{FF2B5EF4-FFF2-40B4-BE49-F238E27FC236}">
                      <a16:creationId xmlns:a16="http://schemas.microsoft.com/office/drawing/2014/main" id="{09DCF413-02E7-D547-89EA-1397154B06F3}"/>
                    </a:ext>
                  </a:extLst>
                </p:cNvPr>
                <p:cNvSpPr txBox="1"/>
                <p:nvPr/>
              </p:nvSpPr>
              <p:spPr>
                <a:xfrm>
                  <a:off x="3921862" y="3830731"/>
                  <a:ext cx="646359"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solidFill>
                                  <a:srgbClr val="00B050"/>
                                </a:solidFill>
                                <a:latin typeface="Cambria Math" panose="02040503050406030204" pitchFamily="18" charset="0"/>
                              </a:rPr>
                            </m:ctrlPr>
                          </m:radPr>
                          <m:deg/>
                          <m:e>
                            <m:r>
                              <a:rPr lang="en-US" sz="1600" b="0" i="0" smtClean="0">
                                <a:solidFill>
                                  <a:srgbClr val="00B050"/>
                                </a:solidFill>
                                <a:latin typeface="Cambria Math" panose="02040503050406030204" pitchFamily="18" charset="0"/>
                              </a:rPr>
                              <m:t>2</m:t>
                            </m:r>
                          </m:e>
                        </m:rad>
                      </m:oMath>
                    </m:oMathPara>
                  </a14:m>
                  <a:endParaRPr lang="en-US" sz="1600" dirty="0">
                    <a:latin typeface="Arial" panose="020B0604020202020204" pitchFamily="34" charset="0"/>
                    <a:cs typeface="Arial" panose="020B0604020202020204" pitchFamily="34" charset="0"/>
                  </a:endParaRPr>
                </a:p>
              </p:txBody>
            </p:sp>
          </mc:Choice>
          <mc:Fallback xmlns="">
            <p:sp>
              <p:nvSpPr>
                <p:cNvPr id="237" name="TextBox 236">
                  <a:extLst>
                    <a:ext uri="{FF2B5EF4-FFF2-40B4-BE49-F238E27FC236}">
                      <a16:creationId xmlns:a16="http://schemas.microsoft.com/office/drawing/2014/main" id="{09DCF413-02E7-D547-89EA-1397154B06F3}"/>
                    </a:ext>
                  </a:extLst>
                </p:cNvPr>
                <p:cNvSpPr txBox="1">
                  <a:spLocks noRot="1" noChangeAspect="1" noMove="1" noResize="1" noEditPoints="1" noAdjustHandles="1" noChangeArrowheads="1" noChangeShapeType="1" noTextEdit="1"/>
                </p:cNvSpPr>
                <p:nvPr/>
              </p:nvSpPr>
              <p:spPr>
                <a:xfrm>
                  <a:off x="3921862" y="3830731"/>
                  <a:ext cx="646359" cy="275268"/>
                </a:xfrm>
                <a:prstGeom prst="rect">
                  <a:avLst/>
                </a:prstGeom>
                <a:blipFill>
                  <a:blip r:embed="rId7"/>
                  <a:stretch>
                    <a:fillRect b="-8696"/>
                  </a:stretch>
                </a:blipFill>
              </p:spPr>
              <p:txBody>
                <a:bodyPr/>
                <a:lstStyle/>
                <a:p>
                  <a:r>
                    <a:rPr lang="en-US">
                      <a:noFill/>
                    </a:rPr>
                    <a:t> </a:t>
                  </a:r>
                </a:p>
              </p:txBody>
            </p:sp>
          </mc:Fallback>
        </mc:AlternateContent>
        <p:cxnSp>
          <p:nvCxnSpPr>
            <p:cNvPr id="238" name="Straight Connector 237">
              <a:extLst>
                <a:ext uri="{FF2B5EF4-FFF2-40B4-BE49-F238E27FC236}">
                  <a16:creationId xmlns:a16="http://schemas.microsoft.com/office/drawing/2014/main" id="{BAF15F6B-B466-5F4A-9214-740E0B5E90B3}"/>
                </a:ext>
              </a:extLst>
            </p:cNvPr>
            <p:cNvCxnSpPr>
              <a:cxnSpLocks/>
            </p:cNvCxnSpPr>
            <p:nvPr/>
          </p:nvCxnSpPr>
          <p:spPr>
            <a:xfrm flipV="1">
              <a:off x="4418157" y="3875222"/>
              <a:ext cx="94894" cy="204640"/>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sp>
          <p:nvSpPr>
            <p:cNvPr id="239" name="TextBox 238">
              <a:extLst>
                <a:ext uri="{FF2B5EF4-FFF2-40B4-BE49-F238E27FC236}">
                  <a16:creationId xmlns:a16="http://schemas.microsoft.com/office/drawing/2014/main" id="{55DB1038-EF4F-C94C-A3EF-71185D85A473}"/>
                </a:ext>
              </a:extLst>
            </p:cNvPr>
            <p:cNvSpPr txBox="1"/>
            <p:nvPr/>
          </p:nvSpPr>
          <p:spPr>
            <a:xfrm>
              <a:off x="4448811" y="3815354"/>
              <a:ext cx="341127" cy="338554"/>
            </a:xfrm>
            <a:prstGeom prst="rect">
              <a:avLst/>
            </a:prstGeom>
            <a:noFill/>
          </p:spPr>
          <p:txBody>
            <a:bodyPr wrap="square" rtlCol="0">
              <a:spAutoFit/>
            </a:bodyPr>
            <a:lstStyle/>
            <a:p>
              <a:r>
                <a:rPr lang="en-US" sz="1600" dirty="0">
                  <a:solidFill>
                    <a:srgbClr val="00B050"/>
                  </a:solidFill>
                  <a:latin typeface="Cambria Math" panose="02040503050406030204" pitchFamily="18" charset="0"/>
                  <a:ea typeface="Cambria Math" panose="02040503050406030204" pitchFamily="18" charset="0"/>
                  <a:cs typeface="Times New Roman" panose="02020603050405020304" pitchFamily="18" charset="0"/>
                </a:rPr>
                <a:t>2</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mc:AlternateContent xmlns:mc="http://schemas.openxmlformats.org/markup-compatibility/2006" xmlns:a14="http://schemas.microsoft.com/office/drawing/2010/main">
        <mc:Choice Requires="a14">
          <p:sp>
            <p:nvSpPr>
              <p:cNvPr id="240" name="TextBox 239">
                <a:extLst>
                  <a:ext uri="{FF2B5EF4-FFF2-40B4-BE49-F238E27FC236}">
                    <a16:creationId xmlns:a16="http://schemas.microsoft.com/office/drawing/2014/main" id="{52775793-700F-3041-9154-83FB5B0CBD5F}"/>
                  </a:ext>
                </a:extLst>
              </p:cNvPr>
              <p:cNvSpPr txBox="1"/>
              <p:nvPr/>
            </p:nvSpPr>
            <p:spPr>
              <a:xfrm>
                <a:off x="1774233" y="4237522"/>
                <a:ext cx="646359"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solidFill>
                                <a:srgbClr val="0070C0"/>
                              </a:solidFill>
                              <a:latin typeface="Cambria Math" panose="02040503050406030204" pitchFamily="18" charset="0"/>
                            </a:rPr>
                          </m:ctrlPr>
                        </m:radPr>
                        <m:deg/>
                        <m:e>
                          <m:r>
                            <a:rPr lang="en-US" sz="1600" b="0" i="0" smtClean="0">
                              <a:solidFill>
                                <a:srgbClr val="0070C0"/>
                              </a:solidFill>
                              <a:latin typeface="Cambria Math" panose="02040503050406030204" pitchFamily="18" charset="0"/>
                            </a:rPr>
                            <m:t>2</m:t>
                          </m:r>
                        </m:e>
                      </m:rad>
                    </m:oMath>
                  </m:oMathPara>
                </a14:m>
                <a:endParaRPr lang="en-US" sz="1600" dirty="0">
                  <a:solidFill>
                    <a:srgbClr val="0070C0"/>
                  </a:solidFill>
                  <a:latin typeface="Arial" panose="020B0604020202020204" pitchFamily="34" charset="0"/>
                  <a:cs typeface="Arial" panose="020B0604020202020204" pitchFamily="34" charset="0"/>
                </a:endParaRPr>
              </a:p>
            </p:txBody>
          </p:sp>
        </mc:Choice>
        <mc:Fallback xmlns="">
          <p:sp>
            <p:nvSpPr>
              <p:cNvPr id="240" name="TextBox 239">
                <a:extLst>
                  <a:ext uri="{FF2B5EF4-FFF2-40B4-BE49-F238E27FC236}">
                    <a16:creationId xmlns:a16="http://schemas.microsoft.com/office/drawing/2014/main" id="{52775793-700F-3041-9154-83FB5B0CBD5F}"/>
                  </a:ext>
                </a:extLst>
              </p:cNvPr>
              <p:cNvSpPr txBox="1">
                <a:spLocks noRot="1" noChangeAspect="1" noMove="1" noResize="1" noEditPoints="1" noAdjustHandles="1" noChangeArrowheads="1" noChangeShapeType="1" noTextEdit="1"/>
              </p:cNvSpPr>
              <p:nvPr/>
            </p:nvSpPr>
            <p:spPr>
              <a:xfrm>
                <a:off x="1774233" y="4237522"/>
                <a:ext cx="646359" cy="275268"/>
              </a:xfrm>
              <a:prstGeom prst="rect">
                <a:avLst/>
              </a:prstGeom>
              <a:blipFill>
                <a:blip r:embed="rId8"/>
                <a:stretch>
                  <a:fillRect b="-9091"/>
                </a:stretch>
              </a:blipFill>
            </p:spPr>
            <p:txBody>
              <a:bodyPr/>
              <a:lstStyle/>
              <a:p>
                <a:r>
                  <a:rPr lang="en-US">
                    <a:noFill/>
                  </a:rPr>
                  <a:t> </a:t>
                </a:r>
              </a:p>
            </p:txBody>
          </p:sp>
        </mc:Fallback>
      </mc:AlternateContent>
      <p:cxnSp>
        <p:nvCxnSpPr>
          <p:cNvPr id="241" name="Straight Connector 240">
            <a:extLst>
              <a:ext uri="{FF2B5EF4-FFF2-40B4-BE49-F238E27FC236}">
                <a16:creationId xmlns:a16="http://schemas.microsoft.com/office/drawing/2014/main" id="{82FA4A58-97EA-364A-8602-4C425BB2C286}"/>
              </a:ext>
            </a:extLst>
          </p:cNvPr>
          <p:cNvCxnSpPr>
            <a:cxnSpLocks/>
          </p:cNvCxnSpPr>
          <p:nvPr/>
        </p:nvCxnSpPr>
        <p:spPr>
          <a:xfrm flipV="1">
            <a:off x="2272394" y="4293502"/>
            <a:ext cx="93241" cy="201075"/>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251" name="TextBox 250">
            <a:extLst>
              <a:ext uri="{FF2B5EF4-FFF2-40B4-BE49-F238E27FC236}">
                <a16:creationId xmlns:a16="http://schemas.microsoft.com/office/drawing/2014/main" id="{1BA08C03-E660-8945-A732-F8761EB9DC3A}"/>
              </a:ext>
            </a:extLst>
          </p:cNvPr>
          <p:cNvSpPr txBox="1"/>
          <p:nvPr/>
        </p:nvSpPr>
        <p:spPr>
          <a:xfrm>
            <a:off x="2313456" y="4236246"/>
            <a:ext cx="341127" cy="338554"/>
          </a:xfrm>
          <a:prstGeom prst="rect">
            <a:avLst/>
          </a:prstGeom>
          <a:noFill/>
        </p:spPr>
        <p:txBody>
          <a:bodyPr wrap="square" rtlCol="0">
            <a:spAutoFit/>
          </a:bodyPr>
          <a:lstStyle/>
          <a:p>
            <a:r>
              <a:rPr lang="en-US" sz="1600" dirty="0">
                <a:solidFill>
                  <a:srgbClr val="0070C0"/>
                </a:solidFill>
                <a:latin typeface="Cambria Math" panose="02040503050406030204" pitchFamily="18" charset="0"/>
                <a:ea typeface="Cambria Math" panose="02040503050406030204" pitchFamily="18" charset="0"/>
                <a:cs typeface="Times New Roman" panose="02020603050405020304" pitchFamily="18" charset="0"/>
              </a:rPr>
              <a:t>2</a:t>
            </a:r>
            <a:r>
              <a:rPr lang="en-US" sz="1600"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 </a:t>
            </a:r>
          </a:p>
        </p:txBody>
      </p:sp>
      <p:grpSp>
        <p:nvGrpSpPr>
          <p:cNvPr id="252" name="Group 251">
            <a:extLst>
              <a:ext uri="{FF2B5EF4-FFF2-40B4-BE49-F238E27FC236}">
                <a16:creationId xmlns:a16="http://schemas.microsoft.com/office/drawing/2014/main" id="{B958B332-D5A5-874A-B98B-66147CF77BDC}"/>
              </a:ext>
            </a:extLst>
          </p:cNvPr>
          <p:cNvGrpSpPr/>
          <p:nvPr/>
        </p:nvGrpSpPr>
        <p:grpSpPr>
          <a:xfrm>
            <a:off x="2023868" y="4532940"/>
            <a:ext cx="499309" cy="411430"/>
            <a:chOff x="7323318" y="3067282"/>
            <a:chExt cx="499309" cy="411430"/>
          </a:xfrm>
        </p:grpSpPr>
        <p:sp>
          <p:nvSpPr>
            <p:cNvPr id="253" name="TextBox 252">
              <a:extLst>
                <a:ext uri="{FF2B5EF4-FFF2-40B4-BE49-F238E27FC236}">
                  <a16:creationId xmlns:a16="http://schemas.microsoft.com/office/drawing/2014/main" id="{E3270115-F490-CC44-905F-A014F0711CBB}"/>
                </a:ext>
              </a:extLst>
            </p:cNvPr>
            <p:cNvSpPr txBox="1"/>
            <p:nvPr/>
          </p:nvSpPr>
          <p:spPr>
            <a:xfrm>
              <a:off x="7323318" y="3067282"/>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1</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cxnSp>
          <p:nvCxnSpPr>
            <p:cNvPr id="254" name="Straight Connector 253">
              <a:extLst>
                <a:ext uri="{FF2B5EF4-FFF2-40B4-BE49-F238E27FC236}">
                  <a16:creationId xmlns:a16="http://schemas.microsoft.com/office/drawing/2014/main" id="{33643A2D-B165-9946-8F78-AAAD87747403}"/>
                </a:ext>
              </a:extLst>
            </p:cNvPr>
            <p:cNvCxnSpPr>
              <a:cxnSpLocks/>
            </p:cNvCxnSpPr>
            <p:nvPr/>
          </p:nvCxnSpPr>
          <p:spPr>
            <a:xfrm flipV="1">
              <a:off x="7490356" y="3201886"/>
              <a:ext cx="141059" cy="1692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55" name="TextBox 254">
              <a:extLst>
                <a:ext uri="{FF2B5EF4-FFF2-40B4-BE49-F238E27FC236}">
                  <a16:creationId xmlns:a16="http://schemas.microsoft.com/office/drawing/2014/main" id="{85D9092C-F090-7841-8954-7C92FC19FE77}"/>
                </a:ext>
              </a:extLst>
            </p:cNvPr>
            <p:cNvSpPr txBox="1"/>
            <p:nvPr/>
          </p:nvSpPr>
          <p:spPr>
            <a:xfrm>
              <a:off x="7540510" y="3140158"/>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2</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p:grpSp>
        <p:nvGrpSpPr>
          <p:cNvPr id="256" name="Group 255">
            <a:extLst>
              <a:ext uri="{FF2B5EF4-FFF2-40B4-BE49-F238E27FC236}">
                <a16:creationId xmlns:a16="http://schemas.microsoft.com/office/drawing/2014/main" id="{CE254DC5-4358-CA4E-B398-C0A5F1844397}"/>
              </a:ext>
            </a:extLst>
          </p:cNvPr>
          <p:cNvGrpSpPr/>
          <p:nvPr/>
        </p:nvGrpSpPr>
        <p:grpSpPr>
          <a:xfrm>
            <a:off x="2028998" y="4885149"/>
            <a:ext cx="499309" cy="411430"/>
            <a:chOff x="7323318" y="3067282"/>
            <a:chExt cx="499309" cy="411430"/>
          </a:xfrm>
        </p:grpSpPr>
        <p:sp>
          <p:nvSpPr>
            <p:cNvPr id="257" name="TextBox 256">
              <a:extLst>
                <a:ext uri="{FF2B5EF4-FFF2-40B4-BE49-F238E27FC236}">
                  <a16:creationId xmlns:a16="http://schemas.microsoft.com/office/drawing/2014/main" id="{B57934EB-5B6B-C643-A48F-026978FC6356}"/>
                </a:ext>
              </a:extLst>
            </p:cNvPr>
            <p:cNvSpPr txBox="1"/>
            <p:nvPr/>
          </p:nvSpPr>
          <p:spPr>
            <a:xfrm>
              <a:off x="7323318" y="3067282"/>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1</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cxnSp>
          <p:nvCxnSpPr>
            <p:cNvPr id="258" name="Straight Connector 257">
              <a:extLst>
                <a:ext uri="{FF2B5EF4-FFF2-40B4-BE49-F238E27FC236}">
                  <a16:creationId xmlns:a16="http://schemas.microsoft.com/office/drawing/2014/main" id="{B54648CA-89F3-1D40-A9BB-A22956A9A654}"/>
                </a:ext>
              </a:extLst>
            </p:cNvPr>
            <p:cNvCxnSpPr>
              <a:cxnSpLocks/>
            </p:cNvCxnSpPr>
            <p:nvPr/>
          </p:nvCxnSpPr>
          <p:spPr>
            <a:xfrm flipV="1">
              <a:off x="7490356" y="3201886"/>
              <a:ext cx="141059" cy="1692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59" name="TextBox 258">
              <a:extLst>
                <a:ext uri="{FF2B5EF4-FFF2-40B4-BE49-F238E27FC236}">
                  <a16:creationId xmlns:a16="http://schemas.microsoft.com/office/drawing/2014/main" id="{0286F584-B81B-324E-82D2-A04B69EEAB23}"/>
                </a:ext>
              </a:extLst>
            </p:cNvPr>
            <p:cNvSpPr txBox="1"/>
            <p:nvPr/>
          </p:nvSpPr>
          <p:spPr>
            <a:xfrm>
              <a:off x="7540510" y="3140158"/>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2</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p:sp>
        <p:nvSpPr>
          <p:cNvPr id="260" name="TextBox 259">
            <a:extLst>
              <a:ext uri="{FF2B5EF4-FFF2-40B4-BE49-F238E27FC236}">
                <a16:creationId xmlns:a16="http://schemas.microsoft.com/office/drawing/2014/main" id="{91889BBD-176D-BB4D-AD30-93BDE441BEB2}"/>
              </a:ext>
            </a:extLst>
          </p:cNvPr>
          <p:cNvSpPr txBox="1"/>
          <p:nvPr/>
        </p:nvSpPr>
        <p:spPr>
          <a:xfrm>
            <a:off x="1862416" y="5248207"/>
            <a:ext cx="359273" cy="338554"/>
          </a:xfrm>
          <a:prstGeom prst="rect">
            <a:avLst/>
          </a:prstGeom>
          <a:noFill/>
          <a:ln>
            <a:noFill/>
          </a:ln>
        </p:spPr>
        <p:txBody>
          <a:bodyPr wrap="square" rtlCol="0">
            <a:spAutoFit/>
          </a:bodyPr>
          <a:lstStyle/>
          <a:p>
            <a:r>
              <a:rPr lang="en-US" sz="1600" dirty="0">
                <a:solidFill>
                  <a:srgbClr val="00B050"/>
                </a:solidFill>
                <a:latin typeface="Arial" panose="020B0604020202020204" pitchFamily="34" charset="0"/>
                <a:cs typeface="Arial" panose="020B0604020202020204" pitchFamily="34" charset="0"/>
              </a:rPr>
              <a:t>- </a:t>
            </a:r>
          </a:p>
        </p:txBody>
      </p:sp>
      <p:grpSp>
        <p:nvGrpSpPr>
          <p:cNvPr id="261" name="Group 260">
            <a:extLst>
              <a:ext uri="{FF2B5EF4-FFF2-40B4-BE49-F238E27FC236}">
                <a16:creationId xmlns:a16="http://schemas.microsoft.com/office/drawing/2014/main" id="{6C3D4D12-F6B5-8A4D-9221-4DE7A4DB040F}"/>
              </a:ext>
            </a:extLst>
          </p:cNvPr>
          <p:cNvGrpSpPr/>
          <p:nvPr/>
        </p:nvGrpSpPr>
        <p:grpSpPr>
          <a:xfrm>
            <a:off x="1878443" y="5323153"/>
            <a:ext cx="868076" cy="338554"/>
            <a:chOff x="4027047" y="5190591"/>
            <a:chExt cx="868076" cy="338554"/>
          </a:xfrm>
        </p:grpSpPr>
        <mc:AlternateContent xmlns:mc="http://schemas.openxmlformats.org/markup-compatibility/2006" xmlns:a14="http://schemas.microsoft.com/office/drawing/2010/main">
          <mc:Choice Requires="a14">
            <p:sp>
              <p:nvSpPr>
                <p:cNvPr id="271" name="TextBox 270">
                  <a:extLst>
                    <a:ext uri="{FF2B5EF4-FFF2-40B4-BE49-F238E27FC236}">
                      <a16:creationId xmlns:a16="http://schemas.microsoft.com/office/drawing/2014/main" id="{357DB05E-909A-0F40-AF3E-C2619475B31A}"/>
                    </a:ext>
                  </a:extLst>
                </p:cNvPr>
                <p:cNvSpPr txBox="1"/>
                <p:nvPr/>
              </p:nvSpPr>
              <p:spPr>
                <a:xfrm>
                  <a:off x="4027047" y="5206891"/>
                  <a:ext cx="646359"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solidFill>
                                  <a:srgbClr val="00B050"/>
                                </a:solidFill>
                                <a:latin typeface="Cambria Math" panose="02040503050406030204" pitchFamily="18" charset="0"/>
                              </a:rPr>
                            </m:ctrlPr>
                          </m:radPr>
                          <m:deg/>
                          <m:e>
                            <m:r>
                              <a:rPr lang="en-US" sz="1600" b="0" i="0" smtClean="0">
                                <a:solidFill>
                                  <a:srgbClr val="00B050"/>
                                </a:solidFill>
                                <a:latin typeface="Cambria Math" panose="02040503050406030204" pitchFamily="18" charset="0"/>
                              </a:rPr>
                              <m:t>2</m:t>
                            </m:r>
                          </m:e>
                        </m:rad>
                      </m:oMath>
                    </m:oMathPara>
                  </a14:m>
                  <a:endParaRPr lang="en-US" sz="1600" dirty="0">
                    <a:latin typeface="Arial" panose="020B0604020202020204" pitchFamily="34" charset="0"/>
                    <a:cs typeface="Arial" panose="020B0604020202020204" pitchFamily="34" charset="0"/>
                  </a:endParaRPr>
                </a:p>
              </p:txBody>
            </p:sp>
          </mc:Choice>
          <mc:Fallback xmlns="">
            <p:sp>
              <p:nvSpPr>
                <p:cNvPr id="271" name="TextBox 270">
                  <a:extLst>
                    <a:ext uri="{FF2B5EF4-FFF2-40B4-BE49-F238E27FC236}">
                      <a16:creationId xmlns:a16="http://schemas.microsoft.com/office/drawing/2014/main" id="{357DB05E-909A-0F40-AF3E-C2619475B31A}"/>
                    </a:ext>
                  </a:extLst>
                </p:cNvPr>
                <p:cNvSpPr txBox="1">
                  <a:spLocks noRot="1" noChangeAspect="1" noMove="1" noResize="1" noEditPoints="1" noAdjustHandles="1" noChangeArrowheads="1" noChangeShapeType="1" noTextEdit="1"/>
                </p:cNvSpPr>
                <p:nvPr/>
              </p:nvSpPr>
              <p:spPr>
                <a:xfrm>
                  <a:off x="4027047" y="5206891"/>
                  <a:ext cx="646359" cy="275268"/>
                </a:xfrm>
                <a:prstGeom prst="rect">
                  <a:avLst/>
                </a:prstGeom>
                <a:blipFill>
                  <a:blip r:embed="rId9"/>
                  <a:stretch>
                    <a:fillRect b="-9091"/>
                  </a:stretch>
                </a:blipFill>
              </p:spPr>
              <p:txBody>
                <a:bodyPr/>
                <a:lstStyle/>
                <a:p>
                  <a:r>
                    <a:rPr lang="en-US">
                      <a:noFill/>
                    </a:rPr>
                    <a:t> </a:t>
                  </a:r>
                </a:p>
              </p:txBody>
            </p:sp>
          </mc:Fallback>
        </mc:AlternateContent>
        <p:cxnSp>
          <p:nvCxnSpPr>
            <p:cNvPr id="272" name="Straight Connector 271">
              <a:extLst>
                <a:ext uri="{FF2B5EF4-FFF2-40B4-BE49-F238E27FC236}">
                  <a16:creationId xmlns:a16="http://schemas.microsoft.com/office/drawing/2014/main" id="{4D52379F-3180-8544-8F99-8F5F543DD7F6}"/>
                </a:ext>
              </a:extLst>
            </p:cNvPr>
            <p:cNvCxnSpPr>
              <a:cxnSpLocks/>
            </p:cNvCxnSpPr>
            <p:nvPr/>
          </p:nvCxnSpPr>
          <p:spPr>
            <a:xfrm flipV="1">
              <a:off x="4535984" y="5254557"/>
              <a:ext cx="88602" cy="191071"/>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sp>
          <p:nvSpPr>
            <p:cNvPr id="273" name="TextBox 272">
              <a:extLst>
                <a:ext uri="{FF2B5EF4-FFF2-40B4-BE49-F238E27FC236}">
                  <a16:creationId xmlns:a16="http://schemas.microsoft.com/office/drawing/2014/main" id="{D7AB7461-363D-F843-AD5F-D8B5AAB9B4CB}"/>
                </a:ext>
              </a:extLst>
            </p:cNvPr>
            <p:cNvSpPr txBox="1"/>
            <p:nvPr/>
          </p:nvSpPr>
          <p:spPr>
            <a:xfrm>
              <a:off x="4553996" y="5190591"/>
              <a:ext cx="341127" cy="338554"/>
            </a:xfrm>
            <a:prstGeom prst="rect">
              <a:avLst/>
            </a:prstGeom>
            <a:noFill/>
          </p:spPr>
          <p:txBody>
            <a:bodyPr wrap="square" rtlCol="0">
              <a:spAutoFit/>
            </a:bodyPr>
            <a:lstStyle/>
            <a:p>
              <a:r>
                <a:rPr lang="en-US" sz="1600" dirty="0">
                  <a:solidFill>
                    <a:srgbClr val="00B050"/>
                  </a:solidFill>
                  <a:latin typeface="Cambria Math" panose="02040503050406030204" pitchFamily="18" charset="0"/>
                  <a:ea typeface="Cambria Math" panose="02040503050406030204" pitchFamily="18" charset="0"/>
                  <a:cs typeface="Times New Roman" panose="02020603050405020304" pitchFamily="18" charset="0"/>
                </a:rPr>
                <a:t>2</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p:grpSp>
        <p:nvGrpSpPr>
          <p:cNvPr id="274" name="Group 273">
            <a:extLst>
              <a:ext uri="{FF2B5EF4-FFF2-40B4-BE49-F238E27FC236}">
                <a16:creationId xmlns:a16="http://schemas.microsoft.com/office/drawing/2014/main" id="{C7D405CC-F926-B84D-8058-F27101734740}"/>
              </a:ext>
            </a:extLst>
          </p:cNvPr>
          <p:cNvGrpSpPr/>
          <p:nvPr/>
        </p:nvGrpSpPr>
        <p:grpSpPr>
          <a:xfrm>
            <a:off x="1865134" y="5666231"/>
            <a:ext cx="891070" cy="365316"/>
            <a:chOff x="4010238" y="5528739"/>
            <a:chExt cx="891070" cy="365316"/>
          </a:xfrm>
        </p:grpSpPr>
        <p:sp>
          <p:nvSpPr>
            <p:cNvPr id="275" name="TextBox 274">
              <a:extLst>
                <a:ext uri="{FF2B5EF4-FFF2-40B4-BE49-F238E27FC236}">
                  <a16:creationId xmlns:a16="http://schemas.microsoft.com/office/drawing/2014/main" id="{F83080E2-C914-554C-84B6-2E812E52C6D4}"/>
                </a:ext>
              </a:extLst>
            </p:cNvPr>
            <p:cNvSpPr txBox="1"/>
            <p:nvPr/>
          </p:nvSpPr>
          <p:spPr>
            <a:xfrm>
              <a:off x="4010238" y="5528739"/>
              <a:ext cx="359273" cy="338554"/>
            </a:xfrm>
            <a:prstGeom prst="rect">
              <a:avLst/>
            </a:prstGeom>
            <a:noFill/>
          </p:spPr>
          <p:txBody>
            <a:bodyPr wrap="square" rtlCol="0">
              <a:spAutoFit/>
            </a:bodyPr>
            <a:lstStyle/>
            <a:p>
              <a:r>
                <a:rPr lang="en-US" sz="1600" dirty="0">
                  <a:solidFill>
                    <a:srgbClr val="0070C0"/>
                  </a:solidFill>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 </a:t>
              </a:r>
            </a:p>
          </p:txBody>
        </p:sp>
        <mc:AlternateContent xmlns:mc="http://schemas.openxmlformats.org/markup-compatibility/2006" xmlns:a14="http://schemas.microsoft.com/office/drawing/2010/main">
          <mc:Choice Requires="a14">
            <p:sp>
              <p:nvSpPr>
                <p:cNvPr id="276" name="TextBox 275">
                  <a:extLst>
                    <a:ext uri="{FF2B5EF4-FFF2-40B4-BE49-F238E27FC236}">
                      <a16:creationId xmlns:a16="http://schemas.microsoft.com/office/drawing/2014/main" id="{6E3774A4-B00F-A540-AFBC-7BCEEFC0EF3F}"/>
                    </a:ext>
                  </a:extLst>
                </p:cNvPr>
                <p:cNvSpPr txBox="1"/>
                <p:nvPr/>
              </p:nvSpPr>
              <p:spPr>
                <a:xfrm>
                  <a:off x="4033232" y="5566662"/>
                  <a:ext cx="646359"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solidFill>
                                  <a:srgbClr val="0070C0"/>
                                </a:solidFill>
                                <a:latin typeface="Cambria Math" panose="02040503050406030204" pitchFamily="18" charset="0"/>
                              </a:rPr>
                            </m:ctrlPr>
                          </m:radPr>
                          <m:deg/>
                          <m:e>
                            <m:r>
                              <a:rPr lang="en-US" sz="1600" b="0" i="0" smtClean="0">
                                <a:solidFill>
                                  <a:srgbClr val="0070C0"/>
                                </a:solidFill>
                                <a:latin typeface="Cambria Math" panose="02040503050406030204" pitchFamily="18" charset="0"/>
                              </a:rPr>
                              <m:t>2</m:t>
                            </m:r>
                          </m:e>
                        </m:rad>
                      </m:oMath>
                    </m:oMathPara>
                  </a14:m>
                  <a:endParaRPr lang="en-US" sz="1600" dirty="0">
                    <a:solidFill>
                      <a:srgbClr val="0070C0"/>
                    </a:solidFill>
                    <a:latin typeface="Arial" panose="020B0604020202020204" pitchFamily="34" charset="0"/>
                    <a:cs typeface="Arial" panose="020B0604020202020204" pitchFamily="34" charset="0"/>
                  </a:endParaRPr>
                </a:p>
              </p:txBody>
            </p:sp>
          </mc:Choice>
          <mc:Fallback xmlns="">
            <p:sp>
              <p:nvSpPr>
                <p:cNvPr id="276" name="TextBox 275">
                  <a:extLst>
                    <a:ext uri="{FF2B5EF4-FFF2-40B4-BE49-F238E27FC236}">
                      <a16:creationId xmlns:a16="http://schemas.microsoft.com/office/drawing/2014/main" id="{6E3774A4-B00F-A540-AFBC-7BCEEFC0EF3F}"/>
                    </a:ext>
                  </a:extLst>
                </p:cNvPr>
                <p:cNvSpPr txBox="1">
                  <a:spLocks noRot="1" noChangeAspect="1" noMove="1" noResize="1" noEditPoints="1" noAdjustHandles="1" noChangeArrowheads="1" noChangeShapeType="1" noTextEdit="1"/>
                </p:cNvSpPr>
                <p:nvPr/>
              </p:nvSpPr>
              <p:spPr>
                <a:xfrm>
                  <a:off x="4033232" y="5566662"/>
                  <a:ext cx="646359" cy="275268"/>
                </a:xfrm>
                <a:prstGeom prst="rect">
                  <a:avLst/>
                </a:prstGeom>
                <a:blipFill>
                  <a:blip r:embed="rId10"/>
                  <a:stretch>
                    <a:fillRect b="-9091"/>
                  </a:stretch>
                </a:blipFill>
              </p:spPr>
              <p:txBody>
                <a:bodyPr/>
                <a:lstStyle/>
                <a:p>
                  <a:r>
                    <a:rPr lang="en-US">
                      <a:noFill/>
                    </a:rPr>
                    <a:t> </a:t>
                  </a:r>
                </a:p>
              </p:txBody>
            </p:sp>
          </mc:Fallback>
        </mc:AlternateContent>
        <p:cxnSp>
          <p:nvCxnSpPr>
            <p:cNvPr id="277" name="Straight Connector 276">
              <a:extLst>
                <a:ext uri="{FF2B5EF4-FFF2-40B4-BE49-F238E27FC236}">
                  <a16:creationId xmlns:a16="http://schemas.microsoft.com/office/drawing/2014/main" id="{FEF85E11-22DE-4945-B07F-EAC6ABC55BD5}"/>
                </a:ext>
              </a:extLst>
            </p:cNvPr>
            <p:cNvCxnSpPr>
              <a:cxnSpLocks/>
            </p:cNvCxnSpPr>
            <p:nvPr/>
          </p:nvCxnSpPr>
          <p:spPr>
            <a:xfrm flipV="1">
              <a:off x="4522411" y="5613117"/>
              <a:ext cx="95660" cy="206292"/>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278" name="TextBox 277">
              <a:extLst>
                <a:ext uri="{FF2B5EF4-FFF2-40B4-BE49-F238E27FC236}">
                  <a16:creationId xmlns:a16="http://schemas.microsoft.com/office/drawing/2014/main" id="{5A8C2805-572A-0547-A6C3-23C7464008C8}"/>
                </a:ext>
              </a:extLst>
            </p:cNvPr>
            <p:cNvSpPr txBox="1"/>
            <p:nvPr/>
          </p:nvSpPr>
          <p:spPr>
            <a:xfrm>
              <a:off x="4560181" y="5555501"/>
              <a:ext cx="341127" cy="338554"/>
            </a:xfrm>
            <a:prstGeom prst="rect">
              <a:avLst/>
            </a:prstGeom>
            <a:noFill/>
          </p:spPr>
          <p:txBody>
            <a:bodyPr wrap="square" rtlCol="0">
              <a:spAutoFit/>
            </a:bodyPr>
            <a:lstStyle/>
            <a:p>
              <a:r>
                <a:rPr lang="en-US" sz="1600" dirty="0">
                  <a:solidFill>
                    <a:srgbClr val="0070C0"/>
                  </a:solidFill>
                  <a:latin typeface="Cambria Math" panose="02040503050406030204" pitchFamily="18" charset="0"/>
                  <a:ea typeface="Cambria Math" panose="02040503050406030204" pitchFamily="18" charset="0"/>
                  <a:cs typeface="Times New Roman" panose="02020603050405020304" pitchFamily="18" charset="0"/>
                </a:rPr>
                <a:t>2</a:t>
              </a:r>
              <a:r>
                <a:rPr lang="en-US" sz="1600"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 </a:t>
              </a:r>
            </a:p>
          </p:txBody>
        </p:sp>
      </p:grpSp>
      <p:grpSp>
        <p:nvGrpSpPr>
          <p:cNvPr id="279" name="Group 278">
            <a:extLst>
              <a:ext uri="{FF2B5EF4-FFF2-40B4-BE49-F238E27FC236}">
                <a16:creationId xmlns:a16="http://schemas.microsoft.com/office/drawing/2014/main" id="{FA21D022-DBB9-D34D-8B30-3133E621B1C2}"/>
              </a:ext>
            </a:extLst>
          </p:cNvPr>
          <p:cNvGrpSpPr/>
          <p:nvPr/>
        </p:nvGrpSpPr>
        <p:grpSpPr>
          <a:xfrm>
            <a:off x="2996933" y="3040793"/>
            <a:ext cx="499309" cy="411430"/>
            <a:chOff x="7323318" y="3067282"/>
            <a:chExt cx="499309" cy="411430"/>
          </a:xfrm>
        </p:grpSpPr>
        <p:sp>
          <p:nvSpPr>
            <p:cNvPr id="281" name="TextBox 280">
              <a:extLst>
                <a:ext uri="{FF2B5EF4-FFF2-40B4-BE49-F238E27FC236}">
                  <a16:creationId xmlns:a16="http://schemas.microsoft.com/office/drawing/2014/main" id="{F2808CFC-B035-6443-8352-183C0DA9B818}"/>
                </a:ext>
              </a:extLst>
            </p:cNvPr>
            <p:cNvSpPr txBox="1"/>
            <p:nvPr/>
          </p:nvSpPr>
          <p:spPr>
            <a:xfrm>
              <a:off x="7323318" y="3067282"/>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1</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cxnSp>
          <p:nvCxnSpPr>
            <p:cNvPr id="282" name="Straight Connector 281">
              <a:extLst>
                <a:ext uri="{FF2B5EF4-FFF2-40B4-BE49-F238E27FC236}">
                  <a16:creationId xmlns:a16="http://schemas.microsoft.com/office/drawing/2014/main" id="{0BED21A9-23A2-A940-81A2-5E1CA9E36A4B}"/>
                </a:ext>
              </a:extLst>
            </p:cNvPr>
            <p:cNvCxnSpPr>
              <a:cxnSpLocks/>
            </p:cNvCxnSpPr>
            <p:nvPr/>
          </p:nvCxnSpPr>
          <p:spPr>
            <a:xfrm flipV="1">
              <a:off x="7490356" y="3201886"/>
              <a:ext cx="141059" cy="1692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83" name="TextBox 282">
              <a:extLst>
                <a:ext uri="{FF2B5EF4-FFF2-40B4-BE49-F238E27FC236}">
                  <a16:creationId xmlns:a16="http://schemas.microsoft.com/office/drawing/2014/main" id="{37A46D18-5EE5-9B4B-A04D-795C3E005BD6}"/>
                </a:ext>
              </a:extLst>
            </p:cNvPr>
            <p:cNvSpPr txBox="1"/>
            <p:nvPr/>
          </p:nvSpPr>
          <p:spPr>
            <a:xfrm>
              <a:off x="7540510" y="3140158"/>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2</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p:grpSp>
        <p:nvGrpSpPr>
          <p:cNvPr id="284" name="Group 283">
            <a:extLst>
              <a:ext uri="{FF2B5EF4-FFF2-40B4-BE49-F238E27FC236}">
                <a16:creationId xmlns:a16="http://schemas.microsoft.com/office/drawing/2014/main" id="{590A051F-2759-1546-9D6E-0527954ED6E0}"/>
              </a:ext>
            </a:extLst>
          </p:cNvPr>
          <p:cNvGrpSpPr/>
          <p:nvPr/>
        </p:nvGrpSpPr>
        <p:grpSpPr>
          <a:xfrm>
            <a:off x="3004342" y="3401545"/>
            <a:ext cx="499309" cy="411430"/>
            <a:chOff x="7323318" y="3067282"/>
            <a:chExt cx="499309" cy="411430"/>
          </a:xfrm>
        </p:grpSpPr>
        <p:sp>
          <p:nvSpPr>
            <p:cNvPr id="285" name="TextBox 284">
              <a:extLst>
                <a:ext uri="{FF2B5EF4-FFF2-40B4-BE49-F238E27FC236}">
                  <a16:creationId xmlns:a16="http://schemas.microsoft.com/office/drawing/2014/main" id="{2493BC93-5ADC-1942-8FFD-16F8C6C375B8}"/>
                </a:ext>
              </a:extLst>
            </p:cNvPr>
            <p:cNvSpPr txBox="1"/>
            <p:nvPr/>
          </p:nvSpPr>
          <p:spPr>
            <a:xfrm>
              <a:off x="7323318" y="3067282"/>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1</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cxnSp>
          <p:nvCxnSpPr>
            <p:cNvPr id="307" name="Straight Connector 306">
              <a:extLst>
                <a:ext uri="{FF2B5EF4-FFF2-40B4-BE49-F238E27FC236}">
                  <a16:creationId xmlns:a16="http://schemas.microsoft.com/office/drawing/2014/main" id="{9DE15FB2-97F9-C944-99B0-80ADF2C67822}"/>
                </a:ext>
              </a:extLst>
            </p:cNvPr>
            <p:cNvCxnSpPr>
              <a:cxnSpLocks/>
            </p:cNvCxnSpPr>
            <p:nvPr/>
          </p:nvCxnSpPr>
          <p:spPr>
            <a:xfrm flipV="1">
              <a:off x="7490356" y="3201886"/>
              <a:ext cx="141059" cy="1692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08" name="TextBox 307">
              <a:extLst>
                <a:ext uri="{FF2B5EF4-FFF2-40B4-BE49-F238E27FC236}">
                  <a16:creationId xmlns:a16="http://schemas.microsoft.com/office/drawing/2014/main" id="{482AF44C-F6A2-1747-B8D1-30613FF47414}"/>
                </a:ext>
              </a:extLst>
            </p:cNvPr>
            <p:cNvSpPr txBox="1"/>
            <p:nvPr/>
          </p:nvSpPr>
          <p:spPr>
            <a:xfrm>
              <a:off x="7540510" y="3140158"/>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2</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p:sp>
        <p:nvSpPr>
          <p:cNvPr id="309" name="TextBox 308">
            <a:extLst>
              <a:ext uri="{FF2B5EF4-FFF2-40B4-BE49-F238E27FC236}">
                <a16:creationId xmlns:a16="http://schemas.microsoft.com/office/drawing/2014/main" id="{FE26531A-1A2E-5B43-9B2A-407ED3E95574}"/>
              </a:ext>
            </a:extLst>
          </p:cNvPr>
          <p:cNvSpPr txBox="1"/>
          <p:nvPr/>
        </p:nvSpPr>
        <p:spPr>
          <a:xfrm>
            <a:off x="2771922" y="3425456"/>
            <a:ext cx="359273"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 </a:t>
            </a:r>
          </a:p>
        </p:txBody>
      </p:sp>
      <p:sp>
        <p:nvSpPr>
          <p:cNvPr id="310" name="TextBox 309">
            <a:extLst>
              <a:ext uri="{FF2B5EF4-FFF2-40B4-BE49-F238E27FC236}">
                <a16:creationId xmlns:a16="http://schemas.microsoft.com/office/drawing/2014/main" id="{FB4FD0EE-A147-2849-BEAC-BCA04B5C3F86}"/>
              </a:ext>
            </a:extLst>
          </p:cNvPr>
          <p:cNvSpPr txBox="1"/>
          <p:nvPr/>
        </p:nvSpPr>
        <p:spPr>
          <a:xfrm>
            <a:off x="2771808" y="3061350"/>
            <a:ext cx="359273"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 </a:t>
            </a:r>
          </a:p>
        </p:txBody>
      </p:sp>
      <p:grpSp>
        <p:nvGrpSpPr>
          <p:cNvPr id="311" name="Group 310">
            <a:extLst>
              <a:ext uri="{FF2B5EF4-FFF2-40B4-BE49-F238E27FC236}">
                <a16:creationId xmlns:a16="http://schemas.microsoft.com/office/drawing/2014/main" id="{202E1DF4-3EF9-FF41-BC79-5E9673908984}"/>
              </a:ext>
            </a:extLst>
          </p:cNvPr>
          <p:cNvGrpSpPr/>
          <p:nvPr/>
        </p:nvGrpSpPr>
        <p:grpSpPr>
          <a:xfrm>
            <a:off x="2674970" y="3842929"/>
            <a:ext cx="868076" cy="338554"/>
            <a:chOff x="4979537" y="3680284"/>
            <a:chExt cx="868076" cy="338554"/>
          </a:xfrm>
        </p:grpSpPr>
        <mc:AlternateContent xmlns:mc="http://schemas.openxmlformats.org/markup-compatibility/2006" xmlns:a14="http://schemas.microsoft.com/office/drawing/2010/main">
          <mc:Choice Requires="a14">
            <p:sp>
              <p:nvSpPr>
                <p:cNvPr id="312" name="TextBox 311">
                  <a:extLst>
                    <a:ext uri="{FF2B5EF4-FFF2-40B4-BE49-F238E27FC236}">
                      <a16:creationId xmlns:a16="http://schemas.microsoft.com/office/drawing/2014/main" id="{4BA8130B-BD71-E644-B1A2-E74ED77936C4}"/>
                    </a:ext>
                  </a:extLst>
                </p:cNvPr>
                <p:cNvSpPr txBox="1"/>
                <p:nvPr/>
              </p:nvSpPr>
              <p:spPr>
                <a:xfrm>
                  <a:off x="4979537" y="3695661"/>
                  <a:ext cx="646359"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solidFill>
                                  <a:srgbClr val="00B050"/>
                                </a:solidFill>
                                <a:latin typeface="Cambria Math" panose="02040503050406030204" pitchFamily="18" charset="0"/>
                              </a:rPr>
                            </m:ctrlPr>
                          </m:radPr>
                          <m:deg/>
                          <m:e>
                            <m:r>
                              <a:rPr lang="en-US" sz="1600" b="0" i="0" smtClean="0">
                                <a:solidFill>
                                  <a:srgbClr val="00B050"/>
                                </a:solidFill>
                                <a:latin typeface="Cambria Math" panose="02040503050406030204" pitchFamily="18" charset="0"/>
                              </a:rPr>
                              <m:t>2</m:t>
                            </m:r>
                          </m:e>
                        </m:rad>
                      </m:oMath>
                    </m:oMathPara>
                  </a14:m>
                  <a:endParaRPr lang="en-US" sz="1600" dirty="0">
                    <a:latin typeface="Arial" panose="020B0604020202020204" pitchFamily="34" charset="0"/>
                    <a:cs typeface="Arial" panose="020B0604020202020204" pitchFamily="34" charset="0"/>
                  </a:endParaRPr>
                </a:p>
              </p:txBody>
            </p:sp>
          </mc:Choice>
          <mc:Fallback xmlns="">
            <p:sp>
              <p:nvSpPr>
                <p:cNvPr id="312" name="TextBox 311">
                  <a:extLst>
                    <a:ext uri="{FF2B5EF4-FFF2-40B4-BE49-F238E27FC236}">
                      <a16:creationId xmlns:a16="http://schemas.microsoft.com/office/drawing/2014/main" id="{4BA8130B-BD71-E644-B1A2-E74ED77936C4}"/>
                    </a:ext>
                  </a:extLst>
                </p:cNvPr>
                <p:cNvSpPr txBox="1">
                  <a:spLocks noRot="1" noChangeAspect="1" noMove="1" noResize="1" noEditPoints="1" noAdjustHandles="1" noChangeArrowheads="1" noChangeShapeType="1" noTextEdit="1"/>
                </p:cNvSpPr>
                <p:nvPr/>
              </p:nvSpPr>
              <p:spPr>
                <a:xfrm>
                  <a:off x="4979537" y="3695661"/>
                  <a:ext cx="646359" cy="275268"/>
                </a:xfrm>
                <a:prstGeom prst="rect">
                  <a:avLst/>
                </a:prstGeom>
                <a:blipFill>
                  <a:blip r:embed="rId11"/>
                  <a:stretch>
                    <a:fillRect b="-4348"/>
                  </a:stretch>
                </a:blipFill>
              </p:spPr>
              <p:txBody>
                <a:bodyPr/>
                <a:lstStyle/>
                <a:p>
                  <a:r>
                    <a:rPr lang="en-US">
                      <a:noFill/>
                    </a:rPr>
                    <a:t> </a:t>
                  </a:r>
                </a:p>
              </p:txBody>
            </p:sp>
          </mc:Fallback>
        </mc:AlternateContent>
        <p:cxnSp>
          <p:nvCxnSpPr>
            <p:cNvPr id="313" name="Straight Connector 312">
              <a:extLst>
                <a:ext uri="{FF2B5EF4-FFF2-40B4-BE49-F238E27FC236}">
                  <a16:creationId xmlns:a16="http://schemas.microsoft.com/office/drawing/2014/main" id="{F391635C-D337-3548-904B-5483DBC4B063}"/>
                </a:ext>
              </a:extLst>
            </p:cNvPr>
            <p:cNvCxnSpPr>
              <a:cxnSpLocks/>
            </p:cNvCxnSpPr>
            <p:nvPr/>
          </p:nvCxnSpPr>
          <p:spPr>
            <a:xfrm flipV="1">
              <a:off x="5477939" y="3759202"/>
              <a:ext cx="89612" cy="193249"/>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sp>
          <p:nvSpPr>
            <p:cNvPr id="314" name="TextBox 313">
              <a:extLst>
                <a:ext uri="{FF2B5EF4-FFF2-40B4-BE49-F238E27FC236}">
                  <a16:creationId xmlns:a16="http://schemas.microsoft.com/office/drawing/2014/main" id="{269DDEF6-923E-EA44-BD9C-8508FC27059B}"/>
                </a:ext>
              </a:extLst>
            </p:cNvPr>
            <p:cNvSpPr txBox="1"/>
            <p:nvPr/>
          </p:nvSpPr>
          <p:spPr>
            <a:xfrm>
              <a:off x="5506486" y="3680284"/>
              <a:ext cx="341127" cy="338554"/>
            </a:xfrm>
            <a:prstGeom prst="rect">
              <a:avLst/>
            </a:prstGeom>
            <a:noFill/>
          </p:spPr>
          <p:txBody>
            <a:bodyPr wrap="square" rtlCol="0">
              <a:spAutoFit/>
            </a:bodyPr>
            <a:lstStyle/>
            <a:p>
              <a:r>
                <a:rPr lang="en-US" sz="1600" dirty="0">
                  <a:solidFill>
                    <a:srgbClr val="00B050"/>
                  </a:solidFill>
                  <a:latin typeface="Cambria Math" panose="02040503050406030204" pitchFamily="18" charset="0"/>
                  <a:ea typeface="Cambria Math" panose="02040503050406030204" pitchFamily="18" charset="0"/>
                  <a:cs typeface="Times New Roman" panose="02020603050405020304" pitchFamily="18" charset="0"/>
                </a:rPr>
                <a:t>2</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mc:AlternateContent xmlns:mc="http://schemas.openxmlformats.org/markup-compatibility/2006" xmlns:a14="http://schemas.microsoft.com/office/drawing/2010/main">
        <mc:Choice Requires="a14">
          <p:sp>
            <p:nvSpPr>
              <p:cNvPr id="333" name="TextBox 332">
                <a:extLst>
                  <a:ext uri="{FF2B5EF4-FFF2-40B4-BE49-F238E27FC236}">
                    <a16:creationId xmlns:a16="http://schemas.microsoft.com/office/drawing/2014/main" id="{5B76BC9C-A9CD-DF48-8733-663265044860}"/>
                  </a:ext>
                </a:extLst>
              </p:cNvPr>
              <p:cNvSpPr txBox="1"/>
              <p:nvPr/>
            </p:nvSpPr>
            <p:spPr>
              <a:xfrm>
                <a:off x="2673861" y="4229690"/>
                <a:ext cx="646359"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solidFill>
                                <a:srgbClr val="0070C0"/>
                              </a:solidFill>
                              <a:latin typeface="Cambria Math" panose="02040503050406030204" pitchFamily="18" charset="0"/>
                            </a:rPr>
                          </m:ctrlPr>
                        </m:radPr>
                        <m:deg/>
                        <m:e>
                          <m:r>
                            <a:rPr lang="en-US" sz="1600" b="0" i="0" smtClean="0">
                              <a:solidFill>
                                <a:srgbClr val="0070C0"/>
                              </a:solidFill>
                              <a:latin typeface="Cambria Math" panose="02040503050406030204" pitchFamily="18" charset="0"/>
                            </a:rPr>
                            <m:t>2</m:t>
                          </m:r>
                        </m:e>
                      </m:rad>
                    </m:oMath>
                  </m:oMathPara>
                </a14:m>
                <a:endParaRPr lang="en-US" sz="1600" dirty="0">
                  <a:solidFill>
                    <a:srgbClr val="0070C0"/>
                  </a:solidFill>
                  <a:latin typeface="Arial" panose="020B0604020202020204" pitchFamily="34" charset="0"/>
                  <a:cs typeface="Arial" panose="020B0604020202020204" pitchFamily="34" charset="0"/>
                </a:endParaRPr>
              </a:p>
            </p:txBody>
          </p:sp>
        </mc:Choice>
        <mc:Fallback xmlns="">
          <p:sp>
            <p:nvSpPr>
              <p:cNvPr id="333" name="TextBox 332">
                <a:extLst>
                  <a:ext uri="{FF2B5EF4-FFF2-40B4-BE49-F238E27FC236}">
                    <a16:creationId xmlns:a16="http://schemas.microsoft.com/office/drawing/2014/main" id="{5B76BC9C-A9CD-DF48-8733-663265044860}"/>
                  </a:ext>
                </a:extLst>
              </p:cNvPr>
              <p:cNvSpPr txBox="1">
                <a:spLocks noRot="1" noChangeAspect="1" noMove="1" noResize="1" noEditPoints="1" noAdjustHandles="1" noChangeArrowheads="1" noChangeShapeType="1" noTextEdit="1"/>
              </p:cNvSpPr>
              <p:nvPr/>
            </p:nvSpPr>
            <p:spPr>
              <a:xfrm>
                <a:off x="2673861" y="4229690"/>
                <a:ext cx="646359" cy="275268"/>
              </a:xfrm>
              <a:prstGeom prst="rect">
                <a:avLst/>
              </a:prstGeom>
              <a:blipFill>
                <a:blip r:embed="rId12"/>
                <a:stretch>
                  <a:fillRect b="-4348"/>
                </a:stretch>
              </a:blipFill>
            </p:spPr>
            <p:txBody>
              <a:bodyPr/>
              <a:lstStyle/>
              <a:p>
                <a:r>
                  <a:rPr lang="en-US">
                    <a:noFill/>
                  </a:rPr>
                  <a:t> </a:t>
                </a:r>
              </a:p>
            </p:txBody>
          </p:sp>
        </mc:Fallback>
      </mc:AlternateContent>
      <p:cxnSp>
        <p:nvCxnSpPr>
          <p:cNvPr id="334" name="Straight Connector 333">
            <a:extLst>
              <a:ext uri="{FF2B5EF4-FFF2-40B4-BE49-F238E27FC236}">
                <a16:creationId xmlns:a16="http://schemas.microsoft.com/office/drawing/2014/main" id="{94D80490-0067-E741-9407-288BCF749745}"/>
              </a:ext>
            </a:extLst>
          </p:cNvPr>
          <p:cNvCxnSpPr>
            <a:cxnSpLocks/>
          </p:cNvCxnSpPr>
          <p:nvPr/>
        </p:nvCxnSpPr>
        <p:spPr>
          <a:xfrm flipV="1">
            <a:off x="3155039" y="4292020"/>
            <a:ext cx="91600" cy="197537"/>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335" name="TextBox 334">
            <a:extLst>
              <a:ext uri="{FF2B5EF4-FFF2-40B4-BE49-F238E27FC236}">
                <a16:creationId xmlns:a16="http://schemas.microsoft.com/office/drawing/2014/main" id="{5558D26F-0B2B-874B-8FEE-8314A7273374}"/>
              </a:ext>
            </a:extLst>
          </p:cNvPr>
          <p:cNvSpPr txBox="1"/>
          <p:nvPr/>
        </p:nvSpPr>
        <p:spPr>
          <a:xfrm>
            <a:off x="3182399" y="4228414"/>
            <a:ext cx="341127" cy="338554"/>
          </a:xfrm>
          <a:prstGeom prst="rect">
            <a:avLst/>
          </a:prstGeom>
          <a:noFill/>
        </p:spPr>
        <p:txBody>
          <a:bodyPr wrap="square" rtlCol="0">
            <a:spAutoFit/>
          </a:bodyPr>
          <a:lstStyle/>
          <a:p>
            <a:r>
              <a:rPr lang="en-US" sz="1600" dirty="0">
                <a:solidFill>
                  <a:srgbClr val="0070C0"/>
                </a:solidFill>
                <a:latin typeface="Cambria Math" panose="02040503050406030204" pitchFamily="18" charset="0"/>
                <a:ea typeface="Cambria Math" panose="02040503050406030204" pitchFamily="18" charset="0"/>
                <a:cs typeface="Times New Roman" panose="02020603050405020304" pitchFamily="18" charset="0"/>
              </a:rPr>
              <a:t>2</a:t>
            </a:r>
            <a:r>
              <a:rPr lang="en-US" sz="1600"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 </a:t>
            </a:r>
          </a:p>
        </p:txBody>
      </p:sp>
      <p:grpSp>
        <p:nvGrpSpPr>
          <p:cNvPr id="336" name="Group 335">
            <a:extLst>
              <a:ext uri="{FF2B5EF4-FFF2-40B4-BE49-F238E27FC236}">
                <a16:creationId xmlns:a16="http://schemas.microsoft.com/office/drawing/2014/main" id="{C6E65B26-58C7-834C-BA52-AB5BDF2333B3}"/>
              </a:ext>
            </a:extLst>
          </p:cNvPr>
          <p:cNvGrpSpPr/>
          <p:nvPr/>
        </p:nvGrpSpPr>
        <p:grpSpPr>
          <a:xfrm>
            <a:off x="2911208" y="4524527"/>
            <a:ext cx="499309" cy="411430"/>
            <a:chOff x="7323318" y="3067282"/>
            <a:chExt cx="499309" cy="411430"/>
          </a:xfrm>
        </p:grpSpPr>
        <p:sp>
          <p:nvSpPr>
            <p:cNvPr id="337" name="TextBox 336">
              <a:extLst>
                <a:ext uri="{FF2B5EF4-FFF2-40B4-BE49-F238E27FC236}">
                  <a16:creationId xmlns:a16="http://schemas.microsoft.com/office/drawing/2014/main" id="{57094C52-B02B-CC4F-B6A4-E979A6A458E4}"/>
                </a:ext>
              </a:extLst>
            </p:cNvPr>
            <p:cNvSpPr txBox="1"/>
            <p:nvPr/>
          </p:nvSpPr>
          <p:spPr>
            <a:xfrm>
              <a:off x="7323318" y="3067282"/>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1</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cxnSp>
          <p:nvCxnSpPr>
            <p:cNvPr id="338" name="Straight Connector 337">
              <a:extLst>
                <a:ext uri="{FF2B5EF4-FFF2-40B4-BE49-F238E27FC236}">
                  <a16:creationId xmlns:a16="http://schemas.microsoft.com/office/drawing/2014/main" id="{E70F909F-0838-D14A-BFB2-BA51571313E0}"/>
                </a:ext>
              </a:extLst>
            </p:cNvPr>
            <p:cNvCxnSpPr>
              <a:cxnSpLocks/>
            </p:cNvCxnSpPr>
            <p:nvPr/>
          </p:nvCxnSpPr>
          <p:spPr>
            <a:xfrm flipV="1">
              <a:off x="7490356" y="3201886"/>
              <a:ext cx="141059" cy="1692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39" name="TextBox 338">
              <a:extLst>
                <a:ext uri="{FF2B5EF4-FFF2-40B4-BE49-F238E27FC236}">
                  <a16:creationId xmlns:a16="http://schemas.microsoft.com/office/drawing/2014/main" id="{8B93C97B-A87B-954C-877E-033594924AAF}"/>
                </a:ext>
              </a:extLst>
            </p:cNvPr>
            <p:cNvSpPr txBox="1"/>
            <p:nvPr/>
          </p:nvSpPr>
          <p:spPr>
            <a:xfrm>
              <a:off x="7540510" y="3140158"/>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2</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p:grpSp>
        <p:nvGrpSpPr>
          <p:cNvPr id="340" name="Group 339">
            <a:extLst>
              <a:ext uri="{FF2B5EF4-FFF2-40B4-BE49-F238E27FC236}">
                <a16:creationId xmlns:a16="http://schemas.microsoft.com/office/drawing/2014/main" id="{EF5D23D3-D5E0-AA41-9250-FFFC7C21932C}"/>
              </a:ext>
            </a:extLst>
          </p:cNvPr>
          <p:cNvGrpSpPr/>
          <p:nvPr/>
        </p:nvGrpSpPr>
        <p:grpSpPr>
          <a:xfrm>
            <a:off x="2919736" y="4885332"/>
            <a:ext cx="499309" cy="411430"/>
            <a:chOff x="7323318" y="3067282"/>
            <a:chExt cx="499309" cy="411430"/>
          </a:xfrm>
        </p:grpSpPr>
        <p:sp>
          <p:nvSpPr>
            <p:cNvPr id="341" name="TextBox 340">
              <a:extLst>
                <a:ext uri="{FF2B5EF4-FFF2-40B4-BE49-F238E27FC236}">
                  <a16:creationId xmlns:a16="http://schemas.microsoft.com/office/drawing/2014/main" id="{435410B0-5E95-D048-ACDA-4171F96642E7}"/>
                </a:ext>
              </a:extLst>
            </p:cNvPr>
            <p:cNvSpPr txBox="1"/>
            <p:nvPr/>
          </p:nvSpPr>
          <p:spPr>
            <a:xfrm>
              <a:off x="7323318" y="3067282"/>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1</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cxnSp>
          <p:nvCxnSpPr>
            <p:cNvPr id="342" name="Straight Connector 341">
              <a:extLst>
                <a:ext uri="{FF2B5EF4-FFF2-40B4-BE49-F238E27FC236}">
                  <a16:creationId xmlns:a16="http://schemas.microsoft.com/office/drawing/2014/main" id="{54968699-6758-D842-B522-9CB68C8F889B}"/>
                </a:ext>
              </a:extLst>
            </p:cNvPr>
            <p:cNvCxnSpPr>
              <a:cxnSpLocks/>
            </p:cNvCxnSpPr>
            <p:nvPr/>
          </p:nvCxnSpPr>
          <p:spPr>
            <a:xfrm flipV="1">
              <a:off x="7490356" y="3201886"/>
              <a:ext cx="141059" cy="1692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43" name="TextBox 342">
              <a:extLst>
                <a:ext uri="{FF2B5EF4-FFF2-40B4-BE49-F238E27FC236}">
                  <a16:creationId xmlns:a16="http://schemas.microsoft.com/office/drawing/2014/main" id="{426825AE-B9AE-D546-B6B7-7853E3177668}"/>
                </a:ext>
              </a:extLst>
            </p:cNvPr>
            <p:cNvSpPr txBox="1"/>
            <p:nvPr/>
          </p:nvSpPr>
          <p:spPr>
            <a:xfrm>
              <a:off x="7540510" y="3140158"/>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2</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p:grpSp>
        <p:nvGrpSpPr>
          <p:cNvPr id="344" name="Group 343">
            <a:extLst>
              <a:ext uri="{FF2B5EF4-FFF2-40B4-BE49-F238E27FC236}">
                <a16:creationId xmlns:a16="http://schemas.microsoft.com/office/drawing/2014/main" id="{8F514C7A-98EC-1347-8277-4ED4A890A421}"/>
              </a:ext>
            </a:extLst>
          </p:cNvPr>
          <p:cNvGrpSpPr/>
          <p:nvPr/>
        </p:nvGrpSpPr>
        <p:grpSpPr>
          <a:xfrm>
            <a:off x="2733960" y="5247019"/>
            <a:ext cx="903678" cy="410267"/>
            <a:chOff x="5052295" y="5047308"/>
            <a:chExt cx="903678" cy="410267"/>
          </a:xfrm>
        </p:grpSpPr>
        <p:sp>
          <p:nvSpPr>
            <p:cNvPr id="345" name="TextBox 344">
              <a:extLst>
                <a:ext uri="{FF2B5EF4-FFF2-40B4-BE49-F238E27FC236}">
                  <a16:creationId xmlns:a16="http://schemas.microsoft.com/office/drawing/2014/main" id="{A8917630-DA33-5B4B-B917-BF9CBD325AA6}"/>
                </a:ext>
              </a:extLst>
            </p:cNvPr>
            <p:cNvSpPr txBox="1"/>
            <p:nvPr/>
          </p:nvSpPr>
          <p:spPr>
            <a:xfrm>
              <a:off x="5052295" y="5047308"/>
              <a:ext cx="359273" cy="338554"/>
            </a:xfrm>
            <a:prstGeom prst="rect">
              <a:avLst/>
            </a:prstGeom>
            <a:noFill/>
            <a:ln>
              <a:noFill/>
            </a:ln>
          </p:spPr>
          <p:txBody>
            <a:bodyPr wrap="square" rtlCol="0">
              <a:spAutoFit/>
            </a:bodyPr>
            <a:lstStyle/>
            <a:p>
              <a:r>
                <a:rPr lang="en-US" sz="1600" dirty="0">
                  <a:solidFill>
                    <a:srgbClr val="00B050"/>
                  </a:solidFill>
                  <a:latin typeface="Arial" panose="020B0604020202020204" pitchFamily="34" charset="0"/>
                  <a:cs typeface="Arial" panose="020B0604020202020204" pitchFamily="34" charset="0"/>
                </a:rPr>
                <a:t>- </a:t>
              </a:r>
            </a:p>
          </p:txBody>
        </p:sp>
        <mc:AlternateContent xmlns:mc="http://schemas.openxmlformats.org/markup-compatibility/2006" xmlns:a14="http://schemas.microsoft.com/office/drawing/2010/main">
          <mc:Choice Requires="a14">
            <p:sp>
              <p:nvSpPr>
                <p:cNvPr id="346" name="TextBox 345">
                  <a:extLst>
                    <a:ext uri="{FF2B5EF4-FFF2-40B4-BE49-F238E27FC236}">
                      <a16:creationId xmlns:a16="http://schemas.microsoft.com/office/drawing/2014/main" id="{7B495CD0-5E7C-5B44-A089-6CCDBD2FFF77}"/>
                    </a:ext>
                  </a:extLst>
                </p:cNvPr>
                <p:cNvSpPr txBox="1"/>
                <p:nvPr/>
              </p:nvSpPr>
              <p:spPr>
                <a:xfrm>
                  <a:off x="5087897" y="5138496"/>
                  <a:ext cx="646359"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solidFill>
                                  <a:srgbClr val="00B050"/>
                                </a:solidFill>
                                <a:latin typeface="Cambria Math" panose="02040503050406030204" pitchFamily="18" charset="0"/>
                              </a:rPr>
                            </m:ctrlPr>
                          </m:radPr>
                          <m:deg/>
                          <m:e>
                            <m:r>
                              <a:rPr lang="en-US" sz="1600" b="0" i="0" smtClean="0">
                                <a:solidFill>
                                  <a:srgbClr val="00B050"/>
                                </a:solidFill>
                                <a:latin typeface="Cambria Math" panose="02040503050406030204" pitchFamily="18" charset="0"/>
                              </a:rPr>
                              <m:t>2</m:t>
                            </m:r>
                          </m:e>
                        </m:rad>
                      </m:oMath>
                    </m:oMathPara>
                  </a14:m>
                  <a:endParaRPr lang="en-US" sz="1600" dirty="0">
                    <a:latin typeface="Arial" panose="020B0604020202020204" pitchFamily="34" charset="0"/>
                    <a:cs typeface="Arial" panose="020B0604020202020204" pitchFamily="34" charset="0"/>
                  </a:endParaRPr>
                </a:p>
              </p:txBody>
            </p:sp>
          </mc:Choice>
          <mc:Fallback xmlns="">
            <p:sp>
              <p:nvSpPr>
                <p:cNvPr id="346" name="TextBox 345">
                  <a:extLst>
                    <a:ext uri="{FF2B5EF4-FFF2-40B4-BE49-F238E27FC236}">
                      <a16:creationId xmlns:a16="http://schemas.microsoft.com/office/drawing/2014/main" id="{7B495CD0-5E7C-5B44-A089-6CCDBD2FFF77}"/>
                    </a:ext>
                  </a:extLst>
                </p:cNvPr>
                <p:cNvSpPr txBox="1">
                  <a:spLocks noRot="1" noChangeAspect="1" noMove="1" noResize="1" noEditPoints="1" noAdjustHandles="1" noChangeArrowheads="1" noChangeShapeType="1" noTextEdit="1"/>
                </p:cNvSpPr>
                <p:nvPr/>
              </p:nvSpPr>
              <p:spPr>
                <a:xfrm>
                  <a:off x="5087897" y="5138496"/>
                  <a:ext cx="646359" cy="275268"/>
                </a:xfrm>
                <a:prstGeom prst="rect">
                  <a:avLst/>
                </a:prstGeom>
                <a:blipFill>
                  <a:blip r:embed="rId13"/>
                  <a:stretch>
                    <a:fillRect b="-9091"/>
                  </a:stretch>
                </a:blipFill>
              </p:spPr>
              <p:txBody>
                <a:bodyPr/>
                <a:lstStyle/>
                <a:p>
                  <a:r>
                    <a:rPr lang="en-US">
                      <a:noFill/>
                    </a:rPr>
                    <a:t> </a:t>
                  </a:r>
                </a:p>
              </p:txBody>
            </p:sp>
          </mc:Fallback>
        </mc:AlternateContent>
        <p:cxnSp>
          <p:nvCxnSpPr>
            <p:cNvPr id="347" name="Straight Connector 346">
              <a:extLst>
                <a:ext uri="{FF2B5EF4-FFF2-40B4-BE49-F238E27FC236}">
                  <a16:creationId xmlns:a16="http://schemas.microsoft.com/office/drawing/2014/main" id="{AE74B929-2A85-FA45-9CEC-FF8E72179A52}"/>
                </a:ext>
              </a:extLst>
            </p:cNvPr>
            <p:cNvCxnSpPr>
              <a:cxnSpLocks/>
            </p:cNvCxnSpPr>
            <p:nvPr/>
          </p:nvCxnSpPr>
          <p:spPr>
            <a:xfrm flipV="1">
              <a:off x="5594287" y="5192512"/>
              <a:ext cx="84799" cy="182870"/>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sp>
          <p:nvSpPr>
            <p:cNvPr id="348" name="TextBox 347">
              <a:extLst>
                <a:ext uri="{FF2B5EF4-FFF2-40B4-BE49-F238E27FC236}">
                  <a16:creationId xmlns:a16="http://schemas.microsoft.com/office/drawing/2014/main" id="{F89B02CF-7202-9C41-A4D8-D559F55C515B}"/>
                </a:ext>
              </a:extLst>
            </p:cNvPr>
            <p:cNvSpPr txBox="1"/>
            <p:nvPr/>
          </p:nvSpPr>
          <p:spPr>
            <a:xfrm>
              <a:off x="5614846" y="5119021"/>
              <a:ext cx="341127" cy="338554"/>
            </a:xfrm>
            <a:prstGeom prst="rect">
              <a:avLst/>
            </a:prstGeom>
            <a:noFill/>
          </p:spPr>
          <p:txBody>
            <a:bodyPr wrap="square" rtlCol="0">
              <a:spAutoFit/>
            </a:bodyPr>
            <a:lstStyle/>
            <a:p>
              <a:r>
                <a:rPr lang="en-US" sz="1600" dirty="0">
                  <a:solidFill>
                    <a:srgbClr val="00B050"/>
                  </a:solidFill>
                  <a:latin typeface="Cambria Math" panose="02040503050406030204" pitchFamily="18" charset="0"/>
                  <a:ea typeface="Cambria Math" panose="02040503050406030204" pitchFamily="18" charset="0"/>
                  <a:cs typeface="Times New Roman" panose="02020603050405020304" pitchFamily="18" charset="0"/>
                </a:rPr>
                <a:t>2</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p:grpSp>
        <p:nvGrpSpPr>
          <p:cNvPr id="349" name="Group 348">
            <a:extLst>
              <a:ext uri="{FF2B5EF4-FFF2-40B4-BE49-F238E27FC236}">
                <a16:creationId xmlns:a16="http://schemas.microsoft.com/office/drawing/2014/main" id="{1E369C2E-9D0B-F24C-A6A0-A68FFA5A984D}"/>
              </a:ext>
            </a:extLst>
          </p:cNvPr>
          <p:cNvGrpSpPr/>
          <p:nvPr/>
        </p:nvGrpSpPr>
        <p:grpSpPr>
          <a:xfrm>
            <a:off x="2730971" y="5625468"/>
            <a:ext cx="896536" cy="409768"/>
            <a:chOff x="5065622" y="5358742"/>
            <a:chExt cx="896536" cy="409768"/>
          </a:xfrm>
        </p:grpSpPr>
        <p:sp>
          <p:nvSpPr>
            <p:cNvPr id="350" name="TextBox 349">
              <a:extLst>
                <a:ext uri="{FF2B5EF4-FFF2-40B4-BE49-F238E27FC236}">
                  <a16:creationId xmlns:a16="http://schemas.microsoft.com/office/drawing/2014/main" id="{475860A5-9B25-E440-B914-1D745D827E3B}"/>
                </a:ext>
              </a:extLst>
            </p:cNvPr>
            <p:cNvSpPr txBox="1"/>
            <p:nvPr/>
          </p:nvSpPr>
          <p:spPr>
            <a:xfrm>
              <a:off x="5065622" y="5358742"/>
              <a:ext cx="359273" cy="338554"/>
            </a:xfrm>
            <a:prstGeom prst="rect">
              <a:avLst/>
            </a:prstGeom>
            <a:noFill/>
          </p:spPr>
          <p:txBody>
            <a:bodyPr wrap="square" rtlCol="0">
              <a:spAutoFit/>
            </a:bodyPr>
            <a:lstStyle/>
            <a:p>
              <a:r>
                <a:rPr lang="en-US" sz="1600" dirty="0">
                  <a:solidFill>
                    <a:srgbClr val="0070C0"/>
                  </a:solidFill>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 </a:t>
              </a:r>
            </a:p>
          </p:txBody>
        </p:sp>
        <mc:AlternateContent xmlns:mc="http://schemas.openxmlformats.org/markup-compatibility/2006" xmlns:a14="http://schemas.microsoft.com/office/drawing/2010/main">
          <mc:Choice Requires="a14">
            <p:sp>
              <p:nvSpPr>
                <p:cNvPr id="351" name="TextBox 350">
                  <a:extLst>
                    <a:ext uri="{FF2B5EF4-FFF2-40B4-BE49-F238E27FC236}">
                      <a16:creationId xmlns:a16="http://schemas.microsoft.com/office/drawing/2014/main" id="{0EF4EBC8-730C-FB44-A658-9BCEC22F6A52}"/>
                    </a:ext>
                  </a:extLst>
                </p:cNvPr>
                <p:cNvSpPr txBox="1"/>
                <p:nvPr/>
              </p:nvSpPr>
              <p:spPr>
                <a:xfrm>
                  <a:off x="5094082" y="5447467"/>
                  <a:ext cx="646359"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solidFill>
                                  <a:srgbClr val="0070C0"/>
                                </a:solidFill>
                                <a:latin typeface="Cambria Math" panose="02040503050406030204" pitchFamily="18" charset="0"/>
                              </a:rPr>
                            </m:ctrlPr>
                          </m:radPr>
                          <m:deg/>
                          <m:e>
                            <m:r>
                              <a:rPr lang="en-US" sz="1600" b="0" i="0" smtClean="0">
                                <a:solidFill>
                                  <a:srgbClr val="0070C0"/>
                                </a:solidFill>
                                <a:latin typeface="Cambria Math" panose="02040503050406030204" pitchFamily="18" charset="0"/>
                              </a:rPr>
                              <m:t>2</m:t>
                            </m:r>
                          </m:e>
                        </m:rad>
                      </m:oMath>
                    </m:oMathPara>
                  </a14:m>
                  <a:endParaRPr lang="en-US" sz="1600" dirty="0">
                    <a:solidFill>
                      <a:srgbClr val="0070C0"/>
                    </a:solidFill>
                    <a:latin typeface="Arial" panose="020B0604020202020204" pitchFamily="34" charset="0"/>
                    <a:cs typeface="Arial" panose="020B0604020202020204" pitchFamily="34" charset="0"/>
                  </a:endParaRPr>
                </a:p>
              </p:txBody>
            </p:sp>
          </mc:Choice>
          <mc:Fallback xmlns="">
            <p:sp>
              <p:nvSpPr>
                <p:cNvPr id="351" name="TextBox 350">
                  <a:extLst>
                    <a:ext uri="{FF2B5EF4-FFF2-40B4-BE49-F238E27FC236}">
                      <a16:creationId xmlns:a16="http://schemas.microsoft.com/office/drawing/2014/main" id="{0EF4EBC8-730C-FB44-A658-9BCEC22F6A52}"/>
                    </a:ext>
                  </a:extLst>
                </p:cNvPr>
                <p:cNvSpPr txBox="1">
                  <a:spLocks noRot="1" noChangeAspect="1" noMove="1" noResize="1" noEditPoints="1" noAdjustHandles="1" noChangeArrowheads="1" noChangeShapeType="1" noTextEdit="1"/>
                </p:cNvSpPr>
                <p:nvPr/>
              </p:nvSpPr>
              <p:spPr>
                <a:xfrm>
                  <a:off x="5094082" y="5447467"/>
                  <a:ext cx="646359" cy="275268"/>
                </a:xfrm>
                <a:prstGeom prst="rect">
                  <a:avLst/>
                </a:prstGeom>
                <a:blipFill>
                  <a:blip r:embed="rId14"/>
                  <a:stretch>
                    <a:fillRect b="-8696"/>
                  </a:stretch>
                </a:blipFill>
              </p:spPr>
              <p:txBody>
                <a:bodyPr/>
                <a:lstStyle/>
                <a:p>
                  <a:r>
                    <a:rPr lang="en-US">
                      <a:noFill/>
                    </a:rPr>
                    <a:t> </a:t>
                  </a:r>
                </a:p>
              </p:txBody>
            </p:sp>
          </mc:Fallback>
        </mc:AlternateContent>
        <p:cxnSp>
          <p:nvCxnSpPr>
            <p:cNvPr id="352" name="Straight Connector 351">
              <a:extLst>
                <a:ext uri="{FF2B5EF4-FFF2-40B4-BE49-F238E27FC236}">
                  <a16:creationId xmlns:a16="http://schemas.microsoft.com/office/drawing/2014/main" id="{2202B9CA-5E60-864D-8F88-D58456E535E5}"/>
                </a:ext>
              </a:extLst>
            </p:cNvPr>
            <p:cNvCxnSpPr>
              <a:cxnSpLocks/>
            </p:cNvCxnSpPr>
            <p:nvPr/>
          </p:nvCxnSpPr>
          <p:spPr>
            <a:xfrm flipV="1">
              <a:off x="5604324" y="5503447"/>
              <a:ext cx="87297" cy="188257"/>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353" name="TextBox 352">
              <a:extLst>
                <a:ext uri="{FF2B5EF4-FFF2-40B4-BE49-F238E27FC236}">
                  <a16:creationId xmlns:a16="http://schemas.microsoft.com/office/drawing/2014/main" id="{79D6E2AA-81AD-5F4F-A9F5-23D063D98AD3}"/>
                </a:ext>
              </a:extLst>
            </p:cNvPr>
            <p:cNvSpPr txBox="1"/>
            <p:nvPr/>
          </p:nvSpPr>
          <p:spPr>
            <a:xfrm>
              <a:off x="5621031" y="5429956"/>
              <a:ext cx="341127" cy="338554"/>
            </a:xfrm>
            <a:prstGeom prst="rect">
              <a:avLst/>
            </a:prstGeom>
            <a:noFill/>
          </p:spPr>
          <p:txBody>
            <a:bodyPr wrap="square" rtlCol="0">
              <a:spAutoFit/>
            </a:bodyPr>
            <a:lstStyle/>
            <a:p>
              <a:r>
                <a:rPr lang="en-US" sz="1600" dirty="0">
                  <a:solidFill>
                    <a:srgbClr val="0070C0"/>
                  </a:solidFill>
                  <a:latin typeface="Cambria Math" panose="02040503050406030204" pitchFamily="18" charset="0"/>
                  <a:ea typeface="Cambria Math" panose="02040503050406030204" pitchFamily="18" charset="0"/>
                  <a:cs typeface="Times New Roman" panose="02020603050405020304" pitchFamily="18" charset="0"/>
                </a:rPr>
                <a:t>2</a:t>
              </a:r>
              <a:r>
                <a:rPr lang="en-US" sz="1600"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 </a:t>
              </a:r>
            </a:p>
          </p:txBody>
        </p:sp>
      </p:grpSp>
      <p:grpSp>
        <p:nvGrpSpPr>
          <p:cNvPr id="354" name="Group 353">
            <a:extLst>
              <a:ext uri="{FF2B5EF4-FFF2-40B4-BE49-F238E27FC236}">
                <a16:creationId xmlns:a16="http://schemas.microsoft.com/office/drawing/2014/main" id="{9ECF3261-028A-6F4B-B1A1-B1E3FBA71661}"/>
              </a:ext>
            </a:extLst>
          </p:cNvPr>
          <p:cNvGrpSpPr/>
          <p:nvPr/>
        </p:nvGrpSpPr>
        <p:grpSpPr>
          <a:xfrm>
            <a:off x="3767578" y="3038589"/>
            <a:ext cx="499309" cy="411430"/>
            <a:chOff x="7323318" y="3067282"/>
            <a:chExt cx="499309" cy="411430"/>
          </a:xfrm>
        </p:grpSpPr>
        <p:sp>
          <p:nvSpPr>
            <p:cNvPr id="355" name="TextBox 354">
              <a:extLst>
                <a:ext uri="{FF2B5EF4-FFF2-40B4-BE49-F238E27FC236}">
                  <a16:creationId xmlns:a16="http://schemas.microsoft.com/office/drawing/2014/main" id="{E7AB728D-3000-F34B-8171-32C516CDDA67}"/>
                </a:ext>
              </a:extLst>
            </p:cNvPr>
            <p:cNvSpPr txBox="1"/>
            <p:nvPr/>
          </p:nvSpPr>
          <p:spPr>
            <a:xfrm>
              <a:off x="7323318" y="3067282"/>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1</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cxnSp>
          <p:nvCxnSpPr>
            <p:cNvPr id="357" name="Straight Connector 356">
              <a:extLst>
                <a:ext uri="{FF2B5EF4-FFF2-40B4-BE49-F238E27FC236}">
                  <a16:creationId xmlns:a16="http://schemas.microsoft.com/office/drawing/2014/main" id="{ACB62075-D1B4-6046-9D9A-362DC4B3CDF0}"/>
                </a:ext>
              </a:extLst>
            </p:cNvPr>
            <p:cNvCxnSpPr>
              <a:cxnSpLocks/>
            </p:cNvCxnSpPr>
            <p:nvPr/>
          </p:nvCxnSpPr>
          <p:spPr>
            <a:xfrm flipV="1">
              <a:off x="7490356" y="3201886"/>
              <a:ext cx="141059" cy="1692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58" name="TextBox 357">
              <a:extLst>
                <a:ext uri="{FF2B5EF4-FFF2-40B4-BE49-F238E27FC236}">
                  <a16:creationId xmlns:a16="http://schemas.microsoft.com/office/drawing/2014/main" id="{7741497D-6140-9144-B1F7-6DD549CB7CA2}"/>
                </a:ext>
              </a:extLst>
            </p:cNvPr>
            <p:cNvSpPr txBox="1"/>
            <p:nvPr/>
          </p:nvSpPr>
          <p:spPr>
            <a:xfrm>
              <a:off x="7540510" y="3140158"/>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4</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p:grpSp>
        <p:nvGrpSpPr>
          <p:cNvPr id="359" name="Group 358">
            <a:extLst>
              <a:ext uri="{FF2B5EF4-FFF2-40B4-BE49-F238E27FC236}">
                <a16:creationId xmlns:a16="http://schemas.microsoft.com/office/drawing/2014/main" id="{8DF2E652-B560-B14D-A66F-00811C6E7B94}"/>
              </a:ext>
            </a:extLst>
          </p:cNvPr>
          <p:cNvGrpSpPr/>
          <p:nvPr/>
        </p:nvGrpSpPr>
        <p:grpSpPr>
          <a:xfrm>
            <a:off x="3774987" y="3404028"/>
            <a:ext cx="499309" cy="411430"/>
            <a:chOff x="7323318" y="3067282"/>
            <a:chExt cx="499309" cy="411430"/>
          </a:xfrm>
        </p:grpSpPr>
        <p:sp>
          <p:nvSpPr>
            <p:cNvPr id="360" name="TextBox 359">
              <a:extLst>
                <a:ext uri="{FF2B5EF4-FFF2-40B4-BE49-F238E27FC236}">
                  <a16:creationId xmlns:a16="http://schemas.microsoft.com/office/drawing/2014/main" id="{70266BF9-3325-4A49-BE74-B9366929CF54}"/>
                </a:ext>
              </a:extLst>
            </p:cNvPr>
            <p:cNvSpPr txBox="1"/>
            <p:nvPr/>
          </p:nvSpPr>
          <p:spPr>
            <a:xfrm>
              <a:off x="7323318" y="3067282"/>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1</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cxnSp>
          <p:nvCxnSpPr>
            <p:cNvPr id="361" name="Straight Connector 360">
              <a:extLst>
                <a:ext uri="{FF2B5EF4-FFF2-40B4-BE49-F238E27FC236}">
                  <a16:creationId xmlns:a16="http://schemas.microsoft.com/office/drawing/2014/main" id="{F9E131DB-575F-804B-8426-7C7EF36B11C5}"/>
                </a:ext>
              </a:extLst>
            </p:cNvPr>
            <p:cNvCxnSpPr>
              <a:cxnSpLocks/>
            </p:cNvCxnSpPr>
            <p:nvPr/>
          </p:nvCxnSpPr>
          <p:spPr>
            <a:xfrm flipV="1">
              <a:off x="7490356" y="3201886"/>
              <a:ext cx="141059" cy="1692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62" name="TextBox 361">
              <a:extLst>
                <a:ext uri="{FF2B5EF4-FFF2-40B4-BE49-F238E27FC236}">
                  <a16:creationId xmlns:a16="http://schemas.microsoft.com/office/drawing/2014/main" id="{A7A5611E-8BAD-5340-8D0F-33866858B44D}"/>
                </a:ext>
              </a:extLst>
            </p:cNvPr>
            <p:cNvSpPr txBox="1"/>
            <p:nvPr/>
          </p:nvSpPr>
          <p:spPr>
            <a:xfrm>
              <a:off x="7540510" y="3140158"/>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4</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p:grpSp>
        <p:nvGrpSpPr>
          <p:cNvPr id="363" name="Group 362">
            <a:extLst>
              <a:ext uri="{FF2B5EF4-FFF2-40B4-BE49-F238E27FC236}">
                <a16:creationId xmlns:a16="http://schemas.microsoft.com/office/drawing/2014/main" id="{1F187618-81F6-1F4D-8316-240080CCACE6}"/>
              </a:ext>
            </a:extLst>
          </p:cNvPr>
          <p:cNvGrpSpPr/>
          <p:nvPr/>
        </p:nvGrpSpPr>
        <p:grpSpPr>
          <a:xfrm>
            <a:off x="3579543" y="3844746"/>
            <a:ext cx="868076" cy="338554"/>
            <a:chOff x="4979537" y="3680284"/>
            <a:chExt cx="868076" cy="338554"/>
          </a:xfrm>
        </p:grpSpPr>
        <mc:AlternateContent xmlns:mc="http://schemas.openxmlformats.org/markup-compatibility/2006" xmlns:a14="http://schemas.microsoft.com/office/drawing/2010/main">
          <mc:Choice Requires="a14">
            <p:sp>
              <p:nvSpPr>
                <p:cNvPr id="364" name="TextBox 363">
                  <a:extLst>
                    <a:ext uri="{FF2B5EF4-FFF2-40B4-BE49-F238E27FC236}">
                      <a16:creationId xmlns:a16="http://schemas.microsoft.com/office/drawing/2014/main" id="{36B8C334-A84A-7440-9973-2B86422AB0F1}"/>
                    </a:ext>
                  </a:extLst>
                </p:cNvPr>
                <p:cNvSpPr txBox="1"/>
                <p:nvPr/>
              </p:nvSpPr>
              <p:spPr>
                <a:xfrm>
                  <a:off x="4979537" y="3695661"/>
                  <a:ext cx="646359"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solidFill>
                                  <a:srgbClr val="00B050"/>
                                </a:solidFill>
                                <a:latin typeface="Cambria Math" panose="02040503050406030204" pitchFamily="18" charset="0"/>
                              </a:rPr>
                            </m:ctrlPr>
                          </m:radPr>
                          <m:deg/>
                          <m:e>
                            <m:r>
                              <a:rPr lang="en-US" sz="1600" b="0" i="0" smtClean="0">
                                <a:solidFill>
                                  <a:srgbClr val="00B050"/>
                                </a:solidFill>
                                <a:latin typeface="Cambria Math" panose="02040503050406030204" pitchFamily="18" charset="0"/>
                              </a:rPr>
                              <m:t>2</m:t>
                            </m:r>
                          </m:e>
                        </m:rad>
                      </m:oMath>
                    </m:oMathPara>
                  </a14:m>
                  <a:endParaRPr lang="en-US" sz="1600" dirty="0">
                    <a:latin typeface="Arial" panose="020B0604020202020204" pitchFamily="34" charset="0"/>
                    <a:cs typeface="Arial" panose="020B0604020202020204" pitchFamily="34" charset="0"/>
                  </a:endParaRPr>
                </a:p>
              </p:txBody>
            </p:sp>
          </mc:Choice>
          <mc:Fallback xmlns="">
            <p:sp>
              <p:nvSpPr>
                <p:cNvPr id="364" name="TextBox 363">
                  <a:extLst>
                    <a:ext uri="{FF2B5EF4-FFF2-40B4-BE49-F238E27FC236}">
                      <a16:creationId xmlns:a16="http://schemas.microsoft.com/office/drawing/2014/main" id="{36B8C334-A84A-7440-9973-2B86422AB0F1}"/>
                    </a:ext>
                  </a:extLst>
                </p:cNvPr>
                <p:cNvSpPr txBox="1">
                  <a:spLocks noRot="1" noChangeAspect="1" noMove="1" noResize="1" noEditPoints="1" noAdjustHandles="1" noChangeArrowheads="1" noChangeShapeType="1" noTextEdit="1"/>
                </p:cNvSpPr>
                <p:nvPr/>
              </p:nvSpPr>
              <p:spPr>
                <a:xfrm>
                  <a:off x="4979537" y="3695661"/>
                  <a:ext cx="646359" cy="275268"/>
                </a:xfrm>
                <a:prstGeom prst="rect">
                  <a:avLst/>
                </a:prstGeom>
                <a:blipFill>
                  <a:blip r:embed="rId15"/>
                  <a:stretch>
                    <a:fillRect b="-8696"/>
                  </a:stretch>
                </a:blipFill>
              </p:spPr>
              <p:txBody>
                <a:bodyPr/>
                <a:lstStyle/>
                <a:p>
                  <a:r>
                    <a:rPr lang="en-US">
                      <a:noFill/>
                    </a:rPr>
                    <a:t> </a:t>
                  </a:r>
                </a:p>
              </p:txBody>
            </p:sp>
          </mc:Fallback>
        </mc:AlternateContent>
        <p:cxnSp>
          <p:nvCxnSpPr>
            <p:cNvPr id="365" name="Straight Connector 364">
              <a:extLst>
                <a:ext uri="{FF2B5EF4-FFF2-40B4-BE49-F238E27FC236}">
                  <a16:creationId xmlns:a16="http://schemas.microsoft.com/office/drawing/2014/main" id="{CD70EFCD-907C-DD46-8960-BBFA9B8C440D}"/>
                </a:ext>
              </a:extLst>
            </p:cNvPr>
            <p:cNvCxnSpPr>
              <a:cxnSpLocks/>
            </p:cNvCxnSpPr>
            <p:nvPr/>
          </p:nvCxnSpPr>
          <p:spPr>
            <a:xfrm flipV="1">
              <a:off x="5477939" y="3759202"/>
              <a:ext cx="89612" cy="193249"/>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sp>
          <p:nvSpPr>
            <p:cNvPr id="366" name="TextBox 365">
              <a:extLst>
                <a:ext uri="{FF2B5EF4-FFF2-40B4-BE49-F238E27FC236}">
                  <a16:creationId xmlns:a16="http://schemas.microsoft.com/office/drawing/2014/main" id="{DD36A536-C941-8646-BBF7-19FC70AF60A2}"/>
                </a:ext>
              </a:extLst>
            </p:cNvPr>
            <p:cNvSpPr txBox="1"/>
            <p:nvPr/>
          </p:nvSpPr>
          <p:spPr>
            <a:xfrm>
              <a:off x="5506486" y="3680284"/>
              <a:ext cx="341127" cy="338554"/>
            </a:xfrm>
            <a:prstGeom prst="rect">
              <a:avLst/>
            </a:prstGeom>
            <a:noFill/>
          </p:spPr>
          <p:txBody>
            <a:bodyPr wrap="square" rtlCol="0">
              <a:spAutoFit/>
            </a:bodyPr>
            <a:lstStyle/>
            <a:p>
              <a:r>
                <a:rPr lang="en-US" sz="1600" dirty="0">
                  <a:solidFill>
                    <a:srgbClr val="00B050"/>
                  </a:solidFill>
                  <a:latin typeface="Cambria Math" panose="02040503050406030204" pitchFamily="18" charset="0"/>
                  <a:ea typeface="Cambria Math" panose="02040503050406030204" pitchFamily="18" charset="0"/>
                  <a:cs typeface="Times New Roman" panose="02020603050405020304" pitchFamily="18" charset="0"/>
                </a:rPr>
                <a:t>2</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p:grpSp>
        <p:nvGrpSpPr>
          <p:cNvPr id="367" name="Group 366">
            <a:extLst>
              <a:ext uri="{FF2B5EF4-FFF2-40B4-BE49-F238E27FC236}">
                <a16:creationId xmlns:a16="http://schemas.microsoft.com/office/drawing/2014/main" id="{D727D523-8750-D24C-84B7-F849EB82E60A}"/>
              </a:ext>
            </a:extLst>
          </p:cNvPr>
          <p:cNvGrpSpPr/>
          <p:nvPr/>
        </p:nvGrpSpPr>
        <p:grpSpPr>
          <a:xfrm>
            <a:off x="3788169" y="4527127"/>
            <a:ext cx="499309" cy="411430"/>
            <a:chOff x="7323318" y="3067282"/>
            <a:chExt cx="499309" cy="411430"/>
          </a:xfrm>
        </p:grpSpPr>
        <p:sp>
          <p:nvSpPr>
            <p:cNvPr id="368" name="TextBox 367">
              <a:extLst>
                <a:ext uri="{FF2B5EF4-FFF2-40B4-BE49-F238E27FC236}">
                  <a16:creationId xmlns:a16="http://schemas.microsoft.com/office/drawing/2014/main" id="{F4F4AA44-7559-4C47-8505-52648EF63378}"/>
                </a:ext>
              </a:extLst>
            </p:cNvPr>
            <p:cNvSpPr txBox="1"/>
            <p:nvPr/>
          </p:nvSpPr>
          <p:spPr>
            <a:xfrm>
              <a:off x="7323318" y="3067282"/>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1</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cxnSp>
          <p:nvCxnSpPr>
            <p:cNvPr id="369" name="Straight Connector 368">
              <a:extLst>
                <a:ext uri="{FF2B5EF4-FFF2-40B4-BE49-F238E27FC236}">
                  <a16:creationId xmlns:a16="http://schemas.microsoft.com/office/drawing/2014/main" id="{4F1F1018-04A2-1545-9F3D-EA79128C8C51}"/>
                </a:ext>
              </a:extLst>
            </p:cNvPr>
            <p:cNvCxnSpPr>
              <a:cxnSpLocks/>
            </p:cNvCxnSpPr>
            <p:nvPr/>
          </p:nvCxnSpPr>
          <p:spPr>
            <a:xfrm flipV="1">
              <a:off x="7490356" y="3201886"/>
              <a:ext cx="141059" cy="1692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70" name="TextBox 369">
              <a:extLst>
                <a:ext uri="{FF2B5EF4-FFF2-40B4-BE49-F238E27FC236}">
                  <a16:creationId xmlns:a16="http://schemas.microsoft.com/office/drawing/2014/main" id="{B8272C3F-F64F-FD4E-B7A5-A4F6197CA7A3}"/>
                </a:ext>
              </a:extLst>
            </p:cNvPr>
            <p:cNvSpPr txBox="1"/>
            <p:nvPr/>
          </p:nvSpPr>
          <p:spPr>
            <a:xfrm>
              <a:off x="7540510" y="3140158"/>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4</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p:grpSp>
        <p:nvGrpSpPr>
          <p:cNvPr id="371" name="Group 370">
            <a:extLst>
              <a:ext uri="{FF2B5EF4-FFF2-40B4-BE49-F238E27FC236}">
                <a16:creationId xmlns:a16="http://schemas.microsoft.com/office/drawing/2014/main" id="{F7964C4D-A4ED-9244-82AF-B2B1131C574B}"/>
              </a:ext>
            </a:extLst>
          </p:cNvPr>
          <p:cNvGrpSpPr/>
          <p:nvPr/>
        </p:nvGrpSpPr>
        <p:grpSpPr>
          <a:xfrm>
            <a:off x="3807671" y="4879105"/>
            <a:ext cx="499309" cy="411430"/>
            <a:chOff x="7323318" y="3067282"/>
            <a:chExt cx="499309" cy="411430"/>
          </a:xfrm>
        </p:grpSpPr>
        <p:sp>
          <p:nvSpPr>
            <p:cNvPr id="373" name="TextBox 372">
              <a:extLst>
                <a:ext uri="{FF2B5EF4-FFF2-40B4-BE49-F238E27FC236}">
                  <a16:creationId xmlns:a16="http://schemas.microsoft.com/office/drawing/2014/main" id="{6AB0E2B3-3DBA-C148-A9D0-82A160744D90}"/>
                </a:ext>
              </a:extLst>
            </p:cNvPr>
            <p:cNvSpPr txBox="1"/>
            <p:nvPr/>
          </p:nvSpPr>
          <p:spPr>
            <a:xfrm>
              <a:off x="7323318" y="3067282"/>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1</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cxnSp>
          <p:nvCxnSpPr>
            <p:cNvPr id="374" name="Straight Connector 373">
              <a:extLst>
                <a:ext uri="{FF2B5EF4-FFF2-40B4-BE49-F238E27FC236}">
                  <a16:creationId xmlns:a16="http://schemas.microsoft.com/office/drawing/2014/main" id="{6793EF6E-9240-9A49-A93F-B90145066BF4}"/>
                </a:ext>
              </a:extLst>
            </p:cNvPr>
            <p:cNvCxnSpPr>
              <a:cxnSpLocks/>
            </p:cNvCxnSpPr>
            <p:nvPr/>
          </p:nvCxnSpPr>
          <p:spPr>
            <a:xfrm flipV="1">
              <a:off x="7490356" y="3201886"/>
              <a:ext cx="141059" cy="1692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75" name="TextBox 374">
              <a:extLst>
                <a:ext uri="{FF2B5EF4-FFF2-40B4-BE49-F238E27FC236}">
                  <a16:creationId xmlns:a16="http://schemas.microsoft.com/office/drawing/2014/main" id="{0B46DD3F-067C-DA45-B75B-25E24F959127}"/>
                </a:ext>
              </a:extLst>
            </p:cNvPr>
            <p:cNvSpPr txBox="1"/>
            <p:nvPr/>
          </p:nvSpPr>
          <p:spPr>
            <a:xfrm>
              <a:off x="7540510" y="3140158"/>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4</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mc:AlternateContent xmlns:mc="http://schemas.openxmlformats.org/markup-compatibility/2006" xmlns:a14="http://schemas.microsoft.com/office/drawing/2010/main">
        <mc:Choice Requires="a14">
          <p:sp>
            <p:nvSpPr>
              <p:cNvPr id="376" name="TextBox 375">
                <a:extLst>
                  <a:ext uri="{FF2B5EF4-FFF2-40B4-BE49-F238E27FC236}">
                    <a16:creationId xmlns:a16="http://schemas.microsoft.com/office/drawing/2014/main" id="{16E0D150-35B4-084B-BA80-B0B3144B3401}"/>
                  </a:ext>
                </a:extLst>
              </p:cNvPr>
              <p:cNvSpPr txBox="1"/>
              <p:nvPr/>
            </p:nvSpPr>
            <p:spPr>
              <a:xfrm>
                <a:off x="3569928" y="5345496"/>
                <a:ext cx="646359"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solidFill>
                                <a:srgbClr val="00B050"/>
                              </a:solidFill>
                              <a:latin typeface="Cambria Math" panose="02040503050406030204" pitchFamily="18" charset="0"/>
                            </a:rPr>
                          </m:ctrlPr>
                        </m:radPr>
                        <m:deg/>
                        <m:e>
                          <m:r>
                            <a:rPr lang="en-US" sz="1600" b="0" i="0" smtClean="0">
                              <a:solidFill>
                                <a:srgbClr val="00B050"/>
                              </a:solidFill>
                              <a:latin typeface="Cambria Math" panose="02040503050406030204" pitchFamily="18" charset="0"/>
                            </a:rPr>
                            <m:t>2</m:t>
                          </m:r>
                        </m:e>
                      </m:rad>
                    </m:oMath>
                  </m:oMathPara>
                </a14:m>
                <a:endParaRPr lang="en-US" sz="1600" dirty="0">
                  <a:latin typeface="Arial" panose="020B0604020202020204" pitchFamily="34" charset="0"/>
                  <a:cs typeface="Arial" panose="020B0604020202020204" pitchFamily="34" charset="0"/>
                </a:endParaRPr>
              </a:p>
            </p:txBody>
          </p:sp>
        </mc:Choice>
        <mc:Fallback xmlns="">
          <p:sp>
            <p:nvSpPr>
              <p:cNvPr id="376" name="TextBox 375">
                <a:extLst>
                  <a:ext uri="{FF2B5EF4-FFF2-40B4-BE49-F238E27FC236}">
                    <a16:creationId xmlns:a16="http://schemas.microsoft.com/office/drawing/2014/main" id="{16E0D150-35B4-084B-BA80-B0B3144B3401}"/>
                  </a:ext>
                </a:extLst>
              </p:cNvPr>
              <p:cNvSpPr txBox="1">
                <a:spLocks noRot="1" noChangeAspect="1" noMove="1" noResize="1" noEditPoints="1" noAdjustHandles="1" noChangeArrowheads="1" noChangeShapeType="1" noTextEdit="1"/>
              </p:cNvSpPr>
              <p:nvPr/>
            </p:nvSpPr>
            <p:spPr>
              <a:xfrm>
                <a:off x="3569928" y="5345496"/>
                <a:ext cx="646359" cy="275268"/>
              </a:xfrm>
              <a:prstGeom prst="rect">
                <a:avLst/>
              </a:prstGeom>
              <a:blipFill>
                <a:blip r:embed="rId16"/>
                <a:stretch>
                  <a:fillRect b="-4348"/>
                </a:stretch>
              </a:blipFill>
            </p:spPr>
            <p:txBody>
              <a:bodyPr/>
              <a:lstStyle/>
              <a:p>
                <a:r>
                  <a:rPr lang="en-US">
                    <a:noFill/>
                  </a:rPr>
                  <a:t> </a:t>
                </a:r>
              </a:p>
            </p:txBody>
          </p:sp>
        </mc:Fallback>
      </mc:AlternateContent>
      <p:cxnSp>
        <p:nvCxnSpPr>
          <p:cNvPr id="386" name="Straight Connector 385">
            <a:extLst>
              <a:ext uri="{FF2B5EF4-FFF2-40B4-BE49-F238E27FC236}">
                <a16:creationId xmlns:a16="http://schemas.microsoft.com/office/drawing/2014/main" id="{1B5FB31E-C3B1-D148-BD1B-D357F5DB7B3A}"/>
              </a:ext>
            </a:extLst>
          </p:cNvPr>
          <p:cNvCxnSpPr>
            <a:cxnSpLocks/>
          </p:cNvCxnSpPr>
          <p:nvPr/>
        </p:nvCxnSpPr>
        <p:spPr>
          <a:xfrm flipV="1">
            <a:off x="4061376" y="5403863"/>
            <a:ext cx="84799" cy="182870"/>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sp>
        <p:nvSpPr>
          <p:cNvPr id="387" name="TextBox 386">
            <a:extLst>
              <a:ext uri="{FF2B5EF4-FFF2-40B4-BE49-F238E27FC236}">
                <a16:creationId xmlns:a16="http://schemas.microsoft.com/office/drawing/2014/main" id="{CAEF389E-2842-AD41-B0FE-2B3168877EAC}"/>
              </a:ext>
            </a:extLst>
          </p:cNvPr>
          <p:cNvSpPr txBox="1"/>
          <p:nvPr/>
        </p:nvSpPr>
        <p:spPr>
          <a:xfrm>
            <a:off x="4106103" y="5334386"/>
            <a:ext cx="341127" cy="338554"/>
          </a:xfrm>
          <a:prstGeom prst="rect">
            <a:avLst/>
          </a:prstGeom>
          <a:noFill/>
        </p:spPr>
        <p:txBody>
          <a:bodyPr wrap="square" rtlCol="0">
            <a:spAutoFit/>
          </a:bodyPr>
          <a:lstStyle/>
          <a:p>
            <a:r>
              <a:rPr lang="en-US" sz="1600" dirty="0">
                <a:solidFill>
                  <a:srgbClr val="00B050"/>
                </a:solidFill>
                <a:latin typeface="Cambria Math" panose="02040503050406030204" pitchFamily="18" charset="0"/>
                <a:ea typeface="Cambria Math" panose="02040503050406030204" pitchFamily="18" charset="0"/>
                <a:cs typeface="Times New Roman" panose="02020603050405020304" pitchFamily="18" charset="0"/>
              </a:rPr>
              <a:t>2</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mc:AlternateContent xmlns:mc="http://schemas.openxmlformats.org/markup-compatibility/2006" xmlns:a14="http://schemas.microsoft.com/office/drawing/2010/main">
        <mc:Choice Requires="a14">
          <p:sp>
            <p:nvSpPr>
              <p:cNvPr id="388" name="TextBox 387">
                <a:extLst>
                  <a:ext uri="{FF2B5EF4-FFF2-40B4-BE49-F238E27FC236}">
                    <a16:creationId xmlns:a16="http://schemas.microsoft.com/office/drawing/2014/main" id="{6814E931-3C9F-5044-99D0-B4EB7DFC19B8}"/>
                  </a:ext>
                </a:extLst>
              </p:cNvPr>
              <p:cNvSpPr txBox="1"/>
              <p:nvPr/>
            </p:nvSpPr>
            <p:spPr>
              <a:xfrm>
                <a:off x="3604405" y="5721482"/>
                <a:ext cx="646359"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solidFill>
                                <a:srgbClr val="0070C0"/>
                              </a:solidFill>
                              <a:latin typeface="Cambria Math" panose="02040503050406030204" pitchFamily="18" charset="0"/>
                            </a:rPr>
                          </m:ctrlPr>
                        </m:radPr>
                        <m:deg/>
                        <m:e>
                          <m:r>
                            <a:rPr lang="en-US" sz="1600" b="0" i="0" smtClean="0">
                              <a:solidFill>
                                <a:srgbClr val="0070C0"/>
                              </a:solidFill>
                              <a:latin typeface="Cambria Math" panose="02040503050406030204" pitchFamily="18" charset="0"/>
                            </a:rPr>
                            <m:t>2</m:t>
                          </m:r>
                        </m:e>
                      </m:rad>
                    </m:oMath>
                  </m:oMathPara>
                </a14:m>
                <a:endParaRPr lang="en-US" sz="1600" dirty="0">
                  <a:solidFill>
                    <a:srgbClr val="0070C0"/>
                  </a:solidFill>
                  <a:latin typeface="Arial" panose="020B0604020202020204" pitchFamily="34" charset="0"/>
                  <a:cs typeface="Arial" panose="020B0604020202020204" pitchFamily="34" charset="0"/>
                </a:endParaRPr>
              </a:p>
            </p:txBody>
          </p:sp>
        </mc:Choice>
        <mc:Fallback xmlns="">
          <p:sp>
            <p:nvSpPr>
              <p:cNvPr id="388" name="TextBox 387">
                <a:extLst>
                  <a:ext uri="{FF2B5EF4-FFF2-40B4-BE49-F238E27FC236}">
                    <a16:creationId xmlns:a16="http://schemas.microsoft.com/office/drawing/2014/main" id="{6814E931-3C9F-5044-99D0-B4EB7DFC19B8}"/>
                  </a:ext>
                </a:extLst>
              </p:cNvPr>
              <p:cNvSpPr txBox="1">
                <a:spLocks noRot="1" noChangeAspect="1" noMove="1" noResize="1" noEditPoints="1" noAdjustHandles="1" noChangeArrowheads="1" noChangeShapeType="1" noTextEdit="1"/>
              </p:cNvSpPr>
              <p:nvPr/>
            </p:nvSpPr>
            <p:spPr>
              <a:xfrm>
                <a:off x="3604405" y="5721482"/>
                <a:ext cx="646359" cy="275268"/>
              </a:xfrm>
              <a:prstGeom prst="rect">
                <a:avLst/>
              </a:prstGeom>
              <a:blipFill>
                <a:blip r:embed="rId17"/>
                <a:stretch>
                  <a:fillRect b="-9091"/>
                </a:stretch>
              </a:blipFill>
            </p:spPr>
            <p:txBody>
              <a:bodyPr/>
              <a:lstStyle/>
              <a:p>
                <a:r>
                  <a:rPr lang="en-US">
                    <a:noFill/>
                  </a:rPr>
                  <a:t> </a:t>
                </a:r>
              </a:p>
            </p:txBody>
          </p:sp>
        </mc:Fallback>
      </mc:AlternateContent>
      <p:cxnSp>
        <p:nvCxnSpPr>
          <p:cNvPr id="389" name="Straight Connector 388">
            <a:extLst>
              <a:ext uri="{FF2B5EF4-FFF2-40B4-BE49-F238E27FC236}">
                <a16:creationId xmlns:a16="http://schemas.microsoft.com/office/drawing/2014/main" id="{93A92644-B145-F04B-9B8A-2EA56E209E58}"/>
              </a:ext>
            </a:extLst>
          </p:cNvPr>
          <p:cNvCxnSpPr>
            <a:cxnSpLocks/>
          </p:cNvCxnSpPr>
          <p:nvPr/>
        </p:nvCxnSpPr>
        <p:spPr>
          <a:xfrm flipV="1">
            <a:off x="4114647" y="5777462"/>
            <a:ext cx="87297" cy="188257"/>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390" name="TextBox 389">
            <a:extLst>
              <a:ext uri="{FF2B5EF4-FFF2-40B4-BE49-F238E27FC236}">
                <a16:creationId xmlns:a16="http://schemas.microsoft.com/office/drawing/2014/main" id="{ED9DE4C0-513B-C042-A93A-0DA52B6328E5}"/>
              </a:ext>
            </a:extLst>
          </p:cNvPr>
          <p:cNvSpPr txBox="1"/>
          <p:nvPr/>
        </p:nvSpPr>
        <p:spPr>
          <a:xfrm>
            <a:off x="4131354" y="5703971"/>
            <a:ext cx="341127" cy="338554"/>
          </a:xfrm>
          <a:prstGeom prst="rect">
            <a:avLst/>
          </a:prstGeom>
          <a:noFill/>
        </p:spPr>
        <p:txBody>
          <a:bodyPr wrap="square" rtlCol="0">
            <a:spAutoFit/>
          </a:bodyPr>
          <a:lstStyle/>
          <a:p>
            <a:r>
              <a:rPr lang="en-US" sz="1600" dirty="0">
                <a:solidFill>
                  <a:srgbClr val="0070C0"/>
                </a:solidFill>
                <a:latin typeface="Cambria Math" panose="02040503050406030204" pitchFamily="18" charset="0"/>
                <a:ea typeface="Cambria Math" panose="02040503050406030204" pitchFamily="18" charset="0"/>
                <a:cs typeface="Times New Roman" panose="02020603050405020304" pitchFamily="18" charset="0"/>
              </a:rPr>
              <a:t>2</a:t>
            </a:r>
            <a:r>
              <a:rPr lang="en-US" sz="1600"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 </a:t>
            </a:r>
          </a:p>
        </p:txBody>
      </p:sp>
      <mc:AlternateContent xmlns:mc="http://schemas.openxmlformats.org/markup-compatibility/2006" xmlns:a14="http://schemas.microsoft.com/office/drawing/2010/main">
        <mc:Choice Requires="a14">
          <p:sp>
            <p:nvSpPr>
              <p:cNvPr id="391" name="TextBox 390">
                <a:extLst>
                  <a:ext uri="{FF2B5EF4-FFF2-40B4-BE49-F238E27FC236}">
                    <a16:creationId xmlns:a16="http://schemas.microsoft.com/office/drawing/2014/main" id="{0541DAE7-A8CD-F846-A76C-C209AE593792}"/>
                  </a:ext>
                </a:extLst>
              </p:cNvPr>
              <p:cNvSpPr txBox="1"/>
              <p:nvPr/>
            </p:nvSpPr>
            <p:spPr>
              <a:xfrm>
                <a:off x="3582857" y="4234804"/>
                <a:ext cx="646359"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solidFill>
                                <a:srgbClr val="0070C0"/>
                              </a:solidFill>
                              <a:latin typeface="Cambria Math" panose="02040503050406030204" pitchFamily="18" charset="0"/>
                            </a:rPr>
                          </m:ctrlPr>
                        </m:radPr>
                        <m:deg/>
                        <m:e>
                          <m:r>
                            <a:rPr lang="en-US" sz="1600" b="0" i="0" smtClean="0">
                              <a:solidFill>
                                <a:srgbClr val="0070C0"/>
                              </a:solidFill>
                              <a:latin typeface="Cambria Math" panose="02040503050406030204" pitchFamily="18" charset="0"/>
                            </a:rPr>
                            <m:t>2</m:t>
                          </m:r>
                        </m:e>
                      </m:rad>
                    </m:oMath>
                  </m:oMathPara>
                </a14:m>
                <a:endParaRPr lang="en-US" sz="1600" dirty="0">
                  <a:solidFill>
                    <a:srgbClr val="0070C0"/>
                  </a:solidFill>
                  <a:latin typeface="Arial" panose="020B0604020202020204" pitchFamily="34" charset="0"/>
                  <a:cs typeface="Arial" panose="020B0604020202020204" pitchFamily="34" charset="0"/>
                </a:endParaRPr>
              </a:p>
            </p:txBody>
          </p:sp>
        </mc:Choice>
        <mc:Fallback xmlns="">
          <p:sp>
            <p:nvSpPr>
              <p:cNvPr id="391" name="TextBox 390">
                <a:extLst>
                  <a:ext uri="{FF2B5EF4-FFF2-40B4-BE49-F238E27FC236}">
                    <a16:creationId xmlns:a16="http://schemas.microsoft.com/office/drawing/2014/main" id="{0541DAE7-A8CD-F846-A76C-C209AE593792}"/>
                  </a:ext>
                </a:extLst>
              </p:cNvPr>
              <p:cNvSpPr txBox="1">
                <a:spLocks noRot="1" noChangeAspect="1" noMove="1" noResize="1" noEditPoints="1" noAdjustHandles="1" noChangeArrowheads="1" noChangeShapeType="1" noTextEdit="1"/>
              </p:cNvSpPr>
              <p:nvPr/>
            </p:nvSpPr>
            <p:spPr>
              <a:xfrm>
                <a:off x="3582857" y="4234804"/>
                <a:ext cx="646359" cy="275268"/>
              </a:xfrm>
              <a:prstGeom prst="rect">
                <a:avLst/>
              </a:prstGeom>
              <a:blipFill>
                <a:blip r:embed="rId18"/>
                <a:stretch>
                  <a:fillRect b="-8696"/>
                </a:stretch>
              </a:blipFill>
            </p:spPr>
            <p:txBody>
              <a:bodyPr/>
              <a:lstStyle/>
              <a:p>
                <a:r>
                  <a:rPr lang="en-US">
                    <a:noFill/>
                  </a:rPr>
                  <a:t> </a:t>
                </a:r>
              </a:p>
            </p:txBody>
          </p:sp>
        </mc:Fallback>
      </mc:AlternateContent>
      <p:cxnSp>
        <p:nvCxnSpPr>
          <p:cNvPr id="392" name="Straight Connector 391">
            <a:extLst>
              <a:ext uri="{FF2B5EF4-FFF2-40B4-BE49-F238E27FC236}">
                <a16:creationId xmlns:a16="http://schemas.microsoft.com/office/drawing/2014/main" id="{BEAE6089-0078-EF4A-916F-4FF879A62D54}"/>
              </a:ext>
            </a:extLst>
          </p:cNvPr>
          <p:cNvCxnSpPr>
            <a:cxnSpLocks/>
          </p:cNvCxnSpPr>
          <p:nvPr/>
        </p:nvCxnSpPr>
        <p:spPr>
          <a:xfrm flipV="1">
            <a:off x="4093099" y="4290784"/>
            <a:ext cx="87297" cy="188257"/>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393" name="TextBox 392">
            <a:extLst>
              <a:ext uri="{FF2B5EF4-FFF2-40B4-BE49-F238E27FC236}">
                <a16:creationId xmlns:a16="http://schemas.microsoft.com/office/drawing/2014/main" id="{B1680C50-6B82-214A-97CD-E31D3DFA0667}"/>
              </a:ext>
            </a:extLst>
          </p:cNvPr>
          <p:cNvSpPr txBox="1"/>
          <p:nvPr/>
        </p:nvSpPr>
        <p:spPr>
          <a:xfrm>
            <a:off x="4109806" y="4217293"/>
            <a:ext cx="341127" cy="338554"/>
          </a:xfrm>
          <a:prstGeom prst="rect">
            <a:avLst/>
          </a:prstGeom>
          <a:noFill/>
        </p:spPr>
        <p:txBody>
          <a:bodyPr wrap="square" rtlCol="0">
            <a:spAutoFit/>
          </a:bodyPr>
          <a:lstStyle/>
          <a:p>
            <a:r>
              <a:rPr lang="en-US" sz="1600" dirty="0">
                <a:solidFill>
                  <a:srgbClr val="0070C0"/>
                </a:solidFill>
                <a:latin typeface="Cambria Math" panose="02040503050406030204" pitchFamily="18" charset="0"/>
                <a:ea typeface="Cambria Math" panose="02040503050406030204" pitchFamily="18" charset="0"/>
                <a:cs typeface="Times New Roman" panose="02020603050405020304" pitchFamily="18" charset="0"/>
              </a:rPr>
              <a:t>2</a:t>
            </a:r>
            <a:r>
              <a:rPr lang="en-US" sz="1600"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 </a:t>
            </a:r>
          </a:p>
        </p:txBody>
      </p:sp>
      <p:grpSp>
        <p:nvGrpSpPr>
          <p:cNvPr id="394" name="Group 393">
            <a:extLst>
              <a:ext uri="{FF2B5EF4-FFF2-40B4-BE49-F238E27FC236}">
                <a16:creationId xmlns:a16="http://schemas.microsoft.com/office/drawing/2014/main" id="{1DC911C6-0AF2-2641-936F-DC603374346F}"/>
              </a:ext>
            </a:extLst>
          </p:cNvPr>
          <p:cNvGrpSpPr/>
          <p:nvPr/>
        </p:nvGrpSpPr>
        <p:grpSpPr>
          <a:xfrm>
            <a:off x="6366448" y="3039653"/>
            <a:ext cx="499309" cy="411430"/>
            <a:chOff x="7323318" y="3067282"/>
            <a:chExt cx="499309" cy="411430"/>
          </a:xfrm>
        </p:grpSpPr>
        <p:sp>
          <p:nvSpPr>
            <p:cNvPr id="395" name="TextBox 394">
              <a:extLst>
                <a:ext uri="{FF2B5EF4-FFF2-40B4-BE49-F238E27FC236}">
                  <a16:creationId xmlns:a16="http://schemas.microsoft.com/office/drawing/2014/main" id="{EEE6BB9D-55EB-6E4F-B998-2F39AB981C1C}"/>
                </a:ext>
              </a:extLst>
            </p:cNvPr>
            <p:cNvSpPr txBox="1"/>
            <p:nvPr/>
          </p:nvSpPr>
          <p:spPr>
            <a:xfrm>
              <a:off x="7323318" y="3067282"/>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1</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cxnSp>
          <p:nvCxnSpPr>
            <p:cNvPr id="396" name="Straight Connector 395">
              <a:extLst>
                <a:ext uri="{FF2B5EF4-FFF2-40B4-BE49-F238E27FC236}">
                  <a16:creationId xmlns:a16="http://schemas.microsoft.com/office/drawing/2014/main" id="{C12C10DC-EAE6-9543-A3C0-0B7C741EEE61}"/>
                </a:ext>
              </a:extLst>
            </p:cNvPr>
            <p:cNvCxnSpPr>
              <a:cxnSpLocks/>
            </p:cNvCxnSpPr>
            <p:nvPr/>
          </p:nvCxnSpPr>
          <p:spPr>
            <a:xfrm flipV="1">
              <a:off x="7490356" y="3201886"/>
              <a:ext cx="141059" cy="1692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97" name="TextBox 396">
              <a:extLst>
                <a:ext uri="{FF2B5EF4-FFF2-40B4-BE49-F238E27FC236}">
                  <a16:creationId xmlns:a16="http://schemas.microsoft.com/office/drawing/2014/main" id="{28603D94-FB19-894D-BC49-FA978785F2AE}"/>
                </a:ext>
              </a:extLst>
            </p:cNvPr>
            <p:cNvSpPr txBox="1"/>
            <p:nvPr/>
          </p:nvSpPr>
          <p:spPr>
            <a:xfrm>
              <a:off x="7540510" y="3140158"/>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2</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p:grpSp>
        <p:nvGrpSpPr>
          <p:cNvPr id="398" name="Group 397">
            <a:extLst>
              <a:ext uri="{FF2B5EF4-FFF2-40B4-BE49-F238E27FC236}">
                <a16:creationId xmlns:a16="http://schemas.microsoft.com/office/drawing/2014/main" id="{A26B852F-C12D-8746-9BCB-9BB464EAFB4E}"/>
              </a:ext>
            </a:extLst>
          </p:cNvPr>
          <p:cNvGrpSpPr/>
          <p:nvPr/>
        </p:nvGrpSpPr>
        <p:grpSpPr>
          <a:xfrm>
            <a:off x="6362562" y="3407840"/>
            <a:ext cx="499309" cy="411430"/>
            <a:chOff x="7323318" y="3067282"/>
            <a:chExt cx="499309" cy="411430"/>
          </a:xfrm>
        </p:grpSpPr>
        <p:sp>
          <p:nvSpPr>
            <p:cNvPr id="411" name="TextBox 410">
              <a:extLst>
                <a:ext uri="{FF2B5EF4-FFF2-40B4-BE49-F238E27FC236}">
                  <a16:creationId xmlns:a16="http://schemas.microsoft.com/office/drawing/2014/main" id="{A40CD41E-6247-9C4B-B248-507AE9BB3A51}"/>
                </a:ext>
              </a:extLst>
            </p:cNvPr>
            <p:cNvSpPr txBox="1"/>
            <p:nvPr/>
          </p:nvSpPr>
          <p:spPr>
            <a:xfrm>
              <a:off x="7323318" y="3067282"/>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1</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cxnSp>
          <p:nvCxnSpPr>
            <p:cNvPr id="412" name="Straight Connector 411">
              <a:extLst>
                <a:ext uri="{FF2B5EF4-FFF2-40B4-BE49-F238E27FC236}">
                  <a16:creationId xmlns:a16="http://schemas.microsoft.com/office/drawing/2014/main" id="{097324FE-1433-E543-96C4-96A54EE00463}"/>
                </a:ext>
              </a:extLst>
            </p:cNvPr>
            <p:cNvCxnSpPr>
              <a:cxnSpLocks/>
            </p:cNvCxnSpPr>
            <p:nvPr/>
          </p:nvCxnSpPr>
          <p:spPr>
            <a:xfrm flipV="1">
              <a:off x="7490356" y="3201886"/>
              <a:ext cx="141059" cy="1692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13" name="TextBox 412">
              <a:extLst>
                <a:ext uri="{FF2B5EF4-FFF2-40B4-BE49-F238E27FC236}">
                  <a16:creationId xmlns:a16="http://schemas.microsoft.com/office/drawing/2014/main" id="{863E0AC3-94A2-9445-B46C-FC869AFADCF2}"/>
                </a:ext>
              </a:extLst>
            </p:cNvPr>
            <p:cNvSpPr txBox="1"/>
            <p:nvPr/>
          </p:nvSpPr>
          <p:spPr>
            <a:xfrm>
              <a:off x="7540510" y="3140158"/>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2</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p:sp>
        <p:nvSpPr>
          <p:cNvPr id="414" name="TextBox 413">
            <a:extLst>
              <a:ext uri="{FF2B5EF4-FFF2-40B4-BE49-F238E27FC236}">
                <a16:creationId xmlns:a16="http://schemas.microsoft.com/office/drawing/2014/main" id="{CF91722B-E286-1E43-A8B3-DEFFA2C6DC42}"/>
              </a:ext>
            </a:extLst>
          </p:cNvPr>
          <p:cNvSpPr txBox="1"/>
          <p:nvPr/>
        </p:nvSpPr>
        <p:spPr>
          <a:xfrm>
            <a:off x="6142050" y="3440224"/>
            <a:ext cx="359273"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 </a:t>
            </a:r>
          </a:p>
        </p:txBody>
      </p:sp>
      <p:sp>
        <p:nvSpPr>
          <p:cNvPr id="416" name="TextBox 415">
            <a:extLst>
              <a:ext uri="{FF2B5EF4-FFF2-40B4-BE49-F238E27FC236}">
                <a16:creationId xmlns:a16="http://schemas.microsoft.com/office/drawing/2014/main" id="{7B1C48CD-D891-894D-BC37-15779BDFADA5}"/>
              </a:ext>
            </a:extLst>
          </p:cNvPr>
          <p:cNvSpPr txBox="1"/>
          <p:nvPr/>
        </p:nvSpPr>
        <p:spPr>
          <a:xfrm>
            <a:off x="6131798" y="3074716"/>
            <a:ext cx="359273"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 </a:t>
            </a:r>
          </a:p>
        </p:txBody>
      </p:sp>
      <p:grpSp>
        <p:nvGrpSpPr>
          <p:cNvPr id="417" name="Group 416">
            <a:extLst>
              <a:ext uri="{FF2B5EF4-FFF2-40B4-BE49-F238E27FC236}">
                <a16:creationId xmlns:a16="http://schemas.microsoft.com/office/drawing/2014/main" id="{85F9920E-4329-4F43-91F2-2D4D4F39F5A7}"/>
              </a:ext>
            </a:extLst>
          </p:cNvPr>
          <p:cNvGrpSpPr/>
          <p:nvPr/>
        </p:nvGrpSpPr>
        <p:grpSpPr>
          <a:xfrm>
            <a:off x="5997496" y="3845821"/>
            <a:ext cx="868076" cy="338554"/>
            <a:chOff x="3921862" y="3815354"/>
            <a:chExt cx="868076" cy="338554"/>
          </a:xfrm>
        </p:grpSpPr>
        <mc:AlternateContent xmlns:mc="http://schemas.openxmlformats.org/markup-compatibility/2006" xmlns:a14="http://schemas.microsoft.com/office/drawing/2010/main">
          <mc:Choice Requires="a14">
            <p:sp>
              <p:nvSpPr>
                <p:cNvPr id="418" name="TextBox 417">
                  <a:extLst>
                    <a:ext uri="{FF2B5EF4-FFF2-40B4-BE49-F238E27FC236}">
                      <a16:creationId xmlns:a16="http://schemas.microsoft.com/office/drawing/2014/main" id="{8F11AD2E-EBA0-904B-B180-30BFAA10A6F5}"/>
                    </a:ext>
                  </a:extLst>
                </p:cNvPr>
                <p:cNvSpPr txBox="1"/>
                <p:nvPr/>
              </p:nvSpPr>
              <p:spPr>
                <a:xfrm>
                  <a:off x="3921862" y="3830731"/>
                  <a:ext cx="646359"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solidFill>
                                  <a:srgbClr val="00B050"/>
                                </a:solidFill>
                                <a:latin typeface="Cambria Math" panose="02040503050406030204" pitchFamily="18" charset="0"/>
                              </a:rPr>
                            </m:ctrlPr>
                          </m:radPr>
                          <m:deg/>
                          <m:e>
                            <m:r>
                              <a:rPr lang="en-US" sz="1600" b="0" i="0" smtClean="0">
                                <a:solidFill>
                                  <a:srgbClr val="00B050"/>
                                </a:solidFill>
                                <a:latin typeface="Cambria Math" panose="02040503050406030204" pitchFamily="18" charset="0"/>
                              </a:rPr>
                              <m:t>2</m:t>
                            </m:r>
                          </m:e>
                        </m:rad>
                      </m:oMath>
                    </m:oMathPara>
                  </a14:m>
                  <a:endParaRPr lang="en-US" sz="1600" dirty="0">
                    <a:latin typeface="Arial" panose="020B0604020202020204" pitchFamily="34" charset="0"/>
                    <a:cs typeface="Arial" panose="020B0604020202020204" pitchFamily="34" charset="0"/>
                  </a:endParaRPr>
                </a:p>
              </p:txBody>
            </p:sp>
          </mc:Choice>
          <mc:Fallback xmlns="">
            <p:sp>
              <p:nvSpPr>
                <p:cNvPr id="418" name="TextBox 417">
                  <a:extLst>
                    <a:ext uri="{FF2B5EF4-FFF2-40B4-BE49-F238E27FC236}">
                      <a16:creationId xmlns:a16="http://schemas.microsoft.com/office/drawing/2014/main" id="{8F11AD2E-EBA0-904B-B180-30BFAA10A6F5}"/>
                    </a:ext>
                  </a:extLst>
                </p:cNvPr>
                <p:cNvSpPr txBox="1">
                  <a:spLocks noRot="1" noChangeAspect="1" noMove="1" noResize="1" noEditPoints="1" noAdjustHandles="1" noChangeArrowheads="1" noChangeShapeType="1" noTextEdit="1"/>
                </p:cNvSpPr>
                <p:nvPr/>
              </p:nvSpPr>
              <p:spPr>
                <a:xfrm>
                  <a:off x="3921862" y="3830731"/>
                  <a:ext cx="646359" cy="275268"/>
                </a:xfrm>
                <a:prstGeom prst="rect">
                  <a:avLst/>
                </a:prstGeom>
                <a:blipFill>
                  <a:blip r:embed="rId19"/>
                  <a:stretch>
                    <a:fillRect b="-8696"/>
                  </a:stretch>
                </a:blipFill>
              </p:spPr>
              <p:txBody>
                <a:bodyPr/>
                <a:lstStyle/>
                <a:p>
                  <a:r>
                    <a:rPr lang="en-US">
                      <a:noFill/>
                    </a:rPr>
                    <a:t> </a:t>
                  </a:r>
                </a:p>
              </p:txBody>
            </p:sp>
          </mc:Fallback>
        </mc:AlternateContent>
        <p:cxnSp>
          <p:nvCxnSpPr>
            <p:cNvPr id="419" name="Straight Connector 418">
              <a:extLst>
                <a:ext uri="{FF2B5EF4-FFF2-40B4-BE49-F238E27FC236}">
                  <a16:creationId xmlns:a16="http://schemas.microsoft.com/office/drawing/2014/main" id="{1D8E7930-0549-2A4E-9100-D30710852152}"/>
                </a:ext>
              </a:extLst>
            </p:cNvPr>
            <p:cNvCxnSpPr>
              <a:cxnSpLocks/>
            </p:cNvCxnSpPr>
            <p:nvPr/>
          </p:nvCxnSpPr>
          <p:spPr>
            <a:xfrm flipV="1">
              <a:off x="4418157" y="3875222"/>
              <a:ext cx="94894" cy="204640"/>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sp>
          <p:nvSpPr>
            <p:cNvPr id="420" name="TextBox 419">
              <a:extLst>
                <a:ext uri="{FF2B5EF4-FFF2-40B4-BE49-F238E27FC236}">
                  <a16:creationId xmlns:a16="http://schemas.microsoft.com/office/drawing/2014/main" id="{0616EFE4-C0F0-874F-81E2-8AE2556B13FD}"/>
                </a:ext>
              </a:extLst>
            </p:cNvPr>
            <p:cNvSpPr txBox="1"/>
            <p:nvPr/>
          </p:nvSpPr>
          <p:spPr>
            <a:xfrm>
              <a:off x="4448811" y="3815354"/>
              <a:ext cx="341127" cy="338554"/>
            </a:xfrm>
            <a:prstGeom prst="rect">
              <a:avLst/>
            </a:prstGeom>
            <a:noFill/>
          </p:spPr>
          <p:txBody>
            <a:bodyPr wrap="square" rtlCol="0">
              <a:spAutoFit/>
            </a:bodyPr>
            <a:lstStyle/>
            <a:p>
              <a:r>
                <a:rPr lang="en-US" sz="1600" dirty="0">
                  <a:solidFill>
                    <a:srgbClr val="00B050"/>
                  </a:solidFill>
                  <a:latin typeface="Cambria Math" panose="02040503050406030204" pitchFamily="18" charset="0"/>
                  <a:ea typeface="Cambria Math" panose="02040503050406030204" pitchFamily="18" charset="0"/>
                  <a:cs typeface="Times New Roman" panose="02020603050405020304" pitchFamily="18" charset="0"/>
                </a:rPr>
                <a:t>2</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mc:AlternateContent xmlns:mc="http://schemas.openxmlformats.org/markup-compatibility/2006" xmlns:a14="http://schemas.microsoft.com/office/drawing/2010/main">
        <mc:Choice Requires="a14">
          <p:sp>
            <p:nvSpPr>
              <p:cNvPr id="421" name="TextBox 420">
                <a:extLst>
                  <a:ext uri="{FF2B5EF4-FFF2-40B4-BE49-F238E27FC236}">
                    <a16:creationId xmlns:a16="http://schemas.microsoft.com/office/drawing/2014/main" id="{21C9FE44-4B1F-B84D-9D8E-2B0070A895D5}"/>
                  </a:ext>
                </a:extLst>
              </p:cNvPr>
              <p:cNvSpPr txBox="1"/>
              <p:nvPr/>
            </p:nvSpPr>
            <p:spPr>
              <a:xfrm>
                <a:off x="5988143" y="4237408"/>
                <a:ext cx="646359"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solidFill>
                                <a:srgbClr val="0070C0"/>
                              </a:solidFill>
                              <a:latin typeface="Cambria Math" panose="02040503050406030204" pitchFamily="18" charset="0"/>
                            </a:rPr>
                          </m:ctrlPr>
                        </m:radPr>
                        <m:deg/>
                        <m:e>
                          <m:r>
                            <a:rPr lang="en-US" sz="1600" b="0" i="0" smtClean="0">
                              <a:solidFill>
                                <a:srgbClr val="0070C0"/>
                              </a:solidFill>
                              <a:latin typeface="Cambria Math" panose="02040503050406030204" pitchFamily="18" charset="0"/>
                            </a:rPr>
                            <m:t>2</m:t>
                          </m:r>
                        </m:e>
                      </m:rad>
                    </m:oMath>
                  </m:oMathPara>
                </a14:m>
                <a:endParaRPr lang="en-US" sz="1600" dirty="0">
                  <a:solidFill>
                    <a:srgbClr val="0070C0"/>
                  </a:solidFill>
                  <a:latin typeface="Arial" panose="020B0604020202020204" pitchFamily="34" charset="0"/>
                  <a:cs typeface="Arial" panose="020B0604020202020204" pitchFamily="34" charset="0"/>
                </a:endParaRPr>
              </a:p>
            </p:txBody>
          </p:sp>
        </mc:Choice>
        <mc:Fallback xmlns="">
          <p:sp>
            <p:nvSpPr>
              <p:cNvPr id="421" name="TextBox 420">
                <a:extLst>
                  <a:ext uri="{FF2B5EF4-FFF2-40B4-BE49-F238E27FC236}">
                    <a16:creationId xmlns:a16="http://schemas.microsoft.com/office/drawing/2014/main" id="{21C9FE44-4B1F-B84D-9D8E-2B0070A895D5}"/>
                  </a:ext>
                </a:extLst>
              </p:cNvPr>
              <p:cNvSpPr txBox="1">
                <a:spLocks noRot="1" noChangeAspect="1" noMove="1" noResize="1" noEditPoints="1" noAdjustHandles="1" noChangeArrowheads="1" noChangeShapeType="1" noTextEdit="1"/>
              </p:cNvSpPr>
              <p:nvPr/>
            </p:nvSpPr>
            <p:spPr>
              <a:xfrm>
                <a:off x="5988143" y="4237408"/>
                <a:ext cx="646359" cy="275268"/>
              </a:xfrm>
              <a:prstGeom prst="rect">
                <a:avLst/>
              </a:prstGeom>
              <a:blipFill>
                <a:blip r:embed="rId20"/>
                <a:stretch>
                  <a:fillRect b="-9091"/>
                </a:stretch>
              </a:blipFill>
            </p:spPr>
            <p:txBody>
              <a:bodyPr/>
              <a:lstStyle/>
              <a:p>
                <a:r>
                  <a:rPr lang="en-US">
                    <a:noFill/>
                  </a:rPr>
                  <a:t> </a:t>
                </a:r>
              </a:p>
            </p:txBody>
          </p:sp>
        </mc:Fallback>
      </mc:AlternateContent>
      <p:cxnSp>
        <p:nvCxnSpPr>
          <p:cNvPr id="422" name="Straight Connector 421">
            <a:extLst>
              <a:ext uri="{FF2B5EF4-FFF2-40B4-BE49-F238E27FC236}">
                <a16:creationId xmlns:a16="http://schemas.microsoft.com/office/drawing/2014/main" id="{DC43CCF5-C44E-294B-9678-46FBC545F3AF}"/>
              </a:ext>
            </a:extLst>
          </p:cNvPr>
          <p:cNvCxnSpPr>
            <a:cxnSpLocks/>
          </p:cNvCxnSpPr>
          <p:nvPr/>
        </p:nvCxnSpPr>
        <p:spPr>
          <a:xfrm flipV="1">
            <a:off x="6486304" y="4293388"/>
            <a:ext cx="93241" cy="201075"/>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423" name="TextBox 422">
            <a:extLst>
              <a:ext uri="{FF2B5EF4-FFF2-40B4-BE49-F238E27FC236}">
                <a16:creationId xmlns:a16="http://schemas.microsoft.com/office/drawing/2014/main" id="{58286541-5D42-264F-A685-2952D6A7BE0E}"/>
              </a:ext>
            </a:extLst>
          </p:cNvPr>
          <p:cNvSpPr txBox="1"/>
          <p:nvPr/>
        </p:nvSpPr>
        <p:spPr>
          <a:xfrm>
            <a:off x="6527366" y="4236132"/>
            <a:ext cx="341127" cy="338554"/>
          </a:xfrm>
          <a:prstGeom prst="rect">
            <a:avLst/>
          </a:prstGeom>
          <a:noFill/>
        </p:spPr>
        <p:txBody>
          <a:bodyPr wrap="square" rtlCol="0">
            <a:spAutoFit/>
          </a:bodyPr>
          <a:lstStyle/>
          <a:p>
            <a:r>
              <a:rPr lang="en-US" sz="1600" dirty="0">
                <a:solidFill>
                  <a:srgbClr val="0070C0"/>
                </a:solidFill>
                <a:latin typeface="Cambria Math" panose="02040503050406030204" pitchFamily="18" charset="0"/>
                <a:ea typeface="Cambria Math" panose="02040503050406030204" pitchFamily="18" charset="0"/>
                <a:cs typeface="Times New Roman" panose="02020603050405020304" pitchFamily="18" charset="0"/>
              </a:rPr>
              <a:t>2</a:t>
            </a:r>
            <a:r>
              <a:rPr lang="en-US" sz="1600"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 </a:t>
            </a:r>
          </a:p>
        </p:txBody>
      </p:sp>
      <p:grpSp>
        <p:nvGrpSpPr>
          <p:cNvPr id="424" name="Group 423">
            <a:extLst>
              <a:ext uri="{FF2B5EF4-FFF2-40B4-BE49-F238E27FC236}">
                <a16:creationId xmlns:a16="http://schemas.microsoft.com/office/drawing/2014/main" id="{A83F7EA0-DDAC-2D45-885A-C0D0B10BEF91}"/>
              </a:ext>
            </a:extLst>
          </p:cNvPr>
          <p:cNvGrpSpPr/>
          <p:nvPr/>
        </p:nvGrpSpPr>
        <p:grpSpPr>
          <a:xfrm>
            <a:off x="6285903" y="4532826"/>
            <a:ext cx="499309" cy="411430"/>
            <a:chOff x="7323318" y="3067282"/>
            <a:chExt cx="499309" cy="411430"/>
          </a:xfrm>
        </p:grpSpPr>
        <p:sp>
          <p:nvSpPr>
            <p:cNvPr id="425" name="TextBox 424">
              <a:extLst>
                <a:ext uri="{FF2B5EF4-FFF2-40B4-BE49-F238E27FC236}">
                  <a16:creationId xmlns:a16="http://schemas.microsoft.com/office/drawing/2014/main" id="{539E72FC-6233-2644-A12B-C2A5DAAAA89A}"/>
                </a:ext>
              </a:extLst>
            </p:cNvPr>
            <p:cNvSpPr txBox="1"/>
            <p:nvPr/>
          </p:nvSpPr>
          <p:spPr>
            <a:xfrm>
              <a:off x="7323318" y="3067282"/>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1</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cxnSp>
          <p:nvCxnSpPr>
            <p:cNvPr id="426" name="Straight Connector 425">
              <a:extLst>
                <a:ext uri="{FF2B5EF4-FFF2-40B4-BE49-F238E27FC236}">
                  <a16:creationId xmlns:a16="http://schemas.microsoft.com/office/drawing/2014/main" id="{DDEEBA86-6291-6A4F-A91B-2E41587D75C3}"/>
                </a:ext>
              </a:extLst>
            </p:cNvPr>
            <p:cNvCxnSpPr>
              <a:cxnSpLocks/>
            </p:cNvCxnSpPr>
            <p:nvPr/>
          </p:nvCxnSpPr>
          <p:spPr>
            <a:xfrm flipV="1">
              <a:off x="7490356" y="3201886"/>
              <a:ext cx="141059" cy="1692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28" name="TextBox 427">
              <a:extLst>
                <a:ext uri="{FF2B5EF4-FFF2-40B4-BE49-F238E27FC236}">
                  <a16:creationId xmlns:a16="http://schemas.microsoft.com/office/drawing/2014/main" id="{DB3EC469-1C44-9044-A680-F763B935B01B}"/>
                </a:ext>
              </a:extLst>
            </p:cNvPr>
            <p:cNvSpPr txBox="1"/>
            <p:nvPr/>
          </p:nvSpPr>
          <p:spPr>
            <a:xfrm>
              <a:off x="7540510" y="3140158"/>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2</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p:grpSp>
        <p:nvGrpSpPr>
          <p:cNvPr id="429" name="Group 428">
            <a:extLst>
              <a:ext uri="{FF2B5EF4-FFF2-40B4-BE49-F238E27FC236}">
                <a16:creationId xmlns:a16="http://schemas.microsoft.com/office/drawing/2014/main" id="{01C783B4-3F1D-B042-B736-1A380E0D4974}"/>
              </a:ext>
            </a:extLst>
          </p:cNvPr>
          <p:cNvGrpSpPr/>
          <p:nvPr/>
        </p:nvGrpSpPr>
        <p:grpSpPr>
          <a:xfrm>
            <a:off x="6291033" y="4885035"/>
            <a:ext cx="499309" cy="411430"/>
            <a:chOff x="7323318" y="3067282"/>
            <a:chExt cx="499309" cy="411430"/>
          </a:xfrm>
        </p:grpSpPr>
        <p:sp>
          <p:nvSpPr>
            <p:cNvPr id="430" name="TextBox 429">
              <a:extLst>
                <a:ext uri="{FF2B5EF4-FFF2-40B4-BE49-F238E27FC236}">
                  <a16:creationId xmlns:a16="http://schemas.microsoft.com/office/drawing/2014/main" id="{849EA025-7DEC-9141-8C6B-EBCA757426E4}"/>
                </a:ext>
              </a:extLst>
            </p:cNvPr>
            <p:cNvSpPr txBox="1"/>
            <p:nvPr/>
          </p:nvSpPr>
          <p:spPr>
            <a:xfrm>
              <a:off x="7323318" y="3067282"/>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1</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cxnSp>
          <p:nvCxnSpPr>
            <p:cNvPr id="431" name="Straight Connector 430">
              <a:extLst>
                <a:ext uri="{FF2B5EF4-FFF2-40B4-BE49-F238E27FC236}">
                  <a16:creationId xmlns:a16="http://schemas.microsoft.com/office/drawing/2014/main" id="{13CFF68C-8151-3E4D-8808-292E31ED533A}"/>
                </a:ext>
              </a:extLst>
            </p:cNvPr>
            <p:cNvCxnSpPr>
              <a:cxnSpLocks/>
            </p:cNvCxnSpPr>
            <p:nvPr/>
          </p:nvCxnSpPr>
          <p:spPr>
            <a:xfrm flipV="1">
              <a:off x="7490356" y="3201886"/>
              <a:ext cx="141059" cy="1692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32" name="TextBox 431">
              <a:extLst>
                <a:ext uri="{FF2B5EF4-FFF2-40B4-BE49-F238E27FC236}">
                  <a16:creationId xmlns:a16="http://schemas.microsoft.com/office/drawing/2014/main" id="{ACD10F6F-2C58-2045-AB02-9B5C916B2260}"/>
                </a:ext>
              </a:extLst>
            </p:cNvPr>
            <p:cNvSpPr txBox="1"/>
            <p:nvPr/>
          </p:nvSpPr>
          <p:spPr>
            <a:xfrm>
              <a:off x="7540510" y="3140158"/>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2</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p:sp>
        <p:nvSpPr>
          <p:cNvPr id="434" name="TextBox 433">
            <a:extLst>
              <a:ext uri="{FF2B5EF4-FFF2-40B4-BE49-F238E27FC236}">
                <a16:creationId xmlns:a16="http://schemas.microsoft.com/office/drawing/2014/main" id="{9D29E3E6-CF7F-8F43-8D20-B9E6CC4D75C4}"/>
              </a:ext>
            </a:extLst>
          </p:cNvPr>
          <p:cNvSpPr txBox="1"/>
          <p:nvPr/>
        </p:nvSpPr>
        <p:spPr>
          <a:xfrm>
            <a:off x="6076326" y="5248093"/>
            <a:ext cx="359273" cy="338554"/>
          </a:xfrm>
          <a:prstGeom prst="rect">
            <a:avLst/>
          </a:prstGeom>
          <a:noFill/>
          <a:ln>
            <a:noFill/>
          </a:ln>
        </p:spPr>
        <p:txBody>
          <a:bodyPr wrap="square" rtlCol="0">
            <a:spAutoFit/>
          </a:bodyPr>
          <a:lstStyle/>
          <a:p>
            <a:r>
              <a:rPr lang="en-US" sz="1600" dirty="0">
                <a:solidFill>
                  <a:srgbClr val="00B050"/>
                </a:solidFill>
                <a:latin typeface="Arial" panose="020B0604020202020204" pitchFamily="34" charset="0"/>
                <a:cs typeface="Arial" panose="020B0604020202020204" pitchFamily="34" charset="0"/>
              </a:rPr>
              <a:t>- </a:t>
            </a:r>
          </a:p>
        </p:txBody>
      </p:sp>
      <p:grpSp>
        <p:nvGrpSpPr>
          <p:cNvPr id="435" name="Group 434">
            <a:extLst>
              <a:ext uri="{FF2B5EF4-FFF2-40B4-BE49-F238E27FC236}">
                <a16:creationId xmlns:a16="http://schemas.microsoft.com/office/drawing/2014/main" id="{726C28A2-B408-984E-B5DF-6FFDC54B834B}"/>
              </a:ext>
            </a:extLst>
          </p:cNvPr>
          <p:cNvGrpSpPr/>
          <p:nvPr/>
        </p:nvGrpSpPr>
        <p:grpSpPr>
          <a:xfrm>
            <a:off x="6092353" y="5323039"/>
            <a:ext cx="868076" cy="338554"/>
            <a:chOff x="4027047" y="5190591"/>
            <a:chExt cx="868076" cy="338554"/>
          </a:xfrm>
        </p:grpSpPr>
        <mc:AlternateContent xmlns:mc="http://schemas.openxmlformats.org/markup-compatibility/2006" xmlns:a14="http://schemas.microsoft.com/office/drawing/2010/main">
          <mc:Choice Requires="a14">
            <p:sp>
              <p:nvSpPr>
                <p:cNvPr id="436" name="TextBox 435">
                  <a:extLst>
                    <a:ext uri="{FF2B5EF4-FFF2-40B4-BE49-F238E27FC236}">
                      <a16:creationId xmlns:a16="http://schemas.microsoft.com/office/drawing/2014/main" id="{5AC424C7-6876-EF4D-84E1-9098A47F260E}"/>
                    </a:ext>
                  </a:extLst>
                </p:cNvPr>
                <p:cNvSpPr txBox="1"/>
                <p:nvPr/>
              </p:nvSpPr>
              <p:spPr>
                <a:xfrm>
                  <a:off x="4027047" y="5206891"/>
                  <a:ext cx="646359"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solidFill>
                                  <a:srgbClr val="00B050"/>
                                </a:solidFill>
                                <a:latin typeface="Cambria Math" panose="02040503050406030204" pitchFamily="18" charset="0"/>
                              </a:rPr>
                            </m:ctrlPr>
                          </m:radPr>
                          <m:deg/>
                          <m:e>
                            <m:r>
                              <a:rPr lang="en-US" sz="1600" b="0" i="0" smtClean="0">
                                <a:solidFill>
                                  <a:srgbClr val="00B050"/>
                                </a:solidFill>
                                <a:latin typeface="Cambria Math" panose="02040503050406030204" pitchFamily="18" charset="0"/>
                              </a:rPr>
                              <m:t>2</m:t>
                            </m:r>
                          </m:e>
                        </m:rad>
                      </m:oMath>
                    </m:oMathPara>
                  </a14:m>
                  <a:endParaRPr lang="en-US" sz="1600" dirty="0">
                    <a:latin typeface="Arial" panose="020B0604020202020204" pitchFamily="34" charset="0"/>
                    <a:cs typeface="Arial" panose="020B0604020202020204" pitchFamily="34" charset="0"/>
                  </a:endParaRPr>
                </a:p>
              </p:txBody>
            </p:sp>
          </mc:Choice>
          <mc:Fallback xmlns="">
            <p:sp>
              <p:nvSpPr>
                <p:cNvPr id="436" name="TextBox 435">
                  <a:extLst>
                    <a:ext uri="{FF2B5EF4-FFF2-40B4-BE49-F238E27FC236}">
                      <a16:creationId xmlns:a16="http://schemas.microsoft.com/office/drawing/2014/main" id="{5AC424C7-6876-EF4D-84E1-9098A47F260E}"/>
                    </a:ext>
                  </a:extLst>
                </p:cNvPr>
                <p:cNvSpPr txBox="1">
                  <a:spLocks noRot="1" noChangeAspect="1" noMove="1" noResize="1" noEditPoints="1" noAdjustHandles="1" noChangeArrowheads="1" noChangeShapeType="1" noTextEdit="1"/>
                </p:cNvSpPr>
                <p:nvPr/>
              </p:nvSpPr>
              <p:spPr>
                <a:xfrm>
                  <a:off x="4027047" y="5206891"/>
                  <a:ext cx="646359" cy="275268"/>
                </a:xfrm>
                <a:prstGeom prst="rect">
                  <a:avLst/>
                </a:prstGeom>
                <a:blipFill>
                  <a:blip r:embed="rId21"/>
                  <a:stretch>
                    <a:fillRect b="-9091"/>
                  </a:stretch>
                </a:blipFill>
              </p:spPr>
              <p:txBody>
                <a:bodyPr/>
                <a:lstStyle/>
                <a:p>
                  <a:r>
                    <a:rPr lang="en-US">
                      <a:noFill/>
                    </a:rPr>
                    <a:t> </a:t>
                  </a:r>
                </a:p>
              </p:txBody>
            </p:sp>
          </mc:Fallback>
        </mc:AlternateContent>
        <p:cxnSp>
          <p:nvCxnSpPr>
            <p:cNvPr id="437" name="Straight Connector 436">
              <a:extLst>
                <a:ext uri="{FF2B5EF4-FFF2-40B4-BE49-F238E27FC236}">
                  <a16:creationId xmlns:a16="http://schemas.microsoft.com/office/drawing/2014/main" id="{A29D77D4-B6E3-D341-A4B0-5599AB4CDA0D}"/>
                </a:ext>
              </a:extLst>
            </p:cNvPr>
            <p:cNvCxnSpPr>
              <a:cxnSpLocks/>
            </p:cNvCxnSpPr>
            <p:nvPr/>
          </p:nvCxnSpPr>
          <p:spPr>
            <a:xfrm flipV="1">
              <a:off x="4535984" y="5254557"/>
              <a:ext cx="88602" cy="191071"/>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sp>
          <p:nvSpPr>
            <p:cNvPr id="438" name="TextBox 437">
              <a:extLst>
                <a:ext uri="{FF2B5EF4-FFF2-40B4-BE49-F238E27FC236}">
                  <a16:creationId xmlns:a16="http://schemas.microsoft.com/office/drawing/2014/main" id="{69301A3E-31AB-E540-B264-E793812AB1B1}"/>
                </a:ext>
              </a:extLst>
            </p:cNvPr>
            <p:cNvSpPr txBox="1"/>
            <p:nvPr/>
          </p:nvSpPr>
          <p:spPr>
            <a:xfrm>
              <a:off x="4553996" y="5190591"/>
              <a:ext cx="341127" cy="338554"/>
            </a:xfrm>
            <a:prstGeom prst="rect">
              <a:avLst/>
            </a:prstGeom>
            <a:noFill/>
          </p:spPr>
          <p:txBody>
            <a:bodyPr wrap="square" rtlCol="0">
              <a:spAutoFit/>
            </a:bodyPr>
            <a:lstStyle/>
            <a:p>
              <a:r>
                <a:rPr lang="en-US" sz="1600" dirty="0">
                  <a:solidFill>
                    <a:srgbClr val="00B050"/>
                  </a:solidFill>
                  <a:latin typeface="Cambria Math" panose="02040503050406030204" pitchFamily="18" charset="0"/>
                  <a:ea typeface="Cambria Math" panose="02040503050406030204" pitchFamily="18" charset="0"/>
                  <a:cs typeface="Times New Roman" panose="02020603050405020304" pitchFamily="18" charset="0"/>
                </a:rPr>
                <a:t>2</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p:grpSp>
        <p:nvGrpSpPr>
          <p:cNvPr id="439" name="Group 438">
            <a:extLst>
              <a:ext uri="{FF2B5EF4-FFF2-40B4-BE49-F238E27FC236}">
                <a16:creationId xmlns:a16="http://schemas.microsoft.com/office/drawing/2014/main" id="{19068B59-1FB4-4648-9920-348C4DBA088F}"/>
              </a:ext>
            </a:extLst>
          </p:cNvPr>
          <p:cNvGrpSpPr/>
          <p:nvPr/>
        </p:nvGrpSpPr>
        <p:grpSpPr>
          <a:xfrm>
            <a:off x="6079044" y="5666117"/>
            <a:ext cx="891070" cy="365316"/>
            <a:chOff x="4010238" y="5528739"/>
            <a:chExt cx="891070" cy="365316"/>
          </a:xfrm>
        </p:grpSpPr>
        <p:sp>
          <p:nvSpPr>
            <p:cNvPr id="440" name="TextBox 439">
              <a:extLst>
                <a:ext uri="{FF2B5EF4-FFF2-40B4-BE49-F238E27FC236}">
                  <a16:creationId xmlns:a16="http://schemas.microsoft.com/office/drawing/2014/main" id="{95005CD9-18B7-7F40-BDD6-86CC317AE05C}"/>
                </a:ext>
              </a:extLst>
            </p:cNvPr>
            <p:cNvSpPr txBox="1"/>
            <p:nvPr/>
          </p:nvSpPr>
          <p:spPr>
            <a:xfrm>
              <a:off x="4010238" y="5528739"/>
              <a:ext cx="359273" cy="338554"/>
            </a:xfrm>
            <a:prstGeom prst="rect">
              <a:avLst/>
            </a:prstGeom>
            <a:noFill/>
          </p:spPr>
          <p:txBody>
            <a:bodyPr wrap="square" rtlCol="0">
              <a:spAutoFit/>
            </a:bodyPr>
            <a:lstStyle/>
            <a:p>
              <a:r>
                <a:rPr lang="en-US" sz="1600" dirty="0">
                  <a:solidFill>
                    <a:srgbClr val="0070C0"/>
                  </a:solidFill>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 </a:t>
              </a:r>
            </a:p>
          </p:txBody>
        </p:sp>
        <mc:AlternateContent xmlns:mc="http://schemas.openxmlformats.org/markup-compatibility/2006" xmlns:a14="http://schemas.microsoft.com/office/drawing/2010/main">
          <mc:Choice Requires="a14">
            <p:sp>
              <p:nvSpPr>
                <p:cNvPr id="441" name="TextBox 440">
                  <a:extLst>
                    <a:ext uri="{FF2B5EF4-FFF2-40B4-BE49-F238E27FC236}">
                      <a16:creationId xmlns:a16="http://schemas.microsoft.com/office/drawing/2014/main" id="{198D0977-9A1F-6444-AE78-318C552B7545}"/>
                    </a:ext>
                  </a:extLst>
                </p:cNvPr>
                <p:cNvSpPr txBox="1"/>
                <p:nvPr/>
              </p:nvSpPr>
              <p:spPr>
                <a:xfrm>
                  <a:off x="4033232" y="5566662"/>
                  <a:ext cx="646359"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solidFill>
                                  <a:srgbClr val="0070C0"/>
                                </a:solidFill>
                                <a:latin typeface="Cambria Math" panose="02040503050406030204" pitchFamily="18" charset="0"/>
                              </a:rPr>
                            </m:ctrlPr>
                          </m:radPr>
                          <m:deg/>
                          <m:e>
                            <m:r>
                              <a:rPr lang="en-US" sz="1600" b="0" i="0" smtClean="0">
                                <a:solidFill>
                                  <a:srgbClr val="0070C0"/>
                                </a:solidFill>
                                <a:latin typeface="Cambria Math" panose="02040503050406030204" pitchFamily="18" charset="0"/>
                              </a:rPr>
                              <m:t>2</m:t>
                            </m:r>
                          </m:e>
                        </m:rad>
                      </m:oMath>
                    </m:oMathPara>
                  </a14:m>
                  <a:endParaRPr lang="en-US" sz="1600" dirty="0">
                    <a:solidFill>
                      <a:srgbClr val="0070C0"/>
                    </a:solidFill>
                    <a:latin typeface="Arial" panose="020B0604020202020204" pitchFamily="34" charset="0"/>
                    <a:cs typeface="Arial" panose="020B0604020202020204" pitchFamily="34" charset="0"/>
                  </a:endParaRPr>
                </a:p>
              </p:txBody>
            </p:sp>
          </mc:Choice>
          <mc:Fallback xmlns="">
            <p:sp>
              <p:nvSpPr>
                <p:cNvPr id="441" name="TextBox 440">
                  <a:extLst>
                    <a:ext uri="{FF2B5EF4-FFF2-40B4-BE49-F238E27FC236}">
                      <a16:creationId xmlns:a16="http://schemas.microsoft.com/office/drawing/2014/main" id="{198D0977-9A1F-6444-AE78-318C552B7545}"/>
                    </a:ext>
                  </a:extLst>
                </p:cNvPr>
                <p:cNvSpPr txBox="1">
                  <a:spLocks noRot="1" noChangeAspect="1" noMove="1" noResize="1" noEditPoints="1" noAdjustHandles="1" noChangeArrowheads="1" noChangeShapeType="1" noTextEdit="1"/>
                </p:cNvSpPr>
                <p:nvPr/>
              </p:nvSpPr>
              <p:spPr>
                <a:xfrm>
                  <a:off x="4033232" y="5566662"/>
                  <a:ext cx="646359" cy="275268"/>
                </a:xfrm>
                <a:prstGeom prst="rect">
                  <a:avLst/>
                </a:prstGeom>
                <a:blipFill>
                  <a:blip r:embed="rId22"/>
                  <a:stretch>
                    <a:fillRect b="-8696"/>
                  </a:stretch>
                </a:blipFill>
              </p:spPr>
              <p:txBody>
                <a:bodyPr/>
                <a:lstStyle/>
                <a:p>
                  <a:r>
                    <a:rPr lang="en-US">
                      <a:noFill/>
                    </a:rPr>
                    <a:t> </a:t>
                  </a:r>
                </a:p>
              </p:txBody>
            </p:sp>
          </mc:Fallback>
        </mc:AlternateContent>
        <p:cxnSp>
          <p:nvCxnSpPr>
            <p:cNvPr id="442" name="Straight Connector 441">
              <a:extLst>
                <a:ext uri="{FF2B5EF4-FFF2-40B4-BE49-F238E27FC236}">
                  <a16:creationId xmlns:a16="http://schemas.microsoft.com/office/drawing/2014/main" id="{CCAA07A2-461B-E04D-8C0E-CE7481F97417}"/>
                </a:ext>
              </a:extLst>
            </p:cNvPr>
            <p:cNvCxnSpPr>
              <a:cxnSpLocks/>
            </p:cNvCxnSpPr>
            <p:nvPr/>
          </p:nvCxnSpPr>
          <p:spPr>
            <a:xfrm flipV="1">
              <a:off x="4522411" y="5613117"/>
              <a:ext cx="95660" cy="206292"/>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444" name="TextBox 443">
              <a:extLst>
                <a:ext uri="{FF2B5EF4-FFF2-40B4-BE49-F238E27FC236}">
                  <a16:creationId xmlns:a16="http://schemas.microsoft.com/office/drawing/2014/main" id="{FFB091C9-001A-0141-9057-AC1E6D432332}"/>
                </a:ext>
              </a:extLst>
            </p:cNvPr>
            <p:cNvSpPr txBox="1"/>
            <p:nvPr/>
          </p:nvSpPr>
          <p:spPr>
            <a:xfrm>
              <a:off x="4560181" y="5555501"/>
              <a:ext cx="341127" cy="338554"/>
            </a:xfrm>
            <a:prstGeom prst="rect">
              <a:avLst/>
            </a:prstGeom>
            <a:noFill/>
          </p:spPr>
          <p:txBody>
            <a:bodyPr wrap="square" rtlCol="0">
              <a:spAutoFit/>
            </a:bodyPr>
            <a:lstStyle/>
            <a:p>
              <a:r>
                <a:rPr lang="en-US" sz="1600" dirty="0">
                  <a:solidFill>
                    <a:srgbClr val="0070C0"/>
                  </a:solidFill>
                  <a:latin typeface="Cambria Math" panose="02040503050406030204" pitchFamily="18" charset="0"/>
                  <a:ea typeface="Cambria Math" panose="02040503050406030204" pitchFamily="18" charset="0"/>
                  <a:cs typeface="Times New Roman" panose="02020603050405020304" pitchFamily="18" charset="0"/>
                </a:rPr>
                <a:t>2</a:t>
              </a:r>
              <a:r>
                <a:rPr lang="en-US" sz="1600"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 </a:t>
              </a:r>
            </a:p>
          </p:txBody>
        </p:sp>
      </p:grpSp>
      <p:grpSp>
        <p:nvGrpSpPr>
          <p:cNvPr id="445" name="Group 444">
            <a:extLst>
              <a:ext uri="{FF2B5EF4-FFF2-40B4-BE49-F238E27FC236}">
                <a16:creationId xmlns:a16="http://schemas.microsoft.com/office/drawing/2014/main" id="{9E942873-A57A-6C42-9C3A-1FA3F27D8169}"/>
              </a:ext>
            </a:extLst>
          </p:cNvPr>
          <p:cNvGrpSpPr/>
          <p:nvPr/>
        </p:nvGrpSpPr>
        <p:grpSpPr>
          <a:xfrm>
            <a:off x="7210843" y="3040679"/>
            <a:ext cx="499309" cy="411430"/>
            <a:chOff x="7323318" y="3067282"/>
            <a:chExt cx="499309" cy="411430"/>
          </a:xfrm>
        </p:grpSpPr>
        <p:sp>
          <p:nvSpPr>
            <p:cNvPr id="447" name="TextBox 446">
              <a:extLst>
                <a:ext uri="{FF2B5EF4-FFF2-40B4-BE49-F238E27FC236}">
                  <a16:creationId xmlns:a16="http://schemas.microsoft.com/office/drawing/2014/main" id="{DFEBB725-E993-0240-9674-05052D3D3EA5}"/>
                </a:ext>
              </a:extLst>
            </p:cNvPr>
            <p:cNvSpPr txBox="1"/>
            <p:nvPr/>
          </p:nvSpPr>
          <p:spPr>
            <a:xfrm>
              <a:off x="7323318" y="3067282"/>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1</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cxnSp>
          <p:nvCxnSpPr>
            <p:cNvPr id="448" name="Straight Connector 447">
              <a:extLst>
                <a:ext uri="{FF2B5EF4-FFF2-40B4-BE49-F238E27FC236}">
                  <a16:creationId xmlns:a16="http://schemas.microsoft.com/office/drawing/2014/main" id="{EA0172AF-7484-A949-B737-F5EA7DC984A3}"/>
                </a:ext>
              </a:extLst>
            </p:cNvPr>
            <p:cNvCxnSpPr>
              <a:cxnSpLocks/>
            </p:cNvCxnSpPr>
            <p:nvPr/>
          </p:nvCxnSpPr>
          <p:spPr>
            <a:xfrm flipV="1">
              <a:off x="7490356" y="3201886"/>
              <a:ext cx="141059" cy="1692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49" name="TextBox 448">
              <a:extLst>
                <a:ext uri="{FF2B5EF4-FFF2-40B4-BE49-F238E27FC236}">
                  <a16:creationId xmlns:a16="http://schemas.microsoft.com/office/drawing/2014/main" id="{AE5F0F60-CA28-A14A-A750-67E0C0481D06}"/>
                </a:ext>
              </a:extLst>
            </p:cNvPr>
            <p:cNvSpPr txBox="1"/>
            <p:nvPr/>
          </p:nvSpPr>
          <p:spPr>
            <a:xfrm>
              <a:off x="7540510" y="3140158"/>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2</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p:grpSp>
        <p:nvGrpSpPr>
          <p:cNvPr id="450" name="Group 449">
            <a:extLst>
              <a:ext uri="{FF2B5EF4-FFF2-40B4-BE49-F238E27FC236}">
                <a16:creationId xmlns:a16="http://schemas.microsoft.com/office/drawing/2014/main" id="{278B1ED0-5720-F546-BE62-D4E0326F8273}"/>
              </a:ext>
            </a:extLst>
          </p:cNvPr>
          <p:cNvGrpSpPr/>
          <p:nvPr/>
        </p:nvGrpSpPr>
        <p:grpSpPr>
          <a:xfrm>
            <a:off x="7218252" y="3409898"/>
            <a:ext cx="499309" cy="411430"/>
            <a:chOff x="7323318" y="3067282"/>
            <a:chExt cx="499309" cy="411430"/>
          </a:xfrm>
        </p:grpSpPr>
        <p:sp>
          <p:nvSpPr>
            <p:cNvPr id="451" name="TextBox 450">
              <a:extLst>
                <a:ext uri="{FF2B5EF4-FFF2-40B4-BE49-F238E27FC236}">
                  <a16:creationId xmlns:a16="http://schemas.microsoft.com/office/drawing/2014/main" id="{34C3E49C-8925-9A44-A9C6-505C0ED98467}"/>
                </a:ext>
              </a:extLst>
            </p:cNvPr>
            <p:cNvSpPr txBox="1"/>
            <p:nvPr/>
          </p:nvSpPr>
          <p:spPr>
            <a:xfrm>
              <a:off x="7323318" y="3067282"/>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1</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cxnSp>
          <p:nvCxnSpPr>
            <p:cNvPr id="533" name="Straight Connector 532">
              <a:extLst>
                <a:ext uri="{FF2B5EF4-FFF2-40B4-BE49-F238E27FC236}">
                  <a16:creationId xmlns:a16="http://schemas.microsoft.com/office/drawing/2014/main" id="{C859E073-D2E0-5540-ACC4-5C7B6288FE89}"/>
                </a:ext>
              </a:extLst>
            </p:cNvPr>
            <p:cNvCxnSpPr>
              <a:cxnSpLocks/>
            </p:cNvCxnSpPr>
            <p:nvPr/>
          </p:nvCxnSpPr>
          <p:spPr>
            <a:xfrm flipV="1">
              <a:off x="7490356" y="3201886"/>
              <a:ext cx="141059" cy="1692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34" name="TextBox 533">
              <a:extLst>
                <a:ext uri="{FF2B5EF4-FFF2-40B4-BE49-F238E27FC236}">
                  <a16:creationId xmlns:a16="http://schemas.microsoft.com/office/drawing/2014/main" id="{4D47F714-221E-E649-9C24-D0FF7321F13D}"/>
                </a:ext>
              </a:extLst>
            </p:cNvPr>
            <p:cNvSpPr txBox="1"/>
            <p:nvPr/>
          </p:nvSpPr>
          <p:spPr>
            <a:xfrm>
              <a:off x="7540510" y="3140158"/>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2</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p:sp>
        <p:nvSpPr>
          <p:cNvPr id="535" name="TextBox 534">
            <a:extLst>
              <a:ext uri="{FF2B5EF4-FFF2-40B4-BE49-F238E27FC236}">
                <a16:creationId xmlns:a16="http://schemas.microsoft.com/office/drawing/2014/main" id="{8B04E517-8063-8041-9ACD-0A682228CE9B}"/>
              </a:ext>
            </a:extLst>
          </p:cNvPr>
          <p:cNvSpPr txBox="1"/>
          <p:nvPr/>
        </p:nvSpPr>
        <p:spPr>
          <a:xfrm>
            <a:off x="7028167" y="3425342"/>
            <a:ext cx="359273"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 </a:t>
            </a:r>
          </a:p>
        </p:txBody>
      </p:sp>
      <p:sp>
        <p:nvSpPr>
          <p:cNvPr id="536" name="TextBox 535">
            <a:extLst>
              <a:ext uri="{FF2B5EF4-FFF2-40B4-BE49-F238E27FC236}">
                <a16:creationId xmlns:a16="http://schemas.microsoft.com/office/drawing/2014/main" id="{D60610A5-D184-7841-8C54-68B883DEE485}"/>
              </a:ext>
            </a:extLst>
          </p:cNvPr>
          <p:cNvSpPr txBox="1"/>
          <p:nvPr/>
        </p:nvSpPr>
        <p:spPr>
          <a:xfrm>
            <a:off x="7011119" y="3061236"/>
            <a:ext cx="359273"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 </a:t>
            </a:r>
          </a:p>
        </p:txBody>
      </p:sp>
      <p:grpSp>
        <p:nvGrpSpPr>
          <p:cNvPr id="537" name="Group 536">
            <a:extLst>
              <a:ext uri="{FF2B5EF4-FFF2-40B4-BE49-F238E27FC236}">
                <a16:creationId xmlns:a16="http://schemas.microsoft.com/office/drawing/2014/main" id="{72FE0796-8158-F645-940B-9A1C987584F8}"/>
              </a:ext>
            </a:extLst>
          </p:cNvPr>
          <p:cNvGrpSpPr/>
          <p:nvPr/>
        </p:nvGrpSpPr>
        <p:grpSpPr>
          <a:xfrm>
            <a:off x="6914281" y="3859749"/>
            <a:ext cx="868076" cy="338554"/>
            <a:chOff x="4979537" y="3680284"/>
            <a:chExt cx="868076" cy="338554"/>
          </a:xfrm>
        </p:grpSpPr>
        <mc:AlternateContent xmlns:mc="http://schemas.openxmlformats.org/markup-compatibility/2006" xmlns:a14="http://schemas.microsoft.com/office/drawing/2010/main">
          <mc:Choice Requires="a14">
            <p:sp>
              <p:nvSpPr>
                <p:cNvPr id="538" name="TextBox 537">
                  <a:extLst>
                    <a:ext uri="{FF2B5EF4-FFF2-40B4-BE49-F238E27FC236}">
                      <a16:creationId xmlns:a16="http://schemas.microsoft.com/office/drawing/2014/main" id="{92668F3E-9E11-7449-91CC-E9221951F5C8}"/>
                    </a:ext>
                  </a:extLst>
                </p:cNvPr>
                <p:cNvSpPr txBox="1"/>
                <p:nvPr/>
              </p:nvSpPr>
              <p:spPr>
                <a:xfrm>
                  <a:off x="4979537" y="3695661"/>
                  <a:ext cx="646359"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solidFill>
                                  <a:srgbClr val="00B050"/>
                                </a:solidFill>
                                <a:latin typeface="Cambria Math" panose="02040503050406030204" pitchFamily="18" charset="0"/>
                              </a:rPr>
                            </m:ctrlPr>
                          </m:radPr>
                          <m:deg/>
                          <m:e>
                            <m:r>
                              <a:rPr lang="en-US" sz="1600" b="0" i="0" smtClean="0">
                                <a:solidFill>
                                  <a:srgbClr val="00B050"/>
                                </a:solidFill>
                                <a:latin typeface="Cambria Math" panose="02040503050406030204" pitchFamily="18" charset="0"/>
                              </a:rPr>
                              <m:t>2</m:t>
                            </m:r>
                          </m:e>
                        </m:rad>
                      </m:oMath>
                    </m:oMathPara>
                  </a14:m>
                  <a:endParaRPr lang="en-US" sz="1600" dirty="0">
                    <a:latin typeface="Arial" panose="020B0604020202020204" pitchFamily="34" charset="0"/>
                    <a:cs typeface="Arial" panose="020B0604020202020204" pitchFamily="34" charset="0"/>
                  </a:endParaRPr>
                </a:p>
              </p:txBody>
            </p:sp>
          </mc:Choice>
          <mc:Fallback xmlns="">
            <p:sp>
              <p:nvSpPr>
                <p:cNvPr id="538" name="TextBox 537">
                  <a:extLst>
                    <a:ext uri="{FF2B5EF4-FFF2-40B4-BE49-F238E27FC236}">
                      <a16:creationId xmlns:a16="http://schemas.microsoft.com/office/drawing/2014/main" id="{92668F3E-9E11-7449-91CC-E9221951F5C8}"/>
                    </a:ext>
                  </a:extLst>
                </p:cNvPr>
                <p:cNvSpPr txBox="1">
                  <a:spLocks noRot="1" noChangeAspect="1" noMove="1" noResize="1" noEditPoints="1" noAdjustHandles="1" noChangeArrowheads="1" noChangeShapeType="1" noTextEdit="1"/>
                </p:cNvSpPr>
                <p:nvPr/>
              </p:nvSpPr>
              <p:spPr>
                <a:xfrm>
                  <a:off x="4979537" y="3695661"/>
                  <a:ext cx="646359" cy="275268"/>
                </a:xfrm>
                <a:prstGeom prst="rect">
                  <a:avLst/>
                </a:prstGeom>
                <a:blipFill>
                  <a:blip r:embed="rId23"/>
                  <a:stretch>
                    <a:fillRect b="-8696"/>
                  </a:stretch>
                </a:blipFill>
              </p:spPr>
              <p:txBody>
                <a:bodyPr/>
                <a:lstStyle/>
                <a:p>
                  <a:r>
                    <a:rPr lang="en-US">
                      <a:noFill/>
                    </a:rPr>
                    <a:t> </a:t>
                  </a:r>
                </a:p>
              </p:txBody>
            </p:sp>
          </mc:Fallback>
        </mc:AlternateContent>
        <p:cxnSp>
          <p:nvCxnSpPr>
            <p:cNvPr id="539" name="Straight Connector 538">
              <a:extLst>
                <a:ext uri="{FF2B5EF4-FFF2-40B4-BE49-F238E27FC236}">
                  <a16:creationId xmlns:a16="http://schemas.microsoft.com/office/drawing/2014/main" id="{BADC8E94-953D-4A48-8DD5-25160E51C78E}"/>
                </a:ext>
              </a:extLst>
            </p:cNvPr>
            <p:cNvCxnSpPr>
              <a:cxnSpLocks/>
            </p:cNvCxnSpPr>
            <p:nvPr/>
          </p:nvCxnSpPr>
          <p:spPr>
            <a:xfrm flipV="1">
              <a:off x="5477939" y="3759202"/>
              <a:ext cx="89612" cy="193249"/>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sp>
          <p:nvSpPr>
            <p:cNvPr id="540" name="TextBox 539">
              <a:extLst>
                <a:ext uri="{FF2B5EF4-FFF2-40B4-BE49-F238E27FC236}">
                  <a16:creationId xmlns:a16="http://schemas.microsoft.com/office/drawing/2014/main" id="{2A1E77D4-6758-0246-B2AE-8AC0D0D15EE0}"/>
                </a:ext>
              </a:extLst>
            </p:cNvPr>
            <p:cNvSpPr txBox="1"/>
            <p:nvPr/>
          </p:nvSpPr>
          <p:spPr>
            <a:xfrm>
              <a:off x="5506486" y="3680284"/>
              <a:ext cx="341127" cy="338554"/>
            </a:xfrm>
            <a:prstGeom prst="rect">
              <a:avLst/>
            </a:prstGeom>
            <a:noFill/>
          </p:spPr>
          <p:txBody>
            <a:bodyPr wrap="square" rtlCol="0">
              <a:spAutoFit/>
            </a:bodyPr>
            <a:lstStyle/>
            <a:p>
              <a:r>
                <a:rPr lang="en-US" sz="1600" dirty="0">
                  <a:solidFill>
                    <a:srgbClr val="00B050"/>
                  </a:solidFill>
                  <a:latin typeface="Cambria Math" panose="02040503050406030204" pitchFamily="18" charset="0"/>
                  <a:ea typeface="Cambria Math" panose="02040503050406030204" pitchFamily="18" charset="0"/>
                  <a:cs typeface="Times New Roman" panose="02020603050405020304" pitchFamily="18" charset="0"/>
                </a:rPr>
                <a:t>2</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mc:AlternateContent xmlns:mc="http://schemas.openxmlformats.org/markup-compatibility/2006" xmlns:a14="http://schemas.microsoft.com/office/drawing/2010/main">
        <mc:Choice Requires="a14">
          <p:sp>
            <p:nvSpPr>
              <p:cNvPr id="541" name="TextBox 540">
                <a:extLst>
                  <a:ext uri="{FF2B5EF4-FFF2-40B4-BE49-F238E27FC236}">
                    <a16:creationId xmlns:a16="http://schemas.microsoft.com/office/drawing/2014/main" id="{4D706FAD-EB39-8D42-8A34-5B877B430C2C}"/>
                  </a:ext>
                </a:extLst>
              </p:cNvPr>
              <p:cNvSpPr txBox="1"/>
              <p:nvPr/>
            </p:nvSpPr>
            <p:spPr>
              <a:xfrm>
                <a:off x="6935896" y="4229576"/>
                <a:ext cx="646359"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solidFill>
                                <a:srgbClr val="0070C0"/>
                              </a:solidFill>
                              <a:latin typeface="Cambria Math" panose="02040503050406030204" pitchFamily="18" charset="0"/>
                            </a:rPr>
                          </m:ctrlPr>
                        </m:radPr>
                        <m:deg/>
                        <m:e>
                          <m:r>
                            <a:rPr lang="en-US" sz="1600" b="0" i="0" smtClean="0">
                              <a:solidFill>
                                <a:srgbClr val="0070C0"/>
                              </a:solidFill>
                              <a:latin typeface="Cambria Math" panose="02040503050406030204" pitchFamily="18" charset="0"/>
                            </a:rPr>
                            <m:t>2</m:t>
                          </m:r>
                        </m:e>
                      </m:rad>
                    </m:oMath>
                  </m:oMathPara>
                </a14:m>
                <a:endParaRPr lang="en-US" sz="1600" dirty="0">
                  <a:solidFill>
                    <a:srgbClr val="0070C0"/>
                  </a:solidFill>
                  <a:latin typeface="Arial" panose="020B0604020202020204" pitchFamily="34" charset="0"/>
                  <a:cs typeface="Arial" panose="020B0604020202020204" pitchFamily="34" charset="0"/>
                </a:endParaRPr>
              </a:p>
            </p:txBody>
          </p:sp>
        </mc:Choice>
        <mc:Fallback xmlns="">
          <p:sp>
            <p:nvSpPr>
              <p:cNvPr id="541" name="TextBox 540">
                <a:extLst>
                  <a:ext uri="{FF2B5EF4-FFF2-40B4-BE49-F238E27FC236}">
                    <a16:creationId xmlns:a16="http://schemas.microsoft.com/office/drawing/2014/main" id="{4D706FAD-EB39-8D42-8A34-5B877B430C2C}"/>
                  </a:ext>
                </a:extLst>
              </p:cNvPr>
              <p:cNvSpPr txBox="1">
                <a:spLocks noRot="1" noChangeAspect="1" noMove="1" noResize="1" noEditPoints="1" noAdjustHandles="1" noChangeArrowheads="1" noChangeShapeType="1" noTextEdit="1"/>
              </p:cNvSpPr>
              <p:nvPr/>
            </p:nvSpPr>
            <p:spPr>
              <a:xfrm>
                <a:off x="6935896" y="4229576"/>
                <a:ext cx="646359" cy="275268"/>
              </a:xfrm>
              <a:prstGeom prst="rect">
                <a:avLst/>
              </a:prstGeom>
              <a:blipFill>
                <a:blip r:embed="rId24"/>
                <a:stretch>
                  <a:fillRect b="-4348"/>
                </a:stretch>
              </a:blipFill>
            </p:spPr>
            <p:txBody>
              <a:bodyPr/>
              <a:lstStyle/>
              <a:p>
                <a:r>
                  <a:rPr lang="en-US">
                    <a:noFill/>
                  </a:rPr>
                  <a:t> </a:t>
                </a:r>
              </a:p>
            </p:txBody>
          </p:sp>
        </mc:Fallback>
      </mc:AlternateContent>
      <p:cxnSp>
        <p:nvCxnSpPr>
          <p:cNvPr id="542" name="Straight Connector 541">
            <a:extLst>
              <a:ext uri="{FF2B5EF4-FFF2-40B4-BE49-F238E27FC236}">
                <a16:creationId xmlns:a16="http://schemas.microsoft.com/office/drawing/2014/main" id="{422B79DE-6B68-9D48-A717-0AC00783BF25}"/>
              </a:ext>
            </a:extLst>
          </p:cNvPr>
          <p:cNvCxnSpPr>
            <a:cxnSpLocks/>
          </p:cNvCxnSpPr>
          <p:nvPr/>
        </p:nvCxnSpPr>
        <p:spPr>
          <a:xfrm flipV="1">
            <a:off x="7417074" y="4291906"/>
            <a:ext cx="91600" cy="197537"/>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543" name="TextBox 542">
            <a:extLst>
              <a:ext uri="{FF2B5EF4-FFF2-40B4-BE49-F238E27FC236}">
                <a16:creationId xmlns:a16="http://schemas.microsoft.com/office/drawing/2014/main" id="{CE0E7CB4-6E2A-4745-996B-8FB0B97B4C37}"/>
              </a:ext>
            </a:extLst>
          </p:cNvPr>
          <p:cNvSpPr txBox="1"/>
          <p:nvPr/>
        </p:nvSpPr>
        <p:spPr>
          <a:xfrm>
            <a:off x="7444434" y="4228300"/>
            <a:ext cx="341127" cy="338554"/>
          </a:xfrm>
          <a:prstGeom prst="rect">
            <a:avLst/>
          </a:prstGeom>
          <a:noFill/>
        </p:spPr>
        <p:txBody>
          <a:bodyPr wrap="square" rtlCol="0">
            <a:spAutoFit/>
          </a:bodyPr>
          <a:lstStyle/>
          <a:p>
            <a:r>
              <a:rPr lang="en-US" sz="1600" dirty="0">
                <a:solidFill>
                  <a:srgbClr val="0070C0"/>
                </a:solidFill>
                <a:latin typeface="Cambria Math" panose="02040503050406030204" pitchFamily="18" charset="0"/>
                <a:ea typeface="Cambria Math" panose="02040503050406030204" pitchFamily="18" charset="0"/>
                <a:cs typeface="Times New Roman" panose="02020603050405020304" pitchFamily="18" charset="0"/>
              </a:rPr>
              <a:t>2</a:t>
            </a:r>
            <a:r>
              <a:rPr lang="en-US" sz="1600"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 </a:t>
            </a:r>
          </a:p>
        </p:txBody>
      </p:sp>
      <p:grpSp>
        <p:nvGrpSpPr>
          <p:cNvPr id="544" name="Group 543">
            <a:extLst>
              <a:ext uri="{FF2B5EF4-FFF2-40B4-BE49-F238E27FC236}">
                <a16:creationId xmlns:a16="http://schemas.microsoft.com/office/drawing/2014/main" id="{CE371E5A-78D1-104E-90F9-D2EC80E8FFB0}"/>
              </a:ext>
            </a:extLst>
          </p:cNvPr>
          <p:cNvGrpSpPr/>
          <p:nvPr/>
        </p:nvGrpSpPr>
        <p:grpSpPr>
          <a:xfrm>
            <a:off x="7165861" y="4524413"/>
            <a:ext cx="499309" cy="411430"/>
            <a:chOff x="7323318" y="3067282"/>
            <a:chExt cx="499309" cy="411430"/>
          </a:xfrm>
        </p:grpSpPr>
        <p:sp>
          <p:nvSpPr>
            <p:cNvPr id="545" name="TextBox 544">
              <a:extLst>
                <a:ext uri="{FF2B5EF4-FFF2-40B4-BE49-F238E27FC236}">
                  <a16:creationId xmlns:a16="http://schemas.microsoft.com/office/drawing/2014/main" id="{90406A67-2C04-124C-9F9D-5B745DE5E1EE}"/>
                </a:ext>
              </a:extLst>
            </p:cNvPr>
            <p:cNvSpPr txBox="1"/>
            <p:nvPr/>
          </p:nvSpPr>
          <p:spPr>
            <a:xfrm>
              <a:off x="7323318" y="3067282"/>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1</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cxnSp>
          <p:nvCxnSpPr>
            <p:cNvPr id="546" name="Straight Connector 545">
              <a:extLst>
                <a:ext uri="{FF2B5EF4-FFF2-40B4-BE49-F238E27FC236}">
                  <a16:creationId xmlns:a16="http://schemas.microsoft.com/office/drawing/2014/main" id="{AB3CEB08-E52E-3748-A401-AD7B492FF0D3}"/>
                </a:ext>
              </a:extLst>
            </p:cNvPr>
            <p:cNvCxnSpPr>
              <a:cxnSpLocks/>
            </p:cNvCxnSpPr>
            <p:nvPr/>
          </p:nvCxnSpPr>
          <p:spPr>
            <a:xfrm flipV="1">
              <a:off x="7490356" y="3201886"/>
              <a:ext cx="141059" cy="1692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47" name="TextBox 546">
              <a:extLst>
                <a:ext uri="{FF2B5EF4-FFF2-40B4-BE49-F238E27FC236}">
                  <a16:creationId xmlns:a16="http://schemas.microsoft.com/office/drawing/2014/main" id="{58F2FFF3-DE66-A845-8308-9D48179E6678}"/>
                </a:ext>
              </a:extLst>
            </p:cNvPr>
            <p:cNvSpPr txBox="1"/>
            <p:nvPr/>
          </p:nvSpPr>
          <p:spPr>
            <a:xfrm>
              <a:off x="7540510" y="3140158"/>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2</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p:grpSp>
        <p:nvGrpSpPr>
          <p:cNvPr id="548" name="Group 547">
            <a:extLst>
              <a:ext uri="{FF2B5EF4-FFF2-40B4-BE49-F238E27FC236}">
                <a16:creationId xmlns:a16="http://schemas.microsoft.com/office/drawing/2014/main" id="{92B099F1-788E-9D49-AC01-E5764C9A7994}"/>
              </a:ext>
            </a:extLst>
          </p:cNvPr>
          <p:cNvGrpSpPr/>
          <p:nvPr/>
        </p:nvGrpSpPr>
        <p:grpSpPr>
          <a:xfrm>
            <a:off x="7174389" y="4885218"/>
            <a:ext cx="499309" cy="411430"/>
            <a:chOff x="7323318" y="3067282"/>
            <a:chExt cx="499309" cy="411430"/>
          </a:xfrm>
        </p:grpSpPr>
        <p:sp>
          <p:nvSpPr>
            <p:cNvPr id="549" name="TextBox 548">
              <a:extLst>
                <a:ext uri="{FF2B5EF4-FFF2-40B4-BE49-F238E27FC236}">
                  <a16:creationId xmlns:a16="http://schemas.microsoft.com/office/drawing/2014/main" id="{148B8318-5E7F-8C4F-BC05-6F36FF92D8BC}"/>
                </a:ext>
              </a:extLst>
            </p:cNvPr>
            <p:cNvSpPr txBox="1"/>
            <p:nvPr/>
          </p:nvSpPr>
          <p:spPr>
            <a:xfrm>
              <a:off x="7323318" y="3067282"/>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1</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cxnSp>
          <p:nvCxnSpPr>
            <p:cNvPr id="550" name="Straight Connector 549">
              <a:extLst>
                <a:ext uri="{FF2B5EF4-FFF2-40B4-BE49-F238E27FC236}">
                  <a16:creationId xmlns:a16="http://schemas.microsoft.com/office/drawing/2014/main" id="{DEF1B901-42B4-8347-A1ED-BC6C9C20E2A6}"/>
                </a:ext>
              </a:extLst>
            </p:cNvPr>
            <p:cNvCxnSpPr>
              <a:cxnSpLocks/>
            </p:cNvCxnSpPr>
            <p:nvPr/>
          </p:nvCxnSpPr>
          <p:spPr>
            <a:xfrm flipV="1">
              <a:off x="7490356" y="3201886"/>
              <a:ext cx="141059" cy="1692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51" name="TextBox 550">
              <a:extLst>
                <a:ext uri="{FF2B5EF4-FFF2-40B4-BE49-F238E27FC236}">
                  <a16:creationId xmlns:a16="http://schemas.microsoft.com/office/drawing/2014/main" id="{08DA76F5-34D9-C442-8758-6CD7971CBD3B}"/>
                </a:ext>
              </a:extLst>
            </p:cNvPr>
            <p:cNvSpPr txBox="1"/>
            <p:nvPr/>
          </p:nvSpPr>
          <p:spPr>
            <a:xfrm>
              <a:off x="7540510" y="3140158"/>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2</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p:grpSp>
        <p:nvGrpSpPr>
          <p:cNvPr id="552" name="Group 551">
            <a:extLst>
              <a:ext uri="{FF2B5EF4-FFF2-40B4-BE49-F238E27FC236}">
                <a16:creationId xmlns:a16="http://schemas.microsoft.com/office/drawing/2014/main" id="{FEDC6303-1799-954F-A166-51C590ABC404}"/>
              </a:ext>
            </a:extLst>
          </p:cNvPr>
          <p:cNvGrpSpPr/>
          <p:nvPr/>
        </p:nvGrpSpPr>
        <p:grpSpPr>
          <a:xfrm>
            <a:off x="6964803" y="5246906"/>
            <a:ext cx="852370" cy="458391"/>
            <a:chOff x="5069228" y="5047309"/>
            <a:chExt cx="852370" cy="458391"/>
          </a:xfrm>
        </p:grpSpPr>
        <p:sp>
          <p:nvSpPr>
            <p:cNvPr id="553" name="TextBox 552">
              <a:extLst>
                <a:ext uri="{FF2B5EF4-FFF2-40B4-BE49-F238E27FC236}">
                  <a16:creationId xmlns:a16="http://schemas.microsoft.com/office/drawing/2014/main" id="{43716193-742F-F749-8433-DA062EF035F6}"/>
                </a:ext>
              </a:extLst>
            </p:cNvPr>
            <p:cNvSpPr txBox="1"/>
            <p:nvPr/>
          </p:nvSpPr>
          <p:spPr>
            <a:xfrm>
              <a:off x="5069228" y="5047309"/>
              <a:ext cx="359273" cy="338554"/>
            </a:xfrm>
            <a:prstGeom prst="rect">
              <a:avLst/>
            </a:prstGeom>
            <a:noFill/>
            <a:ln>
              <a:noFill/>
            </a:ln>
          </p:spPr>
          <p:txBody>
            <a:bodyPr wrap="square" rtlCol="0">
              <a:spAutoFit/>
            </a:bodyPr>
            <a:lstStyle/>
            <a:p>
              <a:r>
                <a:rPr lang="en-US" sz="1600" dirty="0">
                  <a:solidFill>
                    <a:srgbClr val="00B050"/>
                  </a:solidFill>
                  <a:latin typeface="Arial" panose="020B0604020202020204" pitchFamily="34" charset="0"/>
                  <a:cs typeface="Arial" panose="020B0604020202020204" pitchFamily="34" charset="0"/>
                </a:rPr>
                <a:t>- </a:t>
              </a:r>
            </a:p>
          </p:txBody>
        </p:sp>
        <mc:AlternateContent xmlns:mc="http://schemas.openxmlformats.org/markup-compatibility/2006" xmlns:a14="http://schemas.microsoft.com/office/drawing/2010/main">
          <mc:Choice Requires="a14">
            <p:sp>
              <p:nvSpPr>
                <p:cNvPr id="554" name="TextBox 553">
                  <a:extLst>
                    <a:ext uri="{FF2B5EF4-FFF2-40B4-BE49-F238E27FC236}">
                      <a16:creationId xmlns:a16="http://schemas.microsoft.com/office/drawing/2014/main" id="{C3EB3754-4A12-9F46-8FE5-28A825A5D8AB}"/>
                    </a:ext>
                  </a:extLst>
                </p:cNvPr>
                <p:cNvSpPr txBox="1"/>
                <p:nvPr/>
              </p:nvSpPr>
              <p:spPr>
                <a:xfrm>
                  <a:off x="5087897" y="5138496"/>
                  <a:ext cx="646359"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solidFill>
                                  <a:srgbClr val="00B050"/>
                                </a:solidFill>
                                <a:latin typeface="Cambria Math" panose="02040503050406030204" pitchFamily="18" charset="0"/>
                              </a:rPr>
                            </m:ctrlPr>
                          </m:radPr>
                          <m:deg/>
                          <m:e>
                            <m:r>
                              <a:rPr lang="en-US" sz="1600" b="0" i="0" smtClean="0">
                                <a:solidFill>
                                  <a:srgbClr val="00B050"/>
                                </a:solidFill>
                                <a:latin typeface="Cambria Math" panose="02040503050406030204" pitchFamily="18" charset="0"/>
                              </a:rPr>
                              <m:t>2</m:t>
                            </m:r>
                          </m:e>
                        </m:rad>
                      </m:oMath>
                    </m:oMathPara>
                  </a14:m>
                  <a:endParaRPr lang="en-US" sz="1600" dirty="0">
                    <a:latin typeface="Arial" panose="020B0604020202020204" pitchFamily="34" charset="0"/>
                    <a:cs typeface="Arial" panose="020B0604020202020204" pitchFamily="34" charset="0"/>
                  </a:endParaRPr>
                </a:p>
              </p:txBody>
            </p:sp>
          </mc:Choice>
          <mc:Fallback xmlns="">
            <p:sp>
              <p:nvSpPr>
                <p:cNvPr id="554" name="TextBox 553">
                  <a:extLst>
                    <a:ext uri="{FF2B5EF4-FFF2-40B4-BE49-F238E27FC236}">
                      <a16:creationId xmlns:a16="http://schemas.microsoft.com/office/drawing/2014/main" id="{C3EB3754-4A12-9F46-8FE5-28A825A5D8AB}"/>
                    </a:ext>
                  </a:extLst>
                </p:cNvPr>
                <p:cNvSpPr txBox="1">
                  <a:spLocks noRot="1" noChangeAspect="1" noMove="1" noResize="1" noEditPoints="1" noAdjustHandles="1" noChangeArrowheads="1" noChangeShapeType="1" noTextEdit="1"/>
                </p:cNvSpPr>
                <p:nvPr/>
              </p:nvSpPr>
              <p:spPr>
                <a:xfrm>
                  <a:off x="5087897" y="5138496"/>
                  <a:ext cx="646359" cy="275268"/>
                </a:xfrm>
                <a:prstGeom prst="rect">
                  <a:avLst/>
                </a:prstGeom>
                <a:blipFill>
                  <a:blip r:embed="rId25"/>
                  <a:stretch>
                    <a:fillRect b="-9091"/>
                  </a:stretch>
                </a:blipFill>
              </p:spPr>
              <p:txBody>
                <a:bodyPr/>
                <a:lstStyle/>
                <a:p>
                  <a:r>
                    <a:rPr lang="en-US">
                      <a:noFill/>
                    </a:rPr>
                    <a:t> </a:t>
                  </a:r>
                </a:p>
              </p:txBody>
            </p:sp>
          </mc:Fallback>
        </mc:AlternateContent>
        <p:cxnSp>
          <p:nvCxnSpPr>
            <p:cNvPr id="555" name="Straight Connector 554">
              <a:extLst>
                <a:ext uri="{FF2B5EF4-FFF2-40B4-BE49-F238E27FC236}">
                  <a16:creationId xmlns:a16="http://schemas.microsoft.com/office/drawing/2014/main" id="{7DAC7657-8CFC-E244-8E60-CAA1DA55FB8F}"/>
                </a:ext>
              </a:extLst>
            </p:cNvPr>
            <p:cNvCxnSpPr>
              <a:cxnSpLocks/>
            </p:cNvCxnSpPr>
            <p:nvPr/>
          </p:nvCxnSpPr>
          <p:spPr>
            <a:xfrm flipV="1">
              <a:off x="5594287" y="5192512"/>
              <a:ext cx="84799" cy="182870"/>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sp>
          <p:nvSpPr>
            <p:cNvPr id="556" name="TextBox 555">
              <a:extLst>
                <a:ext uri="{FF2B5EF4-FFF2-40B4-BE49-F238E27FC236}">
                  <a16:creationId xmlns:a16="http://schemas.microsoft.com/office/drawing/2014/main" id="{0C0F6D1B-6DC8-CE41-BC61-5418B8C63B6D}"/>
                </a:ext>
              </a:extLst>
            </p:cNvPr>
            <p:cNvSpPr txBox="1"/>
            <p:nvPr/>
          </p:nvSpPr>
          <p:spPr>
            <a:xfrm>
              <a:off x="5580471" y="5167146"/>
              <a:ext cx="341127" cy="338554"/>
            </a:xfrm>
            <a:prstGeom prst="rect">
              <a:avLst/>
            </a:prstGeom>
            <a:noFill/>
          </p:spPr>
          <p:txBody>
            <a:bodyPr wrap="square" rtlCol="0">
              <a:spAutoFit/>
            </a:bodyPr>
            <a:lstStyle/>
            <a:p>
              <a:r>
                <a:rPr lang="en-US" sz="1600" dirty="0">
                  <a:solidFill>
                    <a:srgbClr val="00B050"/>
                  </a:solidFill>
                  <a:latin typeface="Cambria Math" panose="02040503050406030204" pitchFamily="18" charset="0"/>
                  <a:ea typeface="Cambria Math" panose="02040503050406030204" pitchFamily="18" charset="0"/>
                  <a:cs typeface="Times New Roman" panose="02020603050405020304" pitchFamily="18" charset="0"/>
                </a:rPr>
                <a:t>2</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p:grpSp>
        <p:nvGrpSpPr>
          <p:cNvPr id="557" name="Group 556">
            <a:extLst>
              <a:ext uri="{FF2B5EF4-FFF2-40B4-BE49-F238E27FC236}">
                <a16:creationId xmlns:a16="http://schemas.microsoft.com/office/drawing/2014/main" id="{2431387B-39C9-C641-AC49-99B1D707BAD8}"/>
              </a:ext>
            </a:extLst>
          </p:cNvPr>
          <p:cNvGrpSpPr/>
          <p:nvPr/>
        </p:nvGrpSpPr>
        <p:grpSpPr>
          <a:xfrm>
            <a:off x="6943289" y="5616887"/>
            <a:ext cx="891253" cy="466360"/>
            <a:chOff x="5057155" y="5350275"/>
            <a:chExt cx="891253" cy="466360"/>
          </a:xfrm>
        </p:grpSpPr>
        <p:sp>
          <p:nvSpPr>
            <p:cNvPr id="558" name="TextBox 557">
              <a:extLst>
                <a:ext uri="{FF2B5EF4-FFF2-40B4-BE49-F238E27FC236}">
                  <a16:creationId xmlns:a16="http://schemas.microsoft.com/office/drawing/2014/main" id="{0EFB9305-89C7-9E48-8B6F-540252B4B85E}"/>
                </a:ext>
              </a:extLst>
            </p:cNvPr>
            <p:cNvSpPr txBox="1"/>
            <p:nvPr/>
          </p:nvSpPr>
          <p:spPr>
            <a:xfrm>
              <a:off x="5057155" y="5350275"/>
              <a:ext cx="359273" cy="338554"/>
            </a:xfrm>
            <a:prstGeom prst="rect">
              <a:avLst/>
            </a:prstGeom>
            <a:noFill/>
          </p:spPr>
          <p:txBody>
            <a:bodyPr wrap="square" rtlCol="0">
              <a:spAutoFit/>
            </a:bodyPr>
            <a:lstStyle/>
            <a:p>
              <a:r>
                <a:rPr lang="en-US" sz="1600" dirty="0">
                  <a:solidFill>
                    <a:srgbClr val="0070C0"/>
                  </a:solidFill>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 </a:t>
              </a:r>
            </a:p>
          </p:txBody>
        </p:sp>
        <mc:AlternateContent xmlns:mc="http://schemas.openxmlformats.org/markup-compatibility/2006" xmlns:a14="http://schemas.microsoft.com/office/drawing/2010/main">
          <mc:Choice Requires="a14">
            <p:sp>
              <p:nvSpPr>
                <p:cNvPr id="559" name="TextBox 558">
                  <a:extLst>
                    <a:ext uri="{FF2B5EF4-FFF2-40B4-BE49-F238E27FC236}">
                      <a16:creationId xmlns:a16="http://schemas.microsoft.com/office/drawing/2014/main" id="{B1662A3F-CF70-014C-9061-ECDE53B1D3F5}"/>
                    </a:ext>
                  </a:extLst>
                </p:cNvPr>
                <p:cNvSpPr txBox="1"/>
                <p:nvPr/>
              </p:nvSpPr>
              <p:spPr>
                <a:xfrm>
                  <a:off x="5155957" y="5447467"/>
                  <a:ext cx="533259"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solidFill>
                                  <a:srgbClr val="0070C0"/>
                                </a:solidFill>
                                <a:latin typeface="Cambria Math" panose="02040503050406030204" pitchFamily="18" charset="0"/>
                              </a:rPr>
                            </m:ctrlPr>
                          </m:radPr>
                          <m:deg/>
                          <m:e>
                            <m:r>
                              <a:rPr lang="en-US" sz="1600" b="0" i="0" smtClean="0">
                                <a:solidFill>
                                  <a:srgbClr val="0070C0"/>
                                </a:solidFill>
                                <a:latin typeface="Cambria Math" panose="02040503050406030204" pitchFamily="18" charset="0"/>
                              </a:rPr>
                              <m:t>2</m:t>
                            </m:r>
                          </m:e>
                        </m:rad>
                      </m:oMath>
                    </m:oMathPara>
                  </a14:m>
                  <a:endParaRPr lang="en-US" sz="1600" dirty="0">
                    <a:solidFill>
                      <a:srgbClr val="0070C0"/>
                    </a:solidFill>
                    <a:latin typeface="Arial" panose="020B0604020202020204" pitchFamily="34" charset="0"/>
                    <a:cs typeface="Arial" panose="020B0604020202020204" pitchFamily="34" charset="0"/>
                  </a:endParaRPr>
                </a:p>
              </p:txBody>
            </p:sp>
          </mc:Choice>
          <mc:Fallback xmlns="">
            <p:sp>
              <p:nvSpPr>
                <p:cNvPr id="559" name="TextBox 558">
                  <a:extLst>
                    <a:ext uri="{FF2B5EF4-FFF2-40B4-BE49-F238E27FC236}">
                      <a16:creationId xmlns:a16="http://schemas.microsoft.com/office/drawing/2014/main" id="{B1662A3F-CF70-014C-9061-ECDE53B1D3F5}"/>
                    </a:ext>
                  </a:extLst>
                </p:cNvPr>
                <p:cNvSpPr txBox="1">
                  <a:spLocks noRot="1" noChangeAspect="1" noMove="1" noResize="1" noEditPoints="1" noAdjustHandles="1" noChangeArrowheads="1" noChangeShapeType="1" noTextEdit="1"/>
                </p:cNvSpPr>
                <p:nvPr/>
              </p:nvSpPr>
              <p:spPr>
                <a:xfrm>
                  <a:off x="5155957" y="5447467"/>
                  <a:ext cx="533259" cy="275268"/>
                </a:xfrm>
                <a:prstGeom prst="rect">
                  <a:avLst/>
                </a:prstGeom>
                <a:blipFill>
                  <a:blip r:embed="rId26"/>
                  <a:stretch>
                    <a:fillRect b="-4348"/>
                  </a:stretch>
                </a:blipFill>
              </p:spPr>
              <p:txBody>
                <a:bodyPr/>
                <a:lstStyle/>
                <a:p>
                  <a:r>
                    <a:rPr lang="en-US">
                      <a:noFill/>
                    </a:rPr>
                    <a:t> </a:t>
                  </a:r>
                </a:p>
              </p:txBody>
            </p:sp>
          </mc:Fallback>
        </mc:AlternateContent>
        <p:cxnSp>
          <p:nvCxnSpPr>
            <p:cNvPr id="560" name="Straight Connector 559">
              <a:extLst>
                <a:ext uri="{FF2B5EF4-FFF2-40B4-BE49-F238E27FC236}">
                  <a16:creationId xmlns:a16="http://schemas.microsoft.com/office/drawing/2014/main" id="{9DE85D4B-61A4-2D46-B4C1-146AC14CA119}"/>
                </a:ext>
              </a:extLst>
            </p:cNvPr>
            <p:cNvCxnSpPr>
              <a:cxnSpLocks/>
            </p:cNvCxnSpPr>
            <p:nvPr/>
          </p:nvCxnSpPr>
          <p:spPr>
            <a:xfrm flipV="1">
              <a:off x="5604324" y="5503447"/>
              <a:ext cx="87297" cy="188257"/>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561" name="TextBox 560">
              <a:extLst>
                <a:ext uri="{FF2B5EF4-FFF2-40B4-BE49-F238E27FC236}">
                  <a16:creationId xmlns:a16="http://schemas.microsoft.com/office/drawing/2014/main" id="{4BA366F8-3612-E446-9447-9B58283C036B}"/>
                </a:ext>
              </a:extLst>
            </p:cNvPr>
            <p:cNvSpPr txBox="1"/>
            <p:nvPr/>
          </p:nvSpPr>
          <p:spPr>
            <a:xfrm>
              <a:off x="5607281" y="5478081"/>
              <a:ext cx="341127" cy="338554"/>
            </a:xfrm>
            <a:prstGeom prst="rect">
              <a:avLst/>
            </a:prstGeom>
            <a:noFill/>
          </p:spPr>
          <p:txBody>
            <a:bodyPr wrap="square" rtlCol="0">
              <a:spAutoFit/>
            </a:bodyPr>
            <a:lstStyle/>
            <a:p>
              <a:r>
                <a:rPr lang="en-US" sz="1600" dirty="0">
                  <a:solidFill>
                    <a:srgbClr val="0070C0"/>
                  </a:solidFill>
                  <a:latin typeface="Cambria Math" panose="02040503050406030204" pitchFamily="18" charset="0"/>
                  <a:ea typeface="Cambria Math" panose="02040503050406030204" pitchFamily="18" charset="0"/>
                  <a:cs typeface="Times New Roman" panose="02020603050405020304" pitchFamily="18" charset="0"/>
                </a:rPr>
                <a:t>2</a:t>
              </a:r>
              <a:r>
                <a:rPr lang="en-US" sz="1600"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 </a:t>
              </a:r>
            </a:p>
          </p:txBody>
        </p:sp>
      </p:grpSp>
      <p:grpSp>
        <p:nvGrpSpPr>
          <p:cNvPr id="562" name="Group 561">
            <a:extLst>
              <a:ext uri="{FF2B5EF4-FFF2-40B4-BE49-F238E27FC236}">
                <a16:creationId xmlns:a16="http://schemas.microsoft.com/office/drawing/2014/main" id="{33B710D3-F48F-AC4C-8D7C-984F3320F6CD}"/>
              </a:ext>
            </a:extLst>
          </p:cNvPr>
          <p:cNvGrpSpPr/>
          <p:nvPr/>
        </p:nvGrpSpPr>
        <p:grpSpPr>
          <a:xfrm>
            <a:off x="8008988" y="3038475"/>
            <a:ext cx="499309" cy="411430"/>
            <a:chOff x="7323318" y="3067282"/>
            <a:chExt cx="499309" cy="411430"/>
          </a:xfrm>
        </p:grpSpPr>
        <p:sp>
          <p:nvSpPr>
            <p:cNvPr id="563" name="TextBox 562">
              <a:extLst>
                <a:ext uri="{FF2B5EF4-FFF2-40B4-BE49-F238E27FC236}">
                  <a16:creationId xmlns:a16="http://schemas.microsoft.com/office/drawing/2014/main" id="{8D93C262-0CAB-C945-BD67-2AF1B316EBF7}"/>
                </a:ext>
              </a:extLst>
            </p:cNvPr>
            <p:cNvSpPr txBox="1"/>
            <p:nvPr/>
          </p:nvSpPr>
          <p:spPr>
            <a:xfrm>
              <a:off x="7323318" y="3067282"/>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1</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cxnSp>
          <p:nvCxnSpPr>
            <p:cNvPr id="564" name="Straight Connector 563">
              <a:extLst>
                <a:ext uri="{FF2B5EF4-FFF2-40B4-BE49-F238E27FC236}">
                  <a16:creationId xmlns:a16="http://schemas.microsoft.com/office/drawing/2014/main" id="{0F40D4F4-44F0-BA48-B22E-877BEF4D6FF9}"/>
                </a:ext>
              </a:extLst>
            </p:cNvPr>
            <p:cNvCxnSpPr>
              <a:cxnSpLocks/>
            </p:cNvCxnSpPr>
            <p:nvPr/>
          </p:nvCxnSpPr>
          <p:spPr>
            <a:xfrm flipV="1">
              <a:off x="7490356" y="3201886"/>
              <a:ext cx="141059" cy="1692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65" name="TextBox 564">
              <a:extLst>
                <a:ext uri="{FF2B5EF4-FFF2-40B4-BE49-F238E27FC236}">
                  <a16:creationId xmlns:a16="http://schemas.microsoft.com/office/drawing/2014/main" id="{D945CDBE-AE23-0349-A18E-AC70353CD0BF}"/>
                </a:ext>
              </a:extLst>
            </p:cNvPr>
            <p:cNvSpPr txBox="1"/>
            <p:nvPr/>
          </p:nvSpPr>
          <p:spPr>
            <a:xfrm>
              <a:off x="7540510" y="3140158"/>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4</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p:grpSp>
        <p:nvGrpSpPr>
          <p:cNvPr id="566" name="Group 565">
            <a:extLst>
              <a:ext uri="{FF2B5EF4-FFF2-40B4-BE49-F238E27FC236}">
                <a16:creationId xmlns:a16="http://schemas.microsoft.com/office/drawing/2014/main" id="{0A19139F-04E8-3B46-BE94-8777A4453339}"/>
              </a:ext>
            </a:extLst>
          </p:cNvPr>
          <p:cNvGrpSpPr/>
          <p:nvPr/>
        </p:nvGrpSpPr>
        <p:grpSpPr>
          <a:xfrm>
            <a:off x="8016397" y="3403914"/>
            <a:ext cx="499309" cy="411430"/>
            <a:chOff x="7323318" y="3067282"/>
            <a:chExt cx="499309" cy="411430"/>
          </a:xfrm>
        </p:grpSpPr>
        <p:sp>
          <p:nvSpPr>
            <p:cNvPr id="567" name="TextBox 566">
              <a:extLst>
                <a:ext uri="{FF2B5EF4-FFF2-40B4-BE49-F238E27FC236}">
                  <a16:creationId xmlns:a16="http://schemas.microsoft.com/office/drawing/2014/main" id="{1236A9B4-5D12-7049-B316-8DC1486E5435}"/>
                </a:ext>
              </a:extLst>
            </p:cNvPr>
            <p:cNvSpPr txBox="1"/>
            <p:nvPr/>
          </p:nvSpPr>
          <p:spPr>
            <a:xfrm>
              <a:off x="7323318" y="3067282"/>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1</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cxnSp>
          <p:nvCxnSpPr>
            <p:cNvPr id="568" name="Straight Connector 567">
              <a:extLst>
                <a:ext uri="{FF2B5EF4-FFF2-40B4-BE49-F238E27FC236}">
                  <a16:creationId xmlns:a16="http://schemas.microsoft.com/office/drawing/2014/main" id="{4DCE7314-7B41-7B4E-BFC8-3BFA848DBAB7}"/>
                </a:ext>
              </a:extLst>
            </p:cNvPr>
            <p:cNvCxnSpPr>
              <a:cxnSpLocks/>
            </p:cNvCxnSpPr>
            <p:nvPr/>
          </p:nvCxnSpPr>
          <p:spPr>
            <a:xfrm flipV="1">
              <a:off x="7490356" y="3201886"/>
              <a:ext cx="141059" cy="1692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69" name="TextBox 568">
              <a:extLst>
                <a:ext uri="{FF2B5EF4-FFF2-40B4-BE49-F238E27FC236}">
                  <a16:creationId xmlns:a16="http://schemas.microsoft.com/office/drawing/2014/main" id="{FB5494B3-D8AD-9A49-BA5F-D8BB1F913F7D}"/>
                </a:ext>
              </a:extLst>
            </p:cNvPr>
            <p:cNvSpPr txBox="1"/>
            <p:nvPr/>
          </p:nvSpPr>
          <p:spPr>
            <a:xfrm>
              <a:off x="7540510" y="3140158"/>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4</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p:grpSp>
        <p:nvGrpSpPr>
          <p:cNvPr id="570" name="Group 569">
            <a:extLst>
              <a:ext uri="{FF2B5EF4-FFF2-40B4-BE49-F238E27FC236}">
                <a16:creationId xmlns:a16="http://schemas.microsoft.com/office/drawing/2014/main" id="{932970B1-D0DD-7F4E-BA70-B8B75E05036B}"/>
              </a:ext>
            </a:extLst>
          </p:cNvPr>
          <p:cNvGrpSpPr/>
          <p:nvPr/>
        </p:nvGrpSpPr>
        <p:grpSpPr>
          <a:xfrm>
            <a:off x="7793453" y="3844632"/>
            <a:ext cx="868076" cy="338554"/>
            <a:chOff x="4979537" y="3680284"/>
            <a:chExt cx="868076" cy="338554"/>
          </a:xfrm>
        </p:grpSpPr>
        <mc:AlternateContent xmlns:mc="http://schemas.openxmlformats.org/markup-compatibility/2006" xmlns:a14="http://schemas.microsoft.com/office/drawing/2010/main">
          <mc:Choice Requires="a14">
            <p:sp>
              <p:nvSpPr>
                <p:cNvPr id="571" name="TextBox 570">
                  <a:extLst>
                    <a:ext uri="{FF2B5EF4-FFF2-40B4-BE49-F238E27FC236}">
                      <a16:creationId xmlns:a16="http://schemas.microsoft.com/office/drawing/2014/main" id="{046B8522-21AB-AB43-93C6-3DD8C3CE48C3}"/>
                    </a:ext>
                  </a:extLst>
                </p:cNvPr>
                <p:cNvSpPr txBox="1"/>
                <p:nvPr/>
              </p:nvSpPr>
              <p:spPr>
                <a:xfrm>
                  <a:off x="4979537" y="3695661"/>
                  <a:ext cx="646359"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solidFill>
                                  <a:srgbClr val="00B050"/>
                                </a:solidFill>
                                <a:latin typeface="Cambria Math" panose="02040503050406030204" pitchFamily="18" charset="0"/>
                              </a:rPr>
                            </m:ctrlPr>
                          </m:radPr>
                          <m:deg/>
                          <m:e>
                            <m:r>
                              <a:rPr lang="en-US" sz="1600" b="0" i="0" smtClean="0">
                                <a:solidFill>
                                  <a:srgbClr val="00B050"/>
                                </a:solidFill>
                                <a:latin typeface="Cambria Math" panose="02040503050406030204" pitchFamily="18" charset="0"/>
                              </a:rPr>
                              <m:t>2</m:t>
                            </m:r>
                          </m:e>
                        </m:rad>
                      </m:oMath>
                    </m:oMathPara>
                  </a14:m>
                  <a:endParaRPr lang="en-US" sz="1600" dirty="0">
                    <a:latin typeface="Arial" panose="020B0604020202020204" pitchFamily="34" charset="0"/>
                    <a:cs typeface="Arial" panose="020B0604020202020204" pitchFamily="34" charset="0"/>
                  </a:endParaRPr>
                </a:p>
              </p:txBody>
            </p:sp>
          </mc:Choice>
          <mc:Fallback xmlns="">
            <p:sp>
              <p:nvSpPr>
                <p:cNvPr id="571" name="TextBox 570">
                  <a:extLst>
                    <a:ext uri="{FF2B5EF4-FFF2-40B4-BE49-F238E27FC236}">
                      <a16:creationId xmlns:a16="http://schemas.microsoft.com/office/drawing/2014/main" id="{046B8522-21AB-AB43-93C6-3DD8C3CE48C3}"/>
                    </a:ext>
                  </a:extLst>
                </p:cNvPr>
                <p:cNvSpPr txBox="1">
                  <a:spLocks noRot="1" noChangeAspect="1" noMove="1" noResize="1" noEditPoints="1" noAdjustHandles="1" noChangeArrowheads="1" noChangeShapeType="1" noTextEdit="1"/>
                </p:cNvSpPr>
                <p:nvPr/>
              </p:nvSpPr>
              <p:spPr>
                <a:xfrm>
                  <a:off x="4979537" y="3695661"/>
                  <a:ext cx="646359" cy="275268"/>
                </a:xfrm>
                <a:prstGeom prst="rect">
                  <a:avLst/>
                </a:prstGeom>
                <a:blipFill>
                  <a:blip r:embed="rId27"/>
                  <a:stretch>
                    <a:fillRect b="-8696"/>
                  </a:stretch>
                </a:blipFill>
              </p:spPr>
              <p:txBody>
                <a:bodyPr/>
                <a:lstStyle/>
                <a:p>
                  <a:r>
                    <a:rPr lang="en-US">
                      <a:noFill/>
                    </a:rPr>
                    <a:t> </a:t>
                  </a:r>
                </a:p>
              </p:txBody>
            </p:sp>
          </mc:Fallback>
        </mc:AlternateContent>
        <p:cxnSp>
          <p:nvCxnSpPr>
            <p:cNvPr id="572" name="Straight Connector 571">
              <a:extLst>
                <a:ext uri="{FF2B5EF4-FFF2-40B4-BE49-F238E27FC236}">
                  <a16:creationId xmlns:a16="http://schemas.microsoft.com/office/drawing/2014/main" id="{EB37D315-2E8F-9945-A91D-476BF65B333D}"/>
                </a:ext>
              </a:extLst>
            </p:cNvPr>
            <p:cNvCxnSpPr>
              <a:cxnSpLocks/>
            </p:cNvCxnSpPr>
            <p:nvPr/>
          </p:nvCxnSpPr>
          <p:spPr>
            <a:xfrm flipV="1">
              <a:off x="5477939" y="3759202"/>
              <a:ext cx="89612" cy="193249"/>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sp>
          <p:nvSpPr>
            <p:cNvPr id="573" name="TextBox 572">
              <a:extLst>
                <a:ext uri="{FF2B5EF4-FFF2-40B4-BE49-F238E27FC236}">
                  <a16:creationId xmlns:a16="http://schemas.microsoft.com/office/drawing/2014/main" id="{C603A76E-8922-E541-8F4B-6F7BB3EE50B4}"/>
                </a:ext>
              </a:extLst>
            </p:cNvPr>
            <p:cNvSpPr txBox="1"/>
            <p:nvPr/>
          </p:nvSpPr>
          <p:spPr>
            <a:xfrm>
              <a:off x="5506486" y="3680284"/>
              <a:ext cx="341127" cy="338554"/>
            </a:xfrm>
            <a:prstGeom prst="rect">
              <a:avLst/>
            </a:prstGeom>
            <a:noFill/>
          </p:spPr>
          <p:txBody>
            <a:bodyPr wrap="square" rtlCol="0">
              <a:spAutoFit/>
            </a:bodyPr>
            <a:lstStyle/>
            <a:p>
              <a:r>
                <a:rPr lang="en-US" sz="1600" dirty="0">
                  <a:solidFill>
                    <a:srgbClr val="00B050"/>
                  </a:solidFill>
                  <a:latin typeface="Cambria Math" panose="02040503050406030204" pitchFamily="18" charset="0"/>
                  <a:ea typeface="Cambria Math" panose="02040503050406030204" pitchFamily="18" charset="0"/>
                  <a:cs typeface="Times New Roman" panose="02020603050405020304" pitchFamily="18" charset="0"/>
                </a:rPr>
                <a:t>2</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p:grpSp>
        <p:nvGrpSpPr>
          <p:cNvPr id="574" name="Group 573">
            <a:extLst>
              <a:ext uri="{FF2B5EF4-FFF2-40B4-BE49-F238E27FC236}">
                <a16:creationId xmlns:a16="http://schemas.microsoft.com/office/drawing/2014/main" id="{92FF8126-0FF2-7B4D-9863-A260311D480A}"/>
              </a:ext>
            </a:extLst>
          </p:cNvPr>
          <p:cNvGrpSpPr/>
          <p:nvPr/>
        </p:nvGrpSpPr>
        <p:grpSpPr>
          <a:xfrm>
            <a:off x="7981454" y="4527013"/>
            <a:ext cx="499309" cy="411430"/>
            <a:chOff x="7323318" y="3067282"/>
            <a:chExt cx="499309" cy="411430"/>
          </a:xfrm>
        </p:grpSpPr>
        <p:sp>
          <p:nvSpPr>
            <p:cNvPr id="575" name="TextBox 574">
              <a:extLst>
                <a:ext uri="{FF2B5EF4-FFF2-40B4-BE49-F238E27FC236}">
                  <a16:creationId xmlns:a16="http://schemas.microsoft.com/office/drawing/2014/main" id="{1B1997EE-4AC0-DA42-9705-4632BF3F6F75}"/>
                </a:ext>
              </a:extLst>
            </p:cNvPr>
            <p:cNvSpPr txBox="1"/>
            <p:nvPr/>
          </p:nvSpPr>
          <p:spPr>
            <a:xfrm>
              <a:off x="7323318" y="3067282"/>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1</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cxnSp>
          <p:nvCxnSpPr>
            <p:cNvPr id="576" name="Straight Connector 575">
              <a:extLst>
                <a:ext uri="{FF2B5EF4-FFF2-40B4-BE49-F238E27FC236}">
                  <a16:creationId xmlns:a16="http://schemas.microsoft.com/office/drawing/2014/main" id="{B10E907C-2160-CA4A-9F4C-4A8846A429E5}"/>
                </a:ext>
              </a:extLst>
            </p:cNvPr>
            <p:cNvCxnSpPr>
              <a:cxnSpLocks/>
            </p:cNvCxnSpPr>
            <p:nvPr/>
          </p:nvCxnSpPr>
          <p:spPr>
            <a:xfrm flipV="1">
              <a:off x="7490356" y="3201886"/>
              <a:ext cx="141059" cy="1692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77" name="TextBox 576">
              <a:extLst>
                <a:ext uri="{FF2B5EF4-FFF2-40B4-BE49-F238E27FC236}">
                  <a16:creationId xmlns:a16="http://schemas.microsoft.com/office/drawing/2014/main" id="{CDC9C5E8-ED94-3C45-9AA7-63F85988F636}"/>
                </a:ext>
              </a:extLst>
            </p:cNvPr>
            <p:cNvSpPr txBox="1"/>
            <p:nvPr/>
          </p:nvSpPr>
          <p:spPr>
            <a:xfrm>
              <a:off x="7540510" y="3140158"/>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4</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p:grpSp>
        <p:nvGrpSpPr>
          <p:cNvPr id="578" name="Group 577">
            <a:extLst>
              <a:ext uri="{FF2B5EF4-FFF2-40B4-BE49-F238E27FC236}">
                <a16:creationId xmlns:a16="http://schemas.microsoft.com/office/drawing/2014/main" id="{06D1A0D9-EFE4-704F-9979-7DE0BDE88AB7}"/>
              </a:ext>
            </a:extLst>
          </p:cNvPr>
          <p:cNvGrpSpPr/>
          <p:nvPr/>
        </p:nvGrpSpPr>
        <p:grpSpPr>
          <a:xfrm>
            <a:off x="8000956" y="4878991"/>
            <a:ext cx="499309" cy="411430"/>
            <a:chOff x="7323318" y="3067282"/>
            <a:chExt cx="499309" cy="411430"/>
          </a:xfrm>
        </p:grpSpPr>
        <p:sp>
          <p:nvSpPr>
            <p:cNvPr id="579" name="TextBox 578">
              <a:extLst>
                <a:ext uri="{FF2B5EF4-FFF2-40B4-BE49-F238E27FC236}">
                  <a16:creationId xmlns:a16="http://schemas.microsoft.com/office/drawing/2014/main" id="{5909394A-3446-9A48-B976-C8332891A4BB}"/>
                </a:ext>
              </a:extLst>
            </p:cNvPr>
            <p:cNvSpPr txBox="1"/>
            <p:nvPr/>
          </p:nvSpPr>
          <p:spPr>
            <a:xfrm>
              <a:off x="7323318" y="3067282"/>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1</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cxnSp>
          <p:nvCxnSpPr>
            <p:cNvPr id="580" name="Straight Connector 579">
              <a:extLst>
                <a:ext uri="{FF2B5EF4-FFF2-40B4-BE49-F238E27FC236}">
                  <a16:creationId xmlns:a16="http://schemas.microsoft.com/office/drawing/2014/main" id="{708DCD36-0327-7341-8B87-5E8B927057F3}"/>
                </a:ext>
              </a:extLst>
            </p:cNvPr>
            <p:cNvCxnSpPr>
              <a:cxnSpLocks/>
            </p:cNvCxnSpPr>
            <p:nvPr/>
          </p:nvCxnSpPr>
          <p:spPr>
            <a:xfrm flipV="1">
              <a:off x="7490356" y="3201886"/>
              <a:ext cx="141059" cy="1692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81" name="TextBox 580">
              <a:extLst>
                <a:ext uri="{FF2B5EF4-FFF2-40B4-BE49-F238E27FC236}">
                  <a16:creationId xmlns:a16="http://schemas.microsoft.com/office/drawing/2014/main" id="{6BE9AEAC-232A-C74D-A55E-D2B0258FA1DA}"/>
                </a:ext>
              </a:extLst>
            </p:cNvPr>
            <p:cNvSpPr txBox="1"/>
            <p:nvPr/>
          </p:nvSpPr>
          <p:spPr>
            <a:xfrm>
              <a:off x="7540510" y="3140158"/>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4</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mc:AlternateContent xmlns:mc="http://schemas.openxmlformats.org/markup-compatibility/2006" xmlns:a14="http://schemas.microsoft.com/office/drawing/2010/main">
        <mc:Choice Requires="a14">
          <p:sp>
            <p:nvSpPr>
              <p:cNvPr id="582" name="TextBox 581">
                <a:extLst>
                  <a:ext uri="{FF2B5EF4-FFF2-40B4-BE49-F238E27FC236}">
                    <a16:creationId xmlns:a16="http://schemas.microsoft.com/office/drawing/2014/main" id="{44216C5C-245A-A743-B14F-D3C93F750941}"/>
                  </a:ext>
                </a:extLst>
              </p:cNvPr>
              <p:cNvSpPr txBox="1"/>
              <p:nvPr/>
            </p:nvSpPr>
            <p:spPr>
              <a:xfrm>
                <a:off x="7792305" y="5336915"/>
                <a:ext cx="646359"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solidFill>
                                <a:srgbClr val="00B050"/>
                              </a:solidFill>
                              <a:latin typeface="Cambria Math" panose="02040503050406030204" pitchFamily="18" charset="0"/>
                            </a:rPr>
                          </m:ctrlPr>
                        </m:radPr>
                        <m:deg/>
                        <m:e>
                          <m:r>
                            <a:rPr lang="en-US" sz="1600" b="0" i="0" smtClean="0">
                              <a:solidFill>
                                <a:srgbClr val="00B050"/>
                              </a:solidFill>
                              <a:latin typeface="Cambria Math" panose="02040503050406030204" pitchFamily="18" charset="0"/>
                            </a:rPr>
                            <m:t>2</m:t>
                          </m:r>
                        </m:e>
                      </m:rad>
                    </m:oMath>
                  </m:oMathPara>
                </a14:m>
                <a:endParaRPr lang="en-US" sz="1600" dirty="0">
                  <a:latin typeface="Arial" panose="020B0604020202020204" pitchFamily="34" charset="0"/>
                  <a:cs typeface="Arial" panose="020B0604020202020204" pitchFamily="34" charset="0"/>
                </a:endParaRPr>
              </a:p>
            </p:txBody>
          </p:sp>
        </mc:Choice>
        <mc:Fallback xmlns="">
          <p:sp>
            <p:nvSpPr>
              <p:cNvPr id="582" name="TextBox 581">
                <a:extLst>
                  <a:ext uri="{FF2B5EF4-FFF2-40B4-BE49-F238E27FC236}">
                    <a16:creationId xmlns:a16="http://schemas.microsoft.com/office/drawing/2014/main" id="{44216C5C-245A-A743-B14F-D3C93F750941}"/>
                  </a:ext>
                </a:extLst>
              </p:cNvPr>
              <p:cNvSpPr txBox="1">
                <a:spLocks noRot="1" noChangeAspect="1" noMove="1" noResize="1" noEditPoints="1" noAdjustHandles="1" noChangeArrowheads="1" noChangeShapeType="1" noTextEdit="1"/>
              </p:cNvSpPr>
              <p:nvPr/>
            </p:nvSpPr>
            <p:spPr>
              <a:xfrm>
                <a:off x="7792305" y="5336915"/>
                <a:ext cx="646359" cy="275268"/>
              </a:xfrm>
              <a:prstGeom prst="rect">
                <a:avLst/>
              </a:prstGeom>
              <a:blipFill>
                <a:blip r:embed="rId28"/>
                <a:stretch>
                  <a:fillRect b="-9091"/>
                </a:stretch>
              </a:blipFill>
            </p:spPr>
            <p:txBody>
              <a:bodyPr/>
              <a:lstStyle/>
              <a:p>
                <a:r>
                  <a:rPr lang="en-US">
                    <a:noFill/>
                  </a:rPr>
                  <a:t> </a:t>
                </a:r>
              </a:p>
            </p:txBody>
          </p:sp>
        </mc:Fallback>
      </mc:AlternateContent>
      <p:cxnSp>
        <p:nvCxnSpPr>
          <p:cNvPr id="583" name="Straight Connector 582">
            <a:extLst>
              <a:ext uri="{FF2B5EF4-FFF2-40B4-BE49-F238E27FC236}">
                <a16:creationId xmlns:a16="http://schemas.microsoft.com/office/drawing/2014/main" id="{F84652C2-13B2-1647-AE83-7D5CEB39A6D4}"/>
              </a:ext>
            </a:extLst>
          </p:cNvPr>
          <p:cNvCxnSpPr>
            <a:cxnSpLocks/>
          </p:cNvCxnSpPr>
          <p:nvPr/>
        </p:nvCxnSpPr>
        <p:spPr>
          <a:xfrm flipV="1">
            <a:off x="8309895" y="5394446"/>
            <a:ext cx="84799" cy="182870"/>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sp>
        <p:nvSpPr>
          <p:cNvPr id="584" name="TextBox 583">
            <a:extLst>
              <a:ext uri="{FF2B5EF4-FFF2-40B4-BE49-F238E27FC236}">
                <a16:creationId xmlns:a16="http://schemas.microsoft.com/office/drawing/2014/main" id="{C351A0BD-B369-614E-BF77-4A7C5688AAB0}"/>
              </a:ext>
            </a:extLst>
          </p:cNvPr>
          <p:cNvSpPr txBox="1"/>
          <p:nvPr/>
        </p:nvSpPr>
        <p:spPr>
          <a:xfrm>
            <a:off x="8342949" y="5324880"/>
            <a:ext cx="341127" cy="338554"/>
          </a:xfrm>
          <a:prstGeom prst="rect">
            <a:avLst/>
          </a:prstGeom>
          <a:noFill/>
        </p:spPr>
        <p:txBody>
          <a:bodyPr wrap="square" rtlCol="0">
            <a:spAutoFit/>
          </a:bodyPr>
          <a:lstStyle/>
          <a:p>
            <a:r>
              <a:rPr lang="en-US" sz="1600" dirty="0">
                <a:solidFill>
                  <a:srgbClr val="00B050"/>
                </a:solidFill>
                <a:latin typeface="Cambria Math" panose="02040503050406030204" pitchFamily="18" charset="0"/>
                <a:ea typeface="Cambria Math" panose="02040503050406030204" pitchFamily="18" charset="0"/>
                <a:cs typeface="Times New Roman" panose="02020603050405020304" pitchFamily="18" charset="0"/>
              </a:rPr>
              <a:t>2</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mc:AlternateContent xmlns:mc="http://schemas.openxmlformats.org/markup-compatibility/2006" xmlns:a14="http://schemas.microsoft.com/office/drawing/2010/main">
        <mc:Choice Requires="a14">
          <p:sp>
            <p:nvSpPr>
              <p:cNvPr id="585" name="TextBox 584">
                <a:extLst>
                  <a:ext uri="{FF2B5EF4-FFF2-40B4-BE49-F238E27FC236}">
                    <a16:creationId xmlns:a16="http://schemas.microsoft.com/office/drawing/2014/main" id="{710D1E8A-01CE-BD45-A616-90DE0530A31D}"/>
                  </a:ext>
                </a:extLst>
              </p:cNvPr>
              <p:cNvSpPr txBox="1"/>
              <p:nvPr/>
            </p:nvSpPr>
            <p:spPr>
              <a:xfrm>
                <a:off x="7818315" y="5721368"/>
                <a:ext cx="646359"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solidFill>
                                <a:srgbClr val="0070C0"/>
                              </a:solidFill>
                              <a:latin typeface="Cambria Math" panose="02040503050406030204" pitchFamily="18" charset="0"/>
                            </a:rPr>
                          </m:ctrlPr>
                        </m:radPr>
                        <m:deg/>
                        <m:e>
                          <m:r>
                            <a:rPr lang="en-US" sz="1600" b="0" i="0" smtClean="0">
                              <a:solidFill>
                                <a:srgbClr val="0070C0"/>
                              </a:solidFill>
                              <a:latin typeface="Cambria Math" panose="02040503050406030204" pitchFamily="18" charset="0"/>
                            </a:rPr>
                            <m:t>2</m:t>
                          </m:r>
                        </m:e>
                      </m:rad>
                    </m:oMath>
                  </m:oMathPara>
                </a14:m>
                <a:endParaRPr lang="en-US" sz="1600" dirty="0">
                  <a:solidFill>
                    <a:srgbClr val="0070C0"/>
                  </a:solidFill>
                  <a:latin typeface="Arial" panose="020B0604020202020204" pitchFamily="34" charset="0"/>
                  <a:cs typeface="Arial" panose="020B0604020202020204" pitchFamily="34" charset="0"/>
                </a:endParaRPr>
              </a:p>
            </p:txBody>
          </p:sp>
        </mc:Choice>
        <mc:Fallback xmlns="">
          <p:sp>
            <p:nvSpPr>
              <p:cNvPr id="585" name="TextBox 584">
                <a:extLst>
                  <a:ext uri="{FF2B5EF4-FFF2-40B4-BE49-F238E27FC236}">
                    <a16:creationId xmlns:a16="http://schemas.microsoft.com/office/drawing/2014/main" id="{710D1E8A-01CE-BD45-A616-90DE0530A31D}"/>
                  </a:ext>
                </a:extLst>
              </p:cNvPr>
              <p:cNvSpPr txBox="1">
                <a:spLocks noRot="1" noChangeAspect="1" noMove="1" noResize="1" noEditPoints="1" noAdjustHandles="1" noChangeArrowheads="1" noChangeShapeType="1" noTextEdit="1"/>
              </p:cNvSpPr>
              <p:nvPr/>
            </p:nvSpPr>
            <p:spPr>
              <a:xfrm>
                <a:off x="7818315" y="5721368"/>
                <a:ext cx="646359" cy="275268"/>
              </a:xfrm>
              <a:prstGeom prst="rect">
                <a:avLst/>
              </a:prstGeom>
              <a:blipFill>
                <a:blip r:embed="rId29"/>
                <a:stretch>
                  <a:fillRect b="-9091"/>
                </a:stretch>
              </a:blipFill>
            </p:spPr>
            <p:txBody>
              <a:bodyPr/>
              <a:lstStyle/>
              <a:p>
                <a:r>
                  <a:rPr lang="en-US">
                    <a:noFill/>
                  </a:rPr>
                  <a:t> </a:t>
                </a:r>
              </a:p>
            </p:txBody>
          </p:sp>
        </mc:Fallback>
      </mc:AlternateContent>
      <p:cxnSp>
        <p:nvCxnSpPr>
          <p:cNvPr id="586" name="Straight Connector 585">
            <a:extLst>
              <a:ext uri="{FF2B5EF4-FFF2-40B4-BE49-F238E27FC236}">
                <a16:creationId xmlns:a16="http://schemas.microsoft.com/office/drawing/2014/main" id="{80EE1B19-8F97-E24E-A384-8A3910855E2A}"/>
              </a:ext>
            </a:extLst>
          </p:cNvPr>
          <p:cNvCxnSpPr>
            <a:cxnSpLocks/>
          </p:cNvCxnSpPr>
          <p:nvPr/>
        </p:nvCxnSpPr>
        <p:spPr>
          <a:xfrm flipV="1">
            <a:off x="8303156" y="5777348"/>
            <a:ext cx="87297" cy="188257"/>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587" name="TextBox 586">
            <a:extLst>
              <a:ext uri="{FF2B5EF4-FFF2-40B4-BE49-F238E27FC236}">
                <a16:creationId xmlns:a16="http://schemas.microsoft.com/office/drawing/2014/main" id="{35D093E0-1E72-894B-B7C5-705366C9A3E0}"/>
              </a:ext>
            </a:extLst>
          </p:cNvPr>
          <p:cNvSpPr txBox="1"/>
          <p:nvPr/>
        </p:nvSpPr>
        <p:spPr>
          <a:xfrm>
            <a:off x="8353731" y="5703857"/>
            <a:ext cx="341127" cy="338554"/>
          </a:xfrm>
          <a:prstGeom prst="rect">
            <a:avLst/>
          </a:prstGeom>
          <a:noFill/>
        </p:spPr>
        <p:txBody>
          <a:bodyPr wrap="square" rtlCol="0">
            <a:spAutoFit/>
          </a:bodyPr>
          <a:lstStyle/>
          <a:p>
            <a:r>
              <a:rPr lang="en-US" sz="1600" dirty="0">
                <a:solidFill>
                  <a:srgbClr val="0070C0"/>
                </a:solidFill>
                <a:latin typeface="Cambria Math" panose="02040503050406030204" pitchFamily="18" charset="0"/>
                <a:ea typeface="Cambria Math" panose="02040503050406030204" pitchFamily="18" charset="0"/>
                <a:cs typeface="Times New Roman" panose="02020603050405020304" pitchFamily="18" charset="0"/>
              </a:rPr>
              <a:t>2</a:t>
            </a:r>
            <a:r>
              <a:rPr lang="en-US" sz="1600"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 </a:t>
            </a:r>
          </a:p>
        </p:txBody>
      </p:sp>
      <mc:AlternateContent xmlns:mc="http://schemas.openxmlformats.org/markup-compatibility/2006" xmlns:a14="http://schemas.microsoft.com/office/drawing/2010/main">
        <mc:Choice Requires="a14">
          <p:sp>
            <p:nvSpPr>
              <p:cNvPr id="588" name="TextBox 587">
                <a:extLst>
                  <a:ext uri="{FF2B5EF4-FFF2-40B4-BE49-F238E27FC236}">
                    <a16:creationId xmlns:a16="http://schemas.microsoft.com/office/drawing/2014/main" id="{96590555-BDD8-D048-AFB4-FE0A57D7295C}"/>
                  </a:ext>
                </a:extLst>
              </p:cNvPr>
              <p:cNvSpPr txBox="1"/>
              <p:nvPr/>
            </p:nvSpPr>
            <p:spPr>
              <a:xfrm>
                <a:off x="7796767" y="4234690"/>
                <a:ext cx="646359"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solidFill>
                                <a:srgbClr val="0070C0"/>
                              </a:solidFill>
                              <a:latin typeface="Cambria Math" panose="02040503050406030204" pitchFamily="18" charset="0"/>
                            </a:rPr>
                          </m:ctrlPr>
                        </m:radPr>
                        <m:deg/>
                        <m:e>
                          <m:r>
                            <a:rPr lang="en-US" sz="1600" b="0" i="0" smtClean="0">
                              <a:solidFill>
                                <a:srgbClr val="0070C0"/>
                              </a:solidFill>
                              <a:latin typeface="Cambria Math" panose="02040503050406030204" pitchFamily="18" charset="0"/>
                            </a:rPr>
                            <m:t>2</m:t>
                          </m:r>
                        </m:e>
                      </m:rad>
                    </m:oMath>
                  </m:oMathPara>
                </a14:m>
                <a:endParaRPr lang="en-US" sz="1600" dirty="0">
                  <a:solidFill>
                    <a:srgbClr val="0070C0"/>
                  </a:solidFill>
                  <a:latin typeface="Arial" panose="020B0604020202020204" pitchFamily="34" charset="0"/>
                  <a:cs typeface="Arial" panose="020B0604020202020204" pitchFamily="34" charset="0"/>
                </a:endParaRPr>
              </a:p>
            </p:txBody>
          </p:sp>
        </mc:Choice>
        <mc:Fallback xmlns="">
          <p:sp>
            <p:nvSpPr>
              <p:cNvPr id="588" name="TextBox 587">
                <a:extLst>
                  <a:ext uri="{FF2B5EF4-FFF2-40B4-BE49-F238E27FC236}">
                    <a16:creationId xmlns:a16="http://schemas.microsoft.com/office/drawing/2014/main" id="{96590555-BDD8-D048-AFB4-FE0A57D7295C}"/>
                  </a:ext>
                </a:extLst>
              </p:cNvPr>
              <p:cNvSpPr txBox="1">
                <a:spLocks noRot="1" noChangeAspect="1" noMove="1" noResize="1" noEditPoints="1" noAdjustHandles="1" noChangeArrowheads="1" noChangeShapeType="1" noTextEdit="1"/>
              </p:cNvSpPr>
              <p:nvPr/>
            </p:nvSpPr>
            <p:spPr>
              <a:xfrm>
                <a:off x="7796767" y="4234690"/>
                <a:ext cx="646359" cy="275268"/>
              </a:xfrm>
              <a:prstGeom prst="rect">
                <a:avLst/>
              </a:prstGeom>
              <a:blipFill>
                <a:blip r:embed="rId30"/>
                <a:stretch>
                  <a:fillRect b="-8696"/>
                </a:stretch>
              </a:blipFill>
            </p:spPr>
            <p:txBody>
              <a:bodyPr/>
              <a:lstStyle/>
              <a:p>
                <a:r>
                  <a:rPr lang="en-US">
                    <a:noFill/>
                  </a:rPr>
                  <a:t> </a:t>
                </a:r>
              </a:p>
            </p:txBody>
          </p:sp>
        </mc:Fallback>
      </mc:AlternateContent>
      <p:cxnSp>
        <p:nvCxnSpPr>
          <p:cNvPr id="589" name="Straight Connector 588">
            <a:extLst>
              <a:ext uri="{FF2B5EF4-FFF2-40B4-BE49-F238E27FC236}">
                <a16:creationId xmlns:a16="http://schemas.microsoft.com/office/drawing/2014/main" id="{2DEA865F-8611-2B4D-9E7F-EFB2456545EF}"/>
              </a:ext>
            </a:extLst>
          </p:cNvPr>
          <p:cNvCxnSpPr>
            <a:cxnSpLocks/>
          </p:cNvCxnSpPr>
          <p:nvPr/>
        </p:nvCxnSpPr>
        <p:spPr>
          <a:xfrm flipV="1">
            <a:off x="8307009" y="4290670"/>
            <a:ext cx="87297" cy="188257"/>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590" name="TextBox 589">
            <a:extLst>
              <a:ext uri="{FF2B5EF4-FFF2-40B4-BE49-F238E27FC236}">
                <a16:creationId xmlns:a16="http://schemas.microsoft.com/office/drawing/2014/main" id="{CD1484CB-A199-704C-928F-2FC24D13738C}"/>
              </a:ext>
            </a:extLst>
          </p:cNvPr>
          <p:cNvSpPr txBox="1"/>
          <p:nvPr/>
        </p:nvSpPr>
        <p:spPr>
          <a:xfrm>
            <a:off x="8323716" y="4217179"/>
            <a:ext cx="341127" cy="338554"/>
          </a:xfrm>
          <a:prstGeom prst="rect">
            <a:avLst/>
          </a:prstGeom>
          <a:noFill/>
        </p:spPr>
        <p:txBody>
          <a:bodyPr wrap="square" rtlCol="0">
            <a:spAutoFit/>
          </a:bodyPr>
          <a:lstStyle/>
          <a:p>
            <a:r>
              <a:rPr lang="en-US" sz="1600" dirty="0">
                <a:solidFill>
                  <a:srgbClr val="0070C0"/>
                </a:solidFill>
                <a:latin typeface="Cambria Math" panose="02040503050406030204" pitchFamily="18" charset="0"/>
                <a:ea typeface="Cambria Math" panose="02040503050406030204" pitchFamily="18" charset="0"/>
                <a:cs typeface="Times New Roman" panose="02020603050405020304" pitchFamily="18" charset="0"/>
              </a:rPr>
              <a:t>2</a:t>
            </a:r>
            <a:r>
              <a:rPr lang="en-US" sz="1600"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591" name="TextBox 590">
            <a:extLst>
              <a:ext uri="{FF2B5EF4-FFF2-40B4-BE49-F238E27FC236}">
                <a16:creationId xmlns:a16="http://schemas.microsoft.com/office/drawing/2014/main" id="{787F3D53-0546-FC4A-ACD9-6E8FCC1E7EE9}"/>
              </a:ext>
            </a:extLst>
          </p:cNvPr>
          <p:cNvSpPr txBox="1"/>
          <p:nvPr/>
        </p:nvSpPr>
        <p:spPr>
          <a:xfrm>
            <a:off x="5604651" y="3083795"/>
            <a:ext cx="356016"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1 </a:t>
            </a:r>
          </a:p>
        </p:txBody>
      </p:sp>
      <p:sp>
        <p:nvSpPr>
          <p:cNvPr id="592" name="TextBox 591">
            <a:extLst>
              <a:ext uri="{FF2B5EF4-FFF2-40B4-BE49-F238E27FC236}">
                <a16:creationId xmlns:a16="http://schemas.microsoft.com/office/drawing/2014/main" id="{3F0A6A04-4673-324D-9C54-DE4C04747159}"/>
              </a:ext>
            </a:extLst>
          </p:cNvPr>
          <p:cNvSpPr txBox="1"/>
          <p:nvPr/>
        </p:nvSpPr>
        <p:spPr>
          <a:xfrm>
            <a:off x="5601350" y="3455702"/>
            <a:ext cx="357672"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1 </a:t>
            </a:r>
          </a:p>
        </p:txBody>
      </p:sp>
      <p:sp>
        <p:nvSpPr>
          <p:cNvPr id="593" name="TextBox 592">
            <a:extLst>
              <a:ext uri="{FF2B5EF4-FFF2-40B4-BE49-F238E27FC236}">
                <a16:creationId xmlns:a16="http://schemas.microsoft.com/office/drawing/2014/main" id="{DE94093F-6C41-FD47-8368-B5FE7520E646}"/>
              </a:ext>
            </a:extLst>
          </p:cNvPr>
          <p:cNvSpPr txBox="1"/>
          <p:nvPr/>
        </p:nvSpPr>
        <p:spPr>
          <a:xfrm>
            <a:off x="5609161" y="4588773"/>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594" name="TextBox 593">
            <a:extLst>
              <a:ext uri="{FF2B5EF4-FFF2-40B4-BE49-F238E27FC236}">
                <a16:creationId xmlns:a16="http://schemas.microsoft.com/office/drawing/2014/main" id="{DA173081-F013-0F44-890A-59259B666842}"/>
              </a:ext>
            </a:extLst>
          </p:cNvPr>
          <p:cNvSpPr txBox="1"/>
          <p:nvPr/>
        </p:nvSpPr>
        <p:spPr>
          <a:xfrm>
            <a:off x="5616492" y="4931785"/>
            <a:ext cx="40717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 </a:t>
            </a:r>
          </a:p>
        </p:txBody>
      </p:sp>
      <mc:AlternateContent xmlns:mc="http://schemas.openxmlformats.org/markup-compatibility/2006" xmlns:a14="http://schemas.microsoft.com/office/drawing/2010/main">
        <mc:Choice Requires="a14">
          <p:sp>
            <p:nvSpPr>
              <p:cNvPr id="595" name="TextBox 594">
                <a:extLst>
                  <a:ext uri="{FF2B5EF4-FFF2-40B4-BE49-F238E27FC236}">
                    <a16:creationId xmlns:a16="http://schemas.microsoft.com/office/drawing/2014/main" id="{C1749FB9-92A2-3841-A9C5-10828A4CD0B4}"/>
                  </a:ext>
                </a:extLst>
              </p:cNvPr>
              <p:cNvSpPr txBox="1"/>
              <p:nvPr/>
            </p:nvSpPr>
            <p:spPr>
              <a:xfrm>
                <a:off x="5395375" y="3882733"/>
                <a:ext cx="646359"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solidFill>
                                <a:srgbClr val="00B050"/>
                              </a:solidFill>
                              <a:latin typeface="Cambria Math" panose="02040503050406030204" pitchFamily="18" charset="0"/>
                            </a:rPr>
                          </m:ctrlPr>
                        </m:radPr>
                        <m:deg/>
                        <m:e>
                          <m:r>
                            <a:rPr lang="en-US" sz="1600" b="0" i="0" smtClean="0">
                              <a:solidFill>
                                <a:srgbClr val="00B050"/>
                              </a:solidFill>
                              <a:latin typeface="Cambria Math" panose="02040503050406030204" pitchFamily="18" charset="0"/>
                            </a:rPr>
                            <m:t>2</m:t>
                          </m:r>
                        </m:e>
                      </m:rad>
                    </m:oMath>
                  </m:oMathPara>
                </a14:m>
                <a:endParaRPr lang="en-US" sz="1600" dirty="0">
                  <a:latin typeface="Arial" panose="020B0604020202020204" pitchFamily="34" charset="0"/>
                  <a:cs typeface="Arial" panose="020B0604020202020204" pitchFamily="34" charset="0"/>
                </a:endParaRPr>
              </a:p>
            </p:txBody>
          </p:sp>
        </mc:Choice>
        <mc:Fallback xmlns="">
          <p:sp>
            <p:nvSpPr>
              <p:cNvPr id="595" name="TextBox 594">
                <a:extLst>
                  <a:ext uri="{FF2B5EF4-FFF2-40B4-BE49-F238E27FC236}">
                    <a16:creationId xmlns:a16="http://schemas.microsoft.com/office/drawing/2014/main" id="{C1749FB9-92A2-3841-A9C5-10828A4CD0B4}"/>
                  </a:ext>
                </a:extLst>
              </p:cNvPr>
              <p:cNvSpPr txBox="1">
                <a:spLocks noRot="1" noChangeAspect="1" noMove="1" noResize="1" noEditPoints="1" noAdjustHandles="1" noChangeArrowheads="1" noChangeShapeType="1" noTextEdit="1"/>
              </p:cNvSpPr>
              <p:nvPr/>
            </p:nvSpPr>
            <p:spPr>
              <a:xfrm>
                <a:off x="5395375" y="3882733"/>
                <a:ext cx="646359" cy="275268"/>
              </a:xfrm>
              <a:prstGeom prst="rect">
                <a:avLst/>
              </a:prstGeom>
              <a:blipFill>
                <a:blip r:embed="rId31"/>
                <a:stretch>
                  <a:fillRect b="-90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6" name="TextBox 595">
                <a:extLst>
                  <a:ext uri="{FF2B5EF4-FFF2-40B4-BE49-F238E27FC236}">
                    <a16:creationId xmlns:a16="http://schemas.microsoft.com/office/drawing/2014/main" id="{DA64E763-B3B2-7F41-97D7-A4E5346F2508}"/>
                  </a:ext>
                </a:extLst>
              </p:cNvPr>
              <p:cNvSpPr txBox="1"/>
              <p:nvPr/>
            </p:nvSpPr>
            <p:spPr>
              <a:xfrm>
                <a:off x="5374210" y="4251506"/>
                <a:ext cx="646359"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solidFill>
                                <a:srgbClr val="0070C0"/>
                              </a:solidFill>
                              <a:latin typeface="Cambria Math" panose="02040503050406030204" pitchFamily="18" charset="0"/>
                            </a:rPr>
                          </m:ctrlPr>
                        </m:radPr>
                        <m:deg/>
                        <m:e>
                          <m:r>
                            <a:rPr lang="en-US" sz="1600" b="0" i="0" smtClean="0">
                              <a:solidFill>
                                <a:srgbClr val="0070C0"/>
                              </a:solidFill>
                              <a:latin typeface="Cambria Math" panose="02040503050406030204" pitchFamily="18" charset="0"/>
                            </a:rPr>
                            <m:t>2</m:t>
                          </m:r>
                        </m:e>
                      </m:rad>
                    </m:oMath>
                  </m:oMathPara>
                </a14:m>
                <a:endParaRPr lang="en-US" sz="1600" dirty="0">
                  <a:solidFill>
                    <a:srgbClr val="0070C0"/>
                  </a:solidFill>
                  <a:latin typeface="Arial" panose="020B0604020202020204" pitchFamily="34" charset="0"/>
                  <a:cs typeface="Arial" panose="020B0604020202020204" pitchFamily="34" charset="0"/>
                </a:endParaRPr>
              </a:p>
            </p:txBody>
          </p:sp>
        </mc:Choice>
        <mc:Fallback xmlns="">
          <p:sp>
            <p:nvSpPr>
              <p:cNvPr id="596" name="TextBox 595">
                <a:extLst>
                  <a:ext uri="{FF2B5EF4-FFF2-40B4-BE49-F238E27FC236}">
                    <a16:creationId xmlns:a16="http://schemas.microsoft.com/office/drawing/2014/main" id="{DA64E763-B3B2-7F41-97D7-A4E5346F2508}"/>
                  </a:ext>
                </a:extLst>
              </p:cNvPr>
              <p:cNvSpPr txBox="1">
                <a:spLocks noRot="1" noChangeAspect="1" noMove="1" noResize="1" noEditPoints="1" noAdjustHandles="1" noChangeArrowheads="1" noChangeShapeType="1" noTextEdit="1"/>
              </p:cNvSpPr>
              <p:nvPr/>
            </p:nvSpPr>
            <p:spPr>
              <a:xfrm>
                <a:off x="5374210" y="4251506"/>
                <a:ext cx="646359" cy="275268"/>
              </a:xfrm>
              <a:prstGeom prst="rect">
                <a:avLst/>
              </a:prstGeom>
              <a:blipFill>
                <a:blip r:embed="rId32"/>
                <a:stretch>
                  <a:fillRect b="-90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7" name="TextBox 596">
                <a:extLst>
                  <a:ext uri="{FF2B5EF4-FFF2-40B4-BE49-F238E27FC236}">
                    <a16:creationId xmlns:a16="http://schemas.microsoft.com/office/drawing/2014/main" id="{8792306A-8E17-8C42-BD9C-1CFE2DA437B7}"/>
                  </a:ext>
                </a:extLst>
              </p:cNvPr>
              <p:cNvSpPr txBox="1"/>
              <p:nvPr/>
            </p:nvSpPr>
            <p:spPr>
              <a:xfrm>
                <a:off x="5416028" y="5347965"/>
                <a:ext cx="646359"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solidFill>
                                <a:srgbClr val="00B050"/>
                              </a:solidFill>
                              <a:latin typeface="Cambria Math" panose="02040503050406030204" pitchFamily="18" charset="0"/>
                            </a:rPr>
                          </m:ctrlPr>
                        </m:radPr>
                        <m:deg/>
                        <m:e>
                          <m:r>
                            <a:rPr lang="en-US" sz="1600" b="0" i="0" smtClean="0">
                              <a:solidFill>
                                <a:srgbClr val="00B050"/>
                              </a:solidFill>
                              <a:latin typeface="Cambria Math" panose="02040503050406030204" pitchFamily="18" charset="0"/>
                            </a:rPr>
                            <m:t>2</m:t>
                          </m:r>
                        </m:e>
                      </m:rad>
                    </m:oMath>
                  </m:oMathPara>
                </a14:m>
                <a:endParaRPr lang="en-US" sz="1600" dirty="0">
                  <a:latin typeface="Arial" panose="020B0604020202020204" pitchFamily="34" charset="0"/>
                  <a:cs typeface="Arial" panose="020B0604020202020204" pitchFamily="34" charset="0"/>
                </a:endParaRPr>
              </a:p>
            </p:txBody>
          </p:sp>
        </mc:Choice>
        <mc:Fallback xmlns="">
          <p:sp>
            <p:nvSpPr>
              <p:cNvPr id="597" name="TextBox 596">
                <a:extLst>
                  <a:ext uri="{FF2B5EF4-FFF2-40B4-BE49-F238E27FC236}">
                    <a16:creationId xmlns:a16="http://schemas.microsoft.com/office/drawing/2014/main" id="{8792306A-8E17-8C42-BD9C-1CFE2DA437B7}"/>
                  </a:ext>
                </a:extLst>
              </p:cNvPr>
              <p:cNvSpPr txBox="1">
                <a:spLocks noRot="1" noChangeAspect="1" noMove="1" noResize="1" noEditPoints="1" noAdjustHandles="1" noChangeArrowheads="1" noChangeShapeType="1" noTextEdit="1"/>
              </p:cNvSpPr>
              <p:nvPr/>
            </p:nvSpPr>
            <p:spPr>
              <a:xfrm>
                <a:off x="5416028" y="5347965"/>
                <a:ext cx="646359" cy="275268"/>
              </a:xfrm>
              <a:prstGeom prst="rect">
                <a:avLst/>
              </a:prstGeom>
              <a:blipFill>
                <a:blip r:embed="rId33"/>
                <a:stretch>
                  <a:fillRect b="-43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8" name="TextBox 597">
                <a:extLst>
                  <a:ext uri="{FF2B5EF4-FFF2-40B4-BE49-F238E27FC236}">
                    <a16:creationId xmlns:a16="http://schemas.microsoft.com/office/drawing/2014/main" id="{AAFC71D6-FDDD-184A-B277-D95AB9EC6A83}"/>
                  </a:ext>
                </a:extLst>
              </p:cNvPr>
              <p:cNvSpPr txBox="1"/>
              <p:nvPr/>
            </p:nvSpPr>
            <p:spPr>
              <a:xfrm>
                <a:off x="5406648" y="5729504"/>
                <a:ext cx="646359"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solidFill>
                                <a:srgbClr val="0070C0"/>
                              </a:solidFill>
                              <a:latin typeface="Cambria Math" panose="02040503050406030204" pitchFamily="18" charset="0"/>
                            </a:rPr>
                          </m:ctrlPr>
                        </m:radPr>
                        <m:deg/>
                        <m:e>
                          <m:r>
                            <a:rPr lang="en-US" sz="1600" b="0" i="0" smtClean="0">
                              <a:solidFill>
                                <a:srgbClr val="0070C0"/>
                              </a:solidFill>
                              <a:latin typeface="Cambria Math" panose="02040503050406030204" pitchFamily="18" charset="0"/>
                            </a:rPr>
                            <m:t>2</m:t>
                          </m:r>
                        </m:e>
                      </m:rad>
                    </m:oMath>
                  </m:oMathPara>
                </a14:m>
                <a:endParaRPr lang="en-US" sz="1600" dirty="0">
                  <a:solidFill>
                    <a:srgbClr val="0070C0"/>
                  </a:solidFill>
                  <a:latin typeface="Arial" panose="020B0604020202020204" pitchFamily="34" charset="0"/>
                  <a:cs typeface="Arial" panose="020B0604020202020204" pitchFamily="34" charset="0"/>
                </a:endParaRPr>
              </a:p>
            </p:txBody>
          </p:sp>
        </mc:Choice>
        <mc:Fallback xmlns="">
          <p:sp>
            <p:nvSpPr>
              <p:cNvPr id="598" name="TextBox 597">
                <a:extLst>
                  <a:ext uri="{FF2B5EF4-FFF2-40B4-BE49-F238E27FC236}">
                    <a16:creationId xmlns:a16="http://schemas.microsoft.com/office/drawing/2014/main" id="{AAFC71D6-FDDD-184A-B277-D95AB9EC6A83}"/>
                  </a:ext>
                </a:extLst>
              </p:cNvPr>
              <p:cNvSpPr txBox="1">
                <a:spLocks noRot="1" noChangeAspect="1" noMove="1" noResize="1" noEditPoints="1" noAdjustHandles="1" noChangeArrowheads="1" noChangeShapeType="1" noTextEdit="1"/>
              </p:cNvSpPr>
              <p:nvPr/>
            </p:nvSpPr>
            <p:spPr>
              <a:xfrm>
                <a:off x="5406648" y="5729504"/>
                <a:ext cx="646359" cy="275268"/>
              </a:xfrm>
              <a:prstGeom prst="rect">
                <a:avLst/>
              </a:prstGeom>
              <a:blipFill>
                <a:blip r:embed="rId34"/>
                <a:stretch>
                  <a:fillRect b="-4348"/>
                </a:stretch>
              </a:blipFill>
            </p:spPr>
            <p:txBody>
              <a:bodyPr/>
              <a:lstStyle/>
              <a:p>
                <a:r>
                  <a:rPr lang="en-US">
                    <a:noFill/>
                  </a:rPr>
                  <a:t> </a:t>
                </a:r>
              </a:p>
            </p:txBody>
          </p:sp>
        </mc:Fallback>
      </mc:AlternateContent>
      <p:grpSp>
        <p:nvGrpSpPr>
          <p:cNvPr id="599" name="Group 598">
            <a:extLst>
              <a:ext uri="{FF2B5EF4-FFF2-40B4-BE49-F238E27FC236}">
                <a16:creationId xmlns:a16="http://schemas.microsoft.com/office/drawing/2014/main" id="{47495415-4A6E-F247-B91F-430E93D4C4DA}"/>
              </a:ext>
            </a:extLst>
          </p:cNvPr>
          <p:cNvGrpSpPr/>
          <p:nvPr/>
        </p:nvGrpSpPr>
        <p:grpSpPr>
          <a:xfrm>
            <a:off x="3312264" y="893190"/>
            <a:ext cx="3954809" cy="1478247"/>
            <a:chOff x="3684413" y="3448897"/>
            <a:chExt cx="3954809" cy="1478247"/>
          </a:xfrm>
        </p:grpSpPr>
        <p:grpSp>
          <p:nvGrpSpPr>
            <p:cNvPr id="600" name="Group 599">
              <a:extLst>
                <a:ext uri="{FF2B5EF4-FFF2-40B4-BE49-F238E27FC236}">
                  <a16:creationId xmlns:a16="http://schemas.microsoft.com/office/drawing/2014/main" id="{BCFD9DAC-C35C-C54B-AE20-82EA95E69CA7}"/>
                </a:ext>
              </a:extLst>
            </p:cNvPr>
            <p:cNvGrpSpPr/>
            <p:nvPr/>
          </p:nvGrpSpPr>
          <p:grpSpPr>
            <a:xfrm rot="5400000">
              <a:off x="7360806" y="3439244"/>
              <a:ext cx="268764" cy="288069"/>
              <a:chOff x="774700" y="3743756"/>
              <a:chExt cx="288257" cy="308962"/>
            </a:xfrm>
          </p:grpSpPr>
          <p:sp>
            <p:nvSpPr>
              <p:cNvPr id="646" name="Triangle 645">
                <a:extLst>
                  <a:ext uri="{FF2B5EF4-FFF2-40B4-BE49-F238E27FC236}">
                    <a16:creationId xmlns:a16="http://schemas.microsoft.com/office/drawing/2014/main" id="{440E32D9-77BA-4242-AEE4-E57C73E2E81D}"/>
                  </a:ext>
                </a:extLst>
              </p:cNvPr>
              <p:cNvSpPr/>
              <p:nvPr/>
            </p:nvSpPr>
            <p:spPr>
              <a:xfrm rot="19750281">
                <a:off x="881026" y="3807234"/>
                <a:ext cx="181931" cy="156837"/>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7" name="Oval 646">
                <a:extLst>
                  <a:ext uri="{FF2B5EF4-FFF2-40B4-BE49-F238E27FC236}">
                    <a16:creationId xmlns:a16="http://schemas.microsoft.com/office/drawing/2014/main" id="{9F02A8D9-8BDD-8C4E-B99A-967C38231C74}"/>
                  </a:ext>
                </a:extLst>
              </p:cNvPr>
              <p:cNvSpPr/>
              <p:nvPr/>
            </p:nvSpPr>
            <p:spPr>
              <a:xfrm>
                <a:off x="815699" y="3743756"/>
                <a:ext cx="91440" cy="9144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8" name="Oval 647">
                <a:extLst>
                  <a:ext uri="{FF2B5EF4-FFF2-40B4-BE49-F238E27FC236}">
                    <a16:creationId xmlns:a16="http://schemas.microsoft.com/office/drawing/2014/main" id="{21F8B3DF-41A0-B640-B4E4-F2492F30DE21}"/>
                  </a:ext>
                </a:extLst>
              </p:cNvPr>
              <p:cNvSpPr/>
              <p:nvPr/>
            </p:nvSpPr>
            <p:spPr>
              <a:xfrm>
                <a:off x="813706" y="3852517"/>
                <a:ext cx="91440" cy="9144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9" name="Oval 648">
                <a:extLst>
                  <a:ext uri="{FF2B5EF4-FFF2-40B4-BE49-F238E27FC236}">
                    <a16:creationId xmlns:a16="http://schemas.microsoft.com/office/drawing/2014/main" id="{A8948F8C-415A-AB41-84D5-85D506A6A98C}"/>
                  </a:ext>
                </a:extLst>
              </p:cNvPr>
              <p:cNvSpPr/>
              <p:nvPr/>
            </p:nvSpPr>
            <p:spPr>
              <a:xfrm>
                <a:off x="811713" y="3961278"/>
                <a:ext cx="91440" cy="9144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0" name="Straight Connector 649">
                <a:extLst>
                  <a:ext uri="{FF2B5EF4-FFF2-40B4-BE49-F238E27FC236}">
                    <a16:creationId xmlns:a16="http://schemas.microsoft.com/office/drawing/2014/main" id="{5E0378FB-8AB6-0144-99E6-B119B2430DC1}"/>
                  </a:ext>
                </a:extLst>
              </p:cNvPr>
              <p:cNvCxnSpPr/>
              <p:nvPr/>
            </p:nvCxnSpPr>
            <p:spPr>
              <a:xfrm>
                <a:off x="774700" y="3768521"/>
                <a:ext cx="0" cy="2810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01" name="Group 600">
              <a:extLst>
                <a:ext uri="{FF2B5EF4-FFF2-40B4-BE49-F238E27FC236}">
                  <a16:creationId xmlns:a16="http://schemas.microsoft.com/office/drawing/2014/main" id="{5329BE12-617F-1D46-8601-6424866910C6}"/>
                </a:ext>
              </a:extLst>
            </p:cNvPr>
            <p:cNvGrpSpPr/>
            <p:nvPr/>
          </p:nvGrpSpPr>
          <p:grpSpPr>
            <a:xfrm rot="16200000" flipV="1">
              <a:off x="7355998" y="4654005"/>
              <a:ext cx="258208" cy="288069"/>
              <a:chOff x="790575" y="4480628"/>
              <a:chExt cx="276935" cy="308962"/>
            </a:xfrm>
          </p:grpSpPr>
          <p:sp>
            <p:nvSpPr>
              <p:cNvPr id="641" name="Triangle 640">
                <a:extLst>
                  <a:ext uri="{FF2B5EF4-FFF2-40B4-BE49-F238E27FC236}">
                    <a16:creationId xmlns:a16="http://schemas.microsoft.com/office/drawing/2014/main" id="{4523F91B-2596-A144-AFD6-B2607D258141}"/>
                  </a:ext>
                </a:extLst>
              </p:cNvPr>
              <p:cNvSpPr/>
              <p:nvPr/>
            </p:nvSpPr>
            <p:spPr>
              <a:xfrm rot="19750281">
                <a:off x="885579" y="4540546"/>
                <a:ext cx="181931" cy="156837"/>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2" name="Oval 641">
                <a:extLst>
                  <a:ext uri="{FF2B5EF4-FFF2-40B4-BE49-F238E27FC236}">
                    <a16:creationId xmlns:a16="http://schemas.microsoft.com/office/drawing/2014/main" id="{B16BCE65-521C-8E46-9878-1B5A257A7550}"/>
                  </a:ext>
                </a:extLst>
              </p:cNvPr>
              <p:cNvSpPr/>
              <p:nvPr/>
            </p:nvSpPr>
            <p:spPr>
              <a:xfrm>
                <a:off x="825166" y="4480628"/>
                <a:ext cx="91440" cy="9144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3" name="Oval 642">
                <a:extLst>
                  <a:ext uri="{FF2B5EF4-FFF2-40B4-BE49-F238E27FC236}">
                    <a16:creationId xmlns:a16="http://schemas.microsoft.com/office/drawing/2014/main" id="{69AE4634-347D-934B-AC7E-6FE82E4600DD}"/>
                  </a:ext>
                </a:extLst>
              </p:cNvPr>
              <p:cNvSpPr/>
              <p:nvPr/>
            </p:nvSpPr>
            <p:spPr>
              <a:xfrm>
                <a:off x="823173" y="4589389"/>
                <a:ext cx="91440" cy="9144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4" name="Oval 643">
                <a:extLst>
                  <a:ext uri="{FF2B5EF4-FFF2-40B4-BE49-F238E27FC236}">
                    <a16:creationId xmlns:a16="http://schemas.microsoft.com/office/drawing/2014/main" id="{B67DA8D2-BF1F-804B-89E8-555C9EC1C972}"/>
                  </a:ext>
                </a:extLst>
              </p:cNvPr>
              <p:cNvSpPr/>
              <p:nvPr/>
            </p:nvSpPr>
            <p:spPr>
              <a:xfrm>
                <a:off x="821180" y="4698150"/>
                <a:ext cx="91440" cy="9144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45" name="Straight Connector 644">
                <a:extLst>
                  <a:ext uri="{FF2B5EF4-FFF2-40B4-BE49-F238E27FC236}">
                    <a16:creationId xmlns:a16="http://schemas.microsoft.com/office/drawing/2014/main" id="{2A824035-D4CE-D042-8DCD-B7E248457D54}"/>
                  </a:ext>
                </a:extLst>
              </p:cNvPr>
              <p:cNvCxnSpPr/>
              <p:nvPr/>
            </p:nvCxnSpPr>
            <p:spPr>
              <a:xfrm>
                <a:off x="790575" y="4495868"/>
                <a:ext cx="0" cy="2810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602" name="Straight Connector 601">
              <a:extLst>
                <a:ext uri="{FF2B5EF4-FFF2-40B4-BE49-F238E27FC236}">
                  <a16:creationId xmlns:a16="http://schemas.microsoft.com/office/drawing/2014/main" id="{D9773B92-7569-084C-97FD-40F17E38095B}"/>
                </a:ext>
              </a:extLst>
            </p:cNvPr>
            <p:cNvCxnSpPr>
              <a:cxnSpLocks/>
            </p:cNvCxnSpPr>
            <p:nvPr/>
          </p:nvCxnSpPr>
          <p:spPr>
            <a:xfrm flipH="1" flipV="1">
              <a:off x="5720945" y="3755495"/>
              <a:ext cx="878308" cy="878306"/>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03" name="Straight Connector 602">
              <a:extLst>
                <a:ext uri="{FF2B5EF4-FFF2-40B4-BE49-F238E27FC236}">
                  <a16:creationId xmlns:a16="http://schemas.microsoft.com/office/drawing/2014/main" id="{30DCF8DC-5AE4-524C-A63D-8DF4E1DBD69E}"/>
                </a:ext>
              </a:extLst>
            </p:cNvPr>
            <p:cNvCxnSpPr>
              <a:cxnSpLocks/>
            </p:cNvCxnSpPr>
            <p:nvPr/>
          </p:nvCxnSpPr>
          <p:spPr>
            <a:xfrm flipH="1" flipV="1">
              <a:off x="6600294" y="3751092"/>
              <a:ext cx="878308" cy="878306"/>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04" name="Straight Connector 603">
              <a:extLst>
                <a:ext uri="{FF2B5EF4-FFF2-40B4-BE49-F238E27FC236}">
                  <a16:creationId xmlns:a16="http://schemas.microsoft.com/office/drawing/2014/main" id="{E0A97130-7AFC-B64F-8D47-06A0B46253BB}"/>
                </a:ext>
              </a:extLst>
            </p:cNvPr>
            <p:cNvCxnSpPr>
              <a:cxnSpLocks/>
            </p:cNvCxnSpPr>
            <p:nvPr/>
          </p:nvCxnSpPr>
          <p:spPr>
            <a:xfrm flipV="1">
              <a:off x="5725252" y="3762215"/>
              <a:ext cx="886193" cy="35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5" name="Straight Connector 604">
              <a:extLst>
                <a:ext uri="{FF2B5EF4-FFF2-40B4-BE49-F238E27FC236}">
                  <a16:creationId xmlns:a16="http://schemas.microsoft.com/office/drawing/2014/main" id="{000D38D1-6E26-3040-A7E8-95AD7E683B74}"/>
                </a:ext>
              </a:extLst>
            </p:cNvPr>
            <p:cNvCxnSpPr>
              <a:cxnSpLocks/>
            </p:cNvCxnSpPr>
            <p:nvPr/>
          </p:nvCxnSpPr>
          <p:spPr>
            <a:xfrm flipV="1">
              <a:off x="5710975" y="4628449"/>
              <a:ext cx="886193" cy="35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6" name="Straight Connector 605">
              <a:extLst>
                <a:ext uri="{FF2B5EF4-FFF2-40B4-BE49-F238E27FC236}">
                  <a16:creationId xmlns:a16="http://schemas.microsoft.com/office/drawing/2014/main" id="{96608E76-4BB8-2A4D-A18C-248562E00ED3}"/>
                </a:ext>
              </a:extLst>
            </p:cNvPr>
            <p:cNvCxnSpPr/>
            <p:nvPr/>
          </p:nvCxnSpPr>
          <p:spPr>
            <a:xfrm flipV="1">
              <a:off x="5722257" y="3763813"/>
              <a:ext cx="878308" cy="878306"/>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07" name="Straight Connector 606">
              <a:extLst>
                <a:ext uri="{FF2B5EF4-FFF2-40B4-BE49-F238E27FC236}">
                  <a16:creationId xmlns:a16="http://schemas.microsoft.com/office/drawing/2014/main" id="{7C02DCC9-14A7-324A-AF02-CBE7FC128A0A}"/>
                </a:ext>
              </a:extLst>
            </p:cNvPr>
            <p:cNvCxnSpPr>
              <a:cxnSpLocks/>
            </p:cNvCxnSpPr>
            <p:nvPr/>
          </p:nvCxnSpPr>
          <p:spPr>
            <a:xfrm flipV="1">
              <a:off x="6604601" y="3762215"/>
              <a:ext cx="886193" cy="35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8" name="Straight Connector 607">
              <a:extLst>
                <a:ext uri="{FF2B5EF4-FFF2-40B4-BE49-F238E27FC236}">
                  <a16:creationId xmlns:a16="http://schemas.microsoft.com/office/drawing/2014/main" id="{B0BEADA4-4010-084F-A6C0-0070F0200FFF}"/>
                </a:ext>
              </a:extLst>
            </p:cNvPr>
            <p:cNvCxnSpPr>
              <a:cxnSpLocks/>
            </p:cNvCxnSpPr>
            <p:nvPr/>
          </p:nvCxnSpPr>
          <p:spPr>
            <a:xfrm flipV="1">
              <a:off x="6590324" y="4628449"/>
              <a:ext cx="886193" cy="35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9" name="Straight Connector 608">
              <a:extLst>
                <a:ext uri="{FF2B5EF4-FFF2-40B4-BE49-F238E27FC236}">
                  <a16:creationId xmlns:a16="http://schemas.microsoft.com/office/drawing/2014/main" id="{DF053DAD-59DA-4C42-860B-340E7AEBBE92}"/>
                </a:ext>
              </a:extLst>
            </p:cNvPr>
            <p:cNvCxnSpPr/>
            <p:nvPr/>
          </p:nvCxnSpPr>
          <p:spPr>
            <a:xfrm flipV="1">
              <a:off x="6601606" y="3763813"/>
              <a:ext cx="878308" cy="878306"/>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610" name="Oval 609">
              <a:extLst>
                <a:ext uri="{FF2B5EF4-FFF2-40B4-BE49-F238E27FC236}">
                  <a16:creationId xmlns:a16="http://schemas.microsoft.com/office/drawing/2014/main" id="{B6B99A57-E7DF-244F-8387-B2D948F0539A}"/>
                </a:ext>
              </a:extLst>
            </p:cNvPr>
            <p:cNvSpPr/>
            <p:nvPr/>
          </p:nvSpPr>
          <p:spPr>
            <a:xfrm>
              <a:off x="7427429" y="3710842"/>
              <a:ext cx="109788" cy="10978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1" name="Oval 610">
              <a:extLst>
                <a:ext uri="{FF2B5EF4-FFF2-40B4-BE49-F238E27FC236}">
                  <a16:creationId xmlns:a16="http://schemas.microsoft.com/office/drawing/2014/main" id="{D36793A1-FEE0-1944-8D63-607443DC9749}"/>
                </a:ext>
              </a:extLst>
            </p:cNvPr>
            <p:cNvSpPr/>
            <p:nvPr/>
          </p:nvSpPr>
          <p:spPr>
            <a:xfrm>
              <a:off x="7418207" y="4571196"/>
              <a:ext cx="109788" cy="10978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2" name="Oval 611">
              <a:extLst>
                <a:ext uri="{FF2B5EF4-FFF2-40B4-BE49-F238E27FC236}">
                  <a16:creationId xmlns:a16="http://schemas.microsoft.com/office/drawing/2014/main" id="{0F8E60AE-A8E8-5C4A-BB77-6C4F7E9E6E9A}"/>
                </a:ext>
              </a:extLst>
            </p:cNvPr>
            <p:cNvSpPr/>
            <p:nvPr/>
          </p:nvSpPr>
          <p:spPr>
            <a:xfrm>
              <a:off x="6548079" y="3710842"/>
              <a:ext cx="109788" cy="10978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3" name="Oval 612">
              <a:extLst>
                <a:ext uri="{FF2B5EF4-FFF2-40B4-BE49-F238E27FC236}">
                  <a16:creationId xmlns:a16="http://schemas.microsoft.com/office/drawing/2014/main" id="{6F885144-940F-5B46-A9D1-E9C171D4B9CF}"/>
                </a:ext>
              </a:extLst>
            </p:cNvPr>
            <p:cNvSpPr/>
            <p:nvPr/>
          </p:nvSpPr>
          <p:spPr>
            <a:xfrm>
              <a:off x="6543261" y="4580002"/>
              <a:ext cx="109788" cy="10978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4" name="Group 613">
              <a:extLst>
                <a:ext uri="{FF2B5EF4-FFF2-40B4-BE49-F238E27FC236}">
                  <a16:creationId xmlns:a16="http://schemas.microsoft.com/office/drawing/2014/main" id="{A053DE83-B0ED-AC44-B8E2-3F044FED4071}"/>
                </a:ext>
              </a:extLst>
            </p:cNvPr>
            <p:cNvGrpSpPr/>
            <p:nvPr/>
          </p:nvGrpSpPr>
          <p:grpSpPr>
            <a:xfrm>
              <a:off x="3684413" y="3627181"/>
              <a:ext cx="268765" cy="288069"/>
              <a:chOff x="774700" y="3743756"/>
              <a:chExt cx="288257" cy="308962"/>
            </a:xfrm>
          </p:grpSpPr>
          <p:sp>
            <p:nvSpPr>
              <p:cNvPr id="636" name="Triangle 635">
                <a:extLst>
                  <a:ext uri="{FF2B5EF4-FFF2-40B4-BE49-F238E27FC236}">
                    <a16:creationId xmlns:a16="http://schemas.microsoft.com/office/drawing/2014/main" id="{B4DD3B54-5915-DE4D-82BC-5594BE9BBF3F}"/>
                  </a:ext>
                </a:extLst>
              </p:cNvPr>
              <p:cNvSpPr/>
              <p:nvPr/>
            </p:nvSpPr>
            <p:spPr>
              <a:xfrm rot="19750281">
                <a:off x="881026" y="3807234"/>
                <a:ext cx="181931" cy="156837"/>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7" name="Oval 636">
                <a:extLst>
                  <a:ext uri="{FF2B5EF4-FFF2-40B4-BE49-F238E27FC236}">
                    <a16:creationId xmlns:a16="http://schemas.microsoft.com/office/drawing/2014/main" id="{2B7AD20A-9163-3E4F-88D1-7697B419E206}"/>
                  </a:ext>
                </a:extLst>
              </p:cNvPr>
              <p:cNvSpPr/>
              <p:nvPr/>
            </p:nvSpPr>
            <p:spPr>
              <a:xfrm>
                <a:off x="815699" y="3743756"/>
                <a:ext cx="91440" cy="9144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8" name="Oval 637">
                <a:extLst>
                  <a:ext uri="{FF2B5EF4-FFF2-40B4-BE49-F238E27FC236}">
                    <a16:creationId xmlns:a16="http://schemas.microsoft.com/office/drawing/2014/main" id="{AD08315F-02CD-1D4E-A357-6F0796907579}"/>
                  </a:ext>
                </a:extLst>
              </p:cNvPr>
              <p:cNvSpPr/>
              <p:nvPr/>
            </p:nvSpPr>
            <p:spPr>
              <a:xfrm>
                <a:off x="813706" y="3852517"/>
                <a:ext cx="91440" cy="9144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9" name="Oval 638">
                <a:extLst>
                  <a:ext uri="{FF2B5EF4-FFF2-40B4-BE49-F238E27FC236}">
                    <a16:creationId xmlns:a16="http://schemas.microsoft.com/office/drawing/2014/main" id="{9D6B7DF3-7A1D-F74B-AF73-96E14ABB08B8}"/>
                  </a:ext>
                </a:extLst>
              </p:cNvPr>
              <p:cNvSpPr/>
              <p:nvPr/>
            </p:nvSpPr>
            <p:spPr>
              <a:xfrm>
                <a:off x="811713" y="3961278"/>
                <a:ext cx="91440" cy="9144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40" name="Straight Connector 639">
                <a:extLst>
                  <a:ext uri="{FF2B5EF4-FFF2-40B4-BE49-F238E27FC236}">
                    <a16:creationId xmlns:a16="http://schemas.microsoft.com/office/drawing/2014/main" id="{C209EAE9-FCEB-F942-911A-42BCCC5D3A4E}"/>
                  </a:ext>
                </a:extLst>
              </p:cNvPr>
              <p:cNvCxnSpPr/>
              <p:nvPr/>
            </p:nvCxnSpPr>
            <p:spPr>
              <a:xfrm>
                <a:off x="774700" y="3768521"/>
                <a:ext cx="0" cy="2810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15" name="Group 614">
              <a:extLst>
                <a:ext uri="{FF2B5EF4-FFF2-40B4-BE49-F238E27FC236}">
                  <a16:creationId xmlns:a16="http://schemas.microsoft.com/office/drawing/2014/main" id="{43F0A227-3CDF-014C-B8AE-D01F17D89C6F}"/>
                </a:ext>
              </a:extLst>
            </p:cNvPr>
            <p:cNvGrpSpPr/>
            <p:nvPr/>
          </p:nvGrpSpPr>
          <p:grpSpPr>
            <a:xfrm>
              <a:off x="3690776" y="4491157"/>
              <a:ext cx="258208" cy="288069"/>
              <a:chOff x="790575" y="4480628"/>
              <a:chExt cx="276935" cy="308962"/>
            </a:xfrm>
          </p:grpSpPr>
          <p:sp>
            <p:nvSpPr>
              <p:cNvPr id="631" name="Triangle 630">
                <a:extLst>
                  <a:ext uri="{FF2B5EF4-FFF2-40B4-BE49-F238E27FC236}">
                    <a16:creationId xmlns:a16="http://schemas.microsoft.com/office/drawing/2014/main" id="{61B8237A-EEAD-5347-9C30-63369ABABCB2}"/>
                  </a:ext>
                </a:extLst>
              </p:cNvPr>
              <p:cNvSpPr/>
              <p:nvPr/>
            </p:nvSpPr>
            <p:spPr>
              <a:xfrm rot="19750281">
                <a:off x="885579" y="4540546"/>
                <a:ext cx="181931" cy="156837"/>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2" name="Oval 631">
                <a:extLst>
                  <a:ext uri="{FF2B5EF4-FFF2-40B4-BE49-F238E27FC236}">
                    <a16:creationId xmlns:a16="http://schemas.microsoft.com/office/drawing/2014/main" id="{01AC26AD-083C-B342-B85F-FEA31D26BA12}"/>
                  </a:ext>
                </a:extLst>
              </p:cNvPr>
              <p:cNvSpPr/>
              <p:nvPr/>
            </p:nvSpPr>
            <p:spPr>
              <a:xfrm>
                <a:off x="825166" y="4480628"/>
                <a:ext cx="91440" cy="9144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3" name="Oval 632">
                <a:extLst>
                  <a:ext uri="{FF2B5EF4-FFF2-40B4-BE49-F238E27FC236}">
                    <a16:creationId xmlns:a16="http://schemas.microsoft.com/office/drawing/2014/main" id="{A049F29C-AE3C-AB42-BD5C-C06F89EF9FA5}"/>
                  </a:ext>
                </a:extLst>
              </p:cNvPr>
              <p:cNvSpPr/>
              <p:nvPr/>
            </p:nvSpPr>
            <p:spPr>
              <a:xfrm>
                <a:off x="823173" y="4589389"/>
                <a:ext cx="91440" cy="9144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4" name="Oval 633">
                <a:extLst>
                  <a:ext uri="{FF2B5EF4-FFF2-40B4-BE49-F238E27FC236}">
                    <a16:creationId xmlns:a16="http://schemas.microsoft.com/office/drawing/2014/main" id="{9FA7C1E2-7C0A-C442-B7DA-F832C350F176}"/>
                  </a:ext>
                </a:extLst>
              </p:cNvPr>
              <p:cNvSpPr/>
              <p:nvPr/>
            </p:nvSpPr>
            <p:spPr>
              <a:xfrm>
                <a:off x="821180" y="4698150"/>
                <a:ext cx="91440" cy="9144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5" name="Straight Connector 634">
                <a:extLst>
                  <a:ext uri="{FF2B5EF4-FFF2-40B4-BE49-F238E27FC236}">
                    <a16:creationId xmlns:a16="http://schemas.microsoft.com/office/drawing/2014/main" id="{D2B60478-77A5-E14D-AC49-1032BAF58190}"/>
                  </a:ext>
                </a:extLst>
              </p:cNvPr>
              <p:cNvCxnSpPr/>
              <p:nvPr/>
            </p:nvCxnSpPr>
            <p:spPr>
              <a:xfrm>
                <a:off x="790575" y="4495868"/>
                <a:ext cx="0" cy="2810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16" name="Group 615">
              <a:extLst>
                <a:ext uri="{FF2B5EF4-FFF2-40B4-BE49-F238E27FC236}">
                  <a16:creationId xmlns:a16="http://schemas.microsoft.com/office/drawing/2014/main" id="{C737CA67-E667-1C42-8372-CB6410EA4186}"/>
                </a:ext>
              </a:extLst>
            </p:cNvPr>
            <p:cNvGrpSpPr/>
            <p:nvPr/>
          </p:nvGrpSpPr>
          <p:grpSpPr>
            <a:xfrm>
              <a:off x="3923826" y="3717976"/>
              <a:ext cx="1870340" cy="978949"/>
              <a:chOff x="3719201" y="1363802"/>
              <a:chExt cx="3202963" cy="1676454"/>
            </a:xfrm>
          </p:grpSpPr>
          <p:cxnSp>
            <p:nvCxnSpPr>
              <p:cNvPr id="617" name="Straight Connector 616">
                <a:extLst>
                  <a:ext uri="{FF2B5EF4-FFF2-40B4-BE49-F238E27FC236}">
                    <a16:creationId xmlns:a16="http://schemas.microsoft.com/office/drawing/2014/main" id="{D53B7A71-7A72-E047-9B51-FFA94DEE60C6}"/>
                  </a:ext>
                </a:extLst>
              </p:cNvPr>
              <p:cNvCxnSpPr>
                <a:cxnSpLocks/>
              </p:cNvCxnSpPr>
              <p:nvPr/>
            </p:nvCxnSpPr>
            <p:spPr>
              <a:xfrm flipH="1" flipV="1">
                <a:off x="3811792" y="1432731"/>
                <a:ext cx="1504104" cy="1504103"/>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18" name="Straight Connector 617">
                <a:extLst>
                  <a:ext uri="{FF2B5EF4-FFF2-40B4-BE49-F238E27FC236}">
                    <a16:creationId xmlns:a16="http://schemas.microsoft.com/office/drawing/2014/main" id="{7C2CD520-2ACF-1A4E-9333-B2257C7FF185}"/>
                  </a:ext>
                </a:extLst>
              </p:cNvPr>
              <p:cNvCxnSpPr>
                <a:cxnSpLocks/>
              </p:cNvCxnSpPr>
              <p:nvPr/>
            </p:nvCxnSpPr>
            <p:spPr>
              <a:xfrm flipH="1" flipV="1">
                <a:off x="5317680" y="1432731"/>
                <a:ext cx="1504104" cy="1504103"/>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19" name="Straight Connector 618">
                <a:extLst>
                  <a:ext uri="{FF2B5EF4-FFF2-40B4-BE49-F238E27FC236}">
                    <a16:creationId xmlns:a16="http://schemas.microsoft.com/office/drawing/2014/main" id="{6338B4C0-4A88-4342-B5F5-D060E9E763A8}"/>
                  </a:ext>
                </a:extLst>
              </p:cNvPr>
              <p:cNvCxnSpPr>
                <a:cxnSpLocks/>
              </p:cNvCxnSpPr>
              <p:nvPr/>
            </p:nvCxnSpPr>
            <p:spPr>
              <a:xfrm flipV="1">
                <a:off x="3819169" y="1451779"/>
                <a:ext cx="1517608" cy="61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0" name="Straight Connector 619">
                <a:extLst>
                  <a:ext uri="{FF2B5EF4-FFF2-40B4-BE49-F238E27FC236}">
                    <a16:creationId xmlns:a16="http://schemas.microsoft.com/office/drawing/2014/main" id="{55499C86-FF00-A943-B141-1E7A9CCF9183}"/>
                  </a:ext>
                </a:extLst>
              </p:cNvPr>
              <p:cNvCxnSpPr>
                <a:cxnSpLocks/>
              </p:cNvCxnSpPr>
              <p:nvPr/>
            </p:nvCxnSpPr>
            <p:spPr>
              <a:xfrm flipV="1">
                <a:off x="3794720" y="2935208"/>
                <a:ext cx="1517608" cy="61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21" name="Oval 620">
                <a:extLst>
                  <a:ext uri="{FF2B5EF4-FFF2-40B4-BE49-F238E27FC236}">
                    <a16:creationId xmlns:a16="http://schemas.microsoft.com/office/drawing/2014/main" id="{04CEE174-C629-5543-B1F9-72B4154925D2}"/>
                  </a:ext>
                </a:extLst>
              </p:cNvPr>
              <p:cNvSpPr/>
              <p:nvPr/>
            </p:nvSpPr>
            <p:spPr>
              <a:xfrm>
                <a:off x="3727452" y="1374765"/>
                <a:ext cx="188013" cy="1880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2" name="Straight Connector 621">
                <a:extLst>
                  <a:ext uri="{FF2B5EF4-FFF2-40B4-BE49-F238E27FC236}">
                    <a16:creationId xmlns:a16="http://schemas.microsoft.com/office/drawing/2014/main" id="{711176EB-E71E-B940-B6D4-F079311AE7A4}"/>
                  </a:ext>
                </a:extLst>
              </p:cNvPr>
              <p:cNvCxnSpPr/>
              <p:nvPr/>
            </p:nvCxnSpPr>
            <p:spPr>
              <a:xfrm flipV="1">
                <a:off x="3814039" y="1454515"/>
                <a:ext cx="1504104" cy="1504103"/>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623" name="Oval 622">
                <a:extLst>
                  <a:ext uri="{FF2B5EF4-FFF2-40B4-BE49-F238E27FC236}">
                    <a16:creationId xmlns:a16="http://schemas.microsoft.com/office/drawing/2014/main" id="{6E7EB41A-BF89-9945-825E-6B0CCA1B6071}"/>
                  </a:ext>
                </a:extLst>
              </p:cNvPr>
              <p:cNvSpPr/>
              <p:nvPr/>
            </p:nvSpPr>
            <p:spPr>
              <a:xfrm>
                <a:off x="3719201" y="2840586"/>
                <a:ext cx="188013" cy="1880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4" name="Straight Connector 623">
                <a:extLst>
                  <a:ext uri="{FF2B5EF4-FFF2-40B4-BE49-F238E27FC236}">
                    <a16:creationId xmlns:a16="http://schemas.microsoft.com/office/drawing/2014/main" id="{05830493-D008-2A4E-BB05-C58E4ED59862}"/>
                  </a:ext>
                </a:extLst>
              </p:cNvPr>
              <p:cNvCxnSpPr>
                <a:cxnSpLocks/>
              </p:cNvCxnSpPr>
              <p:nvPr/>
            </p:nvCxnSpPr>
            <p:spPr>
              <a:xfrm flipV="1">
                <a:off x="5325057" y="1451779"/>
                <a:ext cx="1517608" cy="61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5" name="Straight Connector 624">
                <a:extLst>
                  <a:ext uri="{FF2B5EF4-FFF2-40B4-BE49-F238E27FC236}">
                    <a16:creationId xmlns:a16="http://schemas.microsoft.com/office/drawing/2014/main" id="{C5AAA291-C05D-474A-B47B-14D8DF4B806D}"/>
                  </a:ext>
                </a:extLst>
              </p:cNvPr>
              <p:cNvCxnSpPr>
                <a:cxnSpLocks/>
              </p:cNvCxnSpPr>
              <p:nvPr/>
            </p:nvCxnSpPr>
            <p:spPr>
              <a:xfrm flipV="1">
                <a:off x="5300608" y="2935208"/>
                <a:ext cx="1517608" cy="61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6" name="Straight Connector 625">
                <a:extLst>
                  <a:ext uri="{FF2B5EF4-FFF2-40B4-BE49-F238E27FC236}">
                    <a16:creationId xmlns:a16="http://schemas.microsoft.com/office/drawing/2014/main" id="{90757AFF-E80B-3F40-81FC-6216C6E5376E}"/>
                  </a:ext>
                </a:extLst>
              </p:cNvPr>
              <p:cNvCxnSpPr/>
              <p:nvPr/>
            </p:nvCxnSpPr>
            <p:spPr>
              <a:xfrm flipV="1">
                <a:off x="5319927" y="1454515"/>
                <a:ext cx="1504104" cy="1504103"/>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627" name="Oval 626">
                <a:extLst>
                  <a:ext uri="{FF2B5EF4-FFF2-40B4-BE49-F238E27FC236}">
                    <a16:creationId xmlns:a16="http://schemas.microsoft.com/office/drawing/2014/main" id="{FA404241-7CF9-0A4F-B26A-34B588D968C2}"/>
                  </a:ext>
                </a:extLst>
              </p:cNvPr>
              <p:cNvSpPr/>
              <p:nvPr/>
            </p:nvSpPr>
            <p:spPr>
              <a:xfrm>
                <a:off x="6734151" y="1363802"/>
                <a:ext cx="188013" cy="1880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8" name="Oval 627">
                <a:extLst>
                  <a:ext uri="{FF2B5EF4-FFF2-40B4-BE49-F238E27FC236}">
                    <a16:creationId xmlns:a16="http://schemas.microsoft.com/office/drawing/2014/main" id="{7917C50D-8EC8-9C4D-AD41-64FC1E3AA8F1}"/>
                  </a:ext>
                </a:extLst>
              </p:cNvPr>
              <p:cNvSpPr/>
              <p:nvPr/>
            </p:nvSpPr>
            <p:spPr>
              <a:xfrm>
                <a:off x="6725900" y="2852243"/>
                <a:ext cx="188013" cy="1880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9" name="Oval 628">
                <a:extLst>
                  <a:ext uri="{FF2B5EF4-FFF2-40B4-BE49-F238E27FC236}">
                    <a16:creationId xmlns:a16="http://schemas.microsoft.com/office/drawing/2014/main" id="{0986E5CF-F340-ED4A-8A79-520713F0E6B0}"/>
                  </a:ext>
                </a:extLst>
              </p:cNvPr>
              <p:cNvSpPr/>
              <p:nvPr/>
            </p:nvSpPr>
            <p:spPr>
              <a:xfrm>
                <a:off x="5228263" y="1363802"/>
                <a:ext cx="188013" cy="1880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0" name="Oval 629">
                <a:extLst>
                  <a:ext uri="{FF2B5EF4-FFF2-40B4-BE49-F238E27FC236}">
                    <a16:creationId xmlns:a16="http://schemas.microsoft.com/office/drawing/2014/main" id="{96DBCD9E-C34B-D34D-9E27-6DE1A1340ACF}"/>
                  </a:ext>
                </a:extLst>
              </p:cNvPr>
              <p:cNvSpPr/>
              <p:nvPr/>
            </p:nvSpPr>
            <p:spPr>
              <a:xfrm>
                <a:off x="5220012" y="2852243"/>
                <a:ext cx="188013" cy="1880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51" name="TextBox 650">
            <a:extLst>
              <a:ext uri="{FF2B5EF4-FFF2-40B4-BE49-F238E27FC236}">
                <a16:creationId xmlns:a16="http://schemas.microsoft.com/office/drawing/2014/main" id="{43C6E881-9792-154E-A711-AF88AA3F00AB}"/>
              </a:ext>
            </a:extLst>
          </p:cNvPr>
          <p:cNvSpPr txBox="1"/>
          <p:nvPr/>
        </p:nvSpPr>
        <p:spPr>
          <a:xfrm>
            <a:off x="3481977" y="891660"/>
            <a:ext cx="844122" cy="276999"/>
          </a:xfrm>
          <a:prstGeom prst="rect">
            <a:avLst/>
          </a:prstGeom>
          <a:noFill/>
        </p:spPr>
        <p:txBody>
          <a:bodyPr wrap="square" rtlCol="0">
            <a:spAutoFit/>
          </a:bodyPr>
          <a:lstStyle/>
          <a:p>
            <a:r>
              <a:rPr lang="en-US" sz="1200" dirty="0">
                <a:latin typeface="Times New Roman" panose="02020603050405020304" pitchFamily="18" charset="0"/>
                <a:ea typeface="Cambria Math" panose="02040503050406030204" pitchFamily="18" charset="0"/>
                <a:cs typeface="Times New Roman" panose="02020603050405020304" pitchFamily="18" charset="0"/>
              </a:rPr>
              <a:t>1. = - .5 </a:t>
            </a:r>
            <a:r>
              <a:rPr lang="en-US" sz="12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200" dirty="0">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652" name="Rectangle 651">
            <a:extLst>
              <a:ext uri="{FF2B5EF4-FFF2-40B4-BE49-F238E27FC236}">
                <a16:creationId xmlns:a16="http://schemas.microsoft.com/office/drawing/2014/main" id="{215D30B7-B13A-8448-BE7E-340654538A2B}"/>
              </a:ext>
            </a:extLst>
          </p:cNvPr>
          <p:cNvSpPr/>
          <p:nvPr/>
        </p:nvSpPr>
        <p:spPr>
          <a:xfrm>
            <a:off x="3523794" y="934486"/>
            <a:ext cx="730084" cy="1913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3" name="TextBox 652">
            <a:extLst>
              <a:ext uri="{FF2B5EF4-FFF2-40B4-BE49-F238E27FC236}">
                <a16:creationId xmlns:a16="http://schemas.microsoft.com/office/drawing/2014/main" id="{7FF7041F-8C77-E04A-95BE-C77CEBF4DA65}"/>
              </a:ext>
            </a:extLst>
          </p:cNvPr>
          <p:cNvSpPr txBox="1"/>
          <p:nvPr/>
        </p:nvSpPr>
        <p:spPr>
          <a:xfrm>
            <a:off x="3432031" y="2178301"/>
            <a:ext cx="904339" cy="276999"/>
          </a:xfrm>
          <a:prstGeom prst="rect">
            <a:avLst/>
          </a:prstGeom>
          <a:noFill/>
        </p:spPr>
        <p:txBody>
          <a:bodyPr wrap="square" rtlCol="0">
            <a:spAutoFit/>
          </a:bodyPr>
          <a:lstStyle/>
          <a:p>
            <a:r>
              <a:rPr lang="en-US" sz="1200" dirty="0">
                <a:latin typeface="Times New Roman" panose="02020603050405020304" pitchFamily="18" charset="0"/>
                <a:ea typeface="Cambria Math" panose="02040503050406030204" pitchFamily="18" charset="0"/>
                <a:cs typeface="Times New Roman" panose="02020603050405020304" pitchFamily="18" charset="0"/>
              </a:rPr>
              <a:t>2. =  - .5 </a:t>
            </a:r>
            <a:r>
              <a:rPr lang="en-US" sz="12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200" dirty="0">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654" name="Rectangle 653">
            <a:extLst>
              <a:ext uri="{FF2B5EF4-FFF2-40B4-BE49-F238E27FC236}">
                <a16:creationId xmlns:a16="http://schemas.microsoft.com/office/drawing/2014/main" id="{C34760EB-4C2E-724A-9637-39DC27A54634}"/>
              </a:ext>
            </a:extLst>
          </p:cNvPr>
          <p:cNvSpPr/>
          <p:nvPr/>
        </p:nvSpPr>
        <p:spPr>
          <a:xfrm>
            <a:off x="3424130" y="2199503"/>
            <a:ext cx="836225" cy="21259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5" name="TextBox 654">
            <a:extLst>
              <a:ext uri="{FF2B5EF4-FFF2-40B4-BE49-F238E27FC236}">
                <a16:creationId xmlns:a16="http://schemas.microsoft.com/office/drawing/2014/main" id="{2E408EB3-D31D-4B41-90B4-8F848CB9EBA4}"/>
              </a:ext>
            </a:extLst>
          </p:cNvPr>
          <p:cNvSpPr txBox="1"/>
          <p:nvPr/>
        </p:nvSpPr>
        <p:spPr>
          <a:xfrm>
            <a:off x="4387779" y="886201"/>
            <a:ext cx="776796" cy="276999"/>
          </a:xfrm>
          <a:prstGeom prst="rect">
            <a:avLst/>
          </a:prstGeom>
          <a:noFill/>
        </p:spPr>
        <p:txBody>
          <a:bodyPr wrap="square" rtlCol="0">
            <a:spAutoFit/>
          </a:bodyPr>
          <a:lstStyle/>
          <a:p>
            <a:r>
              <a:rPr lang="en-US" sz="1200" dirty="0">
                <a:latin typeface="Times New Roman" panose="02020603050405020304" pitchFamily="18" charset="0"/>
                <a:ea typeface="Cambria Math" panose="02040503050406030204" pitchFamily="18" charset="0"/>
                <a:cs typeface="Times New Roman" panose="02020603050405020304" pitchFamily="18" charset="0"/>
              </a:rPr>
              <a:t>5. =  .5 </a:t>
            </a:r>
            <a:r>
              <a:rPr lang="en-US" sz="12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200" dirty="0">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656" name="Rectangle 655">
            <a:extLst>
              <a:ext uri="{FF2B5EF4-FFF2-40B4-BE49-F238E27FC236}">
                <a16:creationId xmlns:a16="http://schemas.microsoft.com/office/drawing/2014/main" id="{A38A9C34-F19C-EA4A-877C-8960877D3739}"/>
              </a:ext>
            </a:extLst>
          </p:cNvPr>
          <p:cNvSpPr/>
          <p:nvPr/>
        </p:nvSpPr>
        <p:spPr>
          <a:xfrm>
            <a:off x="4418905" y="926731"/>
            <a:ext cx="717225" cy="19802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7" name="TextBox 656">
            <a:extLst>
              <a:ext uri="{FF2B5EF4-FFF2-40B4-BE49-F238E27FC236}">
                <a16:creationId xmlns:a16="http://schemas.microsoft.com/office/drawing/2014/main" id="{450EAEE4-EE87-2045-B88B-FC50DAD21FF6}"/>
              </a:ext>
            </a:extLst>
          </p:cNvPr>
          <p:cNvSpPr txBox="1"/>
          <p:nvPr/>
        </p:nvSpPr>
        <p:spPr>
          <a:xfrm>
            <a:off x="4390444" y="2174934"/>
            <a:ext cx="784466" cy="276999"/>
          </a:xfrm>
          <a:prstGeom prst="rect">
            <a:avLst/>
          </a:prstGeom>
          <a:noFill/>
        </p:spPr>
        <p:txBody>
          <a:bodyPr wrap="square" rtlCol="0">
            <a:spAutoFit/>
          </a:bodyPr>
          <a:lstStyle/>
          <a:p>
            <a:r>
              <a:rPr lang="en-US" sz="1200" dirty="0">
                <a:latin typeface="Times New Roman" panose="02020603050405020304" pitchFamily="18" charset="0"/>
                <a:ea typeface="Cambria Math" panose="02040503050406030204" pitchFamily="18" charset="0"/>
                <a:cs typeface="Times New Roman" panose="02020603050405020304" pitchFamily="18" charset="0"/>
              </a:rPr>
              <a:t>6. =  .5 </a:t>
            </a:r>
            <a:r>
              <a:rPr lang="en-US" sz="12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200" dirty="0">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658" name="Rectangle 657">
            <a:extLst>
              <a:ext uri="{FF2B5EF4-FFF2-40B4-BE49-F238E27FC236}">
                <a16:creationId xmlns:a16="http://schemas.microsoft.com/office/drawing/2014/main" id="{57AA9489-054B-C54D-8273-C70099E8C9F3}"/>
              </a:ext>
            </a:extLst>
          </p:cNvPr>
          <p:cNvSpPr/>
          <p:nvPr/>
        </p:nvSpPr>
        <p:spPr>
          <a:xfrm>
            <a:off x="4416147" y="2203638"/>
            <a:ext cx="720042" cy="22036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59" name="Group 658">
            <a:extLst>
              <a:ext uri="{FF2B5EF4-FFF2-40B4-BE49-F238E27FC236}">
                <a16:creationId xmlns:a16="http://schemas.microsoft.com/office/drawing/2014/main" id="{69250644-E81C-A445-B84D-C4BEA8C1F03B}"/>
              </a:ext>
            </a:extLst>
          </p:cNvPr>
          <p:cNvGrpSpPr/>
          <p:nvPr/>
        </p:nvGrpSpPr>
        <p:grpSpPr>
          <a:xfrm>
            <a:off x="3104907" y="1361196"/>
            <a:ext cx="1076264" cy="577563"/>
            <a:chOff x="7684731" y="1103233"/>
            <a:chExt cx="1076264" cy="577563"/>
          </a:xfrm>
        </p:grpSpPr>
        <p:sp>
          <p:nvSpPr>
            <p:cNvPr id="660" name="Rectangle 659">
              <a:extLst>
                <a:ext uri="{FF2B5EF4-FFF2-40B4-BE49-F238E27FC236}">
                  <a16:creationId xmlns:a16="http://schemas.microsoft.com/office/drawing/2014/main" id="{6D28ACB8-F68D-0142-BF36-3D95775ADA69}"/>
                </a:ext>
              </a:extLst>
            </p:cNvPr>
            <p:cNvSpPr/>
            <p:nvPr/>
          </p:nvSpPr>
          <p:spPr>
            <a:xfrm>
              <a:off x="7722483" y="1137396"/>
              <a:ext cx="965404" cy="204281"/>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50"/>
                </a:solidFill>
              </a:endParaRPr>
            </a:p>
          </p:txBody>
        </p:sp>
        <p:sp>
          <p:nvSpPr>
            <p:cNvPr id="661" name="Rectangle 660">
              <a:extLst>
                <a:ext uri="{FF2B5EF4-FFF2-40B4-BE49-F238E27FC236}">
                  <a16:creationId xmlns:a16="http://schemas.microsoft.com/office/drawing/2014/main" id="{EB4774E2-C007-8943-925D-AE3047DED8E1}"/>
                </a:ext>
              </a:extLst>
            </p:cNvPr>
            <p:cNvSpPr/>
            <p:nvPr/>
          </p:nvSpPr>
          <p:spPr>
            <a:xfrm>
              <a:off x="7722481" y="1434662"/>
              <a:ext cx="965405" cy="2105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2" name="TextBox 661">
              <a:extLst>
                <a:ext uri="{FF2B5EF4-FFF2-40B4-BE49-F238E27FC236}">
                  <a16:creationId xmlns:a16="http://schemas.microsoft.com/office/drawing/2014/main" id="{32FBDF5E-E1BC-7C49-AA90-2028B00D01A9}"/>
                </a:ext>
              </a:extLst>
            </p:cNvPr>
            <p:cNvSpPr txBox="1"/>
            <p:nvPr/>
          </p:nvSpPr>
          <p:spPr>
            <a:xfrm>
              <a:off x="7688234" y="1103233"/>
              <a:ext cx="1051608" cy="276999"/>
            </a:xfrm>
            <a:prstGeom prst="rect">
              <a:avLst/>
            </a:prstGeom>
            <a:noFill/>
          </p:spPr>
          <p:txBody>
            <a:bodyPr wrap="square" rtlCol="0">
              <a:spAutoFit/>
            </a:bodyPr>
            <a:lstStyle/>
            <a:p>
              <a:r>
                <a:rPr lang="en-US" sz="1200" dirty="0">
                  <a:solidFill>
                    <a:srgbClr val="00B050"/>
                  </a:solidFill>
                  <a:latin typeface="Times New Roman" panose="02020603050405020304" pitchFamily="18" charset="0"/>
                  <a:ea typeface="Cambria Math" panose="02040503050406030204" pitchFamily="18" charset="0"/>
                  <a:cs typeface="Times New Roman" panose="02020603050405020304" pitchFamily="18" charset="0"/>
                </a:rPr>
                <a:t>3. = .7071 </a:t>
              </a:r>
              <a:r>
                <a:rPr lang="en-US" sz="1200" dirty="0" err="1">
                  <a:solidFill>
                    <a:srgbClr val="00B050"/>
                  </a:solidFill>
                  <a:latin typeface="Times New Roman" panose="02020603050405020304" pitchFamily="18" charset="0"/>
                  <a:ea typeface="Cambria Math" panose="02040503050406030204" pitchFamily="18" charset="0"/>
                  <a:cs typeface="Times New Roman" panose="02020603050405020304" pitchFamily="18" charset="0"/>
                </a:rPr>
                <a:t>lb</a:t>
              </a:r>
              <a:r>
                <a:rPr lang="en-US" sz="1200" dirty="0">
                  <a:solidFill>
                    <a:srgbClr val="00B050"/>
                  </a:solidFill>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663" name="TextBox 662">
              <a:extLst>
                <a:ext uri="{FF2B5EF4-FFF2-40B4-BE49-F238E27FC236}">
                  <a16:creationId xmlns:a16="http://schemas.microsoft.com/office/drawing/2014/main" id="{5FF5BD48-5E53-DE45-9FF2-40F18E069F80}"/>
                </a:ext>
              </a:extLst>
            </p:cNvPr>
            <p:cNvSpPr txBox="1"/>
            <p:nvPr/>
          </p:nvSpPr>
          <p:spPr>
            <a:xfrm>
              <a:off x="7684731" y="1403797"/>
              <a:ext cx="1076264" cy="276999"/>
            </a:xfrm>
            <a:prstGeom prst="rect">
              <a:avLst/>
            </a:prstGeom>
            <a:noFill/>
          </p:spPr>
          <p:txBody>
            <a:bodyPr wrap="square" rtlCol="0">
              <a:spAutoFit/>
            </a:bodyPr>
            <a:lstStyle/>
            <a:p>
              <a:r>
                <a:rPr lang="en-US" sz="1200"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4. = .7071 </a:t>
              </a:r>
              <a:r>
                <a:rPr lang="en-US" sz="1200" dirty="0" err="1">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lb</a:t>
              </a:r>
              <a:r>
                <a:rPr lang="en-US" sz="1200"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 </a:t>
              </a:r>
            </a:p>
          </p:txBody>
        </p:sp>
      </p:grpSp>
      <p:grpSp>
        <p:nvGrpSpPr>
          <p:cNvPr id="664" name="Group 663">
            <a:extLst>
              <a:ext uri="{FF2B5EF4-FFF2-40B4-BE49-F238E27FC236}">
                <a16:creationId xmlns:a16="http://schemas.microsoft.com/office/drawing/2014/main" id="{EB4AD45E-D1AD-CD4A-AAAD-C8EB7BBF1E0F}"/>
              </a:ext>
            </a:extLst>
          </p:cNvPr>
          <p:cNvGrpSpPr/>
          <p:nvPr/>
        </p:nvGrpSpPr>
        <p:grpSpPr>
          <a:xfrm>
            <a:off x="4117117" y="1367896"/>
            <a:ext cx="1093081" cy="557176"/>
            <a:chOff x="8895860" y="1112941"/>
            <a:chExt cx="1093081" cy="557176"/>
          </a:xfrm>
        </p:grpSpPr>
        <p:sp>
          <p:nvSpPr>
            <p:cNvPr id="665" name="Rectangle 664">
              <a:extLst>
                <a:ext uri="{FF2B5EF4-FFF2-40B4-BE49-F238E27FC236}">
                  <a16:creationId xmlns:a16="http://schemas.microsoft.com/office/drawing/2014/main" id="{0B7DC655-4D3B-5A44-9B9A-2FDF072C3081}"/>
                </a:ext>
              </a:extLst>
            </p:cNvPr>
            <p:cNvSpPr/>
            <p:nvPr/>
          </p:nvSpPr>
          <p:spPr>
            <a:xfrm>
              <a:off x="8942860" y="1144006"/>
              <a:ext cx="990837" cy="219001"/>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6" name="Rectangle 665">
              <a:extLst>
                <a:ext uri="{FF2B5EF4-FFF2-40B4-BE49-F238E27FC236}">
                  <a16:creationId xmlns:a16="http://schemas.microsoft.com/office/drawing/2014/main" id="{73EB8514-D8B5-5D4B-844C-8A6C07D1CDB0}"/>
                </a:ext>
              </a:extLst>
            </p:cNvPr>
            <p:cNvSpPr/>
            <p:nvPr/>
          </p:nvSpPr>
          <p:spPr>
            <a:xfrm>
              <a:off x="8937433" y="1436286"/>
              <a:ext cx="992802" cy="199626"/>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7" name="TextBox 666">
              <a:extLst>
                <a:ext uri="{FF2B5EF4-FFF2-40B4-BE49-F238E27FC236}">
                  <a16:creationId xmlns:a16="http://schemas.microsoft.com/office/drawing/2014/main" id="{38CA3A07-E044-2B4B-BA47-007FAB96CA05}"/>
                </a:ext>
              </a:extLst>
            </p:cNvPr>
            <p:cNvSpPr txBox="1"/>
            <p:nvPr/>
          </p:nvSpPr>
          <p:spPr>
            <a:xfrm>
              <a:off x="8902032" y="1112941"/>
              <a:ext cx="1086909" cy="276999"/>
            </a:xfrm>
            <a:prstGeom prst="rect">
              <a:avLst/>
            </a:prstGeom>
            <a:noFill/>
          </p:spPr>
          <p:txBody>
            <a:bodyPr wrap="square" rtlCol="0">
              <a:spAutoFit/>
            </a:bodyPr>
            <a:lstStyle/>
            <a:p>
              <a:r>
                <a:rPr lang="en-US" sz="1200" dirty="0">
                  <a:solidFill>
                    <a:srgbClr val="00B050"/>
                  </a:solidFill>
                  <a:latin typeface="Times New Roman" panose="02020603050405020304" pitchFamily="18" charset="0"/>
                  <a:ea typeface="Cambria Math" panose="02040503050406030204" pitchFamily="18" charset="0"/>
                  <a:cs typeface="Times New Roman" panose="02020603050405020304" pitchFamily="18" charset="0"/>
                </a:rPr>
                <a:t>7. = - .7071 </a:t>
              </a:r>
              <a:r>
                <a:rPr lang="en-US" sz="1200" dirty="0" err="1">
                  <a:solidFill>
                    <a:srgbClr val="00B050"/>
                  </a:solidFill>
                  <a:latin typeface="Times New Roman" panose="02020603050405020304" pitchFamily="18" charset="0"/>
                  <a:ea typeface="Cambria Math" panose="02040503050406030204" pitchFamily="18" charset="0"/>
                  <a:cs typeface="Times New Roman" panose="02020603050405020304" pitchFamily="18" charset="0"/>
                </a:rPr>
                <a:t>lb</a:t>
              </a:r>
              <a:r>
                <a:rPr lang="en-US" sz="1200" dirty="0">
                  <a:solidFill>
                    <a:srgbClr val="00B050"/>
                  </a:solidFill>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668" name="TextBox 667">
              <a:extLst>
                <a:ext uri="{FF2B5EF4-FFF2-40B4-BE49-F238E27FC236}">
                  <a16:creationId xmlns:a16="http://schemas.microsoft.com/office/drawing/2014/main" id="{F52BB3B4-A645-9942-BB40-6F2B674727DE}"/>
                </a:ext>
              </a:extLst>
            </p:cNvPr>
            <p:cNvSpPr txBox="1"/>
            <p:nvPr/>
          </p:nvSpPr>
          <p:spPr>
            <a:xfrm>
              <a:off x="8895860" y="1393118"/>
              <a:ext cx="1085141" cy="276999"/>
            </a:xfrm>
            <a:prstGeom prst="rect">
              <a:avLst/>
            </a:prstGeom>
            <a:noFill/>
          </p:spPr>
          <p:txBody>
            <a:bodyPr wrap="square" rtlCol="0">
              <a:spAutoFit/>
            </a:bodyPr>
            <a:lstStyle/>
            <a:p>
              <a:r>
                <a:rPr lang="en-US" sz="1200"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8. = - .7071 </a:t>
              </a:r>
              <a:r>
                <a:rPr lang="en-US" sz="1200" dirty="0" err="1">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lb</a:t>
              </a:r>
              <a:r>
                <a:rPr lang="en-US" sz="1200"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 </a:t>
              </a:r>
            </a:p>
          </p:txBody>
        </p:sp>
      </p:grpSp>
      <p:sp>
        <p:nvSpPr>
          <p:cNvPr id="669" name="TextBox 668">
            <a:extLst>
              <a:ext uri="{FF2B5EF4-FFF2-40B4-BE49-F238E27FC236}">
                <a16:creationId xmlns:a16="http://schemas.microsoft.com/office/drawing/2014/main" id="{0CD92C1D-EA1C-D649-B275-157A50518899}"/>
              </a:ext>
            </a:extLst>
          </p:cNvPr>
          <p:cNvSpPr txBox="1"/>
          <p:nvPr/>
        </p:nvSpPr>
        <p:spPr>
          <a:xfrm>
            <a:off x="5230655" y="877457"/>
            <a:ext cx="844122" cy="276999"/>
          </a:xfrm>
          <a:prstGeom prst="rect">
            <a:avLst/>
          </a:prstGeom>
          <a:noFill/>
        </p:spPr>
        <p:txBody>
          <a:bodyPr wrap="square" rtlCol="0">
            <a:spAutoFit/>
          </a:bodyPr>
          <a:lstStyle/>
          <a:p>
            <a:r>
              <a:rPr lang="en-US" sz="1200" dirty="0">
                <a:latin typeface="Times New Roman" panose="02020603050405020304" pitchFamily="18" charset="0"/>
                <a:ea typeface="Cambria Math" panose="02040503050406030204" pitchFamily="18" charset="0"/>
                <a:cs typeface="Times New Roman" panose="02020603050405020304" pitchFamily="18" charset="0"/>
              </a:rPr>
              <a:t>9. = - .5 </a:t>
            </a:r>
            <a:r>
              <a:rPr lang="en-US" sz="12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200" dirty="0">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670" name="Rectangle 669">
            <a:extLst>
              <a:ext uri="{FF2B5EF4-FFF2-40B4-BE49-F238E27FC236}">
                <a16:creationId xmlns:a16="http://schemas.microsoft.com/office/drawing/2014/main" id="{744A2488-FAF5-5F44-B75E-AE4857D50587}"/>
              </a:ext>
            </a:extLst>
          </p:cNvPr>
          <p:cNvSpPr/>
          <p:nvPr/>
        </p:nvSpPr>
        <p:spPr>
          <a:xfrm>
            <a:off x="5272472" y="920283"/>
            <a:ext cx="730084" cy="1913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1" name="TextBox 670">
            <a:extLst>
              <a:ext uri="{FF2B5EF4-FFF2-40B4-BE49-F238E27FC236}">
                <a16:creationId xmlns:a16="http://schemas.microsoft.com/office/drawing/2014/main" id="{7BAC6F0D-0BF2-494C-9503-CBFD60183CBB}"/>
              </a:ext>
            </a:extLst>
          </p:cNvPr>
          <p:cNvSpPr txBox="1"/>
          <p:nvPr/>
        </p:nvSpPr>
        <p:spPr>
          <a:xfrm>
            <a:off x="6100294" y="877164"/>
            <a:ext cx="883205" cy="276999"/>
          </a:xfrm>
          <a:prstGeom prst="rect">
            <a:avLst/>
          </a:prstGeom>
          <a:noFill/>
        </p:spPr>
        <p:txBody>
          <a:bodyPr wrap="square" rtlCol="0">
            <a:spAutoFit/>
          </a:bodyPr>
          <a:lstStyle/>
          <a:p>
            <a:r>
              <a:rPr lang="en-US" sz="1200" dirty="0">
                <a:latin typeface="Times New Roman" panose="02020603050405020304" pitchFamily="18" charset="0"/>
                <a:ea typeface="Cambria Math" panose="02040503050406030204" pitchFamily="18" charset="0"/>
                <a:cs typeface="Times New Roman" panose="02020603050405020304" pitchFamily="18" charset="0"/>
              </a:rPr>
              <a:t>13. =  .5 </a:t>
            </a:r>
            <a:r>
              <a:rPr lang="en-US" sz="12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200" dirty="0">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672" name="Rectangle 671">
            <a:extLst>
              <a:ext uri="{FF2B5EF4-FFF2-40B4-BE49-F238E27FC236}">
                <a16:creationId xmlns:a16="http://schemas.microsoft.com/office/drawing/2014/main" id="{391F613A-84FE-524E-8949-A2560B08E023}"/>
              </a:ext>
            </a:extLst>
          </p:cNvPr>
          <p:cNvSpPr/>
          <p:nvPr/>
        </p:nvSpPr>
        <p:spPr>
          <a:xfrm>
            <a:off x="6167583" y="917694"/>
            <a:ext cx="717225" cy="19802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3" name="TextBox 672">
            <a:extLst>
              <a:ext uri="{FF2B5EF4-FFF2-40B4-BE49-F238E27FC236}">
                <a16:creationId xmlns:a16="http://schemas.microsoft.com/office/drawing/2014/main" id="{9111358C-81DF-CA44-B03A-49BF2A7BB934}"/>
              </a:ext>
            </a:extLst>
          </p:cNvPr>
          <p:cNvSpPr txBox="1"/>
          <p:nvPr/>
        </p:nvSpPr>
        <p:spPr>
          <a:xfrm>
            <a:off x="5180273" y="2180767"/>
            <a:ext cx="958924" cy="276999"/>
          </a:xfrm>
          <a:prstGeom prst="rect">
            <a:avLst/>
          </a:prstGeom>
          <a:noFill/>
        </p:spPr>
        <p:txBody>
          <a:bodyPr wrap="square" rtlCol="0">
            <a:spAutoFit/>
          </a:bodyPr>
          <a:lstStyle/>
          <a:p>
            <a:r>
              <a:rPr lang="en-US" sz="1200" dirty="0">
                <a:latin typeface="Times New Roman" panose="02020603050405020304" pitchFamily="18" charset="0"/>
                <a:ea typeface="Cambria Math" panose="02040503050406030204" pitchFamily="18" charset="0"/>
                <a:cs typeface="Times New Roman" panose="02020603050405020304" pitchFamily="18" charset="0"/>
              </a:rPr>
              <a:t>10. =  - .5 </a:t>
            </a:r>
            <a:r>
              <a:rPr lang="en-US" sz="12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200" dirty="0">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674" name="Rectangle 673">
            <a:extLst>
              <a:ext uri="{FF2B5EF4-FFF2-40B4-BE49-F238E27FC236}">
                <a16:creationId xmlns:a16="http://schemas.microsoft.com/office/drawing/2014/main" id="{78463AFB-AE28-FE4A-87B9-E6DD1FAD787C}"/>
              </a:ext>
            </a:extLst>
          </p:cNvPr>
          <p:cNvSpPr/>
          <p:nvPr/>
        </p:nvSpPr>
        <p:spPr>
          <a:xfrm>
            <a:off x="5234364" y="2207135"/>
            <a:ext cx="836225" cy="21259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5" name="TextBox 674">
            <a:extLst>
              <a:ext uri="{FF2B5EF4-FFF2-40B4-BE49-F238E27FC236}">
                <a16:creationId xmlns:a16="http://schemas.microsoft.com/office/drawing/2014/main" id="{CA88A07C-7350-DA4E-9AEE-166983D4697C}"/>
              </a:ext>
            </a:extLst>
          </p:cNvPr>
          <p:cNvSpPr txBox="1"/>
          <p:nvPr/>
        </p:nvSpPr>
        <p:spPr>
          <a:xfrm>
            <a:off x="6092192" y="2187732"/>
            <a:ext cx="851394" cy="276999"/>
          </a:xfrm>
          <a:prstGeom prst="rect">
            <a:avLst/>
          </a:prstGeom>
          <a:noFill/>
        </p:spPr>
        <p:txBody>
          <a:bodyPr wrap="square" rtlCol="0">
            <a:spAutoFit/>
          </a:bodyPr>
          <a:lstStyle/>
          <a:p>
            <a:r>
              <a:rPr lang="en-US" sz="1200" dirty="0">
                <a:latin typeface="Times New Roman" panose="02020603050405020304" pitchFamily="18" charset="0"/>
                <a:ea typeface="Cambria Math" panose="02040503050406030204" pitchFamily="18" charset="0"/>
                <a:cs typeface="Times New Roman" panose="02020603050405020304" pitchFamily="18" charset="0"/>
              </a:rPr>
              <a:t>14. =  .5 </a:t>
            </a:r>
            <a:r>
              <a:rPr lang="en-US" sz="12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200" dirty="0">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676" name="Rectangle 675">
            <a:extLst>
              <a:ext uri="{FF2B5EF4-FFF2-40B4-BE49-F238E27FC236}">
                <a16:creationId xmlns:a16="http://schemas.microsoft.com/office/drawing/2014/main" id="{1EF4F084-7458-7C41-9F57-7CC34D1E2616}"/>
              </a:ext>
            </a:extLst>
          </p:cNvPr>
          <p:cNvSpPr/>
          <p:nvPr/>
        </p:nvSpPr>
        <p:spPr>
          <a:xfrm>
            <a:off x="6159223" y="2221602"/>
            <a:ext cx="720042" cy="19648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7" name="Group 676">
            <a:extLst>
              <a:ext uri="{FF2B5EF4-FFF2-40B4-BE49-F238E27FC236}">
                <a16:creationId xmlns:a16="http://schemas.microsoft.com/office/drawing/2014/main" id="{249B4D35-6BCA-E548-96E2-B66F84D76BCD}"/>
              </a:ext>
            </a:extLst>
          </p:cNvPr>
          <p:cNvGrpSpPr/>
          <p:nvPr/>
        </p:nvGrpSpPr>
        <p:grpSpPr>
          <a:xfrm>
            <a:off x="6113307" y="1356629"/>
            <a:ext cx="1201251" cy="580324"/>
            <a:chOff x="8810852" y="2068571"/>
            <a:chExt cx="1201251" cy="580324"/>
          </a:xfrm>
        </p:grpSpPr>
        <p:sp>
          <p:nvSpPr>
            <p:cNvPr id="678" name="Rectangle 677">
              <a:extLst>
                <a:ext uri="{FF2B5EF4-FFF2-40B4-BE49-F238E27FC236}">
                  <a16:creationId xmlns:a16="http://schemas.microsoft.com/office/drawing/2014/main" id="{417741C0-8451-B442-A745-70EC6DDA1635}"/>
                </a:ext>
              </a:extLst>
            </p:cNvPr>
            <p:cNvSpPr/>
            <p:nvPr/>
          </p:nvSpPr>
          <p:spPr>
            <a:xfrm>
              <a:off x="8892574" y="2093849"/>
              <a:ext cx="990837" cy="219001"/>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9" name="Rectangle 678">
              <a:extLst>
                <a:ext uri="{FF2B5EF4-FFF2-40B4-BE49-F238E27FC236}">
                  <a16:creationId xmlns:a16="http://schemas.microsoft.com/office/drawing/2014/main" id="{5F6A28C0-2E39-C04D-9C56-24C480032FE6}"/>
                </a:ext>
              </a:extLst>
            </p:cNvPr>
            <p:cNvSpPr/>
            <p:nvPr/>
          </p:nvSpPr>
          <p:spPr>
            <a:xfrm>
              <a:off x="8887147" y="2415064"/>
              <a:ext cx="992802" cy="199626"/>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0" name="TextBox 679">
              <a:extLst>
                <a:ext uri="{FF2B5EF4-FFF2-40B4-BE49-F238E27FC236}">
                  <a16:creationId xmlns:a16="http://schemas.microsoft.com/office/drawing/2014/main" id="{3765C80F-8F1C-BB47-8041-CB6BEAE2290A}"/>
                </a:ext>
              </a:extLst>
            </p:cNvPr>
            <p:cNvSpPr txBox="1"/>
            <p:nvPr/>
          </p:nvSpPr>
          <p:spPr>
            <a:xfrm>
              <a:off x="8822811" y="2068571"/>
              <a:ext cx="1177717" cy="276999"/>
            </a:xfrm>
            <a:prstGeom prst="rect">
              <a:avLst/>
            </a:prstGeom>
            <a:noFill/>
          </p:spPr>
          <p:txBody>
            <a:bodyPr wrap="square" rtlCol="0">
              <a:spAutoFit/>
            </a:bodyPr>
            <a:lstStyle/>
            <a:p>
              <a:r>
                <a:rPr lang="en-US" sz="1200" dirty="0">
                  <a:solidFill>
                    <a:srgbClr val="00B050"/>
                  </a:solidFill>
                  <a:latin typeface="Times New Roman" panose="02020603050405020304" pitchFamily="18" charset="0"/>
                  <a:ea typeface="Cambria Math" panose="02040503050406030204" pitchFamily="18" charset="0"/>
                  <a:cs typeface="Times New Roman" panose="02020603050405020304" pitchFamily="18" charset="0"/>
                </a:rPr>
                <a:t>15. = - .7071 </a:t>
              </a:r>
              <a:r>
                <a:rPr lang="en-US" sz="1200" dirty="0" err="1">
                  <a:solidFill>
                    <a:srgbClr val="00B050"/>
                  </a:solidFill>
                  <a:latin typeface="Times New Roman" panose="02020603050405020304" pitchFamily="18" charset="0"/>
                  <a:ea typeface="Cambria Math" panose="02040503050406030204" pitchFamily="18" charset="0"/>
                  <a:cs typeface="Times New Roman" panose="02020603050405020304" pitchFamily="18" charset="0"/>
                </a:rPr>
                <a:t>lb</a:t>
              </a:r>
              <a:r>
                <a:rPr lang="en-US" sz="1200" dirty="0">
                  <a:solidFill>
                    <a:srgbClr val="00B050"/>
                  </a:solidFill>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681" name="TextBox 680">
              <a:extLst>
                <a:ext uri="{FF2B5EF4-FFF2-40B4-BE49-F238E27FC236}">
                  <a16:creationId xmlns:a16="http://schemas.microsoft.com/office/drawing/2014/main" id="{2E993852-C362-984A-B405-F33626464E99}"/>
                </a:ext>
              </a:extLst>
            </p:cNvPr>
            <p:cNvSpPr txBox="1"/>
            <p:nvPr/>
          </p:nvSpPr>
          <p:spPr>
            <a:xfrm>
              <a:off x="8810852" y="2371896"/>
              <a:ext cx="1201251" cy="276999"/>
            </a:xfrm>
            <a:prstGeom prst="rect">
              <a:avLst/>
            </a:prstGeom>
            <a:noFill/>
          </p:spPr>
          <p:txBody>
            <a:bodyPr wrap="square" rtlCol="0">
              <a:spAutoFit/>
            </a:bodyPr>
            <a:lstStyle/>
            <a:p>
              <a:r>
                <a:rPr lang="en-US" sz="1200"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16. = - .7071 </a:t>
              </a:r>
              <a:r>
                <a:rPr lang="en-US" sz="1200" dirty="0" err="1">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lb</a:t>
              </a:r>
              <a:r>
                <a:rPr lang="en-US" sz="1200"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 </a:t>
              </a:r>
            </a:p>
          </p:txBody>
        </p:sp>
      </p:grpSp>
      <p:grpSp>
        <p:nvGrpSpPr>
          <p:cNvPr id="682" name="Group 681">
            <a:extLst>
              <a:ext uri="{FF2B5EF4-FFF2-40B4-BE49-F238E27FC236}">
                <a16:creationId xmlns:a16="http://schemas.microsoft.com/office/drawing/2014/main" id="{F5194F21-257E-934B-8BBD-2D05F0C00F5B}"/>
              </a:ext>
            </a:extLst>
          </p:cNvPr>
          <p:cNvGrpSpPr/>
          <p:nvPr/>
        </p:nvGrpSpPr>
        <p:grpSpPr>
          <a:xfrm>
            <a:off x="5151657" y="1365418"/>
            <a:ext cx="1076264" cy="577563"/>
            <a:chOff x="7684731" y="1103233"/>
            <a:chExt cx="1076264" cy="577563"/>
          </a:xfrm>
        </p:grpSpPr>
        <p:sp>
          <p:nvSpPr>
            <p:cNvPr id="683" name="Rectangle 682">
              <a:extLst>
                <a:ext uri="{FF2B5EF4-FFF2-40B4-BE49-F238E27FC236}">
                  <a16:creationId xmlns:a16="http://schemas.microsoft.com/office/drawing/2014/main" id="{3AA20EA9-BBA1-1841-B6BB-FD15742CFE83}"/>
                </a:ext>
              </a:extLst>
            </p:cNvPr>
            <p:cNvSpPr/>
            <p:nvPr/>
          </p:nvSpPr>
          <p:spPr>
            <a:xfrm>
              <a:off x="7722483" y="1137396"/>
              <a:ext cx="965404" cy="204281"/>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50"/>
                </a:solidFill>
              </a:endParaRPr>
            </a:p>
          </p:txBody>
        </p:sp>
        <p:sp>
          <p:nvSpPr>
            <p:cNvPr id="684" name="Rectangle 683">
              <a:extLst>
                <a:ext uri="{FF2B5EF4-FFF2-40B4-BE49-F238E27FC236}">
                  <a16:creationId xmlns:a16="http://schemas.microsoft.com/office/drawing/2014/main" id="{4EC8A0C4-EDC1-8A48-9D6D-94F9B9D45F94}"/>
                </a:ext>
              </a:extLst>
            </p:cNvPr>
            <p:cNvSpPr/>
            <p:nvPr/>
          </p:nvSpPr>
          <p:spPr>
            <a:xfrm>
              <a:off x="7722481" y="1434662"/>
              <a:ext cx="965405" cy="2105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5" name="TextBox 684">
              <a:extLst>
                <a:ext uri="{FF2B5EF4-FFF2-40B4-BE49-F238E27FC236}">
                  <a16:creationId xmlns:a16="http://schemas.microsoft.com/office/drawing/2014/main" id="{9D9AD2D9-D595-5D40-9C49-868C94BD53E1}"/>
                </a:ext>
              </a:extLst>
            </p:cNvPr>
            <p:cNvSpPr txBox="1"/>
            <p:nvPr/>
          </p:nvSpPr>
          <p:spPr>
            <a:xfrm>
              <a:off x="7688234" y="1103233"/>
              <a:ext cx="1051608" cy="276999"/>
            </a:xfrm>
            <a:prstGeom prst="rect">
              <a:avLst/>
            </a:prstGeom>
            <a:noFill/>
          </p:spPr>
          <p:txBody>
            <a:bodyPr wrap="square" rtlCol="0">
              <a:spAutoFit/>
            </a:bodyPr>
            <a:lstStyle/>
            <a:p>
              <a:r>
                <a:rPr lang="en-US" sz="1200" dirty="0">
                  <a:solidFill>
                    <a:srgbClr val="00B050"/>
                  </a:solidFill>
                  <a:latin typeface="Times New Roman" panose="02020603050405020304" pitchFamily="18" charset="0"/>
                  <a:ea typeface="Cambria Math" panose="02040503050406030204" pitchFamily="18" charset="0"/>
                  <a:cs typeface="Times New Roman" panose="02020603050405020304" pitchFamily="18" charset="0"/>
                </a:rPr>
                <a:t>11. = .7071 </a:t>
              </a:r>
              <a:r>
                <a:rPr lang="en-US" sz="1200" dirty="0" err="1">
                  <a:solidFill>
                    <a:srgbClr val="00B050"/>
                  </a:solidFill>
                  <a:latin typeface="Times New Roman" panose="02020603050405020304" pitchFamily="18" charset="0"/>
                  <a:ea typeface="Cambria Math" panose="02040503050406030204" pitchFamily="18" charset="0"/>
                  <a:cs typeface="Times New Roman" panose="02020603050405020304" pitchFamily="18" charset="0"/>
                </a:rPr>
                <a:t>lb</a:t>
              </a:r>
              <a:r>
                <a:rPr lang="en-US" sz="1200" dirty="0">
                  <a:solidFill>
                    <a:srgbClr val="00B050"/>
                  </a:solidFill>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686" name="TextBox 685">
              <a:extLst>
                <a:ext uri="{FF2B5EF4-FFF2-40B4-BE49-F238E27FC236}">
                  <a16:creationId xmlns:a16="http://schemas.microsoft.com/office/drawing/2014/main" id="{74B5EBB3-43BE-7F4E-9DF5-D1BEFE24EBF2}"/>
                </a:ext>
              </a:extLst>
            </p:cNvPr>
            <p:cNvSpPr txBox="1"/>
            <p:nvPr/>
          </p:nvSpPr>
          <p:spPr>
            <a:xfrm>
              <a:off x="7684731" y="1403797"/>
              <a:ext cx="1076264" cy="276999"/>
            </a:xfrm>
            <a:prstGeom prst="rect">
              <a:avLst/>
            </a:prstGeom>
            <a:noFill/>
          </p:spPr>
          <p:txBody>
            <a:bodyPr wrap="square" rtlCol="0">
              <a:spAutoFit/>
            </a:bodyPr>
            <a:lstStyle/>
            <a:p>
              <a:r>
                <a:rPr lang="en-US" sz="1200"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12. = .7071 </a:t>
              </a:r>
              <a:r>
                <a:rPr lang="en-US" sz="1200" dirty="0" err="1">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lb</a:t>
              </a:r>
              <a:r>
                <a:rPr lang="en-US" sz="1200"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 </a:t>
              </a:r>
            </a:p>
          </p:txBody>
        </p:sp>
      </p:grpSp>
      <p:sp>
        <p:nvSpPr>
          <p:cNvPr id="383" name="TextBox 382">
            <a:extLst>
              <a:ext uri="{FF2B5EF4-FFF2-40B4-BE49-F238E27FC236}">
                <a16:creationId xmlns:a16="http://schemas.microsoft.com/office/drawing/2014/main" id="{EF958937-25EB-1A4A-BB54-FC2808DC0D5B}"/>
              </a:ext>
            </a:extLst>
          </p:cNvPr>
          <p:cNvSpPr txBox="1"/>
          <p:nvPr/>
        </p:nvSpPr>
        <p:spPr>
          <a:xfrm>
            <a:off x="7746312" y="2626452"/>
            <a:ext cx="1023415" cy="430887"/>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Displacement, </a:t>
            </a:r>
          </a:p>
          <a:p>
            <a:r>
              <a:rPr lang="en-US" sz="1100" dirty="0">
                <a:latin typeface="Times New Roman" panose="02020603050405020304" pitchFamily="18" charset="0"/>
                <a:cs typeface="Times New Roman" panose="02020603050405020304" pitchFamily="18" charset="0"/>
              </a:rPr>
              <a:t>          in.</a:t>
            </a:r>
          </a:p>
        </p:txBody>
      </p:sp>
      <p:sp>
        <p:nvSpPr>
          <p:cNvPr id="381" name="Bent Arrow 380">
            <a:extLst>
              <a:ext uri="{FF2B5EF4-FFF2-40B4-BE49-F238E27FC236}">
                <a16:creationId xmlns:a16="http://schemas.microsoft.com/office/drawing/2014/main" id="{4CBEE972-59A1-F542-8B39-FD9FF88BD8C0}"/>
              </a:ext>
            </a:extLst>
          </p:cNvPr>
          <p:cNvSpPr/>
          <p:nvPr/>
        </p:nvSpPr>
        <p:spPr>
          <a:xfrm rot="10800000">
            <a:off x="8058011" y="6216335"/>
            <a:ext cx="297598" cy="256760"/>
          </a:xfrm>
          <a:prstGeom prst="bentArrow">
            <a:avLst>
              <a:gd name="adj1" fmla="val 16562"/>
              <a:gd name="adj2" fmla="val 28585"/>
              <a:gd name="adj3" fmla="val 34561"/>
              <a:gd name="adj4" fmla="val 4375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03" name="Group 402">
            <a:extLst>
              <a:ext uri="{FF2B5EF4-FFF2-40B4-BE49-F238E27FC236}">
                <a16:creationId xmlns:a16="http://schemas.microsoft.com/office/drawing/2014/main" id="{78625474-A56D-EE4A-8F2A-61FFCBBED1B3}"/>
              </a:ext>
            </a:extLst>
          </p:cNvPr>
          <p:cNvGrpSpPr/>
          <p:nvPr/>
        </p:nvGrpSpPr>
        <p:grpSpPr>
          <a:xfrm>
            <a:off x="428043" y="6104929"/>
            <a:ext cx="1694217" cy="465402"/>
            <a:chOff x="1032936" y="5906726"/>
            <a:chExt cx="1694217" cy="465402"/>
          </a:xfrm>
        </p:grpSpPr>
        <p:sp>
          <p:nvSpPr>
            <p:cNvPr id="404" name="TextBox 403">
              <a:extLst>
                <a:ext uri="{FF2B5EF4-FFF2-40B4-BE49-F238E27FC236}">
                  <a16:creationId xmlns:a16="http://schemas.microsoft.com/office/drawing/2014/main" id="{8DFEA960-C300-3849-8D76-90B73A4B396A}"/>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405" name="TextBox 404">
              <a:extLst>
                <a:ext uri="{FF2B5EF4-FFF2-40B4-BE49-F238E27FC236}">
                  <a16:creationId xmlns:a16="http://schemas.microsoft.com/office/drawing/2014/main" id="{648E9C73-5B96-AC4E-AA9D-989703A3BC11}"/>
                </a:ext>
              </a:extLst>
            </p:cNvPr>
            <p:cNvSpPr txBox="1"/>
            <p:nvPr/>
          </p:nvSpPr>
          <p:spPr>
            <a:xfrm>
              <a:off x="2260622" y="5906726"/>
              <a:ext cx="466531" cy="369332"/>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20443506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72E704C-5197-5C44-9820-BED3AAF39DED}"/>
              </a:ext>
            </a:extLst>
          </p:cNvPr>
          <p:cNvSpPr/>
          <p:nvPr/>
        </p:nvSpPr>
        <p:spPr>
          <a:xfrm>
            <a:off x="277472" y="264860"/>
            <a:ext cx="8563829" cy="6369269"/>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13034ADE-4E42-2D47-B311-299CBFD913B8}"/>
              </a:ext>
            </a:extLst>
          </p:cNvPr>
          <p:cNvCxnSpPr/>
          <p:nvPr/>
        </p:nvCxnSpPr>
        <p:spPr>
          <a:xfrm>
            <a:off x="277472" y="781066"/>
            <a:ext cx="856382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962166DB-B6C3-3B48-B940-E776E9D1BB99}"/>
              </a:ext>
            </a:extLst>
          </p:cNvPr>
          <p:cNvSpPr txBox="1"/>
          <p:nvPr/>
        </p:nvSpPr>
        <p:spPr>
          <a:xfrm>
            <a:off x="906272" y="273266"/>
            <a:ext cx="7336028"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Displacement Calculation of Three Truss Units    </a:t>
            </a:r>
          </a:p>
        </p:txBody>
      </p:sp>
      <p:sp>
        <p:nvSpPr>
          <p:cNvPr id="143" name="Rectangle 142">
            <a:extLst>
              <a:ext uri="{FF2B5EF4-FFF2-40B4-BE49-F238E27FC236}">
                <a16:creationId xmlns:a16="http://schemas.microsoft.com/office/drawing/2014/main" id="{64805148-37AD-C24A-8D2E-EF604BFCDA50}"/>
              </a:ext>
            </a:extLst>
          </p:cNvPr>
          <p:cNvSpPr/>
          <p:nvPr/>
        </p:nvSpPr>
        <p:spPr>
          <a:xfrm>
            <a:off x="409656" y="3081719"/>
            <a:ext cx="4058642" cy="340437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4" name="Straight Connector 143">
            <a:extLst>
              <a:ext uri="{FF2B5EF4-FFF2-40B4-BE49-F238E27FC236}">
                <a16:creationId xmlns:a16="http://schemas.microsoft.com/office/drawing/2014/main" id="{47B5375A-FD22-5F4B-9C71-A828C7C843CE}"/>
              </a:ext>
            </a:extLst>
          </p:cNvPr>
          <p:cNvCxnSpPr>
            <a:cxnSpLocks/>
          </p:cNvCxnSpPr>
          <p:nvPr/>
        </p:nvCxnSpPr>
        <p:spPr>
          <a:xfrm>
            <a:off x="409656" y="3513790"/>
            <a:ext cx="40586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C9DDFA0F-15D7-CE4D-AD85-FDC545B6507D}"/>
              </a:ext>
            </a:extLst>
          </p:cNvPr>
          <p:cNvCxnSpPr>
            <a:cxnSpLocks/>
          </p:cNvCxnSpPr>
          <p:nvPr/>
        </p:nvCxnSpPr>
        <p:spPr>
          <a:xfrm>
            <a:off x="1838683" y="3083427"/>
            <a:ext cx="0" cy="340266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6" name="TextBox 145">
            <a:extLst>
              <a:ext uri="{FF2B5EF4-FFF2-40B4-BE49-F238E27FC236}">
                <a16:creationId xmlns:a16="http://schemas.microsoft.com/office/drawing/2014/main" id="{71709985-CC7D-6149-9A64-22BD451F1E63}"/>
              </a:ext>
            </a:extLst>
          </p:cNvPr>
          <p:cNvSpPr txBox="1"/>
          <p:nvPr/>
        </p:nvSpPr>
        <p:spPr>
          <a:xfrm>
            <a:off x="1085149" y="3080439"/>
            <a:ext cx="806959" cy="261610"/>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Length, in.</a:t>
            </a:r>
          </a:p>
        </p:txBody>
      </p:sp>
      <p:sp>
        <p:nvSpPr>
          <p:cNvPr id="147" name="TextBox 146">
            <a:extLst>
              <a:ext uri="{FF2B5EF4-FFF2-40B4-BE49-F238E27FC236}">
                <a16:creationId xmlns:a16="http://schemas.microsoft.com/office/drawing/2014/main" id="{7D95860E-B2A3-B749-9D77-BFF00BED645E}"/>
              </a:ext>
            </a:extLst>
          </p:cNvPr>
          <p:cNvSpPr txBox="1"/>
          <p:nvPr/>
        </p:nvSpPr>
        <p:spPr>
          <a:xfrm>
            <a:off x="1926963" y="3037657"/>
            <a:ext cx="801152" cy="523220"/>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Internal force, </a:t>
            </a:r>
            <a:r>
              <a:rPr lang="en-US" sz="1400" dirty="0" err="1">
                <a:latin typeface="Times New Roman" panose="02020603050405020304" pitchFamily="18" charset="0"/>
                <a:cs typeface="Times New Roman" panose="02020603050405020304" pitchFamily="18" charset="0"/>
              </a:rPr>
              <a:t>lb</a:t>
            </a:r>
            <a:endParaRPr lang="en-US" sz="1400" dirty="0">
              <a:latin typeface="Times New Roman" panose="02020603050405020304" pitchFamily="18" charset="0"/>
              <a:cs typeface="Times New Roman" panose="02020603050405020304" pitchFamily="18" charset="0"/>
            </a:endParaRPr>
          </a:p>
        </p:txBody>
      </p:sp>
      <p:cxnSp>
        <p:nvCxnSpPr>
          <p:cNvPr id="148" name="Straight Connector 147">
            <a:extLst>
              <a:ext uri="{FF2B5EF4-FFF2-40B4-BE49-F238E27FC236}">
                <a16:creationId xmlns:a16="http://schemas.microsoft.com/office/drawing/2014/main" id="{01B3E1E9-847B-2747-88D2-EAB92C0005EC}"/>
              </a:ext>
            </a:extLst>
          </p:cNvPr>
          <p:cNvCxnSpPr>
            <a:cxnSpLocks/>
          </p:cNvCxnSpPr>
          <p:nvPr/>
        </p:nvCxnSpPr>
        <p:spPr>
          <a:xfrm>
            <a:off x="1119112" y="3083427"/>
            <a:ext cx="0" cy="340266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9" name="TextBox 148">
            <a:extLst>
              <a:ext uri="{FF2B5EF4-FFF2-40B4-BE49-F238E27FC236}">
                <a16:creationId xmlns:a16="http://schemas.microsoft.com/office/drawing/2014/main" id="{D00E4B06-66B7-1D45-8058-790D97108FD3}"/>
              </a:ext>
            </a:extLst>
          </p:cNvPr>
          <p:cNvSpPr txBox="1"/>
          <p:nvPr/>
        </p:nvSpPr>
        <p:spPr>
          <a:xfrm>
            <a:off x="367447" y="3121122"/>
            <a:ext cx="815410"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Member </a:t>
            </a:r>
          </a:p>
        </p:txBody>
      </p:sp>
      <p:sp>
        <p:nvSpPr>
          <p:cNvPr id="150" name="TextBox 149">
            <a:extLst>
              <a:ext uri="{FF2B5EF4-FFF2-40B4-BE49-F238E27FC236}">
                <a16:creationId xmlns:a16="http://schemas.microsoft.com/office/drawing/2014/main" id="{E991F830-77AD-1E4C-ADD1-8E888BC5BB65}"/>
              </a:ext>
            </a:extLst>
          </p:cNvPr>
          <p:cNvSpPr txBox="1"/>
          <p:nvPr/>
        </p:nvSpPr>
        <p:spPr>
          <a:xfrm>
            <a:off x="629441" y="3525629"/>
            <a:ext cx="401552"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1. </a:t>
            </a:r>
          </a:p>
        </p:txBody>
      </p:sp>
      <p:sp>
        <p:nvSpPr>
          <p:cNvPr id="151" name="TextBox 150">
            <a:extLst>
              <a:ext uri="{FF2B5EF4-FFF2-40B4-BE49-F238E27FC236}">
                <a16:creationId xmlns:a16="http://schemas.microsoft.com/office/drawing/2014/main" id="{146B8B21-4E80-E04C-A15E-57CE368E6E4C}"/>
              </a:ext>
            </a:extLst>
          </p:cNvPr>
          <p:cNvSpPr txBox="1"/>
          <p:nvPr/>
        </p:nvSpPr>
        <p:spPr>
          <a:xfrm>
            <a:off x="628598" y="3893787"/>
            <a:ext cx="401552"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2. </a:t>
            </a:r>
          </a:p>
        </p:txBody>
      </p:sp>
      <p:sp>
        <p:nvSpPr>
          <p:cNvPr id="152" name="TextBox 151">
            <a:extLst>
              <a:ext uri="{FF2B5EF4-FFF2-40B4-BE49-F238E27FC236}">
                <a16:creationId xmlns:a16="http://schemas.microsoft.com/office/drawing/2014/main" id="{5A081E05-32AC-C847-BAF1-AAEFD21D9441}"/>
              </a:ext>
            </a:extLst>
          </p:cNvPr>
          <p:cNvSpPr txBox="1"/>
          <p:nvPr/>
        </p:nvSpPr>
        <p:spPr>
          <a:xfrm>
            <a:off x="633071" y="4273122"/>
            <a:ext cx="401552"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3. </a:t>
            </a:r>
          </a:p>
        </p:txBody>
      </p:sp>
      <p:sp>
        <p:nvSpPr>
          <p:cNvPr id="153" name="TextBox 152">
            <a:extLst>
              <a:ext uri="{FF2B5EF4-FFF2-40B4-BE49-F238E27FC236}">
                <a16:creationId xmlns:a16="http://schemas.microsoft.com/office/drawing/2014/main" id="{AE7CBEB9-6093-D043-BA56-E318E9E4DF01}"/>
              </a:ext>
            </a:extLst>
          </p:cNvPr>
          <p:cNvSpPr txBox="1"/>
          <p:nvPr/>
        </p:nvSpPr>
        <p:spPr>
          <a:xfrm>
            <a:off x="633071" y="4652250"/>
            <a:ext cx="401552"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4. </a:t>
            </a:r>
          </a:p>
        </p:txBody>
      </p:sp>
      <p:cxnSp>
        <p:nvCxnSpPr>
          <p:cNvPr id="154" name="Straight Connector 153">
            <a:extLst>
              <a:ext uri="{FF2B5EF4-FFF2-40B4-BE49-F238E27FC236}">
                <a16:creationId xmlns:a16="http://schemas.microsoft.com/office/drawing/2014/main" id="{E4E27452-ACA1-514E-B9B3-37B188A6B7A6}"/>
              </a:ext>
            </a:extLst>
          </p:cNvPr>
          <p:cNvCxnSpPr>
            <a:cxnSpLocks/>
          </p:cNvCxnSpPr>
          <p:nvPr/>
        </p:nvCxnSpPr>
        <p:spPr>
          <a:xfrm>
            <a:off x="409656" y="3860380"/>
            <a:ext cx="405864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F1D18FFF-95D5-BA4A-9227-A7F3DD11DCC4}"/>
              </a:ext>
            </a:extLst>
          </p:cNvPr>
          <p:cNvCxnSpPr>
            <a:cxnSpLocks/>
          </p:cNvCxnSpPr>
          <p:nvPr/>
        </p:nvCxnSpPr>
        <p:spPr>
          <a:xfrm>
            <a:off x="417724" y="4250668"/>
            <a:ext cx="405057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998AD5FF-574E-3444-9B3A-7B1801E722CD}"/>
              </a:ext>
            </a:extLst>
          </p:cNvPr>
          <p:cNvCxnSpPr>
            <a:cxnSpLocks/>
          </p:cNvCxnSpPr>
          <p:nvPr/>
        </p:nvCxnSpPr>
        <p:spPr>
          <a:xfrm>
            <a:off x="405926" y="4631370"/>
            <a:ext cx="406237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45851B75-9DE9-9C4D-A749-08893554EAC5}"/>
              </a:ext>
            </a:extLst>
          </p:cNvPr>
          <p:cNvCxnSpPr>
            <a:cxnSpLocks/>
          </p:cNvCxnSpPr>
          <p:nvPr/>
        </p:nvCxnSpPr>
        <p:spPr>
          <a:xfrm>
            <a:off x="2747678" y="3083427"/>
            <a:ext cx="0" cy="340266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6002E8B7-7197-FB45-A98E-928FE7AAD0F5}"/>
              </a:ext>
            </a:extLst>
          </p:cNvPr>
          <p:cNvCxnSpPr>
            <a:cxnSpLocks/>
          </p:cNvCxnSpPr>
          <p:nvPr/>
        </p:nvCxnSpPr>
        <p:spPr>
          <a:xfrm>
            <a:off x="3584565" y="3078319"/>
            <a:ext cx="0" cy="340266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6" name="TextBox 165">
            <a:extLst>
              <a:ext uri="{FF2B5EF4-FFF2-40B4-BE49-F238E27FC236}">
                <a16:creationId xmlns:a16="http://schemas.microsoft.com/office/drawing/2014/main" id="{1433BC4E-8DB6-7F43-BB71-93FE04B9B6A3}"/>
              </a:ext>
            </a:extLst>
          </p:cNvPr>
          <p:cNvSpPr txBox="1"/>
          <p:nvPr/>
        </p:nvSpPr>
        <p:spPr>
          <a:xfrm>
            <a:off x="2829728" y="3027863"/>
            <a:ext cx="711467" cy="523220"/>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Virtual  </a:t>
            </a:r>
          </a:p>
          <a:p>
            <a:r>
              <a:rPr lang="en-US" sz="1400" dirty="0">
                <a:latin typeface="Times New Roman" panose="02020603050405020304" pitchFamily="18" charset="0"/>
                <a:cs typeface="Times New Roman" panose="02020603050405020304" pitchFamily="18" charset="0"/>
              </a:rPr>
              <a:t> force</a:t>
            </a:r>
          </a:p>
        </p:txBody>
      </p:sp>
      <p:sp>
        <p:nvSpPr>
          <p:cNvPr id="180" name="TextBox 179">
            <a:extLst>
              <a:ext uri="{FF2B5EF4-FFF2-40B4-BE49-F238E27FC236}">
                <a16:creationId xmlns:a16="http://schemas.microsoft.com/office/drawing/2014/main" id="{C159BF1E-A55B-DE48-8E23-2F06F9A08C18}"/>
              </a:ext>
            </a:extLst>
          </p:cNvPr>
          <p:cNvSpPr txBox="1"/>
          <p:nvPr/>
        </p:nvSpPr>
        <p:spPr>
          <a:xfrm>
            <a:off x="624125" y="5009965"/>
            <a:ext cx="401552"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5. </a:t>
            </a:r>
          </a:p>
        </p:txBody>
      </p:sp>
      <p:sp>
        <p:nvSpPr>
          <p:cNvPr id="181" name="TextBox 180">
            <a:extLst>
              <a:ext uri="{FF2B5EF4-FFF2-40B4-BE49-F238E27FC236}">
                <a16:creationId xmlns:a16="http://schemas.microsoft.com/office/drawing/2014/main" id="{A50129A1-F6A7-8B44-AA50-7DF3E61F5C6F}"/>
              </a:ext>
            </a:extLst>
          </p:cNvPr>
          <p:cNvSpPr txBox="1"/>
          <p:nvPr/>
        </p:nvSpPr>
        <p:spPr>
          <a:xfrm>
            <a:off x="628598" y="5371860"/>
            <a:ext cx="401552"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6. </a:t>
            </a:r>
          </a:p>
        </p:txBody>
      </p:sp>
      <p:sp>
        <p:nvSpPr>
          <p:cNvPr id="182" name="TextBox 181">
            <a:extLst>
              <a:ext uri="{FF2B5EF4-FFF2-40B4-BE49-F238E27FC236}">
                <a16:creationId xmlns:a16="http://schemas.microsoft.com/office/drawing/2014/main" id="{8178CC26-F9F2-FB4E-BF59-1579B80E5214}"/>
              </a:ext>
            </a:extLst>
          </p:cNvPr>
          <p:cNvSpPr txBox="1"/>
          <p:nvPr/>
        </p:nvSpPr>
        <p:spPr>
          <a:xfrm>
            <a:off x="633071" y="5751195"/>
            <a:ext cx="401552"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7. </a:t>
            </a:r>
          </a:p>
        </p:txBody>
      </p:sp>
      <p:sp>
        <p:nvSpPr>
          <p:cNvPr id="183" name="TextBox 182">
            <a:extLst>
              <a:ext uri="{FF2B5EF4-FFF2-40B4-BE49-F238E27FC236}">
                <a16:creationId xmlns:a16="http://schemas.microsoft.com/office/drawing/2014/main" id="{608004C9-10CE-0F47-9816-60D9E6C93355}"/>
              </a:ext>
            </a:extLst>
          </p:cNvPr>
          <p:cNvSpPr txBox="1"/>
          <p:nvPr/>
        </p:nvSpPr>
        <p:spPr>
          <a:xfrm>
            <a:off x="633071" y="6130323"/>
            <a:ext cx="401552"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8. </a:t>
            </a:r>
          </a:p>
        </p:txBody>
      </p:sp>
      <p:cxnSp>
        <p:nvCxnSpPr>
          <p:cNvPr id="184" name="Straight Connector 183">
            <a:extLst>
              <a:ext uri="{FF2B5EF4-FFF2-40B4-BE49-F238E27FC236}">
                <a16:creationId xmlns:a16="http://schemas.microsoft.com/office/drawing/2014/main" id="{8164444E-824D-AE40-8826-77769B614A6A}"/>
              </a:ext>
            </a:extLst>
          </p:cNvPr>
          <p:cNvCxnSpPr>
            <a:cxnSpLocks/>
          </p:cNvCxnSpPr>
          <p:nvPr/>
        </p:nvCxnSpPr>
        <p:spPr>
          <a:xfrm>
            <a:off x="409656" y="5350979"/>
            <a:ext cx="405864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280BAF7D-81D2-B04E-9CD5-C10CFEDE3FD4}"/>
              </a:ext>
            </a:extLst>
          </p:cNvPr>
          <p:cNvCxnSpPr>
            <a:cxnSpLocks/>
          </p:cNvCxnSpPr>
          <p:nvPr/>
        </p:nvCxnSpPr>
        <p:spPr>
          <a:xfrm>
            <a:off x="417724" y="5728741"/>
            <a:ext cx="405057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3E0F3AAD-5A13-0E43-B7B1-CF3664507936}"/>
              </a:ext>
            </a:extLst>
          </p:cNvPr>
          <p:cNvCxnSpPr>
            <a:cxnSpLocks/>
          </p:cNvCxnSpPr>
          <p:nvPr/>
        </p:nvCxnSpPr>
        <p:spPr>
          <a:xfrm>
            <a:off x="405926" y="6109443"/>
            <a:ext cx="406237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EF3819A9-F125-5D4B-88E8-C3687725E147}"/>
              </a:ext>
            </a:extLst>
          </p:cNvPr>
          <p:cNvCxnSpPr>
            <a:cxnSpLocks/>
          </p:cNvCxnSpPr>
          <p:nvPr/>
        </p:nvCxnSpPr>
        <p:spPr>
          <a:xfrm>
            <a:off x="405926" y="5001339"/>
            <a:ext cx="406237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7" name="Rectangle 206">
            <a:extLst>
              <a:ext uri="{FF2B5EF4-FFF2-40B4-BE49-F238E27FC236}">
                <a16:creationId xmlns:a16="http://schemas.microsoft.com/office/drawing/2014/main" id="{675EF9CC-3D9E-E741-966E-E48FA6BC1F0E}"/>
              </a:ext>
            </a:extLst>
          </p:cNvPr>
          <p:cNvSpPr/>
          <p:nvPr/>
        </p:nvSpPr>
        <p:spPr>
          <a:xfrm>
            <a:off x="4660801" y="3083427"/>
            <a:ext cx="4058642" cy="340579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8" name="Straight Connector 207">
            <a:extLst>
              <a:ext uri="{FF2B5EF4-FFF2-40B4-BE49-F238E27FC236}">
                <a16:creationId xmlns:a16="http://schemas.microsoft.com/office/drawing/2014/main" id="{A73D5EE8-46A4-1745-870E-9DBBAC04DA2A}"/>
              </a:ext>
            </a:extLst>
          </p:cNvPr>
          <p:cNvCxnSpPr>
            <a:cxnSpLocks/>
          </p:cNvCxnSpPr>
          <p:nvPr/>
        </p:nvCxnSpPr>
        <p:spPr>
          <a:xfrm>
            <a:off x="4660801" y="3511603"/>
            <a:ext cx="40586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0B29C0F2-21D8-B74A-9DBE-E37430903F53}"/>
              </a:ext>
            </a:extLst>
          </p:cNvPr>
          <p:cNvCxnSpPr>
            <a:cxnSpLocks/>
          </p:cNvCxnSpPr>
          <p:nvPr/>
        </p:nvCxnSpPr>
        <p:spPr>
          <a:xfrm>
            <a:off x="6068565" y="3083427"/>
            <a:ext cx="0" cy="34057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0" name="TextBox 209">
            <a:extLst>
              <a:ext uri="{FF2B5EF4-FFF2-40B4-BE49-F238E27FC236}">
                <a16:creationId xmlns:a16="http://schemas.microsoft.com/office/drawing/2014/main" id="{BD9F3B66-2544-D548-93AC-6FF024E36993}"/>
              </a:ext>
            </a:extLst>
          </p:cNvPr>
          <p:cNvSpPr txBox="1"/>
          <p:nvPr/>
        </p:nvSpPr>
        <p:spPr>
          <a:xfrm>
            <a:off x="5343163" y="3076572"/>
            <a:ext cx="825594" cy="261610"/>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Length, in.</a:t>
            </a:r>
          </a:p>
        </p:txBody>
      </p:sp>
      <p:sp>
        <p:nvSpPr>
          <p:cNvPr id="211" name="TextBox 210">
            <a:extLst>
              <a:ext uri="{FF2B5EF4-FFF2-40B4-BE49-F238E27FC236}">
                <a16:creationId xmlns:a16="http://schemas.microsoft.com/office/drawing/2014/main" id="{C7C5059B-8D4F-4549-B376-319C480EAD21}"/>
              </a:ext>
            </a:extLst>
          </p:cNvPr>
          <p:cNvSpPr txBox="1"/>
          <p:nvPr/>
        </p:nvSpPr>
        <p:spPr>
          <a:xfrm>
            <a:off x="6150541" y="3038166"/>
            <a:ext cx="852676" cy="523220"/>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Internal force, </a:t>
            </a:r>
            <a:r>
              <a:rPr lang="en-US" sz="1400" dirty="0" err="1">
                <a:latin typeface="Times New Roman" panose="02020603050405020304" pitchFamily="18" charset="0"/>
                <a:cs typeface="Times New Roman" panose="02020603050405020304" pitchFamily="18" charset="0"/>
              </a:rPr>
              <a:t>lb</a:t>
            </a:r>
            <a:endParaRPr lang="en-US" sz="1400" dirty="0">
              <a:latin typeface="Times New Roman" panose="02020603050405020304" pitchFamily="18" charset="0"/>
              <a:cs typeface="Times New Roman" panose="02020603050405020304" pitchFamily="18" charset="0"/>
            </a:endParaRPr>
          </a:p>
        </p:txBody>
      </p:sp>
      <p:cxnSp>
        <p:nvCxnSpPr>
          <p:cNvPr id="212" name="Straight Connector 211">
            <a:extLst>
              <a:ext uri="{FF2B5EF4-FFF2-40B4-BE49-F238E27FC236}">
                <a16:creationId xmlns:a16="http://schemas.microsoft.com/office/drawing/2014/main" id="{B1196A8F-2167-AC42-AF79-66F8018B98E2}"/>
              </a:ext>
            </a:extLst>
          </p:cNvPr>
          <p:cNvCxnSpPr>
            <a:cxnSpLocks/>
          </p:cNvCxnSpPr>
          <p:nvPr/>
        </p:nvCxnSpPr>
        <p:spPr>
          <a:xfrm>
            <a:off x="5396837" y="3083427"/>
            <a:ext cx="0" cy="34057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3" name="TextBox 212">
            <a:extLst>
              <a:ext uri="{FF2B5EF4-FFF2-40B4-BE49-F238E27FC236}">
                <a16:creationId xmlns:a16="http://schemas.microsoft.com/office/drawing/2014/main" id="{70F46693-E251-D041-B7BC-C67B363A2670}"/>
              </a:ext>
            </a:extLst>
          </p:cNvPr>
          <p:cNvSpPr txBox="1"/>
          <p:nvPr/>
        </p:nvSpPr>
        <p:spPr>
          <a:xfrm>
            <a:off x="4639377" y="3140199"/>
            <a:ext cx="815410"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Member </a:t>
            </a:r>
          </a:p>
        </p:txBody>
      </p:sp>
      <p:sp>
        <p:nvSpPr>
          <p:cNvPr id="214" name="TextBox 213">
            <a:extLst>
              <a:ext uri="{FF2B5EF4-FFF2-40B4-BE49-F238E27FC236}">
                <a16:creationId xmlns:a16="http://schemas.microsoft.com/office/drawing/2014/main" id="{F98D3A63-6D44-3D43-904C-0847CACDB070}"/>
              </a:ext>
            </a:extLst>
          </p:cNvPr>
          <p:cNvSpPr txBox="1"/>
          <p:nvPr/>
        </p:nvSpPr>
        <p:spPr>
          <a:xfrm>
            <a:off x="4907166" y="3528758"/>
            <a:ext cx="401552"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9. </a:t>
            </a:r>
          </a:p>
        </p:txBody>
      </p:sp>
      <p:sp>
        <p:nvSpPr>
          <p:cNvPr id="215" name="TextBox 214">
            <a:extLst>
              <a:ext uri="{FF2B5EF4-FFF2-40B4-BE49-F238E27FC236}">
                <a16:creationId xmlns:a16="http://schemas.microsoft.com/office/drawing/2014/main" id="{44F34830-E70C-FD43-8A47-16DBA8EBC9A4}"/>
              </a:ext>
            </a:extLst>
          </p:cNvPr>
          <p:cNvSpPr txBox="1"/>
          <p:nvPr/>
        </p:nvSpPr>
        <p:spPr>
          <a:xfrm>
            <a:off x="4842531" y="3896916"/>
            <a:ext cx="499692"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10. </a:t>
            </a:r>
          </a:p>
        </p:txBody>
      </p:sp>
      <p:sp>
        <p:nvSpPr>
          <p:cNvPr id="216" name="TextBox 215">
            <a:extLst>
              <a:ext uri="{FF2B5EF4-FFF2-40B4-BE49-F238E27FC236}">
                <a16:creationId xmlns:a16="http://schemas.microsoft.com/office/drawing/2014/main" id="{4BC293E7-91E6-DA48-B211-5232B022B676}"/>
              </a:ext>
            </a:extLst>
          </p:cNvPr>
          <p:cNvSpPr txBox="1"/>
          <p:nvPr/>
        </p:nvSpPr>
        <p:spPr>
          <a:xfrm>
            <a:off x="4852319" y="4276251"/>
            <a:ext cx="465867"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11. </a:t>
            </a:r>
          </a:p>
        </p:txBody>
      </p:sp>
      <p:sp>
        <p:nvSpPr>
          <p:cNvPr id="217" name="TextBox 216">
            <a:extLst>
              <a:ext uri="{FF2B5EF4-FFF2-40B4-BE49-F238E27FC236}">
                <a16:creationId xmlns:a16="http://schemas.microsoft.com/office/drawing/2014/main" id="{5D624138-4AAE-5F4C-9048-2C308799BF03}"/>
              </a:ext>
            </a:extLst>
          </p:cNvPr>
          <p:cNvSpPr txBox="1"/>
          <p:nvPr/>
        </p:nvSpPr>
        <p:spPr>
          <a:xfrm>
            <a:off x="4852320" y="4655379"/>
            <a:ext cx="487888"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12. </a:t>
            </a:r>
          </a:p>
        </p:txBody>
      </p:sp>
      <p:cxnSp>
        <p:nvCxnSpPr>
          <p:cNvPr id="218" name="Straight Connector 217">
            <a:extLst>
              <a:ext uri="{FF2B5EF4-FFF2-40B4-BE49-F238E27FC236}">
                <a16:creationId xmlns:a16="http://schemas.microsoft.com/office/drawing/2014/main" id="{BDD047ED-5EF0-F94C-9AD7-A6D3152A560A}"/>
              </a:ext>
            </a:extLst>
          </p:cNvPr>
          <p:cNvCxnSpPr>
            <a:cxnSpLocks/>
          </p:cNvCxnSpPr>
          <p:nvPr/>
        </p:nvCxnSpPr>
        <p:spPr>
          <a:xfrm>
            <a:off x="4660801" y="3863509"/>
            <a:ext cx="405864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EEE1BFB0-D094-E643-A4A1-E09632EE2B14}"/>
              </a:ext>
            </a:extLst>
          </p:cNvPr>
          <p:cNvCxnSpPr>
            <a:cxnSpLocks/>
          </p:cNvCxnSpPr>
          <p:nvPr/>
        </p:nvCxnSpPr>
        <p:spPr>
          <a:xfrm>
            <a:off x="4668869" y="4253797"/>
            <a:ext cx="405057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94DF220C-8E02-AA46-A2A8-EEF02F19EFFB}"/>
              </a:ext>
            </a:extLst>
          </p:cNvPr>
          <p:cNvCxnSpPr>
            <a:cxnSpLocks/>
          </p:cNvCxnSpPr>
          <p:nvPr/>
        </p:nvCxnSpPr>
        <p:spPr>
          <a:xfrm>
            <a:off x="4657071" y="4634499"/>
            <a:ext cx="406237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0F869A2F-23CE-8A43-9769-9D5B4502240D}"/>
              </a:ext>
            </a:extLst>
          </p:cNvPr>
          <p:cNvCxnSpPr>
            <a:cxnSpLocks/>
          </p:cNvCxnSpPr>
          <p:nvPr/>
        </p:nvCxnSpPr>
        <p:spPr>
          <a:xfrm>
            <a:off x="6992290" y="3083427"/>
            <a:ext cx="0" cy="34057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805C1228-70B0-754C-A9A3-39EF00F54D68}"/>
              </a:ext>
            </a:extLst>
          </p:cNvPr>
          <p:cNvCxnSpPr>
            <a:cxnSpLocks/>
          </p:cNvCxnSpPr>
          <p:nvPr/>
        </p:nvCxnSpPr>
        <p:spPr>
          <a:xfrm>
            <a:off x="7825598" y="3083427"/>
            <a:ext cx="0" cy="34057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0" name="TextBox 229">
            <a:extLst>
              <a:ext uri="{FF2B5EF4-FFF2-40B4-BE49-F238E27FC236}">
                <a16:creationId xmlns:a16="http://schemas.microsoft.com/office/drawing/2014/main" id="{B29A4B05-00BD-2442-A284-BE733C04BC31}"/>
              </a:ext>
            </a:extLst>
          </p:cNvPr>
          <p:cNvSpPr txBox="1"/>
          <p:nvPr/>
        </p:nvSpPr>
        <p:spPr>
          <a:xfrm>
            <a:off x="7068786" y="3038928"/>
            <a:ext cx="695959" cy="523220"/>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Virtual   </a:t>
            </a:r>
          </a:p>
          <a:p>
            <a:r>
              <a:rPr lang="en-US" sz="1400" dirty="0">
                <a:latin typeface="Times New Roman" panose="02020603050405020304" pitchFamily="18" charset="0"/>
                <a:cs typeface="Times New Roman" panose="02020603050405020304" pitchFamily="18" charset="0"/>
              </a:rPr>
              <a:t> force </a:t>
            </a:r>
          </a:p>
        </p:txBody>
      </p:sp>
      <p:sp>
        <p:nvSpPr>
          <p:cNvPr id="244" name="TextBox 243">
            <a:extLst>
              <a:ext uri="{FF2B5EF4-FFF2-40B4-BE49-F238E27FC236}">
                <a16:creationId xmlns:a16="http://schemas.microsoft.com/office/drawing/2014/main" id="{050E428A-1BE4-E946-97A6-228341D1BF0D}"/>
              </a:ext>
            </a:extLst>
          </p:cNvPr>
          <p:cNvSpPr txBox="1"/>
          <p:nvPr/>
        </p:nvSpPr>
        <p:spPr>
          <a:xfrm>
            <a:off x="4843373" y="5013094"/>
            <a:ext cx="489767"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13. </a:t>
            </a:r>
          </a:p>
        </p:txBody>
      </p:sp>
      <p:sp>
        <p:nvSpPr>
          <p:cNvPr id="245" name="TextBox 244">
            <a:extLst>
              <a:ext uri="{FF2B5EF4-FFF2-40B4-BE49-F238E27FC236}">
                <a16:creationId xmlns:a16="http://schemas.microsoft.com/office/drawing/2014/main" id="{6C53C51B-9370-0F42-9D3D-21493029480D}"/>
              </a:ext>
            </a:extLst>
          </p:cNvPr>
          <p:cNvSpPr txBox="1"/>
          <p:nvPr/>
        </p:nvSpPr>
        <p:spPr>
          <a:xfrm>
            <a:off x="4847846" y="5374989"/>
            <a:ext cx="492361"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14. </a:t>
            </a:r>
          </a:p>
        </p:txBody>
      </p:sp>
      <p:sp>
        <p:nvSpPr>
          <p:cNvPr id="246" name="TextBox 245">
            <a:extLst>
              <a:ext uri="{FF2B5EF4-FFF2-40B4-BE49-F238E27FC236}">
                <a16:creationId xmlns:a16="http://schemas.microsoft.com/office/drawing/2014/main" id="{FF19444C-DA1B-6D48-8264-962084659419}"/>
              </a:ext>
            </a:extLst>
          </p:cNvPr>
          <p:cNvSpPr txBox="1"/>
          <p:nvPr/>
        </p:nvSpPr>
        <p:spPr>
          <a:xfrm>
            <a:off x="4852320" y="5754324"/>
            <a:ext cx="480820"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15. </a:t>
            </a:r>
          </a:p>
        </p:txBody>
      </p:sp>
      <p:sp>
        <p:nvSpPr>
          <p:cNvPr id="247" name="TextBox 246">
            <a:extLst>
              <a:ext uri="{FF2B5EF4-FFF2-40B4-BE49-F238E27FC236}">
                <a16:creationId xmlns:a16="http://schemas.microsoft.com/office/drawing/2014/main" id="{155F8D0B-62C0-6D49-941A-B63054949E37}"/>
              </a:ext>
            </a:extLst>
          </p:cNvPr>
          <p:cNvSpPr txBox="1"/>
          <p:nvPr/>
        </p:nvSpPr>
        <p:spPr>
          <a:xfrm>
            <a:off x="4852320" y="6133452"/>
            <a:ext cx="506052"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16. </a:t>
            </a:r>
          </a:p>
        </p:txBody>
      </p:sp>
      <p:cxnSp>
        <p:nvCxnSpPr>
          <p:cNvPr id="248" name="Straight Connector 247">
            <a:extLst>
              <a:ext uri="{FF2B5EF4-FFF2-40B4-BE49-F238E27FC236}">
                <a16:creationId xmlns:a16="http://schemas.microsoft.com/office/drawing/2014/main" id="{EBAE532B-A8A5-6048-BCB7-38DC36D0B2FD}"/>
              </a:ext>
            </a:extLst>
          </p:cNvPr>
          <p:cNvCxnSpPr>
            <a:cxnSpLocks/>
          </p:cNvCxnSpPr>
          <p:nvPr/>
        </p:nvCxnSpPr>
        <p:spPr>
          <a:xfrm>
            <a:off x="4660801" y="5354108"/>
            <a:ext cx="405864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53E0F665-DC1B-B345-9022-883D1AA3BC1C}"/>
              </a:ext>
            </a:extLst>
          </p:cNvPr>
          <p:cNvCxnSpPr>
            <a:cxnSpLocks/>
          </p:cNvCxnSpPr>
          <p:nvPr/>
        </p:nvCxnSpPr>
        <p:spPr>
          <a:xfrm>
            <a:off x="4668869" y="5731870"/>
            <a:ext cx="405057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a:extLst>
              <a:ext uri="{FF2B5EF4-FFF2-40B4-BE49-F238E27FC236}">
                <a16:creationId xmlns:a16="http://schemas.microsoft.com/office/drawing/2014/main" id="{9ABE071E-903E-1B4B-AB95-3598850AF291}"/>
              </a:ext>
            </a:extLst>
          </p:cNvPr>
          <p:cNvCxnSpPr>
            <a:cxnSpLocks/>
          </p:cNvCxnSpPr>
          <p:nvPr/>
        </p:nvCxnSpPr>
        <p:spPr>
          <a:xfrm>
            <a:off x="4657071" y="6112572"/>
            <a:ext cx="406237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D53FA297-8D15-BE41-BD6D-FE67FA9F20ED}"/>
              </a:ext>
            </a:extLst>
          </p:cNvPr>
          <p:cNvCxnSpPr>
            <a:cxnSpLocks/>
          </p:cNvCxnSpPr>
          <p:nvPr/>
        </p:nvCxnSpPr>
        <p:spPr>
          <a:xfrm>
            <a:off x="4657071" y="5004468"/>
            <a:ext cx="406237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9" name="Straight Connector 398">
            <a:extLst>
              <a:ext uri="{FF2B5EF4-FFF2-40B4-BE49-F238E27FC236}">
                <a16:creationId xmlns:a16="http://schemas.microsoft.com/office/drawing/2014/main" id="{173DFF4E-5D95-3A48-A73C-63FCF99368E0}"/>
              </a:ext>
            </a:extLst>
          </p:cNvPr>
          <p:cNvCxnSpPr>
            <a:cxnSpLocks/>
          </p:cNvCxnSpPr>
          <p:nvPr/>
        </p:nvCxnSpPr>
        <p:spPr>
          <a:xfrm>
            <a:off x="1223859" y="3315847"/>
            <a:ext cx="51187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00" name="TextBox 399">
            <a:extLst>
              <a:ext uri="{FF2B5EF4-FFF2-40B4-BE49-F238E27FC236}">
                <a16:creationId xmlns:a16="http://schemas.microsoft.com/office/drawing/2014/main" id="{1D02947B-4532-2E41-BB71-B22690164B7E}"/>
              </a:ext>
            </a:extLst>
          </p:cNvPr>
          <p:cNvSpPr txBox="1"/>
          <p:nvPr/>
        </p:nvSpPr>
        <p:spPr>
          <a:xfrm>
            <a:off x="1317373" y="3216197"/>
            <a:ext cx="555948" cy="338554"/>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EA</a:t>
            </a:r>
            <a:r>
              <a:rPr lang="en-US" sz="1600" dirty="0">
                <a:latin typeface="Times New Roman" panose="02020603050405020304" pitchFamily="18" charset="0"/>
                <a:cs typeface="Times New Roman" panose="02020603050405020304" pitchFamily="18" charset="0"/>
              </a:rPr>
              <a:t> </a:t>
            </a:r>
          </a:p>
        </p:txBody>
      </p:sp>
      <p:cxnSp>
        <p:nvCxnSpPr>
          <p:cNvPr id="401" name="Straight Connector 400">
            <a:extLst>
              <a:ext uri="{FF2B5EF4-FFF2-40B4-BE49-F238E27FC236}">
                <a16:creationId xmlns:a16="http://schemas.microsoft.com/office/drawing/2014/main" id="{7897B14F-73C4-284F-8238-20632029C7CD}"/>
              </a:ext>
            </a:extLst>
          </p:cNvPr>
          <p:cNvCxnSpPr>
            <a:cxnSpLocks/>
          </p:cNvCxnSpPr>
          <p:nvPr/>
        </p:nvCxnSpPr>
        <p:spPr>
          <a:xfrm>
            <a:off x="5478678" y="3311657"/>
            <a:ext cx="51187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02" name="TextBox 401">
            <a:extLst>
              <a:ext uri="{FF2B5EF4-FFF2-40B4-BE49-F238E27FC236}">
                <a16:creationId xmlns:a16="http://schemas.microsoft.com/office/drawing/2014/main" id="{511FAD41-3AC4-9B4B-8580-312B344A4FD4}"/>
              </a:ext>
            </a:extLst>
          </p:cNvPr>
          <p:cNvSpPr txBox="1"/>
          <p:nvPr/>
        </p:nvSpPr>
        <p:spPr>
          <a:xfrm>
            <a:off x="5572192" y="3212007"/>
            <a:ext cx="555948" cy="338554"/>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EA</a:t>
            </a:r>
            <a:r>
              <a:rPr lang="en-US" sz="1600" dirty="0">
                <a:latin typeface="Times New Roman" panose="02020603050405020304" pitchFamily="18" charset="0"/>
                <a:cs typeface="Times New Roman" panose="02020603050405020304" pitchFamily="18" charset="0"/>
              </a:rPr>
              <a:t> </a:t>
            </a:r>
          </a:p>
        </p:txBody>
      </p:sp>
      <p:grpSp>
        <p:nvGrpSpPr>
          <p:cNvPr id="242" name="Group 241">
            <a:extLst>
              <a:ext uri="{FF2B5EF4-FFF2-40B4-BE49-F238E27FC236}">
                <a16:creationId xmlns:a16="http://schemas.microsoft.com/office/drawing/2014/main" id="{DFFB292C-A566-CF49-8A39-BFF204CA515F}"/>
              </a:ext>
            </a:extLst>
          </p:cNvPr>
          <p:cNvGrpSpPr/>
          <p:nvPr/>
        </p:nvGrpSpPr>
        <p:grpSpPr>
          <a:xfrm>
            <a:off x="2105284" y="1075605"/>
            <a:ext cx="5712948" cy="1478247"/>
            <a:chOff x="1373764" y="1097814"/>
            <a:chExt cx="5712948" cy="1478247"/>
          </a:xfrm>
        </p:grpSpPr>
        <p:grpSp>
          <p:nvGrpSpPr>
            <p:cNvPr id="243" name="Group 242">
              <a:extLst>
                <a:ext uri="{FF2B5EF4-FFF2-40B4-BE49-F238E27FC236}">
                  <a16:creationId xmlns:a16="http://schemas.microsoft.com/office/drawing/2014/main" id="{37BF71E7-2332-2A44-B035-9DCB8C97BD4C}"/>
                </a:ext>
              </a:extLst>
            </p:cNvPr>
            <p:cNvGrpSpPr/>
            <p:nvPr/>
          </p:nvGrpSpPr>
          <p:grpSpPr>
            <a:xfrm rot="5400000">
              <a:off x="6808296" y="1088161"/>
              <a:ext cx="268764" cy="288069"/>
              <a:chOff x="774700" y="3743756"/>
              <a:chExt cx="288257" cy="308962"/>
            </a:xfrm>
          </p:grpSpPr>
          <p:sp>
            <p:nvSpPr>
              <p:cNvPr id="468" name="Triangle 467">
                <a:extLst>
                  <a:ext uri="{FF2B5EF4-FFF2-40B4-BE49-F238E27FC236}">
                    <a16:creationId xmlns:a16="http://schemas.microsoft.com/office/drawing/2014/main" id="{F5228CFD-4EC4-D543-B7AC-EE33174EBD47}"/>
                  </a:ext>
                </a:extLst>
              </p:cNvPr>
              <p:cNvSpPr/>
              <p:nvPr/>
            </p:nvSpPr>
            <p:spPr>
              <a:xfrm rot="19750281">
                <a:off x="881026" y="3807234"/>
                <a:ext cx="181931" cy="156837"/>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9" name="Oval 468">
                <a:extLst>
                  <a:ext uri="{FF2B5EF4-FFF2-40B4-BE49-F238E27FC236}">
                    <a16:creationId xmlns:a16="http://schemas.microsoft.com/office/drawing/2014/main" id="{750699CE-5568-0842-BD91-B8874EC06437}"/>
                  </a:ext>
                </a:extLst>
              </p:cNvPr>
              <p:cNvSpPr/>
              <p:nvPr/>
            </p:nvSpPr>
            <p:spPr>
              <a:xfrm>
                <a:off x="815699" y="3743756"/>
                <a:ext cx="91440" cy="9144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Oval 469">
                <a:extLst>
                  <a:ext uri="{FF2B5EF4-FFF2-40B4-BE49-F238E27FC236}">
                    <a16:creationId xmlns:a16="http://schemas.microsoft.com/office/drawing/2014/main" id="{16763A4F-0D5B-9040-A145-C8C22C2A8E9F}"/>
                  </a:ext>
                </a:extLst>
              </p:cNvPr>
              <p:cNvSpPr/>
              <p:nvPr/>
            </p:nvSpPr>
            <p:spPr>
              <a:xfrm>
                <a:off x="813706" y="3852517"/>
                <a:ext cx="91440" cy="9144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 name="Oval 470">
                <a:extLst>
                  <a:ext uri="{FF2B5EF4-FFF2-40B4-BE49-F238E27FC236}">
                    <a16:creationId xmlns:a16="http://schemas.microsoft.com/office/drawing/2014/main" id="{90D75183-E79B-F443-81C4-6EFF360841E4}"/>
                  </a:ext>
                </a:extLst>
              </p:cNvPr>
              <p:cNvSpPr/>
              <p:nvPr/>
            </p:nvSpPr>
            <p:spPr>
              <a:xfrm>
                <a:off x="811713" y="3961278"/>
                <a:ext cx="91440" cy="9144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2" name="Straight Connector 471">
                <a:extLst>
                  <a:ext uri="{FF2B5EF4-FFF2-40B4-BE49-F238E27FC236}">
                    <a16:creationId xmlns:a16="http://schemas.microsoft.com/office/drawing/2014/main" id="{D637F654-68AD-3D44-A3AF-1AD9F6CA7A04}"/>
                  </a:ext>
                </a:extLst>
              </p:cNvPr>
              <p:cNvCxnSpPr/>
              <p:nvPr/>
            </p:nvCxnSpPr>
            <p:spPr>
              <a:xfrm>
                <a:off x="774700" y="3768521"/>
                <a:ext cx="0" cy="2810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62" name="Group 261">
              <a:extLst>
                <a:ext uri="{FF2B5EF4-FFF2-40B4-BE49-F238E27FC236}">
                  <a16:creationId xmlns:a16="http://schemas.microsoft.com/office/drawing/2014/main" id="{94537EBE-0DE9-D840-B66C-8DDC5F5188EE}"/>
                </a:ext>
              </a:extLst>
            </p:cNvPr>
            <p:cNvGrpSpPr/>
            <p:nvPr/>
          </p:nvGrpSpPr>
          <p:grpSpPr>
            <a:xfrm rot="16200000" flipV="1">
              <a:off x="6803488" y="2302922"/>
              <a:ext cx="258208" cy="288069"/>
              <a:chOff x="790575" y="4480628"/>
              <a:chExt cx="276935" cy="308962"/>
            </a:xfrm>
          </p:grpSpPr>
          <p:sp>
            <p:nvSpPr>
              <p:cNvPr id="463" name="Triangle 462">
                <a:extLst>
                  <a:ext uri="{FF2B5EF4-FFF2-40B4-BE49-F238E27FC236}">
                    <a16:creationId xmlns:a16="http://schemas.microsoft.com/office/drawing/2014/main" id="{B3604671-9CF0-BC4F-A6AD-6880B90B29A2}"/>
                  </a:ext>
                </a:extLst>
              </p:cNvPr>
              <p:cNvSpPr/>
              <p:nvPr/>
            </p:nvSpPr>
            <p:spPr>
              <a:xfrm rot="19750281">
                <a:off x="885579" y="4540546"/>
                <a:ext cx="181931" cy="156837"/>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Oval 463">
                <a:extLst>
                  <a:ext uri="{FF2B5EF4-FFF2-40B4-BE49-F238E27FC236}">
                    <a16:creationId xmlns:a16="http://schemas.microsoft.com/office/drawing/2014/main" id="{36AFDA7C-55A2-3D49-876F-ABA496B0C9A4}"/>
                  </a:ext>
                </a:extLst>
              </p:cNvPr>
              <p:cNvSpPr/>
              <p:nvPr/>
            </p:nvSpPr>
            <p:spPr>
              <a:xfrm>
                <a:off x="825166" y="4480628"/>
                <a:ext cx="91440" cy="9144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Oval 464">
                <a:extLst>
                  <a:ext uri="{FF2B5EF4-FFF2-40B4-BE49-F238E27FC236}">
                    <a16:creationId xmlns:a16="http://schemas.microsoft.com/office/drawing/2014/main" id="{8173A1D3-9D04-FD4C-94B1-B1E0A6E965AE}"/>
                  </a:ext>
                </a:extLst>
              </p:cNvPr>
              <p:cNvSpPr/>
              <p:nvPr/>
            </p:nvSpPr>
            <p:spPr>
              <a:xfrm>
                <a:off x="823173" y="4589389"/>
                <a:ext cx="91440" cy="9144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a:extLst>
                  <a:ext uri="{FF2B5EF4-FFF2-40B4-BE49-F238E27FC236}">
                    <a16:creationId xmlns:a16="http://schemas.microsoft.com/office/drawing/2014/main" id="{4587EABA-AA3C-9E49-B59F-C300CB4417BB}"/>
                  </a:ext>
                </a:extLst>
              </p:cNvPr>
              <p:cNvSpPr/>
              <p:nvPr/>
            </p:nvSpPr>
            <p:spPr>
              <a:xfrm>
                <a:off x="821180" y="4698150"/>
                <a:ext cx="91440" cy="9144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7" name="Straight Connector 466">
                <a:extLst>
                  <a:ext uri="{FF2B5EF4-FFF2-40B4-BE49-F238E27FC236}">
                    <a16:creationId xmlns:a16="http://schemas.microsoft.com/office/drawing/2014/main" id="{EB691E14-8CFD-FA4F-B1ED-EC117C9ABDC1}"/>
                  </a:ext>
                </a:extLst>
              </p:cNvPr>
              <p:cNvCxnSpPr/>
              <p:nvPr/>
            </p:nvCxnSpPr>
            <p:spPr>
              <a:xfrm>
                <a:off x="790575" y="4495868"/>
                <a:ext cx="0" cy="2810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63" name="Group 262">
              <a:extLst>
                <a:ext uri="{FF2B5EF4-FFF2-40B4-BE49-F238E27FC236}">
                  <a16:creationId xmlns:a16="http://schemas.microsoft.com/office/drawing/2014/main" id="{DE6DF1E7-8DC0-ED41-9EDA-08639BE82D66}"/>
                </a:ext>
              </a:extLst>
            </p:cNvPr>
            <p:cNvGrpSpPr/>
            <p:nvPr/>
          </p:nvGrpSpPr>
          <p:grpSpPr>
            <a:xfrm>
              <a:off x="1373764" y="1283718"/>
              <a:ext cx="5610943" cy="1152045"/>
              <a:chOff x="1373764" y="1283718"/>
              <a:chExt cx="5610943" cy="1152045"/>
            </a:xfrm>
          </p:grpSpPr>
          <p:cxnSp>
            <p:nvCxnSpPr>
              <p:cNvPr id="264" name="Straight Connector 263">
                <a:extLst>
                  <a:ext uri="{FF2B5EF4-FFF2-40B4-BE49-F238E27FC236}">
                    <a16:creationId xmlns:a16="http://schemas.microsoft.com/office/drawing/2014/main" id="{C3532AD1-B97E-874E-A3DC-5479F4A942FB}"/>
                  </a:ext>
                </a:extLst>
              </p:cNvPr>
              <p:cNvCxnSpPr>
                <a:cxnSpLocks/>
              </p:cNvCxnSpPr>
              <p:nvPr/>
            </p:nvCxnSpPr>
            <p:spPr>
              <a:xfrm flipH="1" flipV="1">
                <a:off x="5168435" y="1404412"/>
                <a:ext cx="878308" cy="878306"/>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840FACDC-5E92-1746-A555-E48B8E5A49DC}"/>
                  </a:ext>
                </a:extLst>
              </p:cNvPr>
              <p:cNvCxnSpPr>
                <a:cxnSpLocks/>
              </p:cNvCxnSpPr>
              <p:nvPr/>
            </p:nvCxnSpPr>
            <p:spPr>
              <a:xfrm flipH="1" flipV="1">
                <a:off x="6047784" y="1400009"/>
                <a:ext cx="878308" cy="878306"/>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A3D1589C-AB47-0940-B2BD-18402458253F}"/>
                  </a:ext>
                </a:extLst>
              </p:cNvPr>
              <p:cNvCxnSpPr>
                <a:cxnSpLocks/>
              </p:cNvCxnSpPr>
              <p:nvPr/>
            </p:nvCxnSpPr>
            <p:spPr>
              <a:xfrm flipV="1">
                <a:off x="5172742" y="1411132"/>
                <a:ext cx="886193" cy="35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F3B2B2D3-4CEF-CB48-9549-863B8E416B5F}"/>
                  </a:ext>
                </a:extLst>
              </p:cNvPr>
              <p:cNvCxnSpPr>
                <a:cxnSpLocks/>
              </p:cNvCxnSpPr>
              <p:nvPr/>
            </p:nvCxnSpPr>
            <p:spPr>
              <a:xfrm flipV="1">
                <a:off x="5158465" y="2277366"/>
                <a:ext cx="886193" cy="35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3944633A-5871-6C43-A530-13C159490954}"/>
                  </a:ext>
                </a:extLst>
              </p:cNvPr>
              <p:cNvCxnSpPr/>
              <p:nvPr/>
            </p:nvCxnSpPr>
            <p:spPr>
              <a:xfrm flipV="1">
                <a:off x="5169747" y="1412730"/>
                <a:ext cx="878308" cy="878306"/>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E8AD5B43-4237-054E-9BB2-97C251C5B01A}"/>
                  </a:ext>
                </a:extLst>
              </p:cNvPr>
              <p:cNvCxnSpPr>
                <a:cxnSpLocks/>
              </p:cNvCxnSpPr>
              <p:nvPr/>
            </p:nvCxnSpPr>
            <p:spPr>
              <a:xfrm flipV="1">
                <a:off x="6052091" y="1411132"/>
                <a:ext cx="886193" cy="35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0" name="Straight Connector 279">
                <a:extLst>
                  <a:ext uri="{FF2B5EF4-FFF2-40B4-BE49-F238E27FC236}">
                    <a16:creationId xmlns:a16="http://schemas.microsoft.com/office/drawing/2014/main" id="{5E3DB435-2CD5-9D48-B91B-A5701ED9CD75}"/>
                  </a:ext>
                </a:extLst>
              </p:cNvPr>
              <p:cNvCxnSpPr>
                <a:cxnSpLocks/>
              </p:cNvCxnSpPr>
              <p:nvPr/>
            </p:nvCxnSpPr>
            <p:spPr>
              <a:xfrm flipV="1">
                <a:off x="6037814" y="2277366"/>
                <a:ext cx="886193" cy="35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6" name="Straight Connector 285">
                <a:extLst>
                  <a:ext uri="{FF2B5EF4-FFF2-40B4-BE49-F238E27FC236}">
                    <a16:creationId xmlns:a16="http://schemas.microsoft.com/office/drawing/2014/main" id="{AE86177B-7632-394D-A341-6EBA7FE3AE63}"/>
                  </a:ext>
                </a:extLst>
              </p:cNvPr>
              <p:cNvCxnSpPr/>
              <p:nvPr/>
            </p:nvCxnSpPr>
            <p:spPr>
              <a:xfrm flipV="1">
                <a:off x="6049096" y="1412730"/>
                <a:ext cx="878308" cy="878306"/>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294" name="Oval 293">
                <a:extLst>
                  <a:ext uri="{FF2B5EF4-FFF2-40B4-BE49-F238E27FC236}">
                    <a16:creationId xmlns:a16="http://schemas.microsoft.com/office/drawing/2014/main" id="{E5FC2C91-7DDF-DC48-A4C6-612006E8280C}"/>
                  </a:ext>
                </a:extLst>
              </p:cNvPr>
              <p:cNvSpPr/>
              <p:nvPr/>
            </p:nvSpPr>
            <p:spPr>
              <a:xfrm>
                <a:off x="6874919" y="1359759"/>
                <a:ext cx="109788" cy="10978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Oval 296">
                <a:extLst>
                  <a:ext uri="{FF2B5EF4-FFF2-40B4-BE49-F238E27FC236}">
                    <a16:creationId xmlns:a16="http://schemas.microsoft.com/office/drawing/2014/main" id="{B0489BF5-BC51-A748-87AA-08E39684E5BD}"/>
                  </a:ext>
                </a:extLst>
              </p:cNvPr>
              <p:cNvSpPr/>
              <p:nvPr/>
            </p:nvSpPr>
            <p:spPr>
              <a:xfrm>
                <a:off x="6865697" y="2220113"/>
                <a:ext cx="109788" cy="10978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Oval 297">
                <a:extLst>
                  <a:ext uri="{FF2B5EF4-FFF2-40B4-BE49-F238E27FC236}">
                    <a16:creationId xmlns:a16="http://schemas.microsoft.com/office/drawing/2014/main" id="{1D9850A6-83A9-0345-A5D7-7173239D422B}"/>
                  </a:ext>
                </a:extLst>
              </p:cNvPr>
              <p:cNvSpPr/>
              <p:nvPr/>
            </p:nvSpPr>
            <p:spPr>
              <a:xfrm>
                <a:off x="5995569" y="1359759"/>
                <a:ext cx="109788" cy="10978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Oval 298">
                <a:extLst>
                  <a:ext uri="{FF2B5EF4-FFF2-40B4-BE49-F238E27FC236}">
                    <a16:creationId xmlns:a16="http://schemas.microsoft.com/office/drawing/2014/main" id="{37D6884D-A5A6-B048-AF65-1F6BC97A8B42}"/>
                  </a:ext>
                </a:extLst>
              </p:cNvPr>
              <p:cNvSpPr/>
              <p:nvPr/>
            </p:nvSpPr>
            <p:spPr>
              <a:xfrm>
                <a:off x="5990751" y="2228919"/>
                <a:ext cx="109788" cy="10978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0" name="Group 299">
                <a:extLst>
                  <a:ext uri="{FF2B5EF4-FFF2-40B4-BE49-F238E27FC236}">
                    <a16:creationId xmlns:a16="http://schemas.microsoft.com/office/drawing/2014/main" id="{89EECD37-0C97-594E-9350-AD170C69FAA7}"/>
                  </a:ext>
                </a:extLst>
              </p:cNvPr>
              <p:cNvGrpSpPr/>
              <p:nvPr/>
            </p:nvGrpSpPr>
            <p:grpSpPr>
              <a:xfrm>
                <a:off x="1373764" y="1283718"/>
                <a:ext cx="268765" cy="288069"/>
                <a:chOff x="774700" y="3743756"/>
                <a:chExt cx="288257" cy="308962"/>
              </a:xfrm>
            </p:grpSpPr>
            <p:sp>
              <p:nvSpPr>
                <p:cNvPr id="458" name="Triangle 457">
                  <a:extLst>
                    <a:ext uri="{FF2B5EF4-FFF2-40B4-BE49-F238E27FC236}">
                      <a16:creationId xmlns:a16="http://schemas.microsoft.com/office/drawing/2014/main" id="{C92EB2A2-2B6E-2D48-83BD-C46F66E7CA07}"/>
                    </a:ext>
                  </a:extLst>
                </p:cNvPr>
                <p:cNvSpPr/>
                <p:nvPr/>
              </p:nvSpPr>
              <p:spPr>
                <a:xfrm rot="19750281">
                  <a:off x="881026" y="3807234"/>
                  <a:ext cx="181931" cy="156837"/>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Oval 458">
                  <a:extLst>
                    <a:ext uri="{FF2B5EF4-FFF2-40B4-BE49-F238E27FC236}">
                      <a16:creationId xmlns:a16="http://schemas.microsoft.com/office/drawing/2014/main" id="{4D04BF8A-293B-8C43-B7E2-79BC33634B45}"/>
                    </a:ext>
                  </a:extLst>
                </p:cNvPr>
                <p:cNvSpPr/>
                <p:nvPr/>
              </p:nvSpPr>
              <p:spPr>
                <a:xfrm>
                  <a:off x="815699" y="3743756"/>
                  <a:ext cx="91440" cy="9144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Oval 459">
                  <a:extLst>
                    <a:ext uri="{FF2B5EF4-FFF2-40B4-BE49-F238E27FC236}">
                      <a16:creationId xmlns:a16="http://schemas.microsoft.com/office/drawing/2014/main" id="{71348BCC-58D3-7C47-BDF9-6654294A5599}"/>
                    </a:ext>
                  </a:extLst>
                </p:cNvPr>
                <p:cNvSpPr/>
                <p:nvPr/>
              </p:nvSpPr>
              <p:spPr>
                <a:xfrm>
                  <a:off x="813706" y="3852517"/>
                  <a:ext cx="91440" cy="9144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Oval 460">
                  <a:extLst>
                    <a:ext uri="{FF2B5EF4-FFF2-40B4-BE49-F238E27FC236}">
                      <a16:creationId xmlns:a16="http://schemas.microsoft.com/office/drawing/2014/main" id="{0ABA5DEE-FA9D-474A-9EA3-C3A53AFDDE95}"/>
                    </a:ext>
                  </a:extLst>
                </p:cNvPr>
                <p:cNvSpPr/>
                <p:nvPr/>
              </p:nvSpPr>
              <p:spPr>
                <a:xfrm>
                  <a:off x="811713" y="3961278"/>
                  <a:ext cx="91440" cy="9144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2" name="Straight Connector 461">
                  <a:extLst>
                    <a:ext uri="{FF2B5EF4-FFF2-40B4-BE49-F238E27FC236}">
                      <a16:creationId xmlns:a16="http://schemas.microsoft.com/office/drawing/2014/main" id="{459A25BF-C44A-4640-97B7-299B5E5A580F}"/>
                    </a:ext>
                  </a:extLst>
                </p:cNvPr>
                <p:cNvCxnSpPr/>
                <p:nvPr/>
              </p:nvCxnSpPr>
              <p:spPr>
                <a:xfrm>
                  <a:off x="774700" y="3768521"/>
                  <a:ext cx="0" cy="2810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1" name="Group 300">
                <a:extLst>
                  <a:ext uri="{FF2B5EF4-FFF2-40B4-BE49-F238E27FC236}">
                    <a16:creationId xmlns:a16="http://schemas.microsoft.com/office/drawing/2014/main" id="{026FDC01-762D-9E49-B6C3-CA7F977F94DF}"/>
                  </a:ext>
                </a:extLst>
              </p:cNvPr>
              <p:cNvGrpSpPr/>
              <p:nvPr/>
            </p:nvGrpSpPr>
            <p:grpSpPr>
              <a:xfrm>
                <a:off x="1380127" y="2147694"/>
                <a:ext cx="258208" cy="288069"/>
                <a:chOff x="790575" y="4480628"/>
                <a:chExt cx="276935" cy="308962"/>
              </a:xfrm>
            </p:grpSpPr>
            <p:sp>
              <p:nvSpPr>
                <p:cNvPr id="453" name="Triangle 452">
                  <a:extLst>
                    <a:ext uri="{FF2B5EF4-FFF2-40B4-BE49-F238E27FC236}">
                      <a16:creationId xmlns:a16="http://schemas.microsoft.com/office/drawing/2014/main" id="{747869A5-C8EF-0A46-A350-EFBB77251BFA}"/>
                    </a:ext>
                  </a:extLst>
                </p:cNvPr>
                <p:cNvSpPr/>
                <p:nvPr/>
              </p:nvSpPr>
              <p:spPr>
                <a:xfrm rot="19750281">
                  <a:off x="885579" y="4540546"/>
                  <a:ext cx="181931" cy="156837"/>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Oval 453">
                  <a:extLst>
                    <a:ext uri="{FF2B5EF4-FFF2-40B4-BE49-F238E27FC236}">
                      <a16:creationId xmlns:a16="http://schemas.microsoft.com/office/drawing/2014/main" id="{15533474-A4FB-DF4C-8F66-47F9E9A094A5}"/>
                    </a:ext>
                  </a:extLst>
                </p:cNvPr>
                <p:cNvSpPr/>
                <p:nvPr/>
              </p:nvSpPr>
              <p:spPr>
                <a:xfrm>
                  <a:off x="825166" y="4480628"/>
                  <a:ext cx="91440" cy="9144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5" name="Oval 454">
                  <a:extLst>
                    <a:ext uri="{FF2B5EF4-FFF2-40B4-BE49-F238E27FC236}">
                      <a16:creationId xmlns:a16="http://schemas.microsoft.com/office/drawing/2014/main" id="{B4284E65-25BB-784D-819D-9AD35B050A40}"/>
                    </a:ext>
                  </a:extLst>
                </p:cNvPr>
                <p:cNvSpPr/>
                <p:nvPr/>
              </p:nvSpPr>
              <p:spPr>
                <a:xfrm>
                  <a:off x="823173" y="4589389"/>
                  <a:ext cx="91440" cy="9144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Oval 455">
                  <a:extLst>
                    <a:ext uri="{FF2B5EF4-FFF2-40B4-BE49-F238E27FC236}">
                      <a16:creationId xmlns:a16="http://schemas.microsoft.com/office/drawing/2014/main" id="{B9954364-2B46-DC48-9AC9-AA2F7DE90481}"/>
                    </a:ext>
                  </a:extLst>
                </p:cNvPr>
                <p:cNvSpPr/>
                <p:nvPr/>
              </p:nvSpPr>
              <p:spPr>
                <a:xfrm>
                  <a:off x="821180" y="4698150"/>
                  <a:ext cx="91440" cy="9144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7" name="Straight Connector 456">
                  <a:extLst>
                    <a:ext uri="{FF2B5EF4-FFF2-40B4-BE49-F238E27FC236}">
                      <a16:creationId xmlns:a16="http://schemas.microsoft.com/office/drawing/2014/main" id="{1EA90C55-BF26-A145-B29C-9373D06E9380}"/>
                    </a:ext>
                  </a:extLst>
                </p:cNvPr>
                <p:cNvCxnSpPr/>
                <p:nvPr/>
              </p:nvCxnSpPr>
              <p:spPr>
                <a:xfrm>
                  <a:off x="790575" y="4495868"/>
                  <a:ext cx="0" cy="2810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02" name="Straight Connector 301">
                <a:extLst>
                  <a:ext uri="{FF2B5EF4-FFF2-40B4-BE49-F238E27FC236}">
                    <a16:creationId xmlns:a16="http://schemas.microsoft.com/office/drawing/2014/main" id="{0834A014-EA96-E44E-B7B4-39018D21D315}"/>
                  </a:ext>
                </a:extLst>
              </p:cNvPr>
              <p:cNvCxnSpPr>
                <a:cxnSpLocks/>
              </p:cNvCxnSpPr>
              <p:nvPr/>
            </p:nvCxnSpPr>
            <p:spPr>
              <a:xfrm flipH="1" flipV="1">
                <a:off x="3420842" y="1415535"/>
                <a:ext cx="878308" cy="878306"/>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a:extLst>
                  <a:ext uri="{FF2B5EF4-FFF2-40B4-BE49-F238E27FC236}">
                    <a16:creationId xmlns:a16="http://schemas.microsoft.com/office/drawing/2014/main" id="{EB2BE46A-2D1D-2A4C-992F-81D0ADFA658D}"/>
                  </a:ext>
                </a:extLst>
              </p:cNvPr>
              <p:cNvCxnSpPr>
                <a:cxnSpLocks/>
              </p:cNvCxnSpPr>
              <p:nvPr/>
            </p:nvCxnSpPr>
            <p:spPr>
              <a:xfrm flipH="1" flipV="1">
                <a:off x="4300191" y="1411132"/>
                <a:ext cx="878308" cy="878306"/>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a:extLst>
                  <a:ext uri="{FF2B5EF4-FFF2-40B4-BE49-F238E27FC236}">
                    <a16:creationId xmlns:a16="http://schemas.microsoft.com/office/drawing/2014/main" id="{CF311E3F-6208-224E-996B-C4ABF695F844}"/>
                  </a:ext>
                </a:extLst>
              </p:cNvPr>
              <p:cNvCxnSpPr>
                <a:cxnSpLocks/>
              </p:cNvCxnSpPr>
              <p:nvPr/>
            </p:nvCxnSpPr>
            <p:spPr>
              <a:xfrm flipV="1">
                <a:off x="3425149" y="1422255"/>
                <a:ext cx="886193" cy="35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4" name="Straight Connector 323">
                <a:extLst>
                  <a:ext uri="{FF2B5EF4-FFF2-40B4-BE49-F238E27FC236}">
                    <a16:creationId xmlns:a16="http://schemas.microsoft.com/office/drawing/2014/main" id="{170B0C45-D753-5B48-9484-62B11210A09C}"/>
                  </a:ext>
                </a:extLst>
              </p:cNvPr>
              <p:cNvCxnSpPr>
                <a:cxnSpLocks/>
              </p:cNvCxnSpPr>
              <p:nvPr/>
            </p:nvCxnSpPr>
            <p:spPr>
              <a:xfrm flipV="1">
                <a:off x="3410872" y="2288489"/>
                <a:ext cx="886193" cy="35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5" name="Straight Connector 324">
                <a:extLst>
                  <a:ext uri="{FF2B5EF4-FFF2-40B4-BE49-F238E27FC236}">
                    <a16:creationId xmlns:a16="http://schemas.microsoft.com/office/drawing/2014/main" id="{4F6775F5-6B45-A64B-9C77-689766AE6432}"/>
                  </a:ext>
                </a:extLst>
              </p:cNvPr>
              <p:cNvCxnSpPr/>
              <p:nvPr/>
            </p:nvCxnSpPr>
            <p:spPr>
              <a:xfrm flipV="1">
                <a:off x="3422154" y="1423853"/>
                <a:ext cx="878308" cy="878306"/>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26" name="Straight Connector 325">
                <a:extLst>
                  <a:ext uri="{FF2B5EF4-FFF2-40B4-BE49-F238E27FC236}">
                    <a16:creationId xmlns:a16="http://schemas.microsoft.com/office/drawing/2014/main" id="{8C441B8E-67C5-E949-ACC8-77863D6F4868}"/>
                  </a:ext>
                </a:extLst>
              </p:cNvPr>
              <p:cNvCxnSpPr>
                <a:cxnSpLocks/>
              </p:cNvCxnSpPr>
              <p:nvPr/>
            </p:nvCxnSpPr>
            <p:spPr>
              <a:xfrm flipV="1">
                <a:off x="4304498" y="1422255"/>
                <a:ext cx="886193" cy="35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7" name="Straight Connector 326">
                <a:extLst>
                  <a:ext uri="{FF2B5EF4-FFF2-40B4-BE49-F238E27FC236}">
                    <a16:creationId xmlns:a16="http://schemas.microsoft.com/office/drawing/2014/main" id="{4C292333-217A-B346-9BA0-EE2B590FA9BE}"/>
                  </a:ext>
                </a:extLst>
              </p:cNvPr>
              <p:cNvCxnSpPr>
                <a:cxnSpLocks/>
              </p:cNvCxnSpPr>
              <p:nvPr/>
            </p:nvCxnSpPr>
            <p:spPr>
              <a:xfrm flipV="1">
                <a:off x="4290221" y="2288489"/>
                <a:ext cx="886193" cy="35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6" name="Straight Connector 355">
                <a:extLst>
                  <a:ext uri="{FF2B5EF4-FFF2-40B4-BE49-F238E27FC236}">
                    <a16:creationId xmlns:a16="http://schemas.microsoft.com/office/drawing/2014/main" id="{EC7C5E70-9431-F549-88ED-7E22E6A3A91E}"/>
                  </a:ext>
                </a:extLst>
              </p:cNvPr>
              <p:cNvCxnSpPr/>
              <p:nvPr/>
            </p:nvCxnSpPr>
            <p:spPr>
              <a:xfrm flipV="1">
                <a:off x="4301503" y="1423853"/>
                <a:ext cx="878308" cy="878306"/>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372" name="Oval 371">
                <a:extLst>
                  <a:ext uri="{FF2B5EF4-FFF2-40B4-BE49-F238E27FC236}">
                    <a16:creationId xmlns:a16="http://schemas.microsoft.com/office/drawing/2014/main" id="{57EEABBA-BC4B-D542-BDEE-2E805E361E4D}"/>
                  </a:ext>
                </a:extLst>
              </p:cNvPr>
              <p:cNvSpPr/>
              <p:nvPr/>
            </p:nvSpPr>
            <p:spPr>
              <a:xfrm>
                <a:off x="5127326" y="1370882"/>
                <a:ext cx="109788" cy="10978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Oval 376">
                <a:extLst>
                  <a:ext uri="{FF2B5EF4-FFF2-40B4-BE49-F238E27FC236}">
                    <a16:creationId xmlns:a16="http://schemas.microsoft.com/office/drawing/2014/main" id="{62183779-437C-A346-A631-0C47125EF155}"/>
                  </a:ext>
                </a:extLst>
              </p:cNvPr>
              <p:cNvSpPr/>
              <p:nvPr/>
            </p:nvSpPr>
            <p:spPr>
              <a:xfrm>
                <a:off x="5118104" y="2231236"/>
                <a:ext cx="109788" cy="10978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Oval 377">
                <a:extLst>
                  <a:ext uri="{FF2B5EF4-FFF2-40B4-BE49-F238E27FC236}">
                    <a16:creationId xmlns:a16="http://schemas.microsoft.com/office/drawing/2014/main" id="{29DF1F97-BD4F-344A-BD30-8B7F2FB8EE5A}"/>
                  </a:ext>
                </a:extLst>
              </p:cNvPr>
              <p:cNvSpPr/>
              <p:nvPr/>
            </p:nvSpPr>
            <p:spPr>
              <a:xfrm>
                <a:off x="4247976" y="1370882"/>
                <a:ext cx="109788" cy="10978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Oval 378">
                <a:extLst>
                  <a:ext uri="{FF2B5EF4-FFF2-40B4-BE49-F238E27FC236}">
                    <a16:creationId xmlns:a16="http://schemas.microsoft.com/office/drawing/2014/main" id="{3B2AECEE-E3CF-F242-9F1B-4FAED7914983}"/>
                  </a:ext>
                </a:extLst>
              </p:cNvPr>
              <p:cNvSpPr/>
              <p:nvPr/>
            </p:nvSpPr>
            <p:spPr>
              <a:xfrm>
                <a:off x="4243158" y="2240042"/>
                <a:ext cx="109788" cy="10978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0" name="Group 379">
                <a:extLst>
                  <a:ext uri="{FF2B5EF4-FFF2-40B4-BE49-F238E27FC236}">
                    <a16:creationId xmlns:a16="http://schemas.microsoft.com/office/drawing/2014/main" id="{7205A70C-22B7-B24D-9DE1-37C7B41B7D58}"/>
                  </a:ext>
                </a:extLst>
              </p:cNvPr>
              <p:cNvGrpSpPr/>
              <p:nvPr/>
            </p:nvGrpSpPr>
            <p:grpSpPr>
              <a:xfrm>
                <a:off x="1611096" y="1374513"/>
                <a:ext cx="1870340" cy="978949"/>
                <a:chOff x="3719201" y="1363802"/>
                <a:chExt cx="3202963" cy="1676454"/>
              </a:xfrm>
            </p:grpSpPr>
            <p:cxnSp>
              <p:nvCxnSpPr>
                <p:cNvPr id="381" name="Straight Connector 380">
                  <a:extLst>
                    <a:ext uri="{FF2B5EF4-FFF2-40B4-BE49-F238E27FC236}">
                      <a16:creationId xmlns:a16="http://schemas.microsoft.com/office/drawing/2014/main" id="{1F6E6B10-F73B-B847-AD58-CBA0F93B9F75}"/>
                    </a:ext>
                  </a:extLst>
                </p:cNvPr>
                <p:cNvCxnSpPr>
                  <a:cxnSpLocks/>
                </p:cNvCxnSpPr>
                <p:nvPr/>
              </p:nvCxnSpPr>
              <p:spPr>
                <a:xfrm flipH="1" flipV="1">
                  <a:off x="3811792" y="1432731"/>
                  <a:ext cx="1504104" cy="1504103"/>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82" name="Straight Connector 381">
                  <a:extLst>
                    <a:ext uri="{FF2B5EF4-FFF2-40B4-BE49-F238E27FC236}">
                      <a16:creationId xmlns:a16="http://schemas.microsoft.com/office/drawing/2014/main" id="{4EA388C8-10D9-FE4C-994D-CC3103A4FF78}"/>
                    </a:ext>
                  </a:extLst>
                </p:cNvPr>
                <p:cNvCxnSpPr>
                  <a:cxnSpLocks/>
                </p:cNvCxnSpPr>
                <p:nvPr/>
              </p:nvCxnSpPr>
              <p:spPr>
                <a:xfrm flipH="1" flipV="1">
                  <a:off x="5317680" y="1432731"/>
                  <a:ext cx="1504104" cy="1504103"/>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83" name="Straight Connector 382">
                  <a:extLst>
                    <a:ext uri="{FF2B5EF4-FFF2-40B4-BE49-F238E27FC236}">
                      <a16:creationId xmlns:a16="http://schemas.microsoft.com/office/drawing/2014/main" id="{8A27418B-F17A-4C47-92B5-30B778264892}"/>
                    </a:ext>
                  </a:extLst>
                </p:cNvPr>
                <p:cNvCxnSpPr>
                  <a:cxnSpLocks/>
                </p:cNvCxnSpPr>
                <p:nvPr/>
              </p:nvCxnSpPr>
              <p:spPr>
                <a:xfrm flipV="1">
                  <a:off x="3819169" y="1451779"/>
                  <a:ext cx="1517608" cy="61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4" name="Straight Connector 383">
                  <a:extLst>
                    <a:ext uri="{FF2B5EF4-FFF2-40B4-BE49-F238E27FC236}">
                      <a16:creationId xmlns:a16="http://schemas.microsoft.com/office/drawing/2014/main" id="{E6FF839A-6DF3-7644-A0DF-7E2D3E9933E2}"/>
                    </a:ext>
                  </a:extLst>
                </p:cNvPr>
                <p:cNvCxnSpPr>
                  <a:cxnSpLocks/>
                </p:cNvCxnSpPr>
                <p:nvPr/>
              </p:nvCxnSpPr>
              <p:spPr>
                <a:xfrm flipV="1">
                  <a:off x="3794720" y="2935208"/>
                  <a:ext cx="1517608" cy="61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07" name="Oval 406">
                  <a:extLst>
                    <a:ext uri="{FF2B5EF4-FFF2-40B4-BE49-F238E27FC236}">
                      <a16:creationId xmlns:a16="http://schemas.microsoft.com/office/drawing/2014/main" id="{2CC213B4-CB3E-8649-AA9F-89AA7336E6FE}"/>
                    </a:ext>
                  </a:extLst>
                </p:cNvPr>
                <p:cNvSpPr/>
                <p:nvPr/>
              </p:nvSpPr>
              <p:spPr>
                <a:xfrm>
                  <a:off x="3727452" y="1374765"/>
                  <a:ext cx="188013" cy="1880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8" name="Straight Connector 407">
                  <a:extLst>
                    <a:ext uri="{FF2B5EF4-FFF2-40B4-BE49-F238E27FC236}">
                      <a16:creationId xmlns:a16="http://schemas.microsoft.com/office/drawing/2014/main" id="{D43E5537-658A-B14D-B5A5-AB995111EF87}"/>
                    </a:ext>
                  </a:extLst>
                </p:cNvPr>
                <p:cNvCxnSpPr/>
                <p:nvPr/>
              </p:nvCxnSpPr>
              <p:spPr>
                <a:xfrm flipV="1">
                  <a:off x="3814039" y="1454515"/>
                  <a:ext cx="1504104" cy="1504103"/>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409" name="Oval 408">
                  <a:extLst>
                    <a:ext uri="{FF2B5EF4-FFF2-40B4-BE49-F238E27FC236}">
                      <a16:creationId xmlns:a16="http://schemas.microsoft.com/office/drawing/2014/main" id="{EB042154-E4C8-684C-9101-13ADCA2028F9}"/>
                    </a:ext>
                  </a:extLst>
                </p:cNvPr>
                <p:cNvSpPr/>
                <p:nvPr/>
              </p:nvSpPr>
              <p:spPr>
                <a:xfrm>
                  <a:off x="3719201" y="2840586"/>
                  <a:ext cx="188013" cy="1880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0" name="Straight Connector 409">
                  <a:extLst>
                    <a:ext uri="{FF2B5EF4-FFF2-40B4-BE49-F238E27FC236}">
                      <a16:creationId xmlns:a16="http://schemas.microsoft.com/office/drawing/2014/main" id="{79CEA3FA-59B3-9E4A-91BD-1C9D8CEAA234}"/>
                    </a:ext>
                  </a:extLst>
                </p:cNvPr>
                <p:cNvCxnSpPr>
                  <a:cxnSpLocks/>
                </p:cNvCxnSpPr>
                <p:nvPr/>
              </p:nvCxnSpPr>
              <p:spPr>
                <a:xfrm flipV="1">
                  <a:off x="5325057" y="1451779"/>
                  <a:ext cx="1517608" cy="61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5" name="Straight Connector 414">
                  <a:extLst>
                    <a:ext uri="{FF2B5EF4-FFF2-40B4-BE49-F238E27FC236}">
                      <a16:creationId xmlns:a16="http://schemas.microsoft.com/office/drawing/2014/main" id="{23AD244D-88BE-5B49-810C-23EE93DDE338}"/>
                    </a:ext>
                  </a:extLst>
                </p:cNvPr>
                <p:cNvCxnSpPr>
                  <a:cxnSpLocks/>
                </p:cNvCxnSpPr>
                <p:nvPr/>
              </p:nvCxnSpPr>
              <p:spPr>
                <a:xfrm flipV="1">
                  <a:off x="5300608" y="2935208"/>
                  <a:ext cx="1517608" cy="61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7" name="Straight Connector 426">
                  <a:extLst>
                    <a:ext uri="{FF2B5EF4-FFF2-40B4-BE49-F238E27FC236}">
                      <a16:creationId xmlns:a16="http://schemas.microsoft.com/office/drawing/2014/main" id="{C22ABB71-9A11-A447-8816-710433A9B3F6}"/>
                    </a:ext>
                  </a:extLst>
                </p:cNvPr>
                <p:cNvCxnSpPr/>
                <p:nvPr/>
              </p:nvCxnSpPr>
              <p:spPr>
                <a:xfrm flipV="1">
                  <a:off x="5319927" y="1454515"/>
                  <a:ext cx="1504104" cy="1504103"/>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433" name="Oval 432">
                  <a:extLst>
                    <a:ext uri="{FF2B5EF4-FFF2-40B4-BE49-F238E27FC236}">
                      <a16:creationId xmlns:a16="http://schemas.microsoft.com/office/drawing/2014/main" id="{F50C906D-736E-D642-A99E-12C15089C397}"/>
                    </a:ext>
                  </a:extLst>
                </p:cNvPr>
                <p:cNvSpPr/>
                <p:nvPr/>
              </p:nvSpPr>
              <p:spPr>
                <a:xfrm>
                  <a:off x="6734151" y="1363802"/>
                  <a:ext cx="188013" cy="1880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3" name="Oval 442">
                  <a:extLst>
                    <a:ext uri="{FF2B5EF4-FFF2-40B4-BE49-F238E27FC236}">
                      <a16:creationId xmlns:a16="http://schemas.microsoft.com/office/drawing/2014/main" id="{06505248-C3FC-D74B-8123-D9AB9665EE96}"/>
                    </a:ext>
                  </a:extLst>
                </p:cNvPr>
                <p:cNvSpPr/>
                <p:nvPr/>
              </p:nvSpPr>
              <p:spPr>
                <a:xfrm>
                  <a:off x="6725900" y="2852243"/>
                  <a:ext cx="188013" cy="1880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Oval 445">
                  <a:extLst>
                    <a:ext uri="{FF2B5EF4-FFF2-40B4-BE49-F238E27FC236}">
                      <a16:creationId xmlns:a16="http://schemas.microsoft.com/office/drawing/2014/main" id="{2967C51E-544A-E544-930D-F96FB50EB67F}"/>
                    </a:ext>
                  </a:extLst>
                </p:cNvPr>
                <p:cNvSpPr/>
                <p:nvPr/>
              </p:nvSpPr>
              <p:spPr>
                <a:xfrm>
                  <a:off x="5228263" y="1363802"/>
                  <a:ext cx="188013" cy="1880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2" name="Oval 451">
                  <a:extLst>
                    <a:ext uri="{FF2B5EF4-FFF2-40B4-BE49-F238E27FC236}">
                      <a16:creationId xmlns:a16="http://schemas.microsoft.com/office/drawing/2014/main" id="{E6807226-D824-B141-B5DB-3F6ED76E63B5}"/>
                    </a:ext>
                  </a:extLst>
                </p:cNvPr>
                <p:cNvSpPr/>
                <p:nvPr/>
              </p:nvSpPr>
              <p:spPr>
                <a:xfrm>
                  <a:off x="5220012" y="2852243"/>
                  <a:ext cx="188013" cy="1880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473" name="TextBox 472">
            <a:extLst>
              <a:ext uri="{FF2B5EF4-FFF2-40B4-BE49-F238E27FC236}">
                <a16:creationId xmlns:a16="http://schemas.microsoft.com/office/drawing/2014/main" id="{49F63FDD-3255-1B45-B567-DA9A553FD0E4}"/>
              </a:ext>
            </a:extLst>
          </p:cNvPr>
          <p:cNvSpPr txBox="1"/>
          <p:nvPr/>
        </p:nvSpPr>
        <p:spPr>
          <a:xfrm>
            <a:off x="2422387" y="1078508"/>
            <a:ext cx="844122" cy="276999"/>
          </a:xfrm>
          <a:prstGeom prst="rect">
            <a:avLst/>
          </a:prstGeom>
          <a:noFill/>
        </p:spPr>
        <p:txBody>
          <a:bodyPr wrap="square" rtlCol="0">
            <a:spAutoFit/>
          </a:bodyPr>
          <a:lstStyle/>
          <a:p>
            <a:r>
              <a:rPr lang="en-US" sz="1200" dirty="0">
                <a:latin typeface="Times New Roman" panose="02020603050405020304" pitchFamily="18" charset="0"/>
                <a:ea typeface="Cambria Math" panose="02040503050406030204" pitchFamily="18" charset="0"/>
                <a:cs typeface="Times New Roman" panose="02020603050405020304" pitchFamily="18" charset="0"/>
              </a:rPr>
              <a:t>1. = - .5 </a:t>
            </a:r>
            <a:r>
              <a:rPr lang="en-US" sz="12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200" dirty="0">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474" name="Rectangle 473">
            <a:extLst>
              <a:ext uri="{FF2B5EF4-FFF2-40B4-BE49-F238E27FC236}">
                <a16:creationId xmlns:a16="http://schemas.microsoft.com/office/drawing/2014/main" id="{D0FE3916-1C4C-7440-AA7C-F7BF695C6032}"/>
              </a:ext>
            </a:extLst>
          </p:cNvPr>
          <p:cNvSpPr/>
          <p:nvPr/>
        </p:nvSpPr>
        <p:spPr>
          <a:xfrm>
            <a:off x="2464204" y="1121334"/>
            <a:ext cx="730084" cy="1913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5" name="TextBox 474">
            <a:extLst>
              <a:ext uri="{FF2B5EF4-FFF2-40B4-BE49-F238E27FC236}">
                <a16:creationId xmlns:a16="http://schemas.microsoft.com/office/drawing/2014/main" id="{AE96D876-64E7-CA49-895A-E3F00491DD08}"/>
              </a:ext>
            </a:extLst>
          </p:cNvPr>
          <p:cNvSpPr txBox="1"/>
          <p:nvPr/>
        </p:nvSpPr>
        <p:spPr>
          <a:xfrm>
            <a:off x="2372441" y="2365149"/>
            <a:ext cx="904339" cy="276999"/>
          </a:xfrm>
          <a:prstGeom prst="rect">
            <a:avLst/>
          </a:prstGeom>
          <a:noFill/>
        </p:spPr>
        <p:txBody>
          <a:bodyPr wrap="square" rtlCol="0">
            <a:spAutoFit/>
          </a:bodyPr>
          <a:lstStyle/>
          <a:p>
            <a:r>
              <a:rPr lang="en-US" sz="1200" dirty="0">
                <a:latin typeface="Times New Roman" panose="02020603050405020304" pitchFamily="18" charset="0"/>
                <a:ea typeface="Cambria Math" panose="02040503050406030204" pitchFamily="18" charset="0"/>
                <a:cs typeface="Times New Roman" panose="02020603050405020304" pitchFamily="18" charset="0"/>
              </a:rPr>
              <a:t>2. =  - .5 </a:t>
            </a:r>
            <a:r>
              <a:rPr lang="en-US" sz="12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200" dirty="0">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476" name="Rectangle 475">
            <a:extLst>
              <a:ext uri="{FF2B5EF4-FFF2-40B4-BE49-F238E27FC236}">
                <a16:creationId xmlns:a16="http://schemas.microsoft.com/office/drawing/2014/main" id="{460B751E-2993-4A4C-BBC2-72DC803F3B31}"/>
              </a:ext>
            </a:extLst>
          </p:cNvPr>
          <p:cNvSpPr/>
          <p:nvPr/>
        </p:nvSpPr>
        <p:spPr>
          <a:xfrm>
            <a:off x="2364540" y="2386351"/>
            <a:ext cx="836225" cy="21259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7" name="TextBox 476">
            <a:extLst>
              <a:ext uri="{FF2B5EF4-FFF2-40B4-BE49-F238E27FC236}">
                <a16:creationId xmlns:a16="http://schemas.microsoft.com/office/drawing/2014/main" id="{05C19482-2FDD-234D-82CE-C3AA238DB66F}"/>
              </a:ext>
            </a:extLst>
          </p:cNvPr>
          <p:cNvSpPr txBox="1"/>
          <p:nvPr/>
        </p:nvSpPr>
        <p:spPr>
          <a:xfrm>
            <a:off x="1211951" y="1194178"/>
            <a:ext cx="602333" cy="307777"/>
          </a:xfrm>
          <a:prstGeom prst="rect">
            <a:avLst/>
          </a:prstGeom>
          <a:noFill/>
        </p:spPr>
        <p:txBody>
          <a:bodyPr wrap="square" rtlCol="0">
            <a:spAutoFit/>
          </a:bodyPr>
          <a:lstStyle/>
          <a:p>
            <a:r>
              <a:rPr lang="en-US" sz="1400"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 .5 </a:t>
            </a:r>
            <a:r>
              <a:rPr lang="en-US" sz="1400" dirty="0" err="1">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lb</a:t>
            </a:r>
            <a:r>
              <a:rPr lang="en-US" sz="1400"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478" name="TextBox 477">
            <a:extLst>
              <a:ext uri="{FF2B5EF4-FFF2-40B4-BE49-F238E27FC236}">
                <a16:creationId xmlns:a16="http://schemas.microsoft.com/office/drawing/2014/main" id="{692EFCA4-3FB6-7B4C-B789-09EB1DDD99A8}"/>
              </a:ext>
            </a:extLst>
          </p:cNvPr>
          <p:cNvSpPr txBox="1"/>
          <p:nvPr/>
        </p:nvSpPr>
        <p:spPr>
          <a:xfrm>
            <a:off x="1216019" y="2228722"/>
            <a:ext cx="640645" cy="307777"/>
          </a:xfrm>
          <a:prstGeom prst="rect">
            <a:avLst/>
          </a:prstGeom>
          <a:noFill/>
        </p:spPr>
        <p:txBody>
          <a:bodyPr wrap="square" rtlCol="0">
            <a:spAutoFit/>
          </a:bodyPr>
          <a:lstStyle/>
          <a:p>
            <a:r>
              <a:rPr lang="en-US" sz="1400"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 .5 </a:t>
            </a:r>
            <a:r>
              <a:rPr lang="en-US" sz="1400" dirty="0" err="1">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lb</a:t>
            </a:r>
            <a:r>
              <a:rPr lang="en-US" sz="1400"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479" name="TextBox 478">
            <a:extLst>
              <a:ext uri="{FF2B5EF4-FFF2-40B4-BE49-F238E27FC236}">
                <a16:creationId xmlns:a16="http://schemas.microsoft.com/office/drawing/2014/main" id="{CA7D66CB-3BF1-5E4A-AC85-7A79433BBA99}"/>
              </a:ext>
            </a:extLst>
          </p:cNvPr>
          <p:cNvSpPr txBox="1"/>
          <p:nvPr/>
        </p:nvSpPr>
        <p:spPr>
          <a:xfrm>
            <a:off x="804509" y="1467809"/>
            <a:ext cx="1351637" cy="307777"/>
          </a:xfrm>
          <a:prstGeom prst="rect">
            <a:avLst/>
          </a:prstGeom>
          <a:noFill/>
        </p:spPr>
        <p:txBody>
          <a:bodyPr wrap="square" rtlCol="0">
            <a:spAutoFit/>
          </a:bodyPr>
          <a:lstStyle/>
          <a:p>
            <a:r>
              <a:rPr lang="en-US" sz="1400"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External force</a:t>
            </a:r>
          </a:p>
        </p:txBody>
      </p:sp>
      <p:sp>
        <p:nvSpPr>
          <p:cNvPr id="480" name="TextBox 479">
            <a:extLst>
              <a:ext uri="{FF2B5EF4-FFF2-40B4-BE49-F238E27FC236}">
                <a16:creationId xmlns:a16="http://schemas.microsoft.com/office/drawing/2014/main" id="{EE7939F6-5EF7-664D-B785-4B3A2C2592E9}"/>
              </a:ext>
            </a:extLst>
          </p:cNvPr>
          <p:cNvSpPr txBox="1"/>
          <p:nvPr/>
        </p:nvSpPr>
        <p:spPr>
          <a:xfrm>
            <a:off x="800616" y="1947524"/>
            <a:ext cx="1298753" cy="307777"/>
          </a:xfrm>
          <a:prstGeom prst="rect">
            <a:avLst/>
          </a:prstGeom>
          <a:noFill/>
        </p:spPr>
        <p:txBody>
          <a:bodyPr wrap="square" rtlCol="0">
            <a:spAutoFit/>
          </a:bodyPr>
          <a:lstStyle/>
          <a:p>
            <a:r>
              <a:rPr lang="en-US" sz="1400"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External force</a:t>
            </a:r>
          </a:p>
        </p:txBody>
      </p:sp>
      <p:cxnSp>
        <p:nvCxnSpPr>
          <p:cNvPr id="481" name="Straight Arrow Connector 480">
            <a:extLst>
              <a:ext uri="{FF2B5EF4-FFF2-40B4-BE49-F238E27FC236}">
                <a16:creationId xmlns:a16="http://schemas.microsoft.com/office/drawing/2014/main" id="{7AC1834C-C10A-044A-BC61-811A158909B7}"/>
              </a:ext>
            </a:extLst>
          </p:cNvPr>
          <p:cNvCxnSpPr>
            <a:cxnSpLocks/>
          </p:cNvCxnSpPr>
          <p:nvPr/>
        </p:nvCxnSpPr>
        <p:spPr>
          <a:xfrm flipV="1">
            <a:off x="1927707" y="1142483"/>
            <a:ext cx="0" cy="194154"/>
          </a:xfrm>
          <a:prstGeom prst="straightConnector1">
            <a:avLst/>
          </a:prstGeom>
          <a:ln w="127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482" name="Straight Arrow Connector 481">
            <a:extLst>
              <a:ext uri="{FF2B5EF4-FFF2-40B4-BE49-F238E27FC236}">
                <a16:creationId xmlns:a16="http://schemas.microsoft.com/office/drawing/2014/main" id="{250760D5-A3D2-8F42-8FE9-716B9800C939}"/>
              </a:ext>
            </a:extLst>
          </p:cNvPr>
          <p:cNvCxnSpPr>
            <a:cxnSpLocks/>
          </p:cNvCxnSpPr>
          <p:nvPr/>
        </p:nvCxnSpPr>
        <p:spPr>
          <a:xfrm>
            <a:off x="1914551" y="2348951"/>
            <a:ext cx="0" cy="189977"/>
          </a:xfrm>
          <a:prstGeom prst="straightConnector1">
            <a:avLst/>
          </a:prstGeom>
          <a:ln w="12700">
            <a:solidFill>
              <a:srgbClr val="FF0000"/>
            </a:solidFill>
            <a:headEnd w="lg" len="med"/>
            <a:tailEnd type="triangle" w="lg" len="med"/>
          </a:ln>
        </p:spPr>
        <p:style>
          <a:lnRef idx="1">
            <a:schemeClr val="accent1"/>
          </a:lnRef>
          <a:fillRef idx="0">
            <a:schemeClr val="accent1"/>
          </a:fillRef>
          <a:effectRef idx="0">
            <a:schemeClr val="accent1"/>
          </a:effectRef>
          <a:fontRef idx="minor">
            <a:schemeClr val="tx1"/>
          </a:fontRef>
        </p:style>
      </p:cxnSp>
      <p:sp>
        <p:nvSpPr>
          <p:cNvPr id="483" name="TextBox 482">
            <a:extLst>
              <a:ext uri="{FF2B5EF4-FFF2-40B4-BE49-F238E27FC236}">
                <a16:creationId xmlns:a16="http://schemas.microsoft.com/office/drawing/2014/main" id="{9428CDF5-430A-4443-89D5-0789676D55FC}"/>
              </a:ext>
            </a:extLst>
          </p:cNvPr>
          <p:cNvSpPr txBox="1"/>
          <p:nvPr/>
        </p:nvSpPr>
        <p:spPr>
          <a:xfrm>
            <a:off x="3328189" y="1073049"/>
            <a:ext cx="776796" cy="276999"/>
          </a:xfrm>
          <a:prstGeom prst="rect">
            <a:avLst/>
          </a:prstGeom>
          <a:noFill/>
        </p:spPr>
        <p:txBody>
          <a:bodyPr wrap="square" rtlCol="0">
            <a:spAutoFit/>
          </a:bodyPr>
          <a:lstStyle/>
          <a:p>
            <a:r>
              <a:rPr lang="en-US" sz="1200" dirty="0">
                <a:latin typeface="Times New Roman" panose="02020603050405020304" pitchFamily="18" charset="0"/>
                <a:ea typeface="Cambria Math" panose="02040503050406030204" pitchFamily="18" charset="0"/>
                <a:cs typeface="Times New Roman" panose="02020603050405020304" pitchFamily="18" charset="0"/>
              </a:rPr>
              <a:t>5. =  .5 </a:t>
            </a:r>
            <a:r>
              <a:rPr lang="en-US" sz="12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200" dirty="0">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484" name="Rectangle 483">
            <a:extLst>
              <a:ext uri="{FF2B5EF4-FFF2-40B4-BE49-F238E27FC236}">
                <a16:creationId xmlns:a16="http://schemas.microsoft.com/office/drawing/2014/main" id="{F713CD1B-1932-2A4B-83B0-69A83CFF43A4}"/>
              </a:ext>
            </a:extLst>
          </p:cNvPr>
          <p:cNvSpPr/>
          <p:nvPr/>
        </p:nvSpPr>
        <p:spPr>
          <a:xfrm>
            <a:off x="3359315" y="1113579"/>
            <a:ext cx="717225" cy="19802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5" name="TextBox 484">
            <a:extLst>
              <a:ext uri="{FF2B5EF4-FFF2-40B4-BE49-F238E27FC236}">
                <a16:creationId xmlns:a16="http://schemas.microsoft.com/office/drawing/2014/main" id="{C4FDCE84-44BE-4C4B-B824-A0C286415ABF}"/>
              </a:ext>
            </a:extLst>
          </p:cNvPr>
          <p:cNvSpPr txBox="1"/>
          <p:nvPr/>
        </p:nvSpPr>
        <p:spPr>
          <a:xfrm>
            <a:off x="3330854" y="2361782"/>
            <a:ext cx="784466" cy="276999"/>
          </a:xfrm>
          <a:prstGeom prst="rect">
            <a:avLst/>
          </a:prstGeom>
          <a:noFill/>
        </p:spPr>
        <p:txBody>
          <a:bodyPr wrap="square" rtlCol="0">
            <a:spAutoFit/>
          </a:bodyPr>
          <a:lstStyle/>
          <a:p>
            <a:r>
              <a:rPr lang="en-US" sz="1200" dirty="0">
                <a:latin typeface="Times New Roman" panose="02020603050405020304" pitchFamily="18" charset="0"/>
                <a:ea typeface="Cambria Math" panose="02040503050406030204" pitchFamily="18" charset="0"/>
                <a:cs typeface="Times New Roman" panose="02020603050405020304" pitchFamily="18" charset="0"/>
              </a:rPr>
              <a:t>6. =  .5 </a:t>
            </a:r>
            <a:r>
              <a:rPr lang="en-US" sz="12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200" dirty="0">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486" name="Rectangle 485">
            <a:extLst>
              <a:ext uri="{FF2B5EF4-FFF2-40B4-BE49-F238E27FC236}">
                <a16:creationId xmlns:a16="http://schemas.microsoft.com/office/drawing/2014/main" id="{C3F75ADB-4F6C-C148-845F-020DD754F53B}"/>
              </a:ext>
            </a:extLst>
          </p:cNvPr>
          <p:cNvSpPr/>
          <p:nvPr/>
        </p:nvSpPr>
        <p:spPr>
          <a:xfrm>
            <a:off x="3356557" y="2390486"/>
            <a:ext cx="720042" cy="22036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7" name="Group 486">
            <a:extLst>
              <a:ext uri="{FF2B5EF4-FFF2-40B4-BE49-F238E27FC236}">
                <a16:creationId xmlns:a16="http://schemas.microsoft.com/office/drawing/2014/main" id="{1983E120-7E78-F040-A9F3-0F1997238A72}"/>
              </a:ext>
            </a:extLst>
          </p:cNvPr>
          <p:cNvGrpSpPr/>
          <p:nvPr/>
        </p:nvGrpSpPr>
        <p:grpSpPr>
          <a:xfrm>
            <a:off x="2083067" y="1548044"/>
            <a:ext cx="1089314" cy="577563"/>
            <a:chOff x="7722481" y="1103233"/>
            <a:chExt cx="1089314" cy="577563"/>
          </a:xfrm>
        </p:grpSpPr>
        <p:sp>
          <p:nvSpPr>
            <p:cNvPr id="488" name="Rectangle 487">
              <a:extLst>
                <a:ext uri="{FF2B5EF4-FFF2-40B4-BE49-F238E27FC236}">
                  <a16:creationId xmlns:a16="http://schemas.microsoft.com/office/drawing/2014/main" id="{D23DA18F-FA50-C84B-9D2B-5721C1DD6AD7}"/>
                </a:ext>
              </a:extLst>
            </p:cNvPr>
            <p:cNvSpPr/>
            <p:nvPr/>
          </p:nvSpPr>
          <p:spPr>
            <a:xfrm>
              <a:off x="7722483" y="1137396"/>
              <a:ext cx="965404" cy="204281"/>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50"/>
                </a:solidFill>
              </a:endParaRPr>
            </a:p>
          </p:txBody>
        </p:sp>
        <p:sp>
          <p:nvSpPr>
            <p:cNvPr id="489" name="Rectangle 488">
              <a:extLst>
                <a:ext uri="{FF2B5EF4-FFF2-40B4-BE49-F238E27FC236}">
                  <a16:creationId xmlns:a16="http://schemas.microsoft.com/office/drawing/2014/main" id="{CCB45536-9C67-6841-BBD2-051030E5C31E}"/>
                </a:ext>
              </a:extLst>
            </p:cNvPr>
            <p:cNvSpPr/>
            <p:nvPr/>
          </p:nvSpPr>
          <p:spPr>
            <a:xfrm>
              <a:off x="7722481" y="1434662"/>
              <a:ext cx="965405" cy="2105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0" name="TextBox 489">
              <a:extLst>
                <a:ext uri="{FF2B5EF4-FFF2-40B4-BE49-F238E27FC236}">
                  <a16:creationId xmlns:a16="http://schemas.microsoft.com/office/drawing/2014/main" id="{6307235A-6A9A-E54E-AB81-4AC574972239}"/>
                </a:ext>
              </a:extLst>
            </p:cNvPr>
            <p:cNvSpPr txBox="1"/>
            <p:nvPr/>
          </p:nvSpPr>
          <p:spPr>
            <a:xfrm>
              <a:off x="7739034" y="1103233"/>
              <a:ext cx="1051608" cy="276999"/>
            </a:xfrm>
            <a:prstGeom prst="rect">
              <a:avLst/>
            </a:prstGeom>
            <a:noFill/>
          </p:spPr>
          <p:txBody>
            <a:bodyPr wrap="square" rtlCol="0">
              <a:spAutoFit/>
            </a:bodyPr>
            <a:lstStyle/>
            <a:p>
              <a:r>
                <a:rPr lang="en-US" sz="1200" dirty="0">
                  <a:solidFill>
                    <a:srgbClr val="00B050"/>
                  </a:solidFill>
                  <a:latin typeface="Times New Roman" panose="02020603050405020304" pitchFamily="18" charset="0"/>
                  <a:ea typeface="Cambria Math" panose="02040503050406030204" pitchFamily="18" charset="0"/>
                  <a:cs typeface="Times New Roman" panose="02020603050405020304" pitchFamily="18" charset="0"/>
                </a:rPr>
                <a:t>3. = .7071 </a:t>
              </a:r>
              <a:r>
                <a:rPr lang="en-US" sz="1200" dirty="0" err="1">
                  <a:solidFill>
                    <a:srgbClr val="00B050"/>
                  </a:solidFill>
                  <a:latin typeface="Times New Roman" panose="02020603050405020304" pitchFamily="18" charset="0"/>
                  <a:ea typeface="Cambria Math" panose="02040503050406030204" pitchFamily="18" charset="0"/>
                  <a:cs typeface="Times New Roman" panose="02020603050405020304" pitchFamily="18" charset="0"/>
                </a:rPr>
                <a:t>lb</a:t>
              </a:r>
              <a:r>
                <a:rPr lang="en-US" sz="1200" dirty="0">
                  <a:solidFill>
                    <a:srgbClr val="00B050"/>
                  </a:solidFill>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491" name="TextBox 490">
              <a:extLst>
                <a:ext uri="{FF2B5EF4-FFF2-40B4-BE49-F238E27FC236}">
                  <a16:creationId xmlns:a16="http://schemas.microsoft.com/office/drawing/2014/main" id="{12BA9FB6-3C71-7040-B1D3-4FAE7AF909E0}"/>
                </a:ext>
              </a:extLst>
            </p:cNvPr>
            <p:cNvSpPr txBox="1"/>
            <p:nvPr/>
          </p:nvSpPr>
          <p:spPr>
            <a:xfrm>
              <a:off x="7735531" y="1403797"/>
              <a:ext cx="1076264" cy="276999"/>
            </a:xfrm>
            <a:prstGeom prst="rect">
              <a:avLst/>
            </a:prstGeom>
            <a:noFill/>
          </p:spPr>
          <p:txBody>
            <a:bodyPr wrap="square" rtlCol="0">
              <a:spAutoFit/>
            </a:bodyPr>
            <a:lstStyle/>
            <a:p>
              <a:r>
                <a:rPr lang="en-US" sz="1200"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4. = .7071 </a:t>
              </a:r>
              <a:r>
                <a:rPr lang="en-US" sz="1200" dirty="0" err="1">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lb</a:t>
              </a:r>
              <a:r>
                <a:rPr lang="en-US" sz="1200"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 </a:t>
              </a:r>
            </a:p>
          </p:txBody>
        </p:sp>
      </p:grpSp>
      <p:grpSp>
        <p:nvGrpSpPr>
          <p:cNvPr id="492" name="Group 491">
            <a:extLst>
              <a:ext uri="{FF2B5EF4-FFF2-40B4-BE49-F238E27FC236}">
                <a16:creationId xmlns:a16="http://schemas.microsoft.com/office/drawing/2014/main" id="{EBE8FD76-CDB1-9A48-A29A-F1282D5AE5C9}"/>
              </a:ext>
            </a:extLst>
          </p:cNvPr>
          <p:cNvGrpSpPr/>
          <p:nvPr/>
        </p:nvGrpSpPr>
        <p:grpSpPr>
          <a:xfrm>
            <a:off x="3070227" y="1554744"/>
            <a:ext cx="1099431" cy="557176"/>
            <a:chOff x="8908560" y="1112941"/>
            <a:chExt cx="1099431" cy="557176"/>
          </a:xfrm>
        </p:grpSpPr>
        <p:sp>
          <p:nvSpPr>
            <p:cNvPr id="493" name="Rectangle 492">
              <a:extLst>
                <a:ext uri="{FF2B5EF4-FFF2-40B4-BE49-F238E27FC236}">
                  <a16:creationId xmlns:a16="http://schemas.microsoft.com/office/drawing/2014/main" id="{B4C78FE7-681E-484D-BB47-AB1396AEF4CD}"/>
                </a:ext>
              </a:extLst>
            </p:cNvPr>
            <p:cNvSpPr/>
            <p:nvPr/>
          </p:nvSpPr>
          <p:spPr>
            <a:xfrm>
              <a:off x="8942860" y="1144006"/>
              <a:ext cx="990837" cy="219001"/>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4" name="Rectangle 493">
              <a:extLst>
                <a:ext uri="{FF2B5EF4-FFF2-40B4-BE49-F238E27FC236}">
                  <a16:creationId xmlns:a16="http://schemas.microsoft.com/office/drawing/2014/main" id="{9DBC74B6-5F74-6A47-85F1-33504B57DC51}"/>
                </a:ext>
              </a:extLst>
            </p:cNvPr>
            <p:cNvSpPr/>
            <p:nvPr/>
          </p:nvSpPr>
          <p:spPr>
            <a:xfrm>
              <a:off x="8937433" y="1436286"/>
              <a:ext cx="992802" cy="199626"/>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5" name="TextBox 494">
              <a:extLst>
                <a:ext uri="{FF2B5EF4-FFF2-40B4-BE49-F238E27FC236}">
                  <a16:creationId xmlns:a16="http://schemas.microsoft.com/office/drawing/2014/main" id="{A1BAFA61-6191-3846-A1FA-8ED88D891293}"/>
                </a:ext>
              </a:extLst>
            </p:cNvPr>
            <p:cNvSpPr txBox="1"/>
            <p:nvPr/>
          </p:nvSpPr>
          <p:spPr>
            <a:xfrm>
              <a:off x="8921082" y="1112941"/>
              <a:ext cx="1086909" cy="276999"/>
            </a:xfrm>
            <a:prstGeom prst="rect">
              <a:avLst/>
            </a:prstGeom>
            <a:noFill/>
          </p:spPr>
          <p:txBody>
            <a:bodyPr wrap="square" rtlCol="0">
              <a:spAutoFit/>
            </a:bodyPr>
            <a:lstStyle/>
            <a:p>
              <a:r>
                <a:rPr lang="en-US" sz="1200" dirty="0">
                  <a:solidFill>
                    <a:srgbClr val="00B050"/>
                  </a:solidFill>
                  <a:latin typeface="Times New Roman" panose="02020603050405020304" pitchFamily="18" charset="0"/>
                  <a:ea typeface="Cambria Math" panose="02040503050406030204" pitchFamily="18" charset="0"/>
                  <a:cs typeface="Times New Roman" panose="02020603050405020304" pitchFamily="18" charset="0"/>
                </a:rPr>
                <a:t>7. = - .7071 </a:t>
              </a:r>
              <a:r>
                <a:rPr lang="en-US" sz="1200" dirty="0" err="1">
                  <a:solidFill>
                    <a:srgbClr val="00B050"/>
                  </a:solidFill>
                  <a:latin typeface="Times New Roman" panose="02020603050405020304" pitchFamily="18" charset="0"/>
                  <a:ea typeface="Cambria Math" panose="02040503050406030204" pitchFamily="18" charset="0"/>
                  <a:cs typeface="Times New Roman" panose="02020603050405020304" pitchFamily="18" charset="0"/>
                </a:rPr>
                <a:t>lb</a:t>
              </a:r>
              <a:r>
                <a:rPr lang="en-US" sz="1200" dirty="0">
                  <a:solidFill>
                    <a:srgbClr val="00B050"/>
                  </a:solidFill>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496" name="TextBox 495">
              <a:extLst>
                <a:ext uri="{FF2B5EF4-FFF2-40B4-BE49-F238E27FC236}">
                  <a16:creationId xmlns:a16="http://schemas.microsoft.com/office/drawing/2014/main" id="{3F615F38-3D23-0642-A03C-FED321BB14E0}"/>
                </a:ext>
              </a:extLst>
            </p:cNvPr>
            <p:cNvSpPr txBox="1"/>
            <p:nvPr/>
          </p:nvSpPr>
          <p:spPr>
            <a:xfrm>
              <a:off x="8908560" y="1393118"/>
              <a:ext cx="1085141" cy="276999"/>
            </a:xfrm>
            <a:prstGeom prst="rect">
              <a:avLst/>
            </a:prstGeom>
            <a:noFill/>
          </p:spPr>
          <p:txBody>
            <a:bodyPr wrap="square" rtlCol="0">
              <a:spAutoFit/>
            </a:bodyPr>
            <a:lstStyle/>
            <a:p>
              <a:r>
                <a:rPr lang="en-US" sz="1200"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8. = - .7071 </a:t>
              </a:r>
              <a:r>
                <a:rPr lang="en-US" sz="1200" dirty="0" err="1">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lb</a:t>
              </a:r>
              <a:r>
                <a:rPr lang="en-US" sz="1200"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 </a:t>
              </a:r>
            </a:p>
          </p:txBody>
        </p:sp>
      </p:grpSp>
      <p:sp>
        <p:nvSpPr>
          <p:cNvPr id="497" name="TextBox 496">
            <a:extLst>
              <a:ext uri="{FF2B5EF4-FFF2-40B4-BE49-F238E27FC236}">
                <a16:creationId xmlns:a16="http://schemas.microsoft.com/office/drawing/2014/main" id="{2B929AEF-1F49-184A-A112-9BDED37C760B}"/>
              </a:ext>
            </a:extLst>
          </p:cNvPr>
          <p:cNvSpPr txBox="1"/>
          <p:nvPr/>
        </p:nvSpPr>
        <p:spPr>
          <a:xfrm>
            <a:off x="4171065" y="1064305"/>
            <a:ext cx="844122" cy="276999"/>
          </a:xfrm>
          <a:prstGeom prst="rect">
            <a:avLst/>
          </a:prstGeom>
          <a:noFill/>
        </p:spPr>
        <p:txBody>
          <a:bodyPr wrap="square" rtlCol="0">
            <a:spAutoFit/>
          </a:bodyPr>
          <a:lstStyle/>
          <a:p>
            <a:r>
              <a:rPr lang="en-US" sz="1200" dirty="0">
                <a:latin typeface="Times New Roman" panose="02020603050405020304" pitchFamily="18" charset="0"/>
                <a:ea typeface="Cambria Math" panose="02040503050406030204" pitchFamily="18" charset="0"/>
                <a:cs typeface="Times New Roman" panose="02020603050405020304" pitchFamily="18" charset="0"/>
              </a:rPr>
              <a:t>9. = - .5 </a:t>
            </a:r>
            <a:r>
              <a:rPr lang="en-US" sz="12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200" dirty="0">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498" name="Rectangle 497">
            <a:extLst>
              <a:ext uri="{FF2B5EF4-FFF2-40B4-BE49-F238E27FC236}">
                <a16:creationId xmlns:a16="http://schemas.microsoft.com/office/drawing/2014/main" id="{6E89E384-8C01-9F41-9A1D-AA5AD69C00BC}"/>
              </a:ext>
            </a:extLst>
          </p:cNvPr>
          <p:cNvSpPr/>
          <p:nvPr/>
        </p:nvSpPr>
        <p:spPr>
          <a:xfrm>
            <a:off x="4212882" y="1107131"/>
            <a:ext cx="730084" cy="1913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9" name="TextBox 498">
            <a:extLst>
              <a:ext uri="{FF2B5EF4-FFF2-40B4-BE49-F238E27FC236}">
                <a16:creationId xmlns:a16="http://schemas.microsoft.com/office/drawing/2014/main" id="{C20F17A5-0F9E-E046-97BF-0D2864DA8AD1}"/>
              </a:ext>
            </a:extLst>
          </p:cNvPr>
          <p:cNvSpPr txBox="1"/>
          <p:nvPr/>
        </p:nvSpPr>
        <p:spPr>
          <a:xfrm>
            <a:off x="5040704" y="1064012"/>
            <a:ext cx="883205" cy="276999"/>
          </a:xfrm>
          <a:prstGeom prst="rect">
            <a:avLst/>
          </a:prstGeom>
          <a:noFill/>
        </p:spPr>
        <p:txBody>
          <a:bodyPr wrap="square" rtlCol="0">
            <a:spAutoFit/>
          </a:bodyPr>
          <a:lstStyle/>
          <a:p>
            <a:r>
              <a:rPr lang="en-US" sz="1200" dirty="0">
                <a:latin typeface="Times New Roman" panose="02020603050405020304" pitchFamily="18" charset="0"/>
                <a:ea typeface="Cambria Math" panose="02040503050406030204" pitchFamily="18" charset="0"/>
                <a:cs typeface="Times New Roman" panose="02020603050405020304" pitchFamily="18" charset="0"/>
              </a:rPr>
              <a:t>13. =  .5 </a:t>
            </a:r>
            <a:r>
              <a:rPr lang="en-US" sz="12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200" dirty="0">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500" name="Rectangle 499">
            <a:extLst>
              <a:ext uri="{FF2B5EF4-FFF2-40B4-BE49-F238E27FC236}">
                <a16:creationId xmlns:a16="http://schemas.microsoft.com/office/drawing/2014/main" id="{B38B912C-5850-B245-A461-633B233A5E9E}"/>
              </a:ext>
            </a:extLst>
          </p:cNvPr>
          <p:cNvSpPr/>
          <p:nvPr/>
        </p:nvSpPr>
        <p:spPr>
          <a:xfrm>
            <a:off x="5107993" y="1104542"/>
            <a:ext cx="717225" cy="19802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1" name="TextBox 500">
            <a:extLst>
              <a:ext uri="{FF2B5EF4-FFF2-40B4-BE49-F238E27FC236}">
                <a16:creationId xmlns:a16="http://schemas.microsoft.com/office/drawing/2014/main" id="{306EA7D4-DCF2-3049-B65B-EA87B3F0F484}"/>
              </a:ext>
            </a:extLst>
          </p:cNvPr>
          <p:cNvSpPr txBox="1"/>
          <p:nvPr/>
        </p:nvSpPr>
        <p:spPr>
          <a:xfrm>
            <a:off x="4120683" y="2367615"/>
            <a:ext cx="958924" cy="276999"/>
          </a:xfrm>
          <a:prstGeom prst="rect">
            <a:avLst/>
          </a:prstGeom>
          <a:noFill/>
        </p:spPr>
        <p:txBody>
          <a:bodyPr wrap="square" rtlCol="0">
            <a:spAutoFit/>
          </a:bodyPr>
          <a:lstStyle/>
          <a:p>
            <a:r>
              <a:rPr lang="en-US" sz="1200" dirty="0">
                <a:latin typeface="Times New Roman" panose="02020603050405020304" pitchFamily="18" charset="0"/>
                <a:ea typeface="Cambria Math" panose="02040503050406030204" pitchFamily="18" charset="0"/>
                <a:cs typeface="Times New Roman" panose="02020603050405020304" pitchFamily="18" charset="0"/>
              </a:rPr>
              <a:t>10. =  - .5 </a:t>
            </a:r>
            <a:r>
              <a:rPr lang="en-US" sz="12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200" dirty="0">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502" name="Rectangle 501">
            <a:extLst>
              <a:ext uri="{FF2B5EF4-FFF2-40B4-BE49-F238E27FC236}">
                <a16:creationId xmlns:a16="http://schemas.microsoft.com/office/drawing/2014/main" id="{F241F289-3864-E54F-9CCA-3E8BE6A7B637}"/>
              </a:ext>
            </a:extLst>
          </p:cNvPr>
          <p:cNvSpPr/>
          <p:nvPr/>
        </p:nvSpPr>
        <p:spPr>
          <a:xfrm>
            <a:off x="4174774" y="2393983"/>
            <a:ext cx="836225" cy="21259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3" name="TextBox 502">
            <a:extLst>
              <a:ext uri="{FF2B5EF4-FFF2-40B4-BE49-F238E27FC236}">
                <a16:creationId xmlns:a16="http://schemas.microsoft.com/office/drawing/2014/main" id="{EB72B225-64CF-C74B-9441-FF0F90C19CB6}"/>
              </a:ext>
            </a:extLst>
          </p:cNvPr>
          <p:cNvSpPr txBox="1"/>
          <p:nvPr/>
        </p:nvSpPr>
        <p:spPr>
          <a:xfrm>
            <a:off x="5032602" y="2374580"/>
            <a:ext cx="851394" cy="276999"/>
          </a:xfrm>
          <a:prstGeom prst="rect">
            <a:avLst/>
          </a:prstGeom>
          <a:noFill/>
        </p:spPr>
        <p:txBody>
          <a:bodyPr wrap="square" rtlCol="0">
            <a:spAutoFit/>
          </a:bodyPr>
          <a:lstStyle/>
          <a:p>
            <a:r>
              <a:rPr lang="en-US" sz="1200" dirty="0">
                <a:latin typeface="Times New Roman" panose="02020603050405020304" pitchFamily="18" charset="0"/>
                <a:ea typeface="Cambria Math" panose="02040503050406030204" pitchFamily="18" charset="0"/>
                <a:cs typeface="Times New Roman" panose="02020603050405020304" pitchFamily="18" charset="0"/>
              </a:rPr>
              <a:t>14. =  .5 </a:t>
            </a:r>
            <a:r>
              <a:rPr lang="en-US" sz="12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200" dirty="0">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504" name="Rectangle 503">
            <a:extLst>
              <a:ext uri="{FF2B5EF4-FFF2-40B4-BE49-F238E27FC236}">
                <a16:creationId xmlns:a16="http://schemas.microsoft.com/office/drawing/2014/main" id="{52F615BE-9E0F-5B42-9B80-169438643C6B}"/>
              </a:ext>
            </a:extLst>
          </p:cNvPr>
          <p:cNvSpPr/>
          <p:nvPr/>
        </p:nvSpPr>
        <p:spPr>
          <a:xfrm>
            <a:off x="5099633" y="2408450"/>
            <a:ext cx="720042" cy="19648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5" name="TextBox 504">
            <a:extLst>
              <a:ext uri="{FF2B5EF4-FFF2-40B4-BE49-F238E27FC236}">
                <a16:creationId xmlns:a16="http://schemas.microsoft.com/office/drawing/2014/main" id="{0241FDD5-43AC-D742-90DF-D962D1C28886}"/>
              </a:ext>
            </a:extLst>
          </p:cNvPr>
          <p:cNvSpPr txBox="1"/>
          <p:nvPr/>
        </p:nvSpPr>
        <p:spPr>
          <a:xfrm>
            <a:off x="5827170" y="1069471"/>
            <a:ext cx="938358" cy="276999"/>
          </a:xfrm>
          <a:prstGeom prst="rect">
            <a:avLst/>
          </a:prstGeom>
          <a:noFill/>
        </p:spPr>
        <p:txBody>
          <a:bodyPr wrap="square" rtlCol="0">
            <a:spAutoFit/>
          </a:bodyPr>
          <a:lstStyle/>
          <a:p>
            <a:r>
              <a:rPr lang="en-US" sz="1200" dirty="0">
                <a:latin typeface="Times New Roman" panose="02020603050405020304" pitchFamily="18" charset="0"/>
                <a:ea typeface="Cambria Math" panose="02040503050406030204" pitchFamily="18" charset="0"/>
                <a:cs typeface="Times New Roman" panose="02020603050405020304" pitchFamily="18" charset="0"/>
              </a:rPr>
              <a:t>17. = - .5 </a:t>
            </a:r>
            <a:r>
              <a:rPr lang="en-US" sz="12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200" dirty="0">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506" name="Rectangle 505">
            <a:extLst>
              <a:ext uri="{FF2B5EF4-FFF2-40B4-BE49-F238E27FC236}">
                <a16:creationId xmlns:a16="http://schemas.microsoft.com/office/drawing/2014/main" id="{EEA9ED91-60EA-5D4B-AAAE-B7BB35804C52}"/>
              </a:ext>
            </a:extLst>
          </p:cNvPr>
          <p:cNvSpPr/>
          <p:nvPr/>
        </p:nvSpPr>
        <p:spPr>
          <a:xfrm>
            <a:off x="5882551" y="1112297"/>
            <a:ext cx="788844" cy="1913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7" name="TextBox 506">
            <a:extLst>
              <a:ext uri="{FF2B5EF4-FFF2-40B4-BE49-F238E27FC236}">
                <a16:creationId xmlns:a16="http://schemas.microsoft.com/office/drawing/2014/main" id="{6E4998AD-D138-F449-BAB8-7A548B83A547}"/>
              </a:ext>
            </a:extLst>
          </p:cNvPr>
          <p:cNvSpPr txBox="1"/>
          <p:nvPr/>
        </p:nvSpPr>
        <p:spPr>
          <a:xfrm>
            <a:off x="6686477" y="1069178"/>
            <a:ext cx="883205" cy="276999"/>
          </a:xfrm>
          <a:prstGeom prst="rect">
            <a:avLst/>
          </a:prstGeom>
          <a:noFill/>
        </p:spPr>
        <p:txBody>
          <a:bodyPr wrap="square" rtlCol="0">
            <a:spAutoFit/>
          </a:bodyPr>
          <a:lstStyle/>
          <a:p>
            <a:r>
              <a:rPr lang="en-US" sz="1200" dirty="0">
                <a:latin typeface="Times New Roman" panose="02020603050405020304" pitchFamily="18" charset="0"/>
                <a:ea typeface="Cambria Math" panose="02040503050406030204" pitchFamily="18" charset="0"/>
                <a:cs typeface="Times New Roman" panose="02020603050405020304" pitchFamily="18" charset="0"/>
              </a:rPr>
              <a:t>21. =  .5 </a:t>
            </a:r>
            <a:r>
              <a:rPr lang="en-US" sz="12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200" dirty="0">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508" name="Rectangle 507">
            <a:extLst>
              <a:ext uri="{FF2B5EF4-FFF2-40B4-BE49-F238E27FC236}">
                <a16:creationId xmlns:a16="http://schemas.microsoft.com/office/drawing/2014/main" id="{A37DFD5B-E3AD-7344-971A-C75938E90BCB}"/>
              </a:ext>
            </a:extLst>
          </p:cNvPr>
          <p:cNvSpPr/>
          <p:nvPr/>
        </p:nvSpPr>
        <p:spPr>
          <a:xfrm>
            <a:off x="6743434" y="1109708"/>
            <a:ext cx="717225" cy="19802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9" name="TextBox 508">
            <a:extLst>
              <a:ext uri="{FF2B5EF4-FFF2-40B4-BE49-F238E27FC236}">
                <a16:creationId xmlns:a16="http://schemas.microsoft.com/office/drawing/2014/main" id="{287D25EC-4F7A-E04B-AFC6-28BE6B62CA6F}"/>
              </a:ext>
            </a:extLst>
          </p:cNvPr>
          <p:cNvSpPr txBox="1"/>
          <p:nvPr/>
        </p:nvSpPr>
        <p:spPr>
          <a:xfrm>
            <a:off x="5816912" y="2367731"/>
            <a:ext cx="938358" cy="276999"/>
          </a:xfrm>
          <a:prstGeom prst="rect">
            <a:avLst/>
          </a:prstGeom>
          <a:noFill/>
        </p:spPr>
        <p:txBody>
          <a:bodyPr wrap="square" rtlCol="0">
            <a:spAutoFit/>
          </a:bodyPr>
          <a:lstStyle/>
          <a:p>
            <a:r>
              <a:rPr lang="en-US" sz="1200" dirty="0">
                <a:latin typeface="Times New Roman" panose="02020603050405020304" pitchFamily="18" charset="0"/>
                <a:ea typeface="Cambria Math" panose="02040503050406030204" pitchFamily="18" charset="0"/>
                <a:cs typeface="Times New Roman" panose="02020603050405020304" pitchFamily="18" charset="0"/>
              </a:rPr>
              <a:t>18. = - .5 </a:t>
            </a:r>
            <a:r>
              <a:rPr lang="en-US" sz="12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200" dirty="0">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510" name="Rectangle 509">
            <a:extLst>
              <a:ext uri="{FF2B5EF4-FFF2-40B4-BE49-F238E27FC236}">
                <a16:creationId xmlns:a16="http://schemas.microsoft.com/office/drawing/2014/main" id="{F823EB0B-C629-0B4D-ADC5-A2003E0486CE}"/>
              </a:ext>
            </a:extLst>
          </p:cNvPr>
          <p:cNvSpPr/>
          <p:nvPr/>
        </p:nvSpPr>
        <p:spPr>
          <a:xfrm>
            <a:off x="5872293" y="2410557"/>
            <a:ext cx="788844" cy="1913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1" name="TextBox 510">
            <a:extLst>
              <a:ext uri="{FF2B5EF4-FFF2-40B4-BE49-F238E27FC236}">
                <a16:creationId xmlns:a16="http://schemas.microsoft.com/office/drawing/2014/main" id="{9A653D3A-DBE6-A24E-84F3-7A30E529725E}"/>
              </a:ext>
            </a:extLst>
          </p:cNvPr>
          <p:cNvSpPr txBox="1"/>
          <p:nvPr/>
        </p:nvSpPr>
        <p:spPr>
          <a:xfrm>
            <a:off x="6671053" y="2367438"/>
            <a:ext cx="883205" cy="276999"/>
          </a:xfrm>
          <a:prstGeom prst="rect">
            <a:avLst/>
          </a:prstGeom>
          <a:noFill/>
        </p:spPr>
        <p:txBody>
          <a:bodyPr wrap="square" rtlCol="0">
            <a:spAutoFit/>
          </a:bodyPr>
          <a:lstStyle/>
          <a:p>
            <a:r>
              <a:rPr lang="en-US" sz="1200" dirty="0">
                <a:latin typeface="Times New Roman" panose="02020603050405020304" pitchFamily="18" charset="0"/>
                <a:ea typeface="Cambria Math" panose="02040503050406030204" pitchFamily="18" charset="0"/>
                <a:cs typeface="Times New Roman" panose="02020603050405020304" pitchFamily="18" charset="0"/>
              </a:rPr>
              <a:t>22. =  .5 </a:t>
            </a:r>
            <a:r>
              <a:rPr lang="en-US" sz="12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200" dirty="0">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512" name="Rectangle 511">
            <a:extLst>
              <a:ext uri="{FF2B5EF4-FFF2-40B4-BE49-F238E27FC236}">
                <a16:creationId xmlns:a16="http://schemas.microsoft.com/office/drawing/2014/main" id="{C9F6747A-647D-2447-B66D-EB5248C507CF}"/>
              </a:ext>
            </a:extLst>
          </p:cNvPr>
          <p:cNvSpPr/>
          <p:nvPr/>
        </p:nvSpPr>
        <p:spPr>
          <a:xfrm>
            <a:off x="6733176" y="2407968"/>
            <a:ext cx="717225" cy="19802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3" name="Group 512">
            <a:extLst>
              <a:ext uri="{FF2B5EF4-FFF2-40B4-BE49-F238E27FC236}">
                <a16:creationId xmlns:a16="http://schemas.microsoft.com/office/drawing/2014/main" id="{992DF3C3-E8A1-6A4E-A5B1-C09EAF442D2E}"/>
              </a:ext>
            </a:extLst>
          </p:cNvPr>
          <p:cNvGrpSpPr/>
          <p:nvPr/>
        </p:nvGrpSpPr>
        <p:grpSpPr>
          <a:xfrm>
            <a:off x="5053717" y="1543477"/>
            <a:ext cx="1201251" cy="580324"/>
            <a:chOff x="8810852" y="2068571"/>
            <a:chExt cx="1201251" cy="580324"/>
          </a:xfrm>
        </p:grpSpPr>
        <p:sp>
          <p:nvSpPr>
            <p:cNvPr id="514" name="Rectangle 513">
              <a:extLst>
                <a:ext uri="{FF2B5EF4-FFF2-40B4-BE49-F238E27FC236}">
                  <a16:creationId xmlns:a16="http://schemas.microsoft.com/office/drawing/2014/main" id="{E1483317-24BB-B84C-9D96-B09C6BB5E00C}"/>
                </a:ext>
              </a:extLst>
            </p:cNvPr>
            <p:cNvSpPr/>
            <p:nvPr/>
          </p:nvSpPr>
          <p:spPr>
            <a:xfrm>
              <a:off x="8892574" y="2093849"/>
              <a:ext cx="990837" cy="219001"/>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5" name="Rectangle 514">
              <a:extLst>
                <a:ext uri="{FF2B5EF4-FFF2-40B4-BE49-F238E27FC236}">
                  <a16:creationId xmlns:a16="http://schemas.microsoft.com/office/drawing/2014/main" id="{1B366340-482F-2448-916F-076703849B51}"/>
                </a:ext>
              </a:extLst>
            </p:cNvPr>
            <p:cNvSpPr/>
            <p:nvPr/>
          </p:nvSpPr>
          <p:spPr>
            <a:xfrm>
              <a:off x="8887147" y="2415064"/>
              <a:ext cx="992802" cy="199626"/>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6" name="TextBox 515">
              <a:extLst>
                <a:ext uri="{FF2B5EF4-FFF2-40B4-BE49-F238E27FC236}">
                  <a16:creationId xmlns:a16="http://schemas.microsoft.com/office/drawing/2014/main" id="{FD695714-6107-D148-801E-F59E73D80601}"/>
                </a:ext>
              </a:extLst>
            </p:cNvPr>
            <p:cNvSpPr txBox="1"/>
            <p:nvPr/>
          </p:nvSpPr>
          <p:spPr>
            <a:xfrm>
              <a:off x="8822811" y="2068571"/>
              <a:ext cx="1177717" cy="276999"/>
            </a:xfrm>
            <a:prstGeom prst="rect">
              <a:avLst/>
            </a:prstGeom>
            <a:noFill/>
          </p:spPr>
          <p:txBody>
            <a:bodyPr wrap="square" rtlCol="0">
              <a:spAutoFit/>
            </a:bodyPr>
            <a:lstStyle/>
            <a:p>
              <a:r>
                <a:rPr lang="en-US" sz="1200" dirty="0">
                  <a:solidFill>
                    <a:srgbClr val="00B050"/>
                  </a:solidFill>
                  <a:latin typeface="Times New Roman" panose="02020603050405020304" pitchFamily="18" charset="0"/>
                  <a:ea typeface="Cambria Math" panose="02040503050406030204" pitchFamily="18" charset="0"/>
                  <a:cs typeface="Times New Roman" panose="02020603050405020304" pitchFamily="18" charset="0"/>
                </a:rPr>
                <a:t>15. = - .7071 </a:t>
              </a:r>
              <a:r>
                <a:rPr lang="en-US" sz="1200" dirty="0" err="1">
                  <a:solidFill>
                    <a:srgbClr val="00B050"/>
                  </a:solidFill>
                  <a:latin typeface="Times New Roman" panose="02020603050405020304" pitchFamily="18" charset="0"/>
                  <a:ea typeface="Cambria Math" panose="02040503050406030204" pitchFamily="18" charset="0"/>
                  <a:cs typeface="Times New Roman" panose="02020603050405020304" pitchFamily="18" charset="0"/>
                </a:rPr>
                <a:t>lb</a:t>
              </a:r>
              <a:r>
                <a:rPr lang="en-US" sz="1200" dirty="0">
                  <a:solidFill>
                    <a:srgbClr val="00B050"/>
                  </a:solidFill>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517" name="TextBox 516">
              <a:extLst>
                <a:ext uri="{FF2B5EF4-FFF2-40B4-BE49-F238E27FC236}">
                  <a16:creationId xmlns:a16="http://schemas.microsoft.com/office/drawing/2014/main" id="{E244CB62-49F6-0249-B852-6E4D0B28A127}"/>
                </a:ext>
              </a:extLst>
            </p:cNvPr>
            <p:cNvSpPr txBox="1"/>
            <p:nvPr/>
          </p:nvSpPr>
          <p:spPr>
            <a:xfrm>
              <a:off x="8810852" y="2371896"/>
              <a:ext cx="1201251" cy="276999"/>
            </a:xfrm>
            <a:prstGeom prst="rect">
              <a:avLst/>
            </a:prstGeom>
            <a:noFill/>
          </p:spPr>
          <p:txBody>
            <a:bodyPr wrap="square" rtlCol="0">
              <a:spAutoFit/>
            </a:bodyPr>
            <a:lstStyle/>
            <a:p>
              <a:r>
                <a:rPr lang="en-US" sz="1200"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16. = - .7071 </a:t>
              </a:r>
              <a:r>
                <a:rPr lang="en-US" sz="1200" dirty="0" err="1">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lb</a:t>
              </a:r>
              <a:r>
                <a:rPr lang="en-US" sz="1200"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 </a:t>
              </a:r>
            </a:p>
          </p:txBody>
        </p:sp>
      </p:grpSp>
      <p:grpSp>
        <p:nvGrpSpPr>
          <p:cNvPr id="518" name="Group 517">
            <a:extLst>
              <a:ext uri="{FF2B5EF4-FFF2-40B4-BE49-F238E27FC236}">
                <a16:creationId xmlns:a16="http://schemas.microsoft.com/office/drawing/2014/main" id="{0BDBBD3B-DC51-394A-B000-23CFF88BC844}"/>
              </a:ext>
            </a:extLst>
          </p:cNvPr>
          <p:cNvGrpSpPr/>
          <p:nvPr/>
        </p:nvGrpSpPr>
        <p:grpSpPr>
          <a:xfrm>
            <a:off x="4098417" y="1552266"/>
            <a:ext cx="1076264" cy="577563"/>
            <a:chOff x="7691081" y="1103233"/>
            <a:chExt cx="1076264" cy="577563"/>
          </a:xfrm>
        </p:grpSpPr>
        <p:sp>
          <p:nvSpPr>
            <p:cNvPr id="519" name="Rectangle 518">
              <a:extLst>
                <a:ext uri="{FF2B5EF4-FFF2-40B4-BE49-F238E27FC236}">
                  <a16:creationId xmlns:a16="http://schemas.microsoft.com/office/drawing/2014/main" id="{5BC1A3AC-090F-8845-946D-0FAB749E221C}"/>
                </a:ext>
              </a:extLst>
            </p:cNvPr>
            <p:cNvSpPr/>
            <p:nvPr/>
          </p:nvSpPr>
          <p:spPr>
            <a:xfrm>
              <a:off x="7722483" y="1137396"/>
              <a:ext cx="965404" cy="204281"/>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50"/>
                </a:solidFill>
              </a:endParaRPr>
            </a:p>
          </p:txBody>
        </p:sp>
        <p:sp>
          <p:nvSpPr>
            <p:cNvPr id="520" name="Rectangle 519">
              <a:extLst>
                <a:ext uri="{FF2B5EF4-FFF2-40B4-BE49-F238E27FC236}">
                  <a16:creationId xmlns:a16="http://schemas.microsoft.com/office/drawing/2014/main" id="{A9C0D68E-F265-2940-97DD-CAC86866784F}"/>
                </a:ext>
              </a:extLst>
            </p:cNvPr>
            <p:cNvSpPr/>
            <p:nvPr/>
          </p:nvSpPr>
          <p:spPr>
            <a:xfrm>
              <a:off x="7722481" y="1434662"/>
              <a:ext cx="965405" cy="2105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1" name="TextBox 520">
              <a:extLst>
                <a:ext uri="{FF2B5EF4-FFF2-40B4-BE49-F238E27FC236}">
                  <a16:creationId xmlns:a16="http://schemas.microsoft.com/office/drawing/2014/main" id="{18DDF41F-D92E-8B4D-B7F0-C2CCFD3419DA}"/>
                </a:ext>
              </a:extLst>
            </p:cNvPr>
            <p:cNvSpPr txBox="1"/>
            <p:nvPr/>
          </p:nvSpPr>
          <p:spPr>
            <a:xfrm>
              <a:off x="7694584" y="1103233"/>
              <a:ext cx="1051608" cy="276999"/>
            </a:xfrm>
            <a:prstGeom prst="rect">
              <a:avLst/>
            </a:prstGeom>
            <a:noFill/>
          </p:spPr>
          <p:txBody>
            <a:bodyPr wrap="square" rtlCol="0">
              <a:spAutoFit/>
            </a:bodyPr>
            <a:lstStyle/>
            <a:p>
              <a:r>
                <a:rPr lang="en-US" sz="1200" dirty="0">
                  <a:solidFill>
                    <a:srgbClr val="00B050"/>
                  </a:solidFill>
                  <a:latin typeface="Times New Roman" panose="02020603050405020304" pitchFamily="18" charset="0"/>
                  <a:ea typeface="Cambria Math" panose="02040503050406030204" pitchFamily="18" charset="0"/>
                  <a:cs typeface="Times New Roman" panose="02020603050405020304" pitchFamily="18" charset="0"/>
                </a:rPr>
                <a:t>11. = .7071 </a:t>
              </a:r>
              <a:r>
                <a:rPr lang="en-US" sz="1200" dirty="0" err="1">
                  <a:solidFill>
                    <a:srgbClr val="00B050"/>
                  </a:solidFill>
                  <a:latin typeface="Times New Roman" panose="02020603050405020304" pitchFamily="18" charset="0"/>
                  <a:ea typeface="Cambria Math" panose="02040503050406030204" pitchFamily="18" charset="0"/>
                  <a:cs typeface="Times New Roman" panose="02020603050405020304" pitchFamily="18" charset="0"/>
                </a:rPr>
                <a:t>lb</a:t>
              </a:r>
              <a:r>
                <a:rPr lang="en-US" sz="1200" dirty="0">
                  <a:solidFill>
                    <a:srgbClr val="00B050"/>
                  </a:solidFill>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522" name="TextBox 521">
              <a:extLst>
                <a:ext uri="{FF2B5EF4-FFF2-40B4-BE49-F238E27FC236}">
                  <a16:creationId xmlns:a16="http://schemas.microsoft.com/office/drawing/2014/main" id="{C8803385-1E99-D342-B93D-8018DCEEB0CA}"/>
                </a:ext>
              </a:extLst>
            </p:cNvPr>
            <p:cNvSpPr txBox="1"/>
            <p:nvPr/>
          </p:nvSpPr>
          <p:spPr>
            <a:xfrm>
              <a:off x="7691081" y="1403797"/>
              <a:ext cx="1076264" cy="276999"/>
            </a:xfrm>
            <a:prstGeom prst="rect">
              <a:avLst/>
            </a:prstGeom>
            <a:noFill/>
          </p:spPr>
          <p:txBody>
            <a:bodyPr wrap="square" rtlCol="0">
              <a:spAutoFit/>
            </a:bodyPr>
            <a:lstStyle/>
            <a:p>
              <a:r>
                <a:rPr lang="en-US" sz="1200"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12. = .7071 </a:t>
              </a:r>
              <a:r>
                <a:rPr lang="en-US" sz="1200" dirty="0" err="1">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lb</a:t>
              </a:r>
              <a:r>
                <a:rPr lang="en-US" sz="1200"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 </a:t>
              </a:r>
            </a:p>
          </p:txBody>
        </p:sp>
      </p:grpSp>
      <p:grpSp>
        <p:nvGrpSpPr>
          <p:cNvPr id="523" name="Group 522">
            <a:extLst>
              <a:ext uri="{FF2B5EF4-FFF2-40B4-BE49-F238E27FC236}">
                <a16:creationId xmlns:a16="http://schemas.microsoft.com/office/drawing/2014/main" id="{01C949AF-6E81-6840-8850-9F8735AF29CE}"/>
              </a:ext>
            </a:extLst>
          </p:cNvPr>
          <p:cNvGrpSpPr/>
          <p:nvPr/>
        </p:nvGrpSpPr>
        <p:grpSpPr>
          <a:xfrm>
            <a:off x="7079644" y="1547210"/>
            <a:ext cx="1201251" cy="580324"/>
            <a:chOff x="8810852" y="2068571"/>
            <a:chExt cx="1201251" cy="580324"/>
          </a:xfrm>
        </p:grpSpPr>
        <p:sp>
          <p:nvSpPr>
            <p:cNvPr id="524" name="Rectangle 523">
              <a:extLst>
                <a:ext uri="{FF2B5EF4-FFF2-40B4-BE49-F238E27FC236}">
                  <a16:creationId xmlns:a16="http://schemas.microsoft.com/office/drawing/2014/main" id="{55D4662B-8A48-6848-9945-F218A5BE2EDD}"/>
                </a:ext>
              </a:extLst>
            </p:cNvPr>
            <p:cNvSpPr/>
            <p:nvPr/>
          </p:nvSpPr>
          <p:spPr>
            <a:xfrm>
              <a:off x="8892574" y="2093849"/>
              <a:ext cx="990837" cy="219001"/>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5" name="Rectangle 524">
              <a:extLst>
                <a:ext uri="{FF2B5EF4-FFF2-40B4-BE49-F238E27FC236}">
                  <a16:creationId xmlns:a16="http://schemas.microsoft.com/office/drawing/2014/main" id="{6D28C144-A6C3-A441-B03C-F28EC3A96B7F}"/>
                </a:ext>
              </a:extLst>
            </p:cNvPr>
            <p:cNvSpPr/>
            <p:nvPr/>
          </p:nvSpPr>
          <p:spPr>
            <a:xfrm>
              <a:off x="8887147" y="2415064"/>
              <a:ext cx="992802" cy="199626"/>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6" name="TextBox 525">
              <a:extLst>
                <a:ext uri="{FF2B5EF4-FFF2-40B4-BE49-F238E27FC236}">
                  <a16:creationId xmlns:a16="http://schemas.microsoft.com/office/drawing/2014/main" id="{33C1246F-1750-9E41-9345-B0C1CA55D42D}"/>
                </a:ext>
              </a:extLst>
            </p:cNvPr>
            <p:cNvSpPr txBox="1"/>
            <p:nvPr/>
          </p:nvSpPr>
          <p:spPr>
            <a:xfrm>
              <a:off x="8822811" y="2068571"/>
              <a:ext cx="1177717" cy="276999"/>
            </a:xfrm>
            <a:prstGeom prst="rect">
              <a:avLst/>
            </a:prstGeom>
            <a:noFill/>
          </p:spPr>
          <p:txBody>
            <a:bodyPr wrap="square" rtlCol="0">
              <a:spAutoFit/>
            </a:bodyPr>
            <a:lstStyle/>
            <a:p>
              <a:r>
                <a:rPr lang="en-US" sz="1200" dirty="0">
                  <a:solidFill>
                    <a:srgbClr val="00B050"/>
                  </a:solidFill>
                  <a:latin typeface="Times New Roman" panose="02020603050405020304" pitchFamily="18" charset="0"/>
                  <a:ea typeface="Cambria Math" panose="02040503050406030204" pitchFamily="18" charset="0"/>
                  <a:cs typeface="Times New Roman" panose="02020603050405020304" pitchFamily="18" charset="0"/>
                </a:rPr>
                <a:t>23. = - .7071 </a:t>
              </a:r>
              <a:r>
                <a:rPr lang="en-US" sz="1200" dirty="0" err="1">
                  <a:solidFill>
                    <a:srgbClr val="00B050"/>
                  </a:solidFill>
                  <a:latin typeface="Times New Roman" panose="02020603050405020304" pitchFamily="18" charset="0"/>
                  <a:ea typeface="Cambria Math" panose="02040503050406030204" pitchFamily="18" charset="0"/>
                  <a:cs typeface="Times New Roman" panose="02020603050405020304" pitchFamily="18" charset="0"/>
                </a:rPr>
                <a:t>lb</a:t>
              </a:r>
              <a:r>
                <a:rPr lang="en-US" sz="1200" dirty="0">
                  <a:solidFill>
                    <a:srgbClr val="00B050"/>
                  </a:solidFill>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527" name="TextBox 526">
              <a:extLst>
                <a:ext uri="{FF2B5EF4-FFF2-40B4-BE49-F238E27FC236}">
                  <a16:creationId xmlns:a16="http://schemas.microsoft.com/office/drawing/2014/main" id="{52E21B62-8F41-6146-97CB-D849AA29E7DD}"/>
                </a:ext>
              </a:extLst>
            </p:cNvPr>
            <p:cNvSpPr txBox="1"/>
            <p:nvPr/>
          </p:nvSpPr>
          <p:spPr>
            <a:xfrm>
              <a:off x="8810852" y="2371896"/>
              <a:ext cx="1201251" cy="276999"/>
            </a:xfrm>
            <a:prstGeom prst="rect">
              <a:avLst/>
            </a:prstGeom>
            <a:noFill/>
          </p:spPr>
          <p:txBody>
            <a:bodyPr wrap="square" rtlCol="0">
              <a:spAutoFit/>
            </a:bodyPr>
            <a:lstStyle/>
            <a:p>
              <a:r>
                <a:rPr lang="en-US" sz="1200"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24. = - .7071 </a:t>
              </a:r>
              <a:r>
                <a:rPr lang="en-US" sz="1200" dirty="0" err="1">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lb</a:t>
              </a:r>
              <a:r>
                <a:rPr lang="en-US" sz="1200"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 </a:t>
              </a:r>
            </a:p>
          </p:txBody>
        </p:sp>
      </p:grpSp>
      <p:grpSp>
        <p:nvGrpSpPr>
          <p:cNvPr id="528" name="Group 527">
            <a:extLst>
              <a:ext uri="{FF2B5EF4-FFF2-40B4-BE49-F238E27FC236}">
                <a16:creationId xmlns:a16="http://schemas.microsoft.com/office/drawing/2014/main" id="{21A9582E-1245-0646-9DA8-B875460D9B8B}"/>
              </a:ext>
            </a:extLst>
          </p:cNvPr>
          <p:cNvGrpSpPr/>
          <p:nvPr/>
        </p:nvGrpSpPr>
        <p:grpSpPr>
          <a:xfrm>
            <a:off x="6117994" y="1544541"/>
            <a:ext cx="1076264" cy="577563"/>
            <a:chOff x="7684731" y="1103233"/>
            <a:chExt cx="1076264" cy="577563"/>
          </a:xfrm>
        </p:grpSpPr>
        <p:sp>
          <p:nvSpPr>
            <p:cNvPr id="529" name="Rectangle 528">
              <a:extLst>
                <a:ext uri="{FF2B5EF4-FFF2-40B4-BE49-F238E27FC236}">
                  <a16:creationId xmlns:a16="http://schemas.microsoft.com/office/drawing/2014/main" id="{072CCC3C-CE4C-F74B-9EF6-E87D00BF656E}"/>
                </a:ext>
              </a:extLst>
            </p:cNvPr>
            <p:cNvSpPr/>
            <p:nvPr/>
          </p:nvSpPr>
          <p:spPr>
            <a:xfrm>
              <a:off x="7722483" y="1137396"/>
              <a:ext cx="965404" cy="204281"/>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50"/>
                </a:solidFill>
              </a:endParaRPr>
            </a:p>
          </p:txBody>
        </p:sp>
        <p:sp>
          <p:nvSpPr>
            <p:cNvPr id="530" name="Rectangle 529">
              <a:extLst>
                <a:ext uri="{FF2B5EF4-FFF2-40B4-BE49-F238E27FC236}">
                  <a16:creationId xmlns:a16="http://schemas.microsoft.com/office/drawing/2014/main" id="{24938E4E-E359-954A-B822-3A3CFE8DE104}"/>
                </a:ext>
              </a:extLst>
            </p:cNvPr>
            <p:cNvSpPr/>
            <p:nvPr/>
          </p:nvSpPr>
          <p:spPr>
            <a:xfrm>
              <a:off x="7722481" y="1434662"/>
              <a:ext cx="965405" cy="2105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1" name="TextBox 530">
              <a:extLst>
                <a:ext uri="{FF2B5EF4-FFF2-40B4-BE49-F238E27FC236}">
                  <a16:creationId xmlns:a16="http://schemas.microsoft.com/office/drawing/2014/main" id="{370E9265-4780-6347-B395-3E435A930379}"/>
                </a:ext>
              </a:extLst>
            </p:cNvPr>
            <p:cNvSpPr txBox="1"/>
            <p:nvPr/>
          </p:nvSpPr>
          <p:spPr>
            <a:xfrm>
              <a:off x="7688234" y="1103233"/>
              <a:ext cx="1051608" cy="276999"/>
            </a:xfrm>
            <a:prstGeom prst="rect">
              <a:avLst/>
            </a:prstGeom>
            <a:noFill/>
          </p:spPr>
          <p:txBody>
            <a:bodyPr wrap="square" rtlCol="0">
              <a:spAutoFit/>
            </a:bodyPr>
            <a:lstStyle/>
            <a:p>
              <a:r>
                <a:rPr lang="en-US" sz="1200" dirty="0">
                  <a:solidFill>
                    <a:srgbClr val="00B050"/>
                  </a:solidFill>
                  <a:latin typeface="Times New Roman" panose="02020603050405020304" pitchFamily="18" charset="0"/>
                  <a:ea typeface="Cambria Math" panose="02040503050406030204" pitchFamily="18" charset="0"/>
                  <a:cs typeface="Times New Roman" panose="02020603050405020304" pitchFamily="18" charset="0"/>
                </a:rPr>
                <a:t>19. = .7071 </a:t>
              </a:r>
              <a:r>
                <a:rPr lang="en-US" sz="1200" dirty="0" err="1">
                  <a:solidFill>
                    <a:srgbClr val="00B050"/>
                  </a:solidFill>
                  <a:latin typeface="Times New Roman" panose="02020603050405020304" pitchFamily="18" charset="0"/>
                  <a:ea typeface="Cambria Math" panose="02040503050406030204" pitchFamily="18" charset="0"/>
                  <a:cs typeface="Times New Roman" panose="02020603050405020304" pitchFamily="18" charset="0"/>
                </a:rPr>
                <a:t>lb</a:t>
              </a:r>
              <a:r>
                <a:rPr lang="en-US" sz="1200" dirty="0">
                  <a:solidFill>
                    <a:srgbClr val="00B050"/>
                  </a:solidFill>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532" name="TextBox 531">
              <a:extLst>
                <a:ext uri="{FF2B5EF4-FFF2-40B4-BE49-F238E27FC236}">
                  <a16:creationId xmlns:a16="http://schemas.microsoft.com/office/drawing/2014/main" id="{52EDE9BE-01BF-BC41-9F6C-57EA3ED21C07}"/>
                </a:ext>
              </a:extLst>
            </p:cNvPr>
            <p:cNvSpPr txBox="1"/>
            <p:nvPr/>
          </p:nvSpPr>
          <p:spPr>
            <a:xfrm>
              <a:off x="7684731" y="1403797"/>
              <a:ext cx="1076264" cy="276999"/>
            </a:xfrm>
            <a:prstGeom prst="rect">
              <a:avLst/>
            </a:prstGeom>
            <a:noFill/>
          </p:spPr>
          <p:txBody>
            <a:bodyPr wrap="square" rtlCol="0">
              <a:spAutoFit/>
            </a:bodyPr>
            <a:lstStyle/>
            <a:p>
              <a:r>
                <a:rPr lang="en-US" sz="1200"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20. = .7071 </a:t>
              </a:r>
              <a:r>
                <a:rPr lang="en-US" sz="1200" dirty="0" err="1">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lb</a:t>
              </a:r>
              <a:r>
                <a:rPr lang="en-US" sz="1200"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 </a:t>
              </a:r>
            </a:p>
          </p:txBody>
        </p:sp>
      </p:grpSp>
      <p:sp>
        <p:nvSpPr>
          <p:cNvPr id="221" name="TextBox 220">
            <a:extLst>
              <a:ext uri="{FF2B5EF4-FFF2-40B4-BE49-F238E27FC236}">
                <a16:creationId xmlns:a16="http://schemas.microsoft.com/office/drawing/2014/main" id="{CEFD4F4B-A250-A243-A0BD-427D0953C97C}"/>
              </a:ext>
            </a:extLst>
          </p:cNvPr>
          <p:cNvSpPr txBox="1"/>
          <p:nvPr/>
        </p:nvSpPr>
        <p:spPr>
          <a:xfrm>
            <a:off x="1335951" y="3527567"/>
            <a:ext cx="356016"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1 </a:t>
            </a:r>
          </a:p>
        </p:txBody>
      </p:sp>
      <p:sp>
        <p:nvSpPr>
          <p:cNvPr id="222" name="TextBox 221">
            <a:extLst>
              <a:ext uri="{FF2B5EF4-FFF2-40B4-BE49-F238E27FC236}">
                <a16:creationId xmlns:a16="http://schemas.microsoft.com/office/drawing/2014/main" id="{FB79BAF5-2208-3D48-B8A3-2D96710E40FB}"/>
              </a:ext>
            </a:extLst>
          </p:cNvPr>
          <p:cNvSpPr txBox="1"/>
          <p:nvPr/>
        </p:nvSpPr>
        <p:spPr>
          <a:xfrm>
            <a:off x="1332650" y="3899474"/>
            <a:ext cx="357672"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1 </a:t>
            </a:r>
          </a:p>
        </p:txBody>
      </p:sp>
      <p:sp>
        <p:nvSpPr>
          <p:cNvPr id="223" name="TextBox 222">
            <a:extLst>
              <a:ext uri="{FF2B5EF4-FFF2-40B4-BE49-F238E27FC236}">
                <a16:creationId xmlns:a16="http://schemas.microsoft.com/office/drawing/2014/main" id="{C1A5B215-EE50-4140-AFBC-CA924A89E35E}"/>
              </a:ext>
            </a:extLst>
          </p:cNvPr>
          <p:cNvSpPr txBox="1"/>
          <p:nvPr/>
        </p:nvSpPr>
        <p:spPr>
          <a:xfrm>
            <a:off x="1340461" y="5017221"/>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224" name="TextBox 223">
            <a:extLst>
              <a:ext uri="{FF2B5EF4-FFF2-40B4-BE49-F238E27FC236}">
                <a16:creationId xmlns:a16="http://schemas.microsoft.com/office/drawing/2014/main" id="{1C42ECC4-488C-DB46-9548-A5A5F0F91E86}"/>
              </a:ext>
            </a:extLst>
          </p:cNvPr>
          <p:cNvSpPr txBox="1"/>
          <p:nvPr/>
        </p:nvSpPr>
        <p:spPr>
          <a:xfrm>
            <a:off x="1347792" y="5360233"/>
            <a:ext cx="40717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 </a:t>
            </a:r>
          </a:p>
        </p:txBody>
      </p:sp>
      <mc:AlternateContent xmlns:mc="http://schemas.openxmlformats.org/markup-compatibility/2006" xmlns:a14="http://schemas.microsoft.com/office/drawing/2010/main">
        <mc:Choice Requires="a14">
          <p:sp>
            <p:nvSpPr>
              <p:cNvPr id="227" name="TextBox 226">
                <a:extLst>
                  <a:ext uri="{FF2B5EF4-FFF2-40B4-BE49-F238E27FC236}">
                    <a16:creationId xmlns:a16="http://schemas.microsoft.com/office/drawing/2014/main" id="{DF1A2064-EC91-1446-AAFB-DADA1AC08927}"/>
                  </a:ext>
                </a:extLst>
              </p:cNvPr>
              <p:cNvSpPr txBox="1"/>
              <p:nvPr/>
            </p:nvSpPr>
            <p:spPr>
              <a:xfrm>
                <a:off x="1167925" y="4311181"/>
                <a:ext cx="646359"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solidFill>
                                <a:srgbClr val="00B050"/>
                              </a:solidFill>
                              <a:latin typeface="Cambria Math" panose="02040503050406030204" pitchFamily="18" charset="0"/>
                            </a:rPr>
                          </m:ctrlPr>
                        </m:radPr>
                        <m:deg/>
                        <m:e>
                          <m:r>
                            <a:rPr lang="en-US" sz="1600" b="0" i="0" smtClean="0">
                              <a:solidFill>
                                <a:srgbClr val="00B050"/>
                              </a:solidFill>
                              <a:latin typeface="Cambria Math" panose="02040503050406030204" pitchFamily="18" charset="0"/>
                            </a:rPr>
                            <m:t>2</m:t>
                          </m:r>
                        </m:e>
                      </m:rad>
                    </m:oMath>
                  </m:oMathPara>
                </a14:m>
                <a:endParaRPr lang="en-US" sz="1600" dirty="0">
                  <a:latin typeface="Arial" panose="020B0604020202020204" pitchFamily="34" charset="0"/>
                  <a:cs typeface="Arial" panose="020B0604020202020204" pitchFamily="34" charset="0"/>
                </a:endParaRPr>
              </a:p>
            </p:txBody>
          </p:sp>
        </mc:Choice>
        <mc:Fallback xmlns="">
          <p:sp>
            <p:nvSpPr>
              <p:cNvPr id="227" name="TextBox 226">
                <a:extLst>
                  <a:ext uri="{FF2B5EF4-FFF2-40B4-BE49-F238E27FC236}">
                    <a16:creationId xmlns:a16="http://schemas.microsoft.com/office/drawing/2014/main" id="{DF1A2064-EC91-1446-AAFB-DADA1AC08927}"/>
                  </a:ext>
                </a:extLst>
              </p:cNvPr>
              <p:cNvSpPr txBox="1">
                <a:spLocks noRot="1" noChangeAspect="1" noMove="1" noResize="1" noEditPoints="1" noAdjustHandles="1" noChangeArrowheads="1" noChangeShapeType="1" noTextEdit="1"/>
              </p:cNvSpPr>
              <p:nvPr/>
            </p:nvSpPr>
            <p:spPr>
              <a:xfrm>
                <a:off x="1167925" y="4311181"/>
                <a:ext cx="646359" cy="275268"/>
              </a:xfrm>
              <a:prstGeom prst="rect">
                <a:avLst/>
              </a:prstGeom>
              <a:blipFill>
                <a:blip r:embed="rId2"/>
                <a:stretch>
                  <a:fillRect b="-86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1" name="TextBox 230">
                <a:extLst>
                  <a:ext uri="{FF2B5EF4-FFF2-40B4-BE49-F238E27FC236}">
                    <a16:creationId xmlns:a16="http://schemas.microsoft.com/office/drawing/2014/main" id="{F1F0DBD6-A349-DF4A-BCC9-6AB5627EC9F4}"/>
                  </a:ext>
                </a:extLst>
              </p:cNvPr>
              <p:cNvSpPr txBox="1"/>
              <p:nvPr/>
            </p:nvSpPr>
            <p:spPr>
              <a:xfrm>
                <a:off x="1146760" y="4679954"/>
                <a:ext cx="646359"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solidFill>
                                <a:srgbClr val="0070C0"/>
                              </a:solidFill>
                              <a:latin typeface="Cambria Math" panose="02040503050406030204" pitchFamily="18" charset="0"/>
                            </a:rPr>
                          </m:ctrlPr>
                        </m:radPr>
                        <m:deg/>
                        <m:e>
                          <m:r>
                            <a:rPr lang="en-US" sz="1600" b="0" i="0" smtClean="0">
                              <a:solidFill>
                                <a:srgbClr val="0070C0"/>
                              </a:solidFill>
                              <a:latin typeface="Cambria Math" panose="02040503050406030204" pitchFamily="18" charset="0"/>
                            </a:rPr>
                            <m:t>2</m:t>
                          </m:r>
                        </m:e>
                      </m:rad>
                    </m:oMath>
                  </m:oMathPara>
                </a14:m>
                <a:endParaRPr lang="en-US" sz="1600" dirty="0">
                  <a:solidFill>
                    <a:srgbClr val="0070C0"/>
                  </a:solidFill>
                  <a:latin typeface="Arial" panose="020B0604020202020204" pitchFamily="34" charset="0"/>
                  <a:cs typeface="Arial" panose="020B0604020202020204" pitchFamily="34" charset="0"/>
                </a:endParaRPr>
              </a:p>
            </p:txBody>
          </p:sp>
        </mc:Choice>
        <mc:Fallback xmlns="">
          <p:sp>
            <p:nvSpPr>
              <p:cNvPr id="231" name="TextBox 230">
                <a:extLst>
                  <a:ext uri="{FF2B5EF4-FFF2-40B4-BE49-F238E27FC236}">
                    <a16:creationId xmlns:a16="http://schemas.microsoft.com/office/drawing/2014/main" id="{F1F0DBD6-A349-DF4A-BCC9-6AB5627EC9F4}"/>
                  </a:ext>
                </a:extLst>
              </p:cNvPr>
              <p:cNvSpPr txBox="1">
                <a:spLocks noRot="1" noChangeAspect="1" noMove="1" noResize="1" noEditPoints="1" noAdjustHandles="1" noChangeArrowheads="1" noChangeShapeType="1" noTextEdit="1"/>
              </p:cNvSpPr>
              <p:nvPr/>
            </p:nvSpPr>
            <p:spPr>
              <a:xfrm>
                <a:off x="1146760" y="4679954"/>
                <a:ext cx="646359" cy="275268"/>
              </a:xfrm>
              <a:prstGeom prst="rect">
                <a:avLst/>
              </a:prstGeom>
              <a:blipFill>
                <a:blip r:embed="rId3"/>
                <a:stretch>
                  <a:fillRect b="-90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2" name="TextBox 231">
                <a:extLst>
                  <a:ext uri="{FF2B5EF4-FFF2-40B4-BE49-F238E27FC236}">
                    <a16:creationId xmlns:a16="http://schemas.microsoft.com/office/drawing/2014/main" id="{70140AFA-D108-4640-9DD7-CE45B8A81A13}"/>
                  </a:ext>
                </a:extLst>
              </p:cNvPr>
              <p:cNvSpPr txBox="1"/>
              <p:nvPr/>
            </p:nvSpPr>
            <p:spPr>
              <a:xfrm>
                <a:off x="1154203" y="5776413"/>
                <a:ext cx="646359"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solidFill>
                                <a:srgbClr val="00B050"/>
                              </a:solidFill>
                              <a:latin typeface="Cambria Math" panose="02040503050406030204" pitchFamily="18" charset="0"/>
                            </a:rPr>
                          </m:ctrlPr>
                        </m:radPr>
                        <m:deg/>
                        <m:e>
                          <m:r>
                            <a:rPr lang="en-US" sz="1600" b="0" i="0" smtClean="0">
                              <a:solidFill>
                                <a:srgbClr val="00B050"/>
                              </a:solidFill>
                              <a:latin typeface="Cambria Math" panose="02040503050406030204" pitchFamily="18" charset="0"/>
                            </a:rPr>
                            <m:t>2</m:t>
                          </m:r>
                        </m:e>
                      </m:rad>
                    </m:oMath>
                  </m:oMathPara>
                </a14:m>
                <a:endParaRPr lang="en-US" sz="1600" dirty="0">
                  <a:latin typeface="Arial" panose="020B0604020202020204" pitchFamily="34" charset="0"/>
                  <a:cs typeface="Arial" panose="020B0604020202020204" pitchFamily="34" charset="0"/>
                </a:endParaRPr>
              </a:p>
            </p:txBody>
          </p:sp>
        </mc:Choice>
        <mc:Fallback xmlns="">
          <p:sp>
            <p:nvSpPr>
              <p:cNvPr id="232" name="TextBox 231">
                <a:extLst>
                  <a:ext uri="{FF2B5EF4-FFF2-40B4-BE49-F238E27FC236}">
                    <a16:creationId xmlns:a16="http://schemas.microsoft.com/office/drawing/2014/main" id="{70140AFA-D108-4640-9DD7-CE45B8A81A13}"/>
                  </a:ext>
                </a:extLst>
              </p:cNvPr>
              <p:cNvSpPr txBox="1">
                <a:spLocks noRot="1" noChangeAspect="1" noMove="1" noResize="1" noEditPoints="1" noAdjustHandles="1" noChangeArrowheads="1" noChangeShapeType="1" noTextEdit="1"/>
              </p:cNvSpPr>
              <p:nvPr/>
            </p:nvSpPr>
            <p:spPr>
              <a:xfrm>
                <a:off x="1154203" y="5776413"/>
                <a:ext cx="646359" cy="275268"/>
              </a:xfrm>
              <a:prstGeom prst="rect">
                <a:avLst/>
              </a:prstGeom>
              <a:blipFill>
                <a:blip r:embed="rId4"/>
                <a:stretch>
                  <a:fillRect b="-43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3" name="TextBox 232">
                <a:extLst>
                  <a:ext uri="{FF2B5EF4-FFF2-40B4-BE49-F238E27FC236}">
                    <a16:creationId xmlns:a16="http://schemas.microsoft.com/office/drawing/2014/main" id="{AA17DDC3-D2A4-C644-90AF-B4663FEE6CDF}"/>
                  </a:ext>
                </a:extLst>
              </p:cNvPr>
              <p:cNvSpPr txBox="1"/>
              <p:nvPr/>
            </p:nvSpPr>
            <p:spPr>
              <a:xfrm>
                <a:off x="1144823" y="6157952"/>
                <a:ext cx="646359"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solidFill>
                                <a:srgbClr val="0070C0"/>
                              </a:solidFill>
                              <a:latin typeface="Cambria Math" panose="02040503050406030204" pitchFamily="18" charset="0"/>
                            </a:rPr>
                          </m:ctrlPr>
                        </m:radPr>
                        <m:deg/>
                        <m:e>
                          <m:r>
                            <a:rPr lang="en-US" sz="1600" b="0" i="0" smtClean="0">
                              <a:solidFill>
                                <a:srgbClr val="0070C0"/>
                              </a:solidFill>
                              <a:latin typeface="Cambria Math" panose="02040503050406030204" pitchFamily="18" charset="0"/>
                            </a:rPr>
                            <m:t>2</m:t>
                          </m:r>
                        </m:e>
                      </m:rad>
                    </m:oMath>
                  </m:oMathPara>
                </a14:m>
                <a:endParaRPr lang="en-US" sz="1600" dirty="0">
                  <a:solidFill>
                    <a:srgbClr val="0070C0"/>
                  </a:solidFill>
                  <a:latin typeface="Arial" panose="020B0604020202020204" pitchFamily="34" charset="0"/>
                  <a:cs typeface="Arial" panose="020B0604020202020204" pitchFamily="34" charset="0"/>
                </a:endParaRPr>
              </a:p>
            </p:txBody>
          </p:sp>
        </mc:Choice>
        <mc:Fallback xmlns="">
          <p:sp>
            <p:nvSpPr>
              <p:cNvPr id="233" name="TextBox 232">
                <a:extLst>
                  <a:ext uri="{FF2B5EF4-FFF2-40B4-BE49-F238E27FC236}">
                    <a16:creationId xmlns:a16="http://schemas.microsoft.com/office/drawing/2014/main" id="{AA17DDC3-D2A4-C644-90AF-B4663FEE6CDF}"/>
                  </a:ext>
                </a:extLst>
              </p:cNvPr>
              <p:cNvSpPr txBox="1">
                <a:spLocks noRot="1" noChangeAspect="1" noMove="1" noResize="1" noEditPoints="1" noAdjustHandles="1" noChangeArrowheads="1" noChangeShapeType="1" noTextEdit="1"/>
              </p:cNvSpPr>
              <p:nvPr/>
            </p:nvSpPr>
            <p:spPr>
              <a:xfrm>
                <a:off x="1144823" y="6157952"/>
                <a:ext cx="646359" cy="275268"/>
              </a:xfrm>
              <a:prstGeom prst="rect">
                <a:avLst/>
              </a:prstGeom>
              <a:blipFill>
                <a:blip r:embed="rId5"/>
                <a:stretch>
                  <a:fillRect b="-4348"/>
                </a:stretch>
              </a:blipFill>
            </p:spPr>
            <p:txBody>
              <a:bodyPr/>
              <a:lstStyle/>
              <a:p>
                <a:r>
                  <a:rPr lang="en-US">
                    <a:noFill/>
                  </a:rPr>
                  <a:t> </a:t>
                </a:r>
              </a:p>
            </p:txBody>
          </p:sp>
        </mc:Fallback>
      </mc:AlternateContent>
      <p:grpSp>
        <p:nvGrpSpPr>
          <p:cNvPr id="234" name="Group 233">
            <a:extLst>
              <a:ext uri="{FF2B5EF4-FFF2-40B4-BE49-F238E27FC236}">
                <a16:creationId xmlns:a16="http://schemas.microsoft.com/office/drawing/2014/main" id="{BB9F0E4B-F2D2-024F-A452-40CCE562166B}"/>
              </a:ext>
            </a:extLst>
          </p:cNvPr>
          <p:cNvGrpSpPr/>
          <p:nvPr/>
        </p:nvGrpSpPr>
        <p:grpSpPr>
          <a:xfrm>
            <a:off x="2121347" y="3490608"/>
            <a:ext cx="499309" cy="411430"/>
            <a:chOff x="7323318" y="3067282"/>
            <a:chExt cx="499309" cy="411430"/>
          </a:xfrm>
        </p:grpSpPr>
        <p:sp>
          <p:nvSpPr>
            <p:cNvPr id="235" name="TextBox 234">
              <a:extLst>
                <a:ext uri="{FF2B5EF4-FFF2-40B4-BE49-F238E27FC236}">
                  <a16:creationId xmlns:a16="http://schemas.microsoft.com/office/drawing/2014/main" id="{2A4F5D9A-06C5-F847-A14B-1E6B210F6ADE}"/>
                </a:ext>
              </a:extLst>
            </p:cNvPr>
            <p:cNvSpPr txBox="1"/>
            <p:nvPr/>
          </p:nvSpPr>
          <p:spPr>
            <a:xfrm>
              <a:off x="7323318" y="3067282"/>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1</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cxnSp>
          <p:nvCxnSpPr>
            <p:cNvPr id="236" name="Straight Connector 235">
              <a:extLst>
                <a:ext uri="{FF2B5EF4-FFF2-40B4-BE49-F238E27FC236}">
                  <a16:creationId xmlns:a16="http://schemas.microsoft.com/office/drawing/2014/main" id="{25CCF31F-F708-D14C-B9F4-A7B794C8DB43}"/>
                </a:ext>
              </a:extLst>
            </p:cNvPr>
            <p:cNvCxnSpPr>
              <a:cxnSpLocks/>
            </p:cNvCxnSpPr>
            <p:nvPr/>
          </p:nvCxnSpPr>
          <p:spPr>
            <a:xfrm flipV="1">
              <a:off x="7490356" y="3201886"/>
              <a:ext cx="141059" cy="1692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7" name="TextBox 236">
              <a:extLst>
                <a:ext uri="{FF2B5EF4-FFF2-40B4-BE49-F238E27FC236}">
                  <a16:creationId xmlns:a16="http://schemas.microsoft.com/office/drawing/2014/main" id="{CF5D282B-D096-9043-B939-02D1EEB42306}"/>
                </a:ext>
              </a:extLst>
            </p:cNvPr>
            <p:cNvSpPr txBox="1"/>
            <p:nvPr/>
          </p:nvSpPr>
          <p:spPr>
            <a:xfrm>
              <a:off x="7540510" y="3140158"/>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2</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p:grpSp>
        <p:nvGrpSpPr>
          <p:cNvPr id="238" name="Group 237">
            <a:extLst>
              <a:ext uri="{FF2B5EF4-FFF2-40B4-BE49-F238E27FC236}">
                <a16:creationId xmlns:a16="http://schemas.microsoft.com/office/drawing/2014/main" id="{00CCB09E-43BD-B848-B3EE-D199E11B578F}"/>
              </a:ext>
            </a:extLst>
          </p:cNvPr>
          <p:cNvGrpSpPr/>
          <p:nvPr/>
        </p:nvGrpSpPr>
        <p:grpSpPr>
          <a:xfrm>
            <a:off x="2117461" y="3858795"/>
            <a:ext cx="499309" cy="411430"/>
            <a:chOff x="7323318" y="3067282"/>
            <a:chExt cx="499309" cy="411430"/>
          </a:xfrm>
        </p:grpSpPr>
        <p:sp>
          <p:nvSpPr>
            <p:cNvPr id="239" name="TextBox 238">
              <a:extLst>
                <a:ext uri="{FF2B5EF4-FFF2-40B4-BE49-F238E27FC236}">
                  <a16:creationId xmlns:a16="http://schemas.microsoft.com/office/drawing/2014/main" id="{DF01A40C-F987-5648-87A6-F38996081D72}"/>
                </a:ext>
              </a:extLst>
            </p:cNvPr>
            <p:cNvSpPr txBox="1"/>
            <p:nvPr/>
          </p:nvSpPr>
          <p:spPr>
            <a:xfrm>
              <a:off x="7323318" y="3067282"/>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1</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cxnSp>
          <p:nvCxnSpPr>
            <p:cNvPr id="240" name="Straight Connector 239">
              <a:extLst>
                <a:ext uri="{FF2B5EF4-FFF2-40B4-BE49-F238E27FC236}">
                  <a16:creationId xmlns:a16="http://schemas.microsoft.com/office/drawing/2014/main" id="{A6DF6E11-2614-464A-BE00-D1E125327DC9}"/>
                </a:ext>
              </a:extLst>
            </p:cNvPr>
            <p:cNvCxnSpPr>
              <a:cxnSpLocks/>
            </p:cNvCxnSpPr>
            <p:nvPr/>
          </p:nvCxnSpPr>
          <p:spPr>
            <a:xfrm flipV="1">
              <a:off x="7490356" y="3201886"/>
              <a:ext cx="141059" cy="1692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1" name="TextBox 240">
              <a:extLst>
                <a:ext uri="{FF2B5EF4-FFF2-40B4-BE49-F238E27FC236}">
                  <a16:creationId xmlns:a16="http://schemas.microsoft.com/office/drawing/2014/main" id="{7214327C-3535-414D-99C0-853A411FA821}"/>
                </a:ext>
              </a:extLst>
            </p:cNvPr>
            <p:cNvSpPr txBox="1"/>
            <p:nvPr/>
          </p:nvSpPr>
          <p:spPr>
            <a:xfrm>
              <a:off x="7540510" y="3140158"/>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2</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p:sp>
        <p:nvSpPr>
          <p:cNvPr id="251" name="TextBox 250">
            <a:extLst>
              <a:ext uri="{FF2B5EF4-FFF2-40B4-BE49-F238E27FC236}">
                <a16:creationId xmlns:a16="http://schemas.microsoft.com/office/drawing/2014/main" id="{7CAB62A1-3A10-9541-ACE0-904D67E2CDF4}"/>
              </a:ext>
            </a:extLst>
          </p:cNvPr>
          <p:cNvSpPr txBox="1"/>
          <p:nvPr/>
        </p:nvSpPr>
        <p:spPr>
          <a:xfrm>
            <a:off x="1896949" y="3891179"/>
            <a:ext cx="359273"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 </a:t>
            </a:r>
          </a:p>
        </p:txBody>
      </p:sp>
      <p:sp>
        <p:nvSpPr>
          <p:cNvPr id="252" name="TextBox 251">
            <a:extLst>
              <a:ext uri="{FF2B5EF4-FFF2-40B4-BE49-F238E27FC236}">
                <a16:creationId xmlns:a16="http://schemas.microsoft.com/office/drawing/2014/main" id="{4B958BAF-BE5C-1349-A80F-EACA1C3AAFBE}"/>
              </a:ext>
            </a:extLst>
          </p:cNvPr>
          <p:cNvSpPr txBox="1"/>
          <p:nvPr/>
        </p:nvSpPr>
        <p:spPr>
          <a:xfrm>
            <a:off x="1886697" y="3525671"/>
            <a:ext cx="359273"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 </a:t>
            </a:r>
          </a:p>
        </p:txBody>
      </p:sp>
      <p:grpSp>
        <p:nvGrpSpPr>
          <p:cNvPr id="253" name="Group 252">
            <a:extLst>
              <a:ext uri="{FF2B5EF4-FFF2-40B4-BE49-F238E27FC236}">
                <a16:creationId xmlns:a16="http://schemas.microsoft.com/office/drawing/2014/main" id="{1F2CAB00-66DF-B542-B7AE-7C2FB590DDC3}"/>
              </a:ext>
            </a:extLst>
          </p:cNvPr>
          <p:cNvGrpSpPr/>
          <p:nvPr/>
        </p:nvGrpSpPr>
        <p:grpSpPr>
          <a:xfrm>
            <a:off x="1800520" y="4281452"/>
            <a:ext cx="868076" cy="338554"/>
            <a:chOff x="3921862" y="3815354"/>
            <a:chExt cx="868076" cy="338554"/>
          </a:xfrm>
        </p:grpSpPr>
        <mc:AlternateContent xmlns:mc="http://schemas.openxmlformats.org/markup-compatibility/2006" xmlns:a14="http://schemas.microsoft.com/office/drawing/2010/main">
          <mc:Choice Requires="a14">
            <p:sp>
              <p:nvSpPr>
                <p:cNvPr id="254" name="TextBox 253">
                  <a:extLst>
                    <a:ext uri="{FF2B5EF4-FFF2-40B4-BE49-F238E27FC236}">
                      <a16:creationId xmlns:a16="http://schemas.microsoft.com/office/drawing/2014/main" id="{72A98A3A-E290-044C-B73E-CF35B309E15E}"/>
                    </a:ext>
                  </a:extLst>
                </p:cNvPr>
                <p:cNvSpPr txBox="1"/>
                <p:nvPr/>
              </p:nvSpPr>
              <p:spPr>
                <a:xfrm>
                  <a:off x="3921862" y="3830731"/>
                  <a:ext cx="646359"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solidFill>
                                  <a:srgbClr val="00B050"/>
                                </a:solidFill>
                                <a:latin typeface="Cambria Math" panose="02040503050406030204" pitchFamily="18" charset="0"/>
                              </a:rPr>
                            </m:ctrlPr>
                          </m:radPr>
                          <m:deg/>
                          <m:e>
                            <m:r>
                              <a:rPr lang="en-US" sz="1600" b="0" i="0" smtClean="0">
                                <a:solidFill>
                                  <a:srgbClr val="00B050"/>
                                </a:solidFill>
                                <a:latin typeface="Cambria Math" panose="02040503050406030204" pitchFamily="18" charset="0"/>
                              </a:rPr>
                              <m:t>2</m:t>
                            </m:r>
                          </m:e>
                        </m:rad>
                      </m:oMath>
                    </m:oMathPara>
                  </a14:m>
                  <a:endParaRPr lang="en-US" sz="1600" dirty="0">
                    <a:latin typeface="Arial" panose="020B0604020202020204" pitchFamily="34" charset="0"/>
                    <a:cs typeface="Arial" panose="020B0604020202020204" pitchFamily="34" charset="0"/>
                  </a:endParaRPr>
                </a:p>
              </p:txBody>
            </p:sp>
          </mc:Choice>
          <mc:Fallback xmlns="">
            <p:sp>
              <p:nvSpPr>
                <p:cNvPr id="254" name="TextBox 253">
                  <a:extLst>
                    <a:ext uri="{FF2B5EF4-FFF2-40B4-BE49-F238E27FC236}">
                      <a16:creationId xmlns:a16="http://schemas.microsoft.com/office/drawing/2014/main" id="{72A98A3A-E290-044C-B73E-CF35B309E15E}"/>
                    </a:ext>
                  </a:extLst>
                </p:cNvPr>
                <p:cNvSpPr txBox="1">
                  <a:spLocks noRot="1" noChangeAspect="1" noMove="1" noResize="1" noEditPoints="1" noAdjustHandles="1" noChangeArrowheads="1" noChangeShapeType="1" noTextEdit="1"/>
                </p:cNvSpPr>
                <p:nvPr/>
              </p:nvSpPr>
              <p:spPr>
                <a:xfrm>
                  <a:off x="3921862" y="3830731"/>
                  <a:ext cx="646359" cy="275268"/>
                </a:xfrm>
                <a:prstGeom prst="rect">
                  <a:avLst/>
                </a:prstGeom>
                <a:blipFill>
                  <a:blip r:embed="rId6"/>
                  <a:stretch>
                    <a:fillRect b="-9091"/>
                  </a:stretch>
                </a:blipFill>
              </p:spPr>
              <p:txBody>
                <a:bodyPr/>
                <a:lstStyle/>
                <a:p>
                  <a:r>
                    <a:rPr lang="en-US">
                      <a:noFill/>
                    </a:rPr>
                    <a:t> </a:t>
                  </a:r>
                </a:p>
              </p:txBody>
            </p:sp>
          </mc:Fallback>
        </mc:AlternateContent>
        <p:cxnSp>
          <p:nvCxnSpPr>
            <p:cNvPr id="255" name="Straight Connector 254">
              <a:extLst>
                <a:ext uri="{FF2B5EF4-FFF2-40B4-BE49-F238E27FC236}">
                  <a16:creationId xmlns:a16="http://schemas.microsoft.com/office/drawing/2014/main" id="{C94E67A9-A18D-3043-ABAC-FB6507435BF9}"/>
                </a:ext>
              </a:extLst>
            </p:cNvPr>
            <p:cNvCxnSpPr>
              <a:cxnSpLocks/>
            </p:cNvCxnSpPr>
            <p:nvPr/>
          </p:nvCxnSpPr>
          <p:spPr>
            <a:xfrm flipV="1">
              <a:off x="4418157" y="3875222"/>
              <a:ext cx="94894" cy="204640"/>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sp>
          <p:nvSpPr>
            <p:cNvPr id="256" name="TextBox 255">
              <a:extLst>
                <a:ext uri="{FF2B5EF4-FFF2-40B4-BE49-F238E27FC236}">
                  <a16:creationId xmlns:a16="http://schemas.microsoft.com/office/drawing/2014/main" id="{789DBB3A-134C-094C-BCCC-D036281928AD}"/>
                </a:ext>
              </a:extLst>
            </p:cNvPr>
            <p:cNvSpPr txBox="1"/>
            <p:nvPr/>
          </p:nvSpPr>
          <p:spPr>
            <a:xfrm>
              <a:off x="4448811" y="3815354"/>
              <a:ext cx="341127" cy="338554"/>
            </a:xfrm>
            <a:prstGeom prst="rect">
              <a:avLst/>
            </a:prstGeom>
            <a:noFill/>
          </p:spPr>
          <p:txBody>
            <a:bodyPr wrap="square" rtlCol="0">
              <a:spAutoFit/>
            </a:bodyPr>
            <a:lstStyle/>
            <a:p>
              <a:r>
                <a:rPr lang="en-US" sz="1600" dirty="0">
                  <a:solidFill>
                    <a:srgbClr val="00B050"/>
                  </a:solidFill>
                  <a:latin typeface="Cambria Math" panose="02040503050406030204" pitchFamily="18" charset="0"/>
                  <a:ea typeface="Cambria Math" panose="02040503050406030204" pitchFamily="18" charset="0"/>
                  <a:cs typeface="Times New Roman" panose="02020603050405020304" pitchFamily="18" charset="0"/>
                </a:rPr>
                <a:t>2</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mc:AlternateContent xmlns:mc="http://schemas.openxmlformats.org/markup-compatibility/2006" xmlns:a14="http://schemas.microsoft.com/office/drawing/2010/main">
        <mc:Choice Requires="a14">
          <p:sp>
            <p:nvSpPr>
              <p:cNvPr id="257" name="TextBox 256">
                <a:extLst>
                  <a:ext uri="{FF2B5EF4-FFF2-40B4-BE49-F238E27FC236}">
                    <a16:creationId xmlns:a16="http://schemas.microsoft.com/office/drawing/2014/main" id="{94E5CED0-8C4C-5543-A9DE-D7E6BB83A456}"/>
                  </a:ext>
                </a:extLst>
              </p:cNvPr>
              <p:cNvSpPr txBox="1"/>
              <p:nvPr/>
            </p:nvSpPr>
            <p:spPr>
              <a:xfrm>
                <a:off x="1791167" y="4673039"/>
                <a:ext cx="646359"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solidFill>
                                <a:srgbClr val="0070C0"/>
                              </a:solidFill>
                              <a:latin typeface="Cambria Math" panose="02040503050406030204" pitchFamily="18" charset="0"/>
                            </a:rPr>
                          </m:ctrlPr>
                        </m:radPr>
                        <m:deg/>
                        <m:e>
                          <m:r>
                            <a:rPr lang="en-US" sz="1600" b="0" i="0" smtClean="0">
                              <a:solidFill>
                                <a:srgbClr val="0070C0"/>
                              </a:solidFill>
                              <a:latin typeface="Cambria Math" panose="02040503050406030204" pitchFamily="18" charset="0"/>
                            </a:rPr>
                            <m:t>2</m:t>
                          </m:r>
                        </m:e>
                      </m:rad>
                    </m:oMath>
                  </m:oMathPara>
                </a14:m>
                <a:endParaRPr lang="en-US" sz="1600" dirty="0">
                  <a:solidFill>
                    <a:srgbClr val="0070C0"/>
                  </a:solidFill>
                  <a:latin typeface="Arial" panose="020B0604020202020204" pitchFamily="34" charset="0"/>
                  <a:cs typeface="Arial" panose="020B0604020202020204" pitchFamily="34" charset="0"/>
                </a:endParaRPr>
              </a:p>
            </p:txBody>
          </p:sp>
        </mc:Choice>
        <mc:Fallback xmlns="">
          <p:sp>
            <p:nvSpPr>
              <p:cNvPr id="257" name="TextBox 256">
                <a:extLst>
                  <a:ext uri="{FF2B5EF4-FFF2-40B4-BE49-F238E27FC236}">
                    <a16:creationId xmlns:a16="http://schemas.microsoft.com/office/drawing/2014/main" id="{94E5CED0-8C4C-5543-A9DE-D7E6BB83A456}"/>
                  </a:ext>
                </a:extLst>
              </p:cNvPr>
              <p:cNvSpPr txBox="1">
                <a:spLocks noRot="1" noChangeAspect="1" noMove="1" noResize="1" noEditPoints="1" noAdjustHandles="1" noChangeArrowheads="1" noChangeShapeType="1" noTextEdit="1"/>
              </p:cNvSpPr>
              <p:nvPr/>
            </p:nvSpPr>
            <p:spPr>
              <a:xfrm>
                <a:off x="1791167" y="4673039"/>
                <a:ext cx="646359" cy="275268"/>
              </a:xfrm>
              <a:prstGeom prst="rect">
                <a:avLst/>
              </a:prstGeom>
              <a:blipFill>
                <a:blip r:embed="rId7"/>
                <a:stretch>
                  <a:fillRect b="-4348"/>
                </a:stretch>
              </a:blipFill>
            </p:spPr>
            <p:txBody>
              <a:bodyPr/>
              <a:lstStyle/>
              <a:p>
                <a:r>
                  <a:rPr lang="en-US">
                    <a:noFill/>
                  </a:rPr>
                  <a:t> </a:t>
                </a:r>
              </a:p>
            </p:txBody>
          </p:sp>
        </mc:Fallback>
      </mc:AlternateContent>
      <p:cxnSp>
        <p:nvCxnSpPr>
          <p:cNvPr id="258" name="Straight Connector 257">
            <a:extLst>
              <a:ext uri="{FF2B5EF4-FFF2-40B4-BE49-F238E27FC236}">
                <a16:creationId xmlns:a16="http://schemas.microsoft.com/office/drawing/2014/main" id="{E5971E44-69B1-7F4D-9324-9C35863E9904}"/>
              </a:ext>
            </a:extLst>
          </p:cNvPr>
          <p:cNvCxnSpPr>
            <a:cxnSpLocks/>
          </p:cNvCxnSpPr>
          <p:nvPr/>
        </p:nvCxnSpPr>
        <p:spPr>
          <a:xfrm flipV="1">
            <a:off x="2289328" y="4729019"/>
            <a:ext cx="93241" cy="201075"/>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259" name="TextBox 258">
            <a:extLst>
              <a:ext uri="{FF2B5EF4-FFF2-40B4-BE49-F238E27FC236}">
                <a16:creationId xmlns:a16="http://schemas.microsoft.com/office/drawing/2014/main" id="{BF030150-9813-D24B-A987-0628591E384B}"/>
              </a:ext>
            </a:extLst>
          </p:cNvPr>
          <p:cNvSpPr txBox="1"/>
          <p:nvPr/>
        </p:nvSpPr>
        <p:spPr>
          <a:xfrm>
            <a:off x="2330390" y="4671763"/>
            <a:ext cx="341127" cy="338554"/>
          </a:xfrm>
          <a:prstGeom prst="rect">
            <a:avLst/>
          </a:prstGeom>
          <a:noFill/>
        </p:spPr>
        <p:txBody>
          <a:bodyPr wrap="square" rtlCol="0">
            <a:spAutoFit/>
          </a:bodyPr>
          <a:lstStyle/>
          <a:p>
            <a:r>
              <a:rPr lang="en-US" sz="1600" dirty="0">
                <a:solidFill>
                  <a:srgbClr val="0070C0"/>
                </a:solidFill>
                <a:latin typeface="Cambria Math" panose="02040503050406030204" pitchFamily="18" charset="0"/>
                <a:ea typeface="Cambria Math" panose="02040503050406030204" pitchFamily="18" charset="0"/>
                <a:cs typeface="Times New Roman" panose="02020603050405020304" pitchFamily="18" charset="0"/>
              </a:rPr>
              <a:t>2</a:t>
            </a:r>
            <a:r>
              <a:rPr lang="en-US" sz="1600"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 </a:t>
            </a:r>
          </a:p>
        </p:txBody>
      </p:sp>
      <p:grpSp>
        <p:nvGrpSpPr>
          <p:cNvPr id="260" name="Group 259">
            <a:extLst>
              <a:ext uri="{FF2B5EF4-FFF2-40B4-BE49-F238E27FC236}">
                <a16:creationId xmlns:a16="http://schemas.microsoft.com/office/drawing/2014/main" id="{77E7DEA0-8449-4640-AFA4-C4E573CABF2A}"/>
              </a:ext>
            </a:extLst>
          </p:cNvPr>
          <p:cNvGrpSpPr/>
          <p:nvPr/>
        </p:nvGrpSpPr>
        <p:grpSpPr>
          <a:xfrm>
            <a:off x="2040802" y="4968457"/>
            <a:ext cx="499309" cy="411430"/>
            <a:chOff x="7323318" y="3067282"/>
            <a:chExt cx="499309" cy="411430"/>
          </a:xfrm>
        </p:grpSpPr>
        <p:sp>
          <p:nvSpPr>
            <p:cNvPr id="261" name="TextBox 260">
              <a:extLst>
                <a:ext uri="{FF2B5EF4-FFF2-40B4-BE49-F238E27FC236}">
                  <a16:creationId xmlns:a16="http://schemas.microsoft.com/office/drawing/2014/main" id="{F126E858-0094-DA42-8B58-196DD10272E6}"/>
                </a:ext>
              </a:extLst>
            </p:cNvPr>
            <p:cNvSpPr txBox="1"/>
            <p:nvPr/>
          </p:nvSpPr>
          <p:spPr>
            <a:xfrm>
              <a:off x="7323318" y="3067282"/>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1</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cxnSp>
          <p:nvCxnSpPr>
            <p:cNvPr id="271" name="Straight Connector 270">
              <a:extLst>
                <a:ext uri="{FF2B5EF4-FFF2-40B4-BE49-F238E27FC236}">
                  <a16:creationId xmlns:a16="http://schemas.microsoft.com/office/drawing/2014/main" id="{BA101567-82BA-4F42-99EF-B0876DDA383E}"/>
                </a:ext>
              </a:extLst>
            </p:cNvPr>
            <p:cNvCxnSpPr>
              <a:cxnSpLocks/>
            </p:cNvCxnSpPr>
            <p:nvPr/>
          </p:nvCxnSpPr>
          <p:spPr>
            <a:xfrm flipV="1">
              <a:off x="7490356" y="3201886"/>
              <a:ext cx="141059" cy="1692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72" name="TextBox 271">
              <a:extLst>
                <a:ext uri="{FF2B5EF4-FFF2-40B4-BE49-F238E27FC236}">
                  <a16:creationId xmlns:a16="http://schemas.microsoft.com/office/drawing/2014/main" id="{1047E663-6B1E-734C-A2E9-ED655E80B716}"/>
                </a:ext>
              </a:extLst>
            </p:cNvPr>
            <p:cNvSpPr txBox="1"/>
            <p:nvPr/>
          </p:nvSpPr>
          <p:spPr>
            <a:xfrm>
              <a:off x="7540510" y="3140158"/>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2</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p:grpSp>
        <p:nvGrpSpPr>
          <p:cNvPr id="273" name="Group 272">
            <a:extLst>
              <a:ext uri="{FF2B5EF4-FFF2-40B4-BE49-F238E27FC236}">
                <a16:creationId xmlns:a16="http://schemas.microsoft.com/office/drawing/2014/main" id="{29B8F5CA-22DD-9547-BB9C-77E222B49795}"/>
              </a:ext>
            </a:extLst>
          </p:cNvPr>
          <p:cNvGrpSpPr/>
          <p:nvPr/>
        </p:nvGrpSpPr>
        <p:grpSpPr>
          <a:xfrm>
            <a:off x="2045932" y="5320666"/>
            <a:ext cx="499309" cy="411430"/>
            <a:chOff x="7323318" y="3067282"/>
            <a:chExt cx="499309" cy="411430"/>
          </a:xfrm>
        </p:grpSpPr>
        <p:sp>
          <p:nvSpPr>
            <p:cNvPr id="274" name="TextBox 273">
              <a:extLst>
                <a:ext uri="{FF2B5EF4-FFF2-40B4-BE49-F238E27FC236}">
                  <a16:creationId xmlns:a16="http://schemas.microsoft.com/office/drawing/2014/main" id="{510F65BF-0220-C448-9DB1-00600AA90BAB}"/>
                </a:ext>
              </a:extLst>
            </p:cNvPr>
            <p:cNvSpPr txBox="1"/>
            <p:nvPr/>
          </p:nvSpPr>
          <p:spPr>
            <a:xfrm>
              <a:off x="7323318" y="3067282"/>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1</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cxnSp>
          <p:nvCxnSpPr>
            <p:cNvPr id="275" name="Straight Connector 274">
              <a:extLst>
                <a:ext uri="{FF2B5EF4-FFF2-40B4-BE49-F238E27FC236}">
                  <a16:creationId xmlns:a16="http://schemas.microsoft.com/office/drawing/2014/main" id="{AAA3D138-03FF-EE45-B66F-8E63DC1BD5B2}"/>
                </a:ext>
              </a:extLst>
            </p:cNvPr>
            <p:cNvCxnSpPr>
              <a:cxnSpLocks/>
            </p:cNvCxnSpPr>
            <p:nvPr/>
          </p:nvCxnSpPr>
          <p:spPr>
            <a:xfrm flipV="1">
              <a:off x="7490356" y="3201886"/>
              <a:ext cx="141059" cy="1692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76" name="TextBox 275">
              <a:extLst>
                <a:ext uri="{FF2B5EF4-FFF2-40B4-BE49-F238E27FC236}">
                  <a16:creationId xmlns:a16="http://schemas.microsoft.com/office/drawing/2014/main" id="{6CF40396-D069-A542-BE82-8740417B139D}"/>
                </a:ext>
              </a:extLst>
            </p:cNvPr>
            <p:cNvSpPr txBox="1"/>
            <p:nvPr/>
          </p:nvSpPr>
          <p:spPr>
            <a:xfrm>
              <a:off x="7540510" y="3140158"/>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2</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p:sp>
        <p:nvSpPr>
          <p:cNvPr id="277" name="TextBox 276">
            <a:extLst>
              <a:ext uri="{FF2B5EF4-FFF2-40B4-BE49-F238E27FC236}">
                <a16:creationId xmlns:a16="http://schemas.microsoft.com/office/drawing/2014/main" id="{BAFC4A75-DA76-184F-8B67-26CC1041F4D7}"/>
              </a:ext>
            </a:extLst>
          </p:cNvPr>
          <p:cNvSpPr txBox="1"/>
          <p:nvPr/>
        </p:nvSpPr>
        <p:spPr>
          <a:xfrm>
            <a:off x="1879350" y="5683724"/>
            <a:ext cx="359273" cy="338554"/>
          </a:xfrm>
          <a:prstGeom prst="rect">
            <a:avLst/>
          </a:prstGeom>
          <a:noFill/>
          <a:ln>
            <a:noFill/>
          </a:ln>
        </p:spPr>
        <p:txBody>
          <a:bodyPr wrap="square" rtlCol="0">
            <a:spAutoFit/>
          </a:bodyPr>
          <a:lstStyle/>
          <a:p>
            <a:r>
              <a:rPr lang="en-US" sz="1600" dirty="0">
                <a:solidFill>
                  <a:srgbClr val="00B050"/>
                </a:solidFill>
                <a:latin typeface="Arial" panose="020B0604020202020204" pitchFamily="34" charset="0"/>
                <a:cs typeface="Arial" panose="020B0604020202020204" pitchFamily="34" charset="0"/>
              </a:rPr>
              <a:t>- </a:t>
            </a:r>
          </a:p>
        </p:txBody>
      </p:sp>
      <p:grpSp>
        <p:nvGrpSpPr>
          <p:cNvPr id="278" name="Group 277">
            <a:extLst>
              <a:ext uri="{FF2B5EF4-FFF2-40B4-BE49-F238E27FC236}">
                <a16:creationId xmlns:a16="http://schemas.microsoft.com/office/drawing/2014/main" id="{B0421D88-81BA-CB4E-8697-DAF1FF67DCC4}"/>
              </a:ext>
            </a:extLst>
          </p:cNvPr>
          <p:cNvGrpSpPr/>
          <p:nvPr/>
        </p:nvGrpSpPr>
        <p:grpSpPr>
          <a:xfrm>
            <a:off x="1895377" y="5758670"/>
            <a:ext cx="868076" cy="338554"/>
            <a:chOff x="4027047" y="5190591"/>
            <a:chExt cx="868076" cy="338554"/>
          </a:xfrm>
        </p:grpSpPr>
        <mc:AlternateContent xmlns:mc="http://schemas.openxmlformats.org/markup-compatibility/2006" xmlns:a14="http://schemas.microsoft.com/office/drawing/2010/main">
          <mc:Choice Requires="a14">
            <p:sp>
              <p:nvSpPr>
                <p:cNvPr id="279" name="TextBox 278">
                  <a:extLst>
                    <a:ext uri="{FF2B5EF4-FFF2-40B4-BE49-F238E27FC236}">
                      <a16:creationId xmlns:a16="http://schemas.microsoft.com/office/drawing/2014/main" id="{756B8E35-6296-AE42-A796-5D9BE0920512}"/>
                    </a:ext>
                  </a:extLst>
                </p:cNvPr>
                <p:cNvSpPr txBox="1"/>
                <p:nvPr/>
              </p:nvSpPr>
              <p:spPr>
                <a:xfrm>
                  <a:off x="4027047" y="5206891"/>
                  <a:ext cx="646359"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solidFill>
                                  <a:srgbClr val="00B050"/>
                                </a:solidFill>
                                <a:latin typeface="Cambria Math" panose="02040503050406030204" pitchFamily="18" charset="0"/>
                              </a:rPr>
                            </m:ctrlPr>
                          </m:radPr>
                          <m:deg/>
                          <m:e>
                            <m:r>
                              <a:rPr lang="en-US" sz="1600" b="0" i="0" smtClean="0">
                                <a:solidFill>
                                  <a:srgbClr val="00B050"/>
                                </a:solidFill>
                                <a:latin typeface="Cambria Math" panose="02040503050406030204" pitchFamily="18" charset="0"/>
                              </a:rPr>
                              <m:t>2</m:t>
                            </m:r>
                          </m:e>
                        </m:rad>
                      </m:oMath>
                    </m:oMathPara>
                  </a14:m>
                  <a:endParaRPr lang="en-US" sz="1600" dirty="0">
                    <a:latin typeface="Arial" panose="020B0604020202020204" pitchFamily="34" charset="0"/>
                    <a:cs typeface="Arial" panose="020B0604020202020204" pitchFamily="34" charset="0"/>
                  </a:endParaRPr>
                </a:p>
              </p:txBody>
            </p:sp>
          </mc:Choice>
          <mc:Fallback xmlns="">
            <p:sp>
              <p:nvSpPr>
                <p:cNvPr id="279" name="TextBox 278">
                  <a:extLst>
                    <a:ext uri="{FF2B5EF4-FFF2-40B4-BE49-F238E27FC236}">
                      <a16:creationId xmlns:a16="http://schemas.microsoft.com/office/drawing/2014/main" id="{756B8E35-6296-AE42-A796-5D9BE0920512}"/>
                    </a:ext>
                  </a:extLst>
                </p:cNvPr>
                <p:cNvSpPr txBox="1">
                  <a:spLocks noRot="1" noChangeAspect="1" noMove="1" noResize="1" noEditPoints="1" noAdjustHandles="1" noChangeArrowheads="1" noChangeShapeType="1" noTextEdit="1"/>
                </p:cNvSpPr>
                <p:nvPr/>
              </p:nvSpPr>
              <p:spPr>
                <a:xfrm>
                  <a:off x="4027047" y="5206891"/>
                  <a:ext cx="646359" cy="275268"/>
                </a:xfrm>
                <a:prstGeom prst="rect">
                  <a:avLst/>
                </a:prstGeom>
                <a:blipFill>
                  <a:blip r:embed="rId8"/>
                  <a:stretch>
                    <a:fillRect b="-4348"/>
                  </a:stretch>
                </a:blipFill>
              </p:spPr>
              <p:txBody>
                <a:bodyPr/>
                <a:lstStyle/>
                <a:p>
                  <a:r>
                    <a:rPr lang="en-US">
                      <a:noFill/>
                    </a:rPr>
                    <a:t> </a:t>
                  </a:r>
                </a:p>
              </p:txBody>
            </p:sp>
          </mc:Fallback>
        </mc:AlternateContent>
        <p:cxnSp>
          <p:nvCxnSpPr>
            <p:cNvPr id="281" name="Straight Connector 280">
              <a:extLst>
                <a:ext uri="{FF2B5EF4-FFF2-40B4-BE49-F238E27FC236}">
                  <a16:creationId xmlns:a16="http://schemas.microsoft.com/office/drawing/2014/main" id="{7FDE6092-6847-654F-AAE6-17288560AC78}"/>
                </a:ext>
              </a:extLst>
            </p:cNvPr>
            <p:cNvCxnSpPr>
              <a:cxnSpLocks/>
            </p:cNvCxnSpPr>
            <p:nvPr/>
          </p:nvCxnSpPr>
          <p:spPr>
            <a:xfrm flipV="1">
              <a:off x="4535984" y="5254557"/>
              <a:ext cx="88602" cy="191071"/>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sp>
          <p:nvSpPr>
            <p:cNvPr id="282" name="TextBox 281">
              <a:extLst>
                <a:ext uri="{FF2B5EF4-FFF2-40B4-BE49-F238E27FC236}">
                  <a16:creationId xmlns:a16="http://schemas.microsoft.com/office/drawing/2014/main" id="{B99BF6BB-0377-4C41-9128-DFF52A9EEC14}"/>
                </a:ext>
              </a:extLst>
            </p:cNvPr>
            <p:cNvSpPr txBox="1"/>
            <p:nvPr/>
          </p:nvSpPr>
          <p:spPr>
            <a:xfrm>
              <a:off x="4553996" y="5190591"/>
              <a:ext cx="341127" cy="338554"/>
            </a:xfrm>
            <a:prstGeom prst="rect">
              <a:avLst/>
            </a:prstGeom>
            <a:noFill/>
          </p:spPr>
          <p:txBody>
            <a:bodyPr wrap="square" rtlCol="0">
              <a:spAutoFit/>
            </a:bodyPr>
            <a:lstStyle/>
            <a:p>
              <a:r>
                <a:rPr lang="en-US" sz="1600" dirty="0">
                  <a:solidFill>
                    <a:srgbClr val="00B050"/>
                  </a:solidFill>
                  <a:latin typeface="Cambria Math" panose="02040503050406030204" pitchFamily="18" charset="0"/>
                  <a:ea typeface="Cambria Math" panose="02040503050406030204" pitchFamily="18" charset="0"/>
                  <a:cs typeface="Times New Roman" panose="02020603050405020304" pitchFamily="18" charset="0"/>
                </a:rPr>
                <a:t>2</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p:grpSp>
        <p:nvGrpSpPr>
          <p:cNvPr id="283" name="Group 282">
            <a:extLst>
              <a:ext uri="{FF2B5EF4-FFF2-40B4-BE49-F238E27FC236}">
                <a16:creationId xmlns:a16="http://schemas.microsoft.com/office/drawing/2014/main" id="{70E75158-C2CD-3445-BF99-1B7D86F7C96F}"/>
              </a:ext>
            </a:extLst>
          </p:cNvPr>
          <p:cNvGrpSpPr/>
          <p:nvPr/>
        </p:nvGrpSpPr>
        <p:grpSpPr>
          <a:xfrm>
            <a:off x="1882068" y="6101748"/>
            <a:ext cx="891070" cy="365316"/>
            <a:chOff x="4010238" y="5528739"/>
            <a:chExt cx="891070" cy="365316"/>
          </a:xfrm>
        </p:grpSpPr>
        <p:sp>
          <p:nvSpPr>
            <p:cNvPr id="284" name="TextBox 283">
              <a:extLst>
                <a:ext uri="{FF2B5EF4-FFF2-40B4-BE49-F238E27FC236}">
                  <a16:creationId xmlns:a16="http://schemas.microsoft.com/office/drawing/2014/main" id="{D97A706F-034C-C84E-B46C-2B8BB82B07D9}"/>
                </a:ext>
              </a:extLst>
            </p:cNvPr>
            <p:cNvSpPr txBox="1"/>
            <p:nvPr/>
          </p:nvSpPr>
          <p:spPr>
            <a:xfrm>
              <a:off x="4010238" y="5528739"/>
              <a:ext cx="359273" cy="338554"/>
            </a:xfrm>
            <a:prstGeom prst="rect">
              <a:avLst/>
            </a:prstGeom>
            <a:noFill/>
          </p:spPr>
          <p:txBody>
            <a:bodyPr wrap="square" rtlCol="0">
              <a:spAutoFit/>
            </a:bodyPr>
            <a:lstStyle/>
            <a:p>
              <a:r>
                <a:rPr lang="en-US" sz="1600" dirty="0">
                  <a:solidFill>
                    <a:srgbClr val="0070C0"/>
                  </a:solidFill>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 </a:t>
              </a:r>
            </a:p>
          </p:txBody>
        </p:sp>
        <mc:AlternateContent xmlns:mc="http://schemas.openxmlformats.org/markup-compatibility/2006" xmlns:a14="http://schemas.microsoft.com/office/drawing/2010/main">
          <mc:Choice Requires="a14">
            <p:sp>
              <p:nvSpPr>
                <p:cNvPr id="285" name="TextBox 284">
                  <a:extLst>
                    <a:ext uri="{FF2B5EF4-FFF2-40B4-BE49-F238E27FC236}">
                      <a16:creationId xmlns:a16="http://schemas.microsoft.com/office/drawing/2014/main" id="{4E64428D-D0F5-1041-9B74-068050B1994B}"/>
                    </a:ext>
                  </a:extLst>
                </p:cNvPr>
                <p:cNvSpPr txBox="1"/>
                <p:nvPr/>
              </p:nvSpPr>
              <p:spPr>
                <a:xfrm>
                  <a:off x="4033232" y="5566662"/>
                  <a:ext cx="646359"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solidFill>
                                  <a:srgbClr val="0070C0"/>
                                </a:solidFill>
                                <a:latin typeface="Cambria Math" panose="02040503050406030204" pitchFamily="18" charset="0"/>
                              </a:rPr>
                            </m:ctrlPr>
                          </m:radPr>
                          <m:deg/>
                          <m:e>
                            <m:r>
                              <a:rPr lang="en-US" sz="1600" b="0" i="0" smtClean="0">
                                <a:solidFill>
                                  <a:srgbClr val="0070C0"/>
                                </a:solidFill>
                                <a:latin typeface="Cambria Math" panose="02040503050406030204" pitchFamily="18" charset="0"/>
                              </a:rPr>
                              <m:t>2</m:t>
                            </m:r>
                          </m:e>
                        </m:rad>
                      </m:oMath>
                    </m:oMathPara>
                  </a14:m>
                  <a:endParaRPr lang="en-US" sz="1600" dirty="0">
                    <a:solidFill>
                      <a:srgbClr val="0070C0"/>
                    </a:solidFill>
                    <a:latin typeface="Arial" panose="020B0604020202020204" pitchFamily="34" charset="0"/>
                    <a:cs typeface="Arial" panose="020B0604020202020204" pitchFamily="34" charset="0"/>
                  </a:endParaRPr>
                </a:p>
              </p:txBody>
            </p:sp>
          </mc:Choice>
          <mc:Fallback xmlns="">
            <p:sp>
              <p:nvSpPr>
                <p:cNvPr id="285" name="TextBox 284">
                  <a:extLst>
                    <a:ext uri="{FF2B5EF4-FFF2-40B4-BE49-F238E27FC236}">
                      <a16:creationId xmlns:a16="http://schemas.microsoft.com/office/drawing/2014/main" id="{4E64428D-D0F5-1041-9B74-068050B1994B}"/>
                    </a:ext>
                  </a:extLst>
                </p:cNvPr>
                <p:cNvSpPr txBox="1">
                  <a:spLocks noRot="1" noChangeAspect="1" noMove="1" noResize="1" noEditPoints="1" noAdjustHandles="1" noChangeArrowheads="1" noChangeShapeType="1" noTextEdit="1"/>
                </p:cNvSpPr>
                <p:nvPr/>
              </p:nvSpPr>
              <p:spPr>
                <a:xfrm>
                  <a:off x="4033232" y="5566662"/>
                  <a:ext cx="646359" cy="275268"/>
                </a:xfrm>
                <a:prstGeom prst="rect">
                  <a:avLst/>
                </a:prstGeom>
                <a:blipFill>
                  <a:blip r:embed="rId9"/>
                  <a:stretch>
                    <a:fillRect b="-4348"/>
                  </a:stretch>
                </a:blipFill>
              </p:spPr>
              <p:txBody>
                <a:bodyPr/>
                <a:lstStyle/>
                <a:p>
                  <a:r>
                    <a:rPr lang="en-US">
                      <a:noFill/>
                    </a:rPr>
                    <a:t> </a:t>
                  </a:r>
                </a:p>
              </p:txBody>
            </p:sp>
          </mc:Fallback>
        </mc:AlternateContent>
        <p:cxnSp>
          <p:nvCxnSpPr>
            <p:cNvPr id="287" name="Straight Connector 286">
              <a:extLst>
                <a:ext uri="{FF2B5EF4-FFF2-40B4-BE49-F238E27FC236}">
                  <a16:creationId xmlns:a16="http://schemas.microsoft.com/office/drawing/2014/main" id="{63D47EB9-8BA0-EF4A-9F98-1156F848776C}"/>
                </a:ext>
              </a:extLst>
            </p:cNvPr>
            <p:cNvCxnSpPr>
              <a:cxnSpLocks/>
            </p:cNvCxnSpPr>
            <p:nvPr/>
          </p:nvCxnSpPr>
          <p:spPr>
            <a:xfrm flipV="1">
              <a:off x="4522411" y="5613117"/>
              <a:ext cx="95660" cy="206292"/>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288" name="TextBox 287">
              <a:extLst>
                <a:ext uri="{FF2B5EF4-FFF2-40B4-BE49-F238E27FC236}">
                  <a16:creationId xmlns:a16="http://schemas.microsoft.com/office/drawing/2014/main" id="{1E0FBB6E-3611-714A-AFE0-4DFFF7997E7D}"/>
                </a:ext>
              </a:extLst>
            </p:cNvPr>
            <p:cNvSpPr txBox="1"/>
            <p:nvPr/>
          </p:nvSpPr>
          <p:spPr>
            <a:xfrm>
              <a:off x="4560181" y="5555501"/>
              <a:ext cx="341127" cy="338554"/>
            </a:xfrm>
            <a:prstGeom prst="rect">
              <a:avLst/>
            </a:prstGeom>
            <a:noFill/>
          </p:spPr>
          <p:txBody>
            <a:bodyPr wrap="square" rtlCol="0">
              <a:spAutoFit/>
            </a:bodyPr>
            <a:lstStyle/>
            <a:p>
              <a:r>
                <a:rPr lang="en-US" sz="1600" dirty="0">
                  <a:solidFill>
                    <a:srgbClr val="0070C0"/>
                  </a:solidFill>
                  <a:latin typeface="Cambria Math" panose="02040503050406030204" pitchFamily="18" charset="0"/>
                  <a:ea typeface="Cambria Math" panose="02040503050406030204" pitchFamily="18" charset="0"/>
                  <a:cs typeface="Times New Roman" panose="02020603050405020304" pitchFamily="18" charset="0"/>
                </a:rPr>
                <a:t>2</a:t>
              </a:r>
              <a:r>
                <a:rPr lang="en-US" sz="1600"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 </a:t>
              </a:r>
            </a:p>
          </p:txBody>
        </p:sp>
      </p:grpSp>
      <p:grpSp>
        <p:nvGrpSpPr>
          <p:cNvPr id="289" name="Group 288">
            <a:extLst>
              <a:ext uri="{FF2B5EF4-FFF2-40B4-BE49-F238E27FC236}">
                <a16:creationId xmlns:a16="http://schemas.microsoft.com/office/drawing/2014/main" id="{DF4ACAE5-2092-A540-87D5-F61574276160}"/>
              </a:ext>
            </a:extLst>
          </p:cNvPr>
          <p:cNvGrpSpPr/>
          <p:nvPr/>
        </p:nvGrpSpPr>
        <p:grpSpPr>
          <a:xfrm>
            <a:off x="3048242" y="3491634"/>
            <a:ext cx="499309" cy="411430"/>
            <a:chOff x="7323318" y="3067282"/>
            <a:chExt cx="499309" cy="411430"/>
          </a:xfrm>
        </p:grpSpPr>
        <p:sp>
          <p:nvSpPr>
            <p:cNvPr id="290" name="TextBox 289">
              <a:extLst>
                <a:ext uri="{FF2B5EF4-FFF2-40B4-BE49-F238E27FC236}">
                  <a16:creationId xmlns:a16="http://schemas.microsoft.com/office/drawing/2014/main" id="{5C2A83CC-6CCA-4C4C-B076-018C0C1CCE35}"/>
                </a:ext>
              </a:extLst>
            </p:cNvPr>
            <p:cNvSpPr txBox="1"/>
            <p:nvPr/>
          </p:nvSpPr>
          <p:spPr>
            <a:xfrm>
              <a:off x="7323318" y="3067282"/>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1</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cxnSp>
          <p:nvCxnSpPr>
            <p:cNvPr id="291" name="Straight Connector 290">
              <a:extLst>
                <a:ext uri="{FF2B5EF4-FFF2-40B4-BE49-F238E27FC236}">
                  <a16:creationId xmlns:a16="http://schemas.microsoft.com/office/drawing/2014/main" id="{EA908007-9198-3241-8FD6-A078023E9A53}"/>
                </a:ext>
              </a:extLst>
            </p:cNvPr>
            <p:cNvCxnSpPr>
              <a:cxnSpLocks/>
            </p:cNvCxnSpPr>
            <p:nvPr/>
          </p:nvCxnSpPr>
          <p:spPr>
            <a:xfrm flipV="1">
              <a:off x="7490356" y="3201886"/>
              <a:ext cx="141059" cy="1692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92" name="TextBox 291">
              <a:extLst>
                <a:ext uri="{FF2B5EF4-FFF2-40B4-BE49-F238E27FC236}">
                  <a16:creationId xmlns:a16="http://schemas.microsoft.com/office/drawing/2014/main" id="{101A55A5-5668-A944-A4E8-94EBFA1AB670}"/>
                </a:ext>
              </a:extLst>
            </p:cNvPr>
            <p:cNvSpPr txBox="1"/>
            <p:nvPr/>
          </p:nvSpPr>
          <p:spPr>
            <a:xfrm>
              <a:off x="7540510" y="3140158"/>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2</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p:grpSp>
        <p:nvGrpSpPr>
          <p:cNvPr id="293" name="Group 292">
            <a:extLst>
              <a:ext uri="{FF2B5EF4-FFF2-40B4-BE49-F238E27FC236}">
                <a16:creationId xmlns:a16="http://schemas.microsoft.com/office/drawing/2014/main" id="{97B05E2E-EC10-BD4C-83A1-5E75200E5794}"/>
              </a:ext>
            </a:extLst>
          </p:cNvPr>
          <p:cNvGrpSpPr/>
          <p:nvPr/>
        </p:nvGrpSpPr>
        <p:grpSpPr>
          <a:xfrm>
            <a:off x="3055651" y="3852386"/>
            <a:ext cx="499309" cy="411430"/>
            <a:chOff x="7323318" y="3067282"/>
            <a:chExt cx="499309" cy="411430"/>
          </a:xfrm>
        </p:grpSpPr>
        <p:sp>
          <p:nvSpPr>
            <p:cNvPr id="295" name="TextBox 294">
              <a:extLst>
                <a:ext uri="{FF2B5EF4-FFF2-40B4-BE49-F238E27FC236}">
                  <a16:creationId xmlns:a16="http://schemas.microsoft.com/office/drawing/2014/main" id="{4310BF82-86BC-074E-B5BB-41026515B040}"/>
                </a:ext>
              </a:extLst>
            </p:cNvPr>
            <p:cNvSpPr txBox="1"/>
            <p:nvPr/>
          </p:nvSpPr>
          <p:spPr>
            <a:xfrm>
              <a:off x="7323318" y="3067282"/>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1</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cxnSp>
          <p:nvCxnSpPr>
            <p:cNvPr id="296" name="Straight Connector 295">
              <a:extLst>
                <a:ext uri="{FF2B5EF4-FFF2-40B4-BE49-F238E27FC236}">
                  <a16:creationId xmlns:a16="http://schemas.microsoft.com/office/drawing/2014/main" id="{55F67302-AF95-4043-8106-4A10DF9C7744}"/>
                </a:ext>
              </a:extLst>
            </p:cNvPr>
            <p:cNvCxnSpPr>
              <a:cxnSpLocks/>
            </p:cNvCxnSpPr>
            <p:nvPr/>
          </p:nvCxnSpPr>
          <p:spPr>
            <a:xfrm flipV="1">
              <a:off x="7490356" y="3201886"/>
              <a:ext cx="141059" cy="1692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05" name="TextBox 304">
              <a:extLst>
                <a:ext uri="{FF2B5EF4-FFF2-40B4-BE49-F238E27FC236}">
                  <a16:creationId xmlns:a16="http://schemas.microsoft.com/office/drawing/2014/main" id="{E82AA2F1-A4CD-F14F-94A2-6352FA462390}"/>
                </a:ext>
              </a:extLst>
            </p:cNvPr>
            <p:cNvSpPr txBox="1"/>
            <p:nvPr/>
          </p:nvSpPr>
          <p:spPr>
            <a:xfrm>
              <a:off x="7540510" y="3140158"/>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2</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p:sp>
        <p:nvSpPr>
          <p:cNvPr id="306" name="TextBox 305">
            <a:extLst>
              <a:ext uri="{FF2B5EF4-FFF2-40B4-BE49-F238E27FC236}">
                <a16:creationId xmlns:a16="http://schemas.microsoft.com/office/drawing/2014/main" id="{DADB04C9-F601-8F41-8C59-51815D4EEAB3}"/>
              </a:ext>
            </a:extLst>
          </p:cNvPr>
          <p:cNvSpPr txBox="1"/>
          <p:nvPr/>
        </p:nvSpPr>
        <p:spPr>
          <a:xfrm>
            <a:off x="2823231" y="3876297"/>
            <a:ext cx="359273"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 </a:t>
            </a:r>
          </a:p>
        </p:txBody>
      </p:sp>
      <p:sp>
        <p:nvSpPr>
          <p:cNvPr id="307" name="TextBox 306">
            <a:extLst>
              <a:ext uri="{FF2B5EF4-FFF2-40B4-BE49-F238E27FC236}">
                <a16:creationId xmlns:a16="http://schemas.microsoft.com/office/drawing/2014/main" id="{8C636E06-7DBA-8447-A907-30229A097CE2}"/>
              </a:ext>
            </a:extLst>
          </p:cNvPr>
          <p:cNvSpPr txBox="1"/>
          <p:nvPr/>
        </p:nvSpPr>
        <p:spPr>
          <a:xfrm>
            <a:off x="2823117" y="3512191"/>
            <a:ext cx="359273"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 </a:t>
            </a:r>
          </a:p>
        </p:txBody>
      </p:sp>
      <p:grpSp>
        <p:nvGrpSpPr>
          <p:cNvPr id="308" name="Group 307">
            <a:extLst>
              <a:ext uri="{FF2B5EF4-FFF2-40B4-BE49-F238E27FC236}">
                <a16:creationId xmlns:a16="http://schemas.microsoft.com/office/drawing/2014/main" id="{1ACEBDE2-681E-B844-AB4F-A49EBEAC7EAF}"/>
              </a:ext>
            </a:extLst>
          </p:cNvPr>
          <p:cNvGrpSpPr/>
          <p:nvPr/>
        </p:nvGrpSpPr>
        <p:grpSpPr>
          <a:xfrm>
            <a:off x="2691904" y="4278446"/>
            <a:ext cx="868076" cy="338554"/>
            <a:chOff x="4979537" y="3680284"/>
            <a:chExt cx="868076" cy="338554"/>
          </a:xfrm>
        </p:grpSpPr>
        <mc:AlternateContent xmlns:mc="http://schemas.openxmlformats.org/markup-compatibility/2006" xmlns:a14="http://schemas.microsoft.com/office/drawing/2010/main">
          <mc:Choice Requires="a14">
            <p:sp>
              <p:nvSpPr>
                <p:cNvPr id="309" name="TextBox 308">
                  <a:extLst>
                    <a:ext uri="{FF2B5EF4-FFF2-40B4-BE49-F238E27FC236}">
                      <a16:creationId xmlns:a16="http://schemas.microsoft.com/office/drawing/2014/main" id="{7280E128-C163-774D-9050-1B5EB0FD0E3E}"/>
                    </a:ext>
                  </a:extLst>
                </p:cNvPr>
                <p:cNvSpPr txBox="1"/>
                <p:nvPr/>
              </p:nvSpPr>
              <p:spPr>
                <a:xfrm>
                  <a:off x="4979537" y="3695661"/>
                  <a:ext cx="646359"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solidFill>
                                  <a:srgbClr val="00B050"/>
                                </a:solidFill>
                                <a:latin typeface="Cambria Math" panose="02040503050406030204" pitchFamily="18" charset="0"/>
                              </a:rPr>
                            </m:ctrlPr>
                          </m:radPr>
                          <m:deg/>
                          <m:e>
                            <m:r>
                              <a:rPr lang="en-US" sz="1600" b="0" i="0" smtClean="0">
                                <a:solidFill>
                                  <a:srgbClr val="00B050"/>
                                </a:solidFill>
                                <a:latin typeface="Cambria Math" panose="02040503050406030204" pitchFamily="18" charset="0"/>
                              </a:rPr>
                              <m:t>2</m:t>
                            </m:r>
                          </m:e>
                        </m:rad>
                      </m:oMath>
                    </m:oMathPara>
                  </a14:m>
                  <a:endParaRPr lang="en-US" sz="1600" dirty="0">
                    <a:latin typeface="Arial" panose="020B0604020202020204" pitchFamily="34" charset="0"/>
                    <a:cs typeface="Arial" panose="020B0604020202020204" pitchFamily="34" charset="0"/>
                  </a:endParaRPr>
                </a:p>
              </p:txBody>
            </p:sp>
          </mc:Choice>
          <mc:Fallback xmlns="">
            <p:sp>
              <p:nvSpPr>
                <p:cNvPr id="309" name="TextBox 308">
                  <a:extLst>
                    <a:ext uri="{FF2B5EF4-FFF2-40B4-BE49-F238E27FC236}">
                      <a16:creationId xmlns:a16="http://schemas.microsoft.com/office/drawing/2014/main" id="{7280E128-C163-774D-9050-1B5EB0FD0E3E}"/>
                    </a:ext>
                  </a:extLst>
                </p:cNvPr>
                <p:cNvSpPr txBox="1">
                  <a:spLocks noRot="1" noChangeAspect="1" noMove="1" noResize="1" noEditPoints="1" noAdjustHandles="1" noChangeArrowheads="1" noChangeShapeType="1" noTextEdit="1"/>
                </p:cNvSpPr>
                <p:nvPr/>
              </p:nvSpPr>
              <p:spPr>
                <a:xfrm>
                  <a:off x="4979537" y="3695661"/>
                  <a:ext cx="646359" cy="275268"/>
                </a:xfrm>
                <a:prstGeom prst="rect">
                  <a:avLst/>
                </a:prstGeom>
                <a:blipFill>
                  <a:blip r:embed="rId10"/>
                  <a:stretch>
                    <a:fillRect b="-8696"/>
                  </a:stretch>
                </a:blipFill>
              </p:spPr>
              <p:txBody>
                <a:bodyPr/>
                <a:lstStyle/>
                <a:p>
                  <a:r>
                    <a:rPr lang="en-US">
                      <a:noFill/>
                    </a:rPr>
                    <a:t> </a:t>
                  </a:r>
                </a:p>
              </p:txBody>
            </p:sp>
          </mc:Fallback>
        </mc:AlternateContent>
        <p:cxnSp>
          <p:nvCxnSpPr>
            <p:cNvPr id="310" name="Straight Connector 309">
              <a:extLst>
                <a:ext uri="{FF2B5EF4-FFF2-40B4-BE49-F238E27FC236}">
                  <a16:creationId xmlns:a16="http://schemas.microsoft.com/office/drawing/2014/main" id="{E7D88285-7B14-0F4D-BB5B-62786365EF45}"/>
                </a:ext>
              </a:extLst>
            </p:cNvPr>
            <p:cNvCxnSpPr>
              <a:cxnSpLocks/>
            </p:cNvCxnSpPr>
            <p:nvPr/>
          </p:nvCxnSpPr>
          <p:spPr>
            <a:xfrm flipV="1">
              <a:off x="5477939" y="3759202"/>
              <a:ext cx="89612" cy="193249"/>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sp>
          <p:nvSpPr>
            <p:cNvPr id="311" name="TextBox 310">
              <a:extLst>
                <a:ext uri="{FF2B5EF4-FFF2-40B4-BE49-F238E27FC236}">
                  <a16:creationId xmlns:a16="http://schemas.microsoft.com/office/drawing/2014/main" id="{9C75F90B-BE1A-C846-A01A-D6574E2E13C8}"/>
                </a:ext>
              </a:extLst>
            </p:cNvPr>
            <p:cNvSpPr txBox="1"/>
            <p:nvPr/>
          </p:nvSpPr>
          <p:spPr>
            <a:xfrm>
              <a:off x="5506486" y="3680284"/>
              <a:ext cx="341127" cy="338554"/>
            </a:xfrm>
            <a:prstGeom prst="rect">
              <a:avLst/>
            </a:prstGeom>
            <a:noFill/>
          </p:spPr>
          <p:txBody>
            <a:bodyPr wrap="square" rtlCol="0">
              <a:spAutoFit/>
            </a:bodyPr>
            <a:lstStyle/>
            <a:p>
              <a:r>
                <a:rPr lang="en-US" sz="1600" dirty="0">
                  <a:solidFill>
                    <a:srgbClr val="00B050"/>
                  </a:solidFill>
                  <a:latin typeface="Cambria Math" panose="02040503050406030204" pitchFamily="18" charset="0"/>
                  <a:ea typeface="Cambria Math" panose="02040503050406030204" pitchFamily="18" charset="0"/>
                  <a:cs typeface="Times New Roman" panose="02020603050405020304" pitchFamily="18" charset="0"/>
                </a:rPr>
                <a:t>2</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mc:AlternateContent xmlns:mc="http://schemas.openxmlformats.org/markup-compatibility/2006" xmlns:a14="http://schemas.microsoft.com/office/drawing/2010/main">
        <mc:Choice Requires="a14">
          <p:sp>
            <p:nvSpPr>
              <p:cNvPr id="312" name="TextBox 311">
                <a:extLst>
                  <a:ext uri="{FF2B5EF4-FFF2-40B4-BE49-F238E27FC236}">
                    <a16:creationId xmlns:a16="http://schemas.microsoft.com/office/drawing/2014/main" id="{666DB082-4A0B-5349-AEF8-70A83BDA8AF0}"/>
                  </a:ext>
                </a:extLst>
              </p:cNvPr>
              <p:cNvSpPr txBox="1"/>
              <p:nvPr/>
            </p:nvSpPr>
            <p:spPr>
              <a:xfrm>
                <a:off x="2738920" y="4665207"/>
                <a:ext cx="646359"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solidFill>
                                <a:srgbClr val="0070C0"/>
                              </a:solidFill>
                              <a:latin typeface="Cambria Math" panose="02040503050406030204" pitchFamily="18" charset="0"/>
                            </a:rPr>
                          </m:ctrlPr>
                        </m:radPr>
                        <m:deg/>
                        <m:e>
                          <m:r>
                            <a:rPr lang="en-US" sz="1600" b="0" i="0" smtClean="0">
                              <a:solidFill>
                                <a:srgbClr val="0070C0"/>
                              </a:solidFill>
                              <a:latin typeface="Cambria Math" panose="02040503050406030204" pitchFamily="18" charset="0"/>
                            </a:rPr>
                            <m:t>2</m:t>
                          </m:r>
                        </m:e>
                      </m:rad>
                    </m:oMath>
                  </m:oMathPara>
                </a14:m>
                <a:endParaRPr lang="en-US" sz="1600" dirty="0">
                  <a:solidFill>
                    <a:srgbClr val="0070C0"/>
                  </a:solidFill>
                  <a:latin typeface="Arial" panose="020B0604020202020204" pitchFamily="34" charset="0"/>
                  <a:cs typeface="Arial" panose="020B0604020202020204" pitchFamily="34" charset="0"/>
                </a:endParaRPr>
              </a:p>
            </p:txBody>
          </p:sp>
        </mc:Choice>
        <mc:Fallback xmlns="">
          <p:sp>
            <p:nvSpPr>
              <p:cNvPr id="312" name="TextBox 311">
                <a:extLst>
                  <a:ext uri="{FF2B5EF4-FFF2-40B4-BE49-F238E27FC236}">
                    <a16:creationId xmlns:a16="http://schemas.microsoft.com/office/drawing/2014/main" id="{666DB082-4A0B-5349-AEF8-70A83BDA8AF0}"/>
                  </a:ext>
                </a:extLst>
              </p:cNvPr>
              <p:cNvSpPr txBox="1">
                <a:spLocks noRot="1" noChangeAspect="1" noMove="1" noResize="1" noEditPoints="1" noAdjustHandles="1" noChangeArrowheads="1" noChangeShapeType="1" noTextEdit="1"/>
              </p:cNvSpPr>
              <p:nvPr/>
            </p:nvSpPr>
            <p:spPr>
              <a:xfrm>
                <a:off x="2738920" y="4665207"/>
                <a:ext cx="646359" cy="275268"/>
              </a:xfrm>
              <a:prstGeom prst="rect">
                <a:avLst/>
              </a:prstGeom>
              <a:blipFill>
                <a:blip r:embed="rId11"/>
                <a:stretch>
                  <a:fillRect b="-8696"/>
                </a:stretch>
              </a:blipFill>
            </p:spPr>
            <p:txBody>
              <a:bodyPr/>
              <a:lstStyle/>
              <a:p>
                <a:r>
                  <a:rPr lang="en-US">
                    <a:noFill/>
                  </a:rPr>
                  <a:t> </a:t>
                </a:r>
              </a:p>
            </p:txBody>
          </p:sp>
        </mc:Fallback>
      </mc:AlternateContent>
      <p:cxnSp>
        <p:nvCxnSpPr>
          <p:cNvPr id="313" name="Straight Connector 312">
            <a:extLst>
              <a:ext uri="{FF2B5EF4-FFF2-40B4-BE49-F238E27FC236}">
                <a16:creationId xmlns:a16="http://schemas.microsoft.com/office/drawing/2014/main" id="{92C46C72-87CE-3840-89B9-3C86806FCAC9}"/>
              </a:ext>
            </a:extLst>
          </p:cNvPr>
          <p:cNvCxnSpPr>
            <a:cxnSpLocks/>
          </p:cNvCxnSpPr>
          <p:nvPr/>
        </p:nvCxnSpPr>
        <p:spPr>
          <a:xfrm flipV="1">
            <a:off x="3220098" y="4727537"/>
            <a:ext cx="91600" cy="197537"/>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314" name="TextBox 313">
            <a:extLst>
              <a:ext uri="{FF2B5EF4-FFF2-40B4-BE49-F238E27FC236}">
                <a16:creationId xmlns:a16="http://schemas.microsoft.com/office/drawing/2014/main" id="{B9DB8CCA-CE31-9748-9901-F7A1DB33A260}"/>
              </a:ext>
            </a:extLst>
          </p:cNvPr>
          <p:cNvSpPr txBox="1"/>
          <p:nvPr/>
        </p:nvSpPr>
        <p:spPr>
          <a:xfrm>
            <a:off x="3247458" y="4663931"/>
            <a:ext cx="341127" cy="338554"/>
          </a:xfrm>
          <a:prstGeom prst="rect">
            <a:avLst/>
          </a:prstGeom>
          <a:noFill/>
        </p:spPr>
        <p:txBody>
          <a:bodyPr wrap="square" rtlCol="0">
            <a:spAutoFit/>
          </a:bodyPr>
          <a:lstStyle/>
          <a:p>
            <a:r>
              <a:rPr lang="en-US" sz="1600" dirty="0">
                <a:solidFill>
                  <a:srgbClr val="0070C0"/>
                </a:solidFill>
                <a:latin typeface="Cambria Math" panose="02040503050406030204" pitchFamily="18" charset="0"/>
                <a:ea typeface="Cambria Math" panose="02040503050406030204" pitchFamily="18" charset="0"/>
                <a:cs typeface="Times New Roman" panose="02020603050405020304" pitchFamily="18" charset="0"/>
              </a:rPr>
              <a:t>2</a:t>
            </a:r>
            <a:r>
              <a:rPr lang="en-US" sz="1600"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 </a:t>
            </a:r>
          </a:p>
        </p:txBody>
      </p:sp>
      <p:grpSp>
        <p:nvGrpSpPr>
          <p:cNvPr id="333" name="Group 332">
            <a:extLst>
              <a:ext uri="{FF2B5EF4-FFF2-40B4-BE49-F238E27FC236}">
                <a16:creationId xmlns:a16="http://schemas.microsoft.com/office/drawing/2014/main" id="{2D5EF232-1CC3-0548-A1A5-05493B736A67}"/>
              </a:ext>
            </a:extLst>
          </p:cNvPr>
          <p:cNvGrpSpPr/>
          <p:nvPr/>
        </p:nvGrpSpPr>
        <p:grpSpPr>
          <a:xfrm>
            <a:off x="2935017" y="4960044"/>
            <a:ext cx="499309" cy="411430"/>
            <a:chOff x="7323318" y="3067282"/>
            <a:chExt cx="499309" cy="411430"/>
          </a:xfrm>
        </p:grpSpPr>
        <p:sp>
          <p:nvSpPr>
            <p:cNvPr id="334" name="TextBox 333">
              <a:extLst>
                <a:ext uri="{FF2B5EF4-FFF2-40B4-BE49-F238E27FC236}">
                  <a16:creationId xmlns:a16="http://schemas.microsoft.com/office/drawing/2014/main" id="{27484924-A78D-2A4C-AF16-A83130A13244}"/>
                </a:ext>
              </a:extLst>
            </p:cNvPr>
            <p:cNvSpPr txBox="1"/>
            <p:nvPr/>
          </p:nvSpPr>
          <p:spPr>
            <a:xfrm>
              <a:off x="7323318" y="3067282"/>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1</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cxnSp>
          <p:nvCxnSpPr>
            <p:cNvPr id="335" name="Straight Connector 334">
              <a:extLst>
                <a:ext uri="{FF2B5EF4-FFF2-40B4-BE49-F238E27FC236}">
                  <a16:creationId xmlns:a16="http://schemas.microsoft.com/office/drawing/2014/main" id="{6DB8B160-3BD4-574E-BFF0-D5C7DAE7A39B}"/>
                </a:ext>
              </a:extLst>
            </p:cNvPr>
            <p:cNvCxnSpPr>
              <a:cxnSpLocks/>
            </p:cNvCxnSpPr>
            <p:nvPr/>
          </p:nvCxnSpPr>
          <p:spPr>
            <a:xfrm flipV="1">
              <a:off x="7490356" y="3201886"/>
              <a:ext cx="141059" cy="1692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36" name="TextBox 335">
              <a:extLst>
                <a:ext uri="{FF2B5EF4-FFF2-40B4-BE49-F238E27FC236}">
                  <a16:creationId xmlns:a16="http://schemas.microsoft.com/office/drawing/2014/main" id="{358508D1-91BE-2442-9865-00C61CD779A4}"/>
                </a:ext>
              </a:extLst>
            </p:cNvPr>
            <p:cNvSpPr txBox="1"/>
            <p:nvPr/>
          </p:nvSpPr>
          <p:spPr>
            <a:xfrm>
              <a:off x="7540510" y="3140158"/>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2</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p:grpSp>
        <p:nvGrpSpPr>
          <p:cNvPr id="337" name="Group 336">
            <a:extLst>
              <a:ext uri="{FF2B5EF4-FFF2-40B4-BE49-F238E27FC236}">
                <a16:creationId xmlns:a16="http://schemas.microsoft.com/office/drawing/2014/main" id="{EA68D5DC-3181-AB4B-8340-85EBA2B32C1D}"/>
              </a:ext>
            </a:extLst>
          </p:cNvPr>
          <p:cNvGrpSpPr/>
          <p:nvPr/>
        </p:nvGrpSpPr>
        <p:grpSpPr>
          <a:xfrm>
            <a:off x="2943545" y="5320849"/>
            <a:ext cx="499309" cy="411430"/>
            <a:chOff x="7323318" y="3067282"/>
            <a:chExt cx="499309" cy="411430"/>
          </a:xfrm>
        </p:grpSpPr>
        <p:sp>
          <p:nvSpPr>
            <p:cNvPr id="338" name="TextBox 337">
              <a:extLst>
                <a:ext uri="{FF2B5EF4-FFF2-40B4-BE49-F238E27FC236}">
                  <a16:creationId xmlns:a16="http://schemas.microsoft.com/office/drawing/2014/main" id="{BC5A5903-4F9D-194A-8A04-60646A84EADF}"/>
                </a:ext>
              </a:extLst>
            </p:cNvPr>
            <p:cNvSpPr txBox="1"/>
            <p:nvPr/>
          </p:nvSpPr>
          <p:spPr>
            <a:xfrm>
              <a:off x="7323318" y="3067282"/>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1</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cxnSp>
          <p:nvCxnSpPr>
            <p:cNvPr id="339" name="Straight Connector 338">
              <a:extLst>
                <a:ext uri="{FF2B5EF4-FFF2-40B4-BE49-F238E27FC236}">
                  <a16:creationId xmlns:a16="http://schemas.microsoft.com/office/drawing/2014/main" id="{F29118D6-327C-5D4C-B239-8EA799BA99D7}"/>
                </a:ext>
              </a:extLst>
            </p:cNvPr>
            <p:cNvCxnSpPr>
              <a:cxnSpLocks/>
            </p:cNvCxnSpPr>
            <p:nvPr/>
          </p:nvCxnSpPr>
          <p:spPr>
            <a:xfrm flipV="1">
              <a:off x="7490356" y="3201886"/>
              <a:ext cx="141059" cy="1692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40" name="TextBox 339">
              <a:extLst>
                <a:ext uri="{FF2B5EF4-FFF2-40B4-BE49-F238E27FC236}">
                  <a16:creationId xmlns:a16="http://schemas.microsoft.com/office/drawing/2014/main" id="{3A756724-F86C-3349-B010-AA44202AEC00}"/>
                </a:ext>
              </a:extLst>
            </p:cNvPr>
            <p:cNvSpPr txBox="1"/>
            <p:nvPr/>
          </p:nvSpPr>
          <p:spPr>
            <a:xfrm>
              <a:off x="7540510" y="3140158"/>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2</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p:grpSp>
        <p:nvGrpSpPr>
          <p:cNvPr id="341" name="Group 340">
            <a:extLst>
              <a:ext uri="{FF2B5EF4-FFF2-40B4-BE49-F238E27FC236}">
                <a16:creationId xmlns:a16="http://schemas.microsoft.com/office/drawing/2014/main" id="{F382FBD1-2669-4E43-87A7-A392DA6CC6A7}"/>
              </a:ext>
            </a:extLst>
          </p:cNvPr>
          <p:cNvGrpSpPr/>
          <p:nvPr/>
        </p:nvGrpSpPr>
        <p:grpSpPr>
          <a:xfrm>
            <a:off x="2799019" y="5682536"/>
            <a:ext cx="867922" cy="471566"/>
            <a:chOff x="5052295" y="5047308"/>
            <a:chExt cx="867922" cy="471566"/>
          </a:xfrm>
        </p:grpSpPr>
        <p:sp>
          <p:nvSpPr>
            <p:cNvPr id="342" name="TextBox 341">
              <a:extLst>
                <a:ext uri="{FF2B5EF4-FFF2-40B4-BE49-F238E27FC236}">
                  <a16:creationId xmlns:a16="http://schemas.microsoft.com/office/drawing/2014/main" id="{B246A4BA-3C65-C047-B830-DB5F7796266C}"/>
                </a:ext>
              </a:extLst>
            </p:cNvPr>
            <p:cNvSpPr txBox="1"/>
            <p:nvPr/>
          </p:nvSpPr>
          <p:spPr>
            <a:xfrm>
              <a:off x="5052295" y="5047308"/>
              <a:ext cx="359273" cy="338554"/>
            </a:xfrm>
            <a:prstGeom prst="rect">
              <a:avLst/>
            </a:prstGeom>
            <a:noFill/>
            <a:ln>
              <a:noFill/>
            </a:ln>
          </p:spPr>
          <p:txBody>
            <a:bodyPr wrap="square" rtlCol="0">
              <a:spAutoFit/>
            </a:bodyPr>
            <a:lstStyle/>
            <a:p>
              <a:r>
                <a:rPr lang="en-US" sz="1600" dirty="0">
                  <a:solidFill>
                    <a:srgbClr val="00B050"/>
                  </a:solidFill>
                  <a:latin typeface="Arial" panose="020B0604020202020204" pitchFamily="34" charset="0"/>
                  <a:cs typeface="Arial" panose="020B0604020202020204" pitchFamily="34" charset="0"/>
                </a:rPr>
                <a:t>- </a:t>
              </a:r>
            </a:p>
          </p:txBody>
        </p:sp>
        <mc:AlternateContent xmlns:mc="http://schemas.openxmlformats.org/markup-compatibility/2006" xmlns:a14="http://schemas.microsoft.com/office/drawing/2010/main">
          <mc:Choice Requires="a14">
            <p:sp>
              <p:nvSpPr>
                <p:cNvPr id="343" name="TextBox 342">
                  <a:extLst>
                    <a:ext uri="{FF2B5EF4-FFF2-40B4-BE49-F238E27FC236}">
                      <a16:creationId xmlns:a16="http://schemas.microsoft.com/office/drawing/2014/main" id="{EEB84D56-86BE-CF47-9846-A862115207CB}"/>
                    </a:ext>
                  </a:extLst>
                </p:cNvPr>
                <p:cNvSpPr txBox="1"/>
                <p:nvPr/>
              </p:nvSpPr>
              <p:spPr>
                <a:xfrm>
                  <a:off x="5087897" y="5138496"/>
                  <a:ext cx="646359"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solidFill>
                                  <a:srgbClr val="00B050"/>
                                </a:solidFill>
                                <a:latin typeface="Cambria Math" panose="02040503050406030204" pitchFamily="18" charset="0"/>
                              </a:rPr>
                            </m:ctrlPr>
                          </m:radPr>
                          <m:deg/>
                          <m:e>
                            <m:r>
                              <a:rPr lang="en-US" sz="1600" b="0" i="0" smtClean="0">
                                <a:solidFill>
                                  <a:srgbClr val="00B050"/>
                                </a:solidFill>
                                <a:latin typeface="Cambria Math" panose="02040503050406030204" pitchFamily="18" charset="0"/>
                              </a:rPr>
                              <m:t>2</m:t>
                            </m:r>
                          </m:e>
                        </m:rad>
                      </m:oMath>
                    </m:oMathPara>
                  </a14:m>
                  <a:endParaRPr lang="en-US" sz="1600" dirty="0">
                    <a:latin typeface="Arial" panose="020B0604020202020204" pitchFamily="34" charset="0"/>
                    <a:cs typeface="Arial" panose="020B0604020202020204" pitchFamily="34" charset="0"/>
                  </a:endParaRPr>
                </a:p>
              </p:txBody>
            </p:sp>
          </mc:Choice>
          <mc:Fallback xmlns="">
            <p:sp>
              <p:nvSpPr>
                <p:cNvPr id="343" name="TextBox 342">
                  <a:extLst>
                    <a:ext uri="{FF2B5EF4-FFF2-40B4-BE49-F238E27FC236}">
                      <a16:creationId xmlns:a16="http://schemas.microsoft.com/office/drawing/2014/main" id="{EEB84D56-86BE-CF47-9846-A862115207CB}"/>
                    </a:ext>
                  </a:extLst>
                </p:cNvPr>
                <p:cNvSpPr txBox="1">
                  <a:spLocks noRot="1" noChangeAspect="1" noMove="1" noResize="1" noEditPoints="1" noAdjustHandles="1" noChangeArrowheads="1" noChangeShapeType="1" noTextEdit="1"/>
                </p:cNvSpPr>
                <p:nvPr/>
              </p:nvSpPr>
              <p:spPr>
                <a:xfrm>
                  <a:off x="5087897" y="5138496"/>
                  <a:ext cx="646359" cy="275268"/>
                </a:xfrm>
                <a:prstGeom prst="rect">
                  <a:avLst/>
                </a:prstGeom>
                <a:blipFill>
                  <a:blip r:embed="rId12"/>
                  <a:stretch>
                    <a:fillRect b="-4348"/>
                  </a:stretch>
                </a:blipFill>
              </p:spPr>
              <p:txBody>
                <a:bodyPr/>
                <a:lstStyle/>
                <a:p>
                  <a:r>
                    <a:rPr lang="en-US">
                      <a:noFill/>
                    </a:rPr>
                    <a:t> </a:t>
                  </a:r>
                </a:p>
              </p:txBody>
            </p:sp>
          </mc:Fallback>
        </mc:AlternateContent>
        <p:cxnSp>
          <p:nvCxnSpPr>
            <p:cNvPr id="344" name="Straight Connector 343">
              <a:extLst>
                <a:ext uri="{FF2B5EF4-FFF2-40B4-BE49-F238E27FC236}">
                  <a16:creationId xmlns:a16="http://schemas.microsoft.com/office/drawing/2014/main" id="{CFA1F466-4DD6-2B4A-ABF2-E6FB873A708A}"/>
                </a:ext>
              </a:extLst>
            </p:cNvPr>
            <p:cNvCxnSpPr>
              <a:cxnSpLocks/>
            </p:cNvCxnSpPr>
            <p:nvPr/>
          </p:nvCxnSpPr>
          <p:spPr>
            <a:xfrm flipV="1">
              <a:off x="5594287" y="5192512"/>
              <a:ext cx="84799" cy="182870"/>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sp>
          <p:nvSpPr>
            <p:cNvPr id="345" name="TextBox 344">
              <a:extLst>
                <a:ext uri="{FF2B5EF4-FFF2-40B4-BE49-F238E27FC236}">
                  <a16:creationId xmlns:a16="http://schemas.microsoft.com/office/drawing/2014/main" id="{6108AB56-8A01-E84E-9132-72279220FFF7}"/>
                </a:ext>
              </a:extLst>
            </p:cNvPr>
            <p:cNvSpPr txBox="1"/>
            <p:nvPr/>
          </p:nvSpPr>
          <p:spPr>
            <a:xfrm>
              <a:off x="5579090" y="5180320"/>
              <a:ext cx="341127" cy="338554"/>
            </a:xfrm>
            <a:prstGeom prst="rect">
              <a:avLst/>
            </a:prstGeom>
            <a:noFill/>
          </p:spPr>
          <p:txBody>
            <a:bodyPr wrap="square" rtlCol="0">
              <a:spAutoFit/>
            </a:bodyPr>
            <a:lstStyle/>
            <a:p>
              <a:r>
                <a:rPr lang="en-US" sz="1600" dirty="0">
                  <a:solidFill>
                    <a:srgbClr val="00B050"/>
                  </a:solidFill>
                  <a:latin typeface="Cambria Math" panose="02040503050406030204" pitchFamily="18" charset="0"/>
                  <a:ea typeface="Cambria Math" panose="02040503050406030204" pitchFamily="18" charset="0"/>
                  <a:cs typeface="Times New Roman" panose="02020603050405020304" pitchFamily="18" charset="0"/>
                </a:rPr>
                <a:t>2</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p:grpSp>
        <p:nvGrpSpPr>
          <p:cNvPr id="346" name="Group 345">
            <a:extLst>
              <a:ext uri="{FF2B5EF4-FFF2-40B4-BE49-F238E27FC236}">
                <a16:creationId xmlns:a16="http://schemas.microsoft.com/office/drawing/2014/main" id="{EBF7F40E-B082-2542-BEC9-53668E5A815D}"/>
              </a:ext>
            </a:extLst>
          </p:cNvPr>
          <p:cNvGrpSpPr/>
          <p:nvPr/>
        </p:nvGrpSpPr>
        <p:grpSpPr>
          <a:xfrm>
            <a:off x="2796030" y="6060985"/>
            <a:ext cx="891428" cy="455742"/>
            <a:chOff x="5065622" y="5358742"/>
            <a:chExt cx="891428" cy="455742"/>
          </a:xfrm>
        </p:grpSpPr>
        <p:sp>
          <p:nvSpPr>
            <p:cNvPr id="347" name="TextBox 346">
              <a:extLst>
                <a:ext uri="{FF2B5EF4-FFF2-40B4-BE49-F238E27FC236}">
                  <a16:creationId xmlns:a16="http://schemas.microsoft.com/office/drawing/2014/main" id="{B1A9D39E-F024-3946-8E86-B65C5716CBD2}"/>
                </a:ext>
              </a:extLst>
            </p:cNvPr>
            <p:cNvSpPr txBox="1"/>
            <p:nvPr/>
          </p:nvSpPr>
          <p:spPr>
            <a:xfrm>
              <a:off x="5065622" y="5358742"/>
              <a:ext cx="359273" cy="338554"/>
            </a:xfrm>
            <a:prstGeom prst="rect">
              <a:avLst/>
            </a:prstGeom>
            <a:noFill/>
          </p:spPr>
          <p:txBody>
            <a:bodyPr wrap="square" rtlCol="0">
              <a:spAutoFit/>
            </a:bodyPr>
            <a:lstStyle/>
            <a:p>
              <a:r>
                <a:rPr lang="en-US" sz="1600" dirty="0">
                  <a:solidFill>
                    <a:srgbClr val="0070C0"/>
                  </a:solidFill>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 </a:t>
              </a:r>
            </a:p>
          </p:txBody>
        </p:sp>
        <mc:AlternateContent xmlns:mc="http://schemas.openxmlformats.org/markup-compatibility/2006" xmlns:a14="http://schemas.microsoft.com/office/drawing/2010/main">
          <mc:Choice Requires="a14">
            <p:sp>
              <p:nvSpPr>
                <p:cNvPr id="348" name="TextBox 347">
                  <a:extLst>
                    <a:ext uri="{FF2B5EF4-FFF2-40B4-BE49-F238E27FC236}">
                      <a16:creationId xmlns:a16="http://schemas.microsoft.com/office/drawing/2014/main" id="{9E1830C0-F7A7-1F42-B876-CBED7BCE888C}"/>
                    </a:ext>
                  </a:extLst>
                </p:cNvPr>
                <p:cNvSpPr txBox="1"/>
                <p:nvPr/>
              </p:nvSpPr>
              <p:spPr>
                <a:xfrm>
                  <a:off x="5094082" y="5447467"/>
                  <a:ext cx="646359"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solidFill>
                                  <a:srgbClr val="0070C0"/>
                                </a:solidFill>
                                <a:latin typeface="Cambria Math" panose="02040503050406030204" pitchFamily="18" charset="0"/>
                              </a:rPr>
                            </m:ctrlPr>
                          </m:radPr>
                          <m:deg/>
                          <m:e>
                            <m:r>
                              <a:rPr lang="en-US" sz="1600" b="0" i="0" smtClean="0">
                                <a:solidFill>
                                  <a:srgbClr val="0070C0"/>
                                </a:solidFill>
                                <a:latin typeface="Cambria Math" panose="02040503050406030204" pitchFamily="18" charset="0"/>
                              </a:rPr>
                              <m:t>2</m:t>
                            </m:r>
                          </m:e>
                        </m:rad>
                      </m:oMath>
                    </m:oMathPara>
                  </a14:m>
                  <a:endParaRPr lang="en-US" sz="1600" dirty="0">
                    <a:solidFill>
                      <a:srgbClr val="0070C0"/>
                    </a:solidFill>
                    <a:latin typeface="Arial" panose="020B0604020202020204" pitchFamily="34" charset="0"/>
                    <a:cs typeface="Arial" panose="020B0604020202020204" pitchFamily="34" charset="0"/>
                  </a:endParaRPr>
                </a:p>
              </p:txBody>
            </p:sp>
          </mc:Choice>
          <mc:Fallback xmlns="">
            <p:sp>
              <p:nvSpPr>
                <p:cNvPr id="348" name="TextBox 347">
                  <a:extLst>
                    <a:ext uri="{FF2B5EF4-FFF2-40B4-BE49-F238E27FC236}">
                      <a16:creationId xmlns:a16="http://schemas.microsoft.com/office/drawing/2014/main" id="{9E1830C0-F7A7-1F42-B876-CBED7BCE888C}"/>
                    </a:ext>
                  </a:extLst>
                </p:cNvPr>
                <p:cNvSpPr txBox="1">
                  <a:spLocks noRot="1" noChangeAspect="1" noMove="1" noResize="1" noEditPoints="1" noAdjustHandles="1" noChangeArrowheads="1" noChangeShapeType="1" noTextEdit="1"/>
                </p:cNvSpPr>
                <p:nvPr/>
              </p:nvSpPr>
              <p:spPr>
                <a:xfrm>
                  <a:off x="5094082" y="5447467"/>
                  <a:ext cx="646359" cy="275268"/>
                </a:xfrm>
                <a:prstGeom prst="rect">
                  <a:avLst/>
                </a:prstGeom>
                <a:blipFill>
                  <a:blip r:embed="rId13"/>
                  <a:stretch>
                    <a:fillRect b="-9091"/>
                  </a:stretch>
                </a:blipFill>
              </p:spPr>
              <p:txBody>
                <a:bodyPr/>
                <a:lstStyle/>
                <a:p>
                  <a:r>
                    <a:rPr lang="en-US">
                      <a:noFill/>
                    </a:rPr>
                    <a:t> </a:t>
                  </a:r>
                </a:p>
              </p:txBody>
            </p:sp>
          </mc:Fallback>
        </mc:AlternateContent>
        <p:cxnSp>
          <p:nvCxnSpPr>
            <p:cNvPr id="349" name="Straight Connector 348">
              <a:extLst>
                <a:ext uri="{FF2B5EF4-FFF2-40B4-BE49-F238E27FC236}">
                  <a16:creationId xmlns:a16="http://schemas.microsoft.com/office/drawing/2014/main" id="{138C9652-6767-844A-827E-D3E6FB871D50}"/>
                </a:ext>
              </a:extLst>
            </p:cNvPr>
            <p:cNvCxnSpPr>
              <a:cxnSpLocks/>
            </p:cNvCxnSpPr>
            <p:nvPr/>
          </p:nvCxnSpPr>
          <p:spPr>
            <a:xfrm flipV="1">
              <a:off x="5604324" y="5503447"/>
              <a:ext cx="87297" cy="188257"/>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350" name="TextBox 349">
              <a:extLst>
                <a:ext uri="{FF2B5EF4-FFF2-40B4-BE49-F238E27FC236}">
                  <a16:creationId xmlns:a16="http://schemas.microsoft.com/office/drawing/2014/main" id="{FAFA0FF5-FEAE-A248-B53D-506246FF4123}"/>
                </a:ext>
              </a:extLst>
            </p:cNvPr>
            <p:cNvSpPr txBox="1"/>
            <p:nvPr/>
          </p:nvSpPr>
          <p:spPr>
            <a:xfrm>
              <a:off x="5615923" y="5475930"/>
              <a:ext cx="341127" cy="338554"/>
            </a:xfrm>
            <a:prstGeom prst="rect">
              <a:avLst/>
            </a:prstGeom>
            <a:noFill/>
          </p:spPr>
          <p:txBody>
            <a:bodyPr wrap="square" rtlCol="0">
              <a:spAutoFit/>
            </a:bodyPr>
            <a:lstStyle/>
            <a:p>
              <a:r>
                <a:rPr lang="en-US" sz="1600" dirty="0">
                  <a:solidFill>
                    <a:srgbClr val="0070C0"/>
                  </a:solidFill>
                  <a:latin typeface="Cambria Math" panose="02040503050406030204" pitchFamily="18" charset="0"/>
                  <a:ea typeface="Cambria Math" panose="02040503050406030204" pitchFamily="18" charset="0"/>
                  <a:cs typeface="Times New Roman" panose="02020603050405020304" pitchFamily="18" charset="0"/>
                </a:rPr>
                <a:t>2</a:t>
              </a:r>
              <a:r>
                <a:rPr lang="en-US" sz="1600"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 </a:t>
              </a:r>
            </a:p>
          </p:txBody>
        </p:sp>
      </p:grpSp>
      <p:grpSp>
        <p:nvGrpSpPr>
          <p:cNvPr id="351" name="Group 350">
            <a:extLst>
              <a:ext uri="{FF2B5EF4-FFF2-40B4-BE49-F238E27FC236}">
                <a16:creationId xmlns:a16="http://schemas.microsoft.com/office/drawing/2014/main" id="{7D04FB03-99BB-5049-81BC-43330DE1FF50}"/>
              </a:ext>
            </a:extLst>
          </p:cNvPr>
          <p:cNvGrpSpPr/>
          <p:nvPr/>
        </p:nvGrpSpPr>
        <p:grpSpPr>
          <a:xfrm>
            <a:off x="3839512" y="3489430"/>
            <a:ext cx="499309" cy="411430"/>
            <a:chOff x="7323318" y="3067282"/>
            <a:chExt cx="499309" cy="411430"/>
          </a:xfrm>
        </p:grpSpPr>
        <p:sp>
          <p:nvSpPr>
            <p:cNvPr id="352" name="TextBox 351">
              <a:extLst>
                <a:ext uri="{FF2B5EF4-FFF2-40B4-BE49-F238E27FC236}">
                  <a16:creationId xmlns:a16="http://schemas.microsoft.com/office/drawing/2014/main" id="{130A432B-501D-374F-A097-067F01801465}"/>
                </a:ext>
              </a:extLst>
            </p:cNvPr>
            <p:cNvSpPr txBox="1"/>
            <p:nvPr/>
          </p:nvSpPr>
          <p:spPr>
            <a:xfrm>
              <a:off x="7323318" y="3067282"/>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1</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cxnSp>
          <p:nvCxnSpPr>
            <p:cNvPr id="353" name="Straight Connector 352">
              <a:extLst>
                <a:ext uri="{FF2B5EF4-FFF2-40B4-BE49-F238E27FC236}">
                  <a16:creationId xmlns:a16="http://schemas.microsoft.com/office/drawing/2014/main" id="{16140439-9F2D-AA42-BB45-79BED1BB5F54}"/>
                </a:ext>
              </a:extLst>
            </p:cNvPr>
            <p:cNvCxnSpPr>
              <a:cxnSpLocks/>
            </p:cNvCxnSpPr>
            <p:nvPr/>
          </p:nvCxnSpPr>
          <p:spPr>
            <a:xfrm flipV="1">
              <a:off x="7490356" y="3201886"/>
              <a:ext cx="141059" cy="1692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54" name="TextBox 353">
              <a:extLst>
                <a:ext uri="{FF2B5EF4-FFF2-40B4-BE49-F238E27FC236}">
                  <a16:creationId xmlns:a16="http://schemas.microsoft.com/office/drawing/2014/main" id="{0C4D58A0-9407-154D-ADEE-D5EE9B44CAFA}"/>
                </a:ext>
              </a:extLst>
            </p:cNvPr>
            <p:cNvSpPr txBox="1"/>
            <p:nvPr/>
          </p:nvSpPr>
          <p:spPr>
            <a:xfrm>
              <a:off x="7540510" y="3140158"/>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4</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p:grpSp>
        <p:nvGrpSpPr>
          <p:cNvPr id="355" name="Group 354">
            <a:extLst>
              <a:ext uri="{FF2B5EF4-FFF2-40B4-BE49-F238E27FC236}">
                <a16:creationId xmlns:a16="http://schemas.microsoft.com/office/drawing/2014/main" id="{783F2C78-90CD-6C4A-B1B7-4156024F9549}"/>
              </a:ext>
            </a:extLst>
          </p:cNvPr>
          <p:cNvGrpSpPr/>
          <p:nvPr/>
        </p:nvGrpSpPr>
        <p:grpSpPr>
          <a:xfrm>
            <a:off x="3846921" y="3854869"/>
            <a:ext cx="499309" cy="411430"/>
            <a:chOff x="7323318" y="3067282"/>
            <a:chExt cx="499309" cy="411430"/>
          </a:xfrm>
        </p:grpSpPr>
        <p:sp>
          <p:nvSpPr>
            <p:cNvPr id="357" name="TextBox 356">
              <a:extLst>
                <a:ext uri="{FF2B5EF4-FFF2-40B4-BE49-F238E27FC236}">
                  <a16:creationId xmlns:a16="http://schemas.microsoft.com/office/drawing/2014/main" id="{73AF2691-F6AB-2243-8546-C5B6AD1BFFF8}"/>
                </a:ext>
              </a:extLst>
            </p:cNvPr>
            <p:cNvSpPr txBox="1"/>
            <p:nvPr/>
          </p:nvSpPr>
          <p:spPr>
            <a:xfrm>
              <a:off x="7323318" y="3067282"/>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1</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cxnSp>
          <p:nvCxnSpPr>
            <p:cNvPr id="358" name="Straight Connector 357">
              <a:extLst>
                <a:ext uri="{FF2B5EF4-FFF2-40B4-BE49-F238E27FC236}">
                  <a16:creationId xmlns:a16="http://schemas.microsoft.com/office/drawing/2014/main" id="{467C17E8-23D3-2840-BE26-EA4A88D28CDD}"/>
                </a:ext>
              </a:extLst>
            </p:cNvPr>
            <p:cNvCxnSpPr>
              <a:cxnSpLocks/>
            </p:cNvCxnSpPr>
            <p:nvPr/>
          </p:nvCxnSpPr>
          <p:spPr>
            <a:xfrm flipV="1">
              <a:off x="7490356" y="3201886"/>
              <a:ext cx="141059" cy="1692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59" name="TextBox 358">
              <a:extLst>
                <a:ext uri="{FF2B5EF4-FFF2-40B4-BE49-F238E27FC236}">
                  <a16:creationId xmlns:a16="http://schemas.microsoft.com/office/drawing/2014/main" id="{31D40ED9-97DE-3447-AB81-25B49BA5FE7F}"/>
                </a:ext>
              </a:extLst>
            </p:cNvPr>
            <p:cNvSpPr txBox="1"/>
            <p:nvPr/>
          </p:nvSpPr>
          <p:spPr>
            <a:xfrm>
              <a:off x="7540510" y="3140158"/>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4</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p:grpSp>
        <p:nvGrpSpPr>
          <p:cNvPr id="360" name="Group 359">
            <a:extLst>
              <a:ext uri="{FF2B5EF4-FFF2-40B4-BE49-F238E27FC236}">
                <a16:creationId xmlns:a16="http://schemas.microsoft.com/office/drawing/2014/main" id="{5F8C2411-C333-2E4C-B3A6-82132DCBA472}"/>
              </a:ext>
            </a:extLst>
          </p:cNvPr>
          <p:cNvGrpSpPr/>
          <p:nvPr/>
        </p:nvGrpSpPr>
        <p:grpSpPr>
          <a:xfrm>
            <a:off x="3596477" y="4280263"/>
            <a:ext cx="868076" cy="338554"/>
            <a:chOff x="4979537" y="3680284"/>
            <a:chExt cx="868076" cy="338554"/>
          </a:xfrm>
        </p:grpSpPr>
        <mc:AlternateContent xmlns:mc="http://schemas.openxmlformats.org/markup-compatibility/2006" xmlns:a14="http://schemas.microsoft.com/office/drawing/2010/main">
          <mc:Choice Requires="a14">
            <p:sp>
              <p:nvSpPr>
                <p:cNvPr id="361" name="TextBox 360">
                  <a:extLst>
                    <a:ext uri="{FF2B5EF4-FFF2-40B4-BE49-F238E27FC236}">
                      <a16:creationId xmlns:a16="http://schemas.microsoft.com/office/drawing/2014/main" id="{FA80F61F-F897-B543-A4E1-9990781B206F}"/>
                    </a:ext>
                  </a:extLst>
                </p:cNvPr>
                <p:cNvSpPr txBox="1"/>
                <p:nvPr/>
              </p:nvSpPr>
              <p:spPr>
                <a:xfrm>
                  <a:off x="4979537" y="3695661"/>
                  <a:ext cx="646359"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solidFill>
                                  <a:srgbClr val="00B050"/>
                                </a:solidFill>
                                <a:latin typeface="Cambria Math" panose="02040503050406030204" pitchFamily="18" charset="0"/>
                              </a:rPr>
                            </m:ctrlPr>
                          </m:radPr>
                          <m:deg/>
                          <m:e>
                            <m:r>
                              <a:rPr lang="en-US" sz="1600" b="0" i="0" smtClean="0">
                                <a:solidFill>
                                  <a:srgbClr val="00B050"/>
                                </a:solidFill>
                                <a:latin typeface="Cambria Math" panose="02040503050406030204" pitchFamily="18" charset="0"/>
                              </a:rPr>
                              <m:t>2</m:t>
                            </m:r>
                          </m:e>
                        </m:rad>
                      </m:oMath>
                    </m:oMathPara>
                  </a14:m>
                  <a:endParaRPr lang="en-US" sz="1600" dirty="0">
                    <a:latin typeface="Arial" panose="020B0604020202020204" pitchFamily="34" charset="0"/>
                    <a:cs typeface="Arial" panose="020B0604020202020204" pitchFamily="34" charset="0"/>
                  </a:endParaRPr>
                </a:p>
              </p:txBody>
            </p:sp>
          </mc:Choice>
          <mc:Fallback xmlns="">
            <p:sp>
              <p:nvSpPr>
                <p:cNvPr id="361" name="TextBox 360">
                  <a:extLst>
                    <a:ext uri="{FF2B5EF4-FFF2-40B4-BE49-F238E27FC236}">
                      <a16:creationId xmlns:a16="http://schemas.microsoft.com/office/drawing/2014/main" id="{FA80F61F-F897-B543-A4E1-9990781B206F}"/>
                    </a:ext>
                  </a:extLst>
                </p:cNvPr>
                <p:cNvSpPr txBox="1">
                  <a:spLocks noRot="1" noChangeAspect="1" noMove="1" noResize="1" noEditPoints="1" noAdjustHandles="1" noChangeArrowheads="1" noChangeShapeType="1" noTextEdit="1"/>
                </p:cNvSpPr>
                <p:nvPr/>
              </p:nvSpPr>
              <p:spPr>
                <a:xfrm>
                  <a:off x="4979537" y="3695661"/>
                  <a:ext cx="646359" cy="275268"/>
                </a:xfrm>
                <a:prstGeom prst="rect">
                  <a:avLst/>
                </a:prstGeom>
                <a:blipFill>
                  <a:blip r:embed="rId14"/>
                  <a:stretch>
                    <a:fillRect b="-9091"/>
                  </a:stretch>
                </a:blipFill>
              </p:spPr>
              <p:txBody>
                <a:bodyPr/>
                <a:lstStyle/>
                <a:p>
                  <a:r>
                    <a:rPr lang="en-US">
                      <a:noFill/>
                    </a:rPr>
                    <a:t> </a:t>
                  </a:r>
                </a:p>
              </p:txBody>
            </p:sp>
          </mc:Fallback>
        </mc:AlternateContent>
        <p:cxnSp>
          <p:nvCxnSpPr>
            <p:cNvPr id="362" name="Straight Connector 361">
              <a:extLst>
                <a:ext uri="{FF2B5EF4-FFF2-40B4-BE49-F238E27FC236}">
                  <a16:creationId xmlns:a16="http://schemas.microsoft.com/office/drawing/2014/main" id="{458F5378-43B1-8742-806E-C63394A2485D}"/>
                </a:ext>
              </a:extLst>
            </p:cNvPr>
            <p:cNvCxnSpPr>
              <a:cxnSpLocks/>
            </p:cNvCxnSpPr>
            <p:nvPr/>
          </p:nvCxnSpPr>
          <p:spPr>
            <a:xfrm flipV="1">
              <a:off x="5477939" y="3759202"/>
              <a:ext cx="89612" cy="193249"/>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sp>
          <p:nvSpPr>
            <p:cNvPr id="363" name="TextBox 362">
              <a:extLst>
                <a:ext uri="{FF2B5EF4-FFF2-40B4-BE49-F238E27FC236}">
                  <a16:creationId xmlns:a16="http://schemas.microsoft.com/office/drawing/2014/main" id="{3F5F4A4C-546A-4041-826B-AF11CD60DC66}"/>
                </a:ext>
              </a:extLst>
            </p:cNvPr>
            <p:cNvSpPr txBox="1"/>
            <p:nvPr/>
          </p:nvSpPr>
          <p:spPr>
            <a:xfrm>
              <a:off x="5506486" y="3680284"/>
              <a:ext cx="341127" cy="338554"/>
            </a:xfrm>
            <a:prstGeom prst="rect">
              <a:avLst/>
            </a:prstGeom>
            <a:noFill/>
          </p:spPr>
          <p:txBody>
            <a:bodyPr wrap="square" rtlCol="0">
              <a:spAutoFit/>
            </a:bodyPr>
            <a:lstStyle/>
            <a:p>
              <a:r>
                <a:rPr lang="en-US" sz="1600" dirty="0">
                  <a:solidFill>
                    <a:srgbClr val="00B050"/>
                  </a:solidFill>
                  <a:latin typeface="Cambria Math" panose="02040503050406030204" pitchFamily="18" charset="0"/>
                  <a:ea typeface="Cambria Math" panose="02040503050406030204" pitchFamily="18" charset="0"/>
                  <a:cs typeface="Times New Roman" panose="02020603050405020304" pitchFamily="18" charset="0"/>
                </a:rPr>
                <a:t>2</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p:grpSp>
        <p:nvGrpSpPr>
          <p:cNvPr id="364" name="Group 363">
            <a:extLst>
              <a:ext uri="{FF2B5EF4-FFF2-40B4-BE49-F238E27FC236}">
                <a16:creationId xmlns:a16="http://schemas.microsoft.com/office/drawing/2014/main" id="{B96BDBAD-6AF9-6B4E-AD6D-BBCB62EBCB9E}"/>
              </a:ext>
            </a:extLst>
          </p:cNvPr>
          <p:cNvGrpSpPr/>
          <p:nvPr/>
        </p:nvGrpSpPr>
        <p:grpSpPr>
          <a:xfrm>
            <a:off x="3860103" y="4962644"/>
            <a:ext cx="499309" cy="411430"/>
            <a:chOff x="7323318" y="3067282"/>
            <a:chExt cx="499309" cy="411430"/>
          </a:xfrm>
        </p:grpSpPr>
        <p:sp>
          <p:nvSpPr>
            <p:cNvPr id="365" name="TextBox 364">
              <a:extLst>
                <a:ext uri="{FF2B5EF4-FFF2-40B4-BE49-F238E27FC236}">
                  <a16:creationId xmlns:a16="http://schemas.microsoft.com/office/drawing/2014/main" id="{A833BF57-2220-6F49-8E83-5AC451877A1C}"/>
                </a:ext>
              </a:extLst>
            </p:cNvPr>
            <p:cNvSpPr txBox="1"/>
            <p:nvPr/>
          </p:nvSpPr>
          <p:spPr>
            <a:xfrm>
              <a:off x="7323318" y="3067282"/>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1</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cxnSp>
          <p:nvCxnSpPr>
            <p:cNvPr id="366" name="Straight Connector 365">
              <a:extLst>
                <a:ext uri="{FF2B5EF4-FFF2-40B4-BE49-F238E27FC236}">
                  <a16:creationId xmlns:a16="http://schemas.microsoft.com/office/drawing/2014/main" id="{3267A941-45A8-E14A-B138-23064BB6AE15}"/>
                </a:ext>
              </a:extLst>
            </p:cNvPr>
            <p:cNvCxnSpPr>
              <a:cxnSpLocks/>
            </p:cNvCxnSpPr>
            <p:nvPr/>
          </p:nvCxnSpPr>
          <p:spPr>
            <a:xfrm flipV="1">
              <a:off x="7490356" y="3201886"/>
              <a:ext cx="141059" cy="1692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67" name="TextBox 366">
              <a:extLst>
                <a:ext uri="{FF2B5EF4-FFF2-40B4-BE49-F238E27FC236}">
                  <a16:creationId xmlns:a16="http://schemas.microsoft.com/office/drawing/2014/main" id="{4105E7C5-F79D-7440-B877-EB5C008D5EE0}"/>
                </a:ext>
              </a:extLst>
            </p:cNvPr>
            <p:cNvSpPr txBox="1"/>
            <p:nvPr/>
          </p:nvSpPr>
          <p:spPr>
            <a:xfrm>
              <a:off x="7540510" y="3140158"/>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4</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p:grpSp>
        <p:nvGrpSpPr>
          <p:cNvPr id="368" name="Group 367">
            <a:extLst>
              <a:ext uri="{FF2B5EF4-FFF2-40B4-BE49-F238E27FC236}">
                <a16:creationId xmlns:a16="http://schemas.microsoft.com/office/drawing/2014/main" id="{B11E060D-ADA2-044C-AFF7-C01D0D8D36CB}"/>
              </a:ext>
            </a:extLst>
          </p:cNvPr>
          <p:cNvGrpSpPr/>
          <p:nvPr/>
        </p:nvGrpSpPr>
        <p:grpSpPr>
          <a:xfrm>
            <a:off x="3879605" y="5314622"/>
            <a:ext cx="499309" cy="411430"/>
            <a:chOff x="7323318" y="3067282"/>
            <a:chExt cx="499309" cy="411430"/>
          </a:xfrm>
        </p:grpSpPr>
        <p:sp>
          <p:nvSpPr>
            <p:cNvPr id="369" name="TextBox 368">
              <a:extLst>
                <a:ext uri="{FF2B5EF4-FFF2-40B4-BE49-F238E27FC236}">
                  <a16:creationId xmlns:a16="http://schemas.microsoft.com/office/drawing/2014/main" id="{303125B8-1AEE-2E4C-B339-4116E98EFFF0}"/>
                </a:ext>
              </a:extLst>
            </p:cNvPr>
            <p:cNvSpPr txBox="1"/>
            <p:nvPr/>
          </p:nvSpPr>
          <p:spPr>
            <a:xfrm>
              <a:off x="7323318" y="3067282"/>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1</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cxnSp>
          <p:nvCxnSpPr>
            <p:cNvPr id="370" name="Straight Connector 369">
              <a:extLst>
                <a:ext uri="{FF2B5EF4-FFF2-40B4-BE49-F238E27FC236}">
                  <a16:creationId xmlns:a16="http://schemas.microsoft.com/office/drawing/2014/main" id="{5800FFA8-5937-C146-9870-4F526FB5E092}"/>
                </a:ext>
              </a:extLst>
            </p:cNvPr>
            <p:cNvCxnSpPr>
              <a:cxnSpLocks/>
            </p:cNvCxnSpPr>
            <p:nvPr/>
          </p:nvCxnSpPr>
          <p:spPr>
            <a:xfrm flipV="1">
              <a:off x="7490356" y="3201886"/>
              <a:ext cx="141059" cy="1692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71" name="TextBox 370">
              <a:extLst>
                <a:ext uri="{FF2B5EF4-FFF2-40B4-BE49-F238E27FC236}">
                  <a16:creationId xmlns:a16="http://schemas.microsoft.com/office/drawing/2014/main" id="{907D4D87-AEC8-9247-B419-120B804D642E}"/>
                </a:ext>
              </a:extLst>
            </p:cNvPr>
            <p:cNvSpPr txBox="1"/>
            <p:nvPr/>
          </p:nvSpPr>
          <p:spPr>
            <a:xfrm>
              <a:off x="7540510" y="3140158"/>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4</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mc:AlternateContent xmlns:mc="http://schemas.openxmlformats.org/markup-compatibility/2006" xmlns:a14="http://schemas.microsoft.com/office/drawing/2010/main">
        <mc:Choice Requires="a14">
          <p:sp>
            <p:nvSpPr>
              <p:cNvPr id="373" name="TextBox 372">
                <a:extLst>
                  <a:ext uri="{FF2B5EF4-FFF2-40B4-BE49-F238E27FC236}">
                    <a16:creationId xmlns:a16="http://schemas.microsoft.com/office/drawing/2014/main" id="{2A6B6353-E9E1-5B48-A395-B56F5ACE51BA}"/>
                  </a:ext>
                </a:extLst>
              </p:cNvPr>
              <p:cNvSpPr txBox="1"/>
              <p:nvPr/>
            </p:nvSpPr>
            <p:spPr>
              <a:xfrm>
                <a:off x="3586862" y="5781013"/>
                <a:ext cx="646359"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solidFill>
                                <a:srgbClr val="00B050"/>
                              </a:solidFill>
                              <a:latin typeface="Cambria Math" panose="02040503050406030204" pitchFamily="18" charset="0"/>
                            </a:rPr>
                          </m:ctrlPr>
                        </m:radPr>
                        <m:deg/>
                        <m:e>
                          <m:r>
                            <a:rPr lang="en-US" sz="1600" b="0" i="0" smtClean="0">
                              <a:solidFill>
                                <a:srgbClr val="00B050"/>
                              </a:solidFill>
                              <a:latin typeface="Cambria Math" panose="02040503050406030204" pitchFamily="18" charset="0"/>
                            </a:rPr>
                            <m:t>2</m:t>
                          </m:r>
                        </m:e>
                      </m:rad>
                    </m:oMath>
                  </m:oMathPara>
                </a14:m>
                <a:endParaRPr lang="en-US" sz="1600" dirty="0">
                  <a:latin typeface="Arial" panose="020B0604020202020204" pitchFamily="34" charset="0"/>
                  <a:cs typeface="Arial" panose="020B0604020202020204" pitchFamily="34" charset="0"/>
                </a:endParaRPr>
              </a:p>
            </p:txBody>
          </p:sp>
        </mc:Choice>
        <mc:Fallback xmlns="">
          <p:sp>
            <p:nvSpPr>
              <p:cNvPr id="373" name="TextBox 372">
                <a:extLst>
                  <a:ext uri="{FF2B5EF4-FFF2-40B4-BE49-F238E27FC236}">
                    <a16:creationId xmlns:a16="http://schemas.microsoft.com/office/drawing/2014/main" id="{2A6B6353-E9E1-5B48-A395-B56F5ACE51BA}"/>
                  </a:ext>
                </a:extLst>
              </p:cNvPr>
              <p:cNvSpPr txBox="1">
                <a:spLocks noRot="1" noChangeAspect="1" noMove="1" noResize="1" noEditPoints="1" noAdjustHandles="1" noChangeArrowheads="1" noChangeShapeType="1" noTextEdit="1"/>
              </p:cNvSpPr>
              <p:nvPr/>
            </p:nvSpPr>
            <p:spPr>
              <a:xfrm>
                <a:off x="3586862" y="5781013"/>
                <a:ext cx="646359" cy="275268"/>
              </a:xfrm>
              <a:prstGeom prst="rect">
                <a:avLst/>
              </a:prstGeom>
              <a:blipFill>
                <a:blip r:embed="rId15"/>
                <a:stretch>
                  <a:fillRect b="-8696"/>
                </a:stretch>
              </a:blipFill>
            </p:spPr>
            <p:txBody>
              <a:bodyPr/>
              <a:lstStyle/>
              <a:p>
                <a:r>
                  <a:rPr lang="en-US">
                    <a:noFill/>
                  </a:rPr>
                  <a:t> </a:t>
                </a:r>
              </a:p>
            </p:txBody>
          </p:sp>
        </mc:Fallback>
      </mc:AlternateContent>
      <p:cxnSp>
        <p:nvCxnSpPr>
          <p:cNvPr id="374" name="Straight Connector 373">
            <a:extLst>
              <a:ext uri="{FF2B5EF4-FFF2-40B4-BE49-F238E27FC236}">
                <a16:creationId xmlns:a16="http://schemas.microsoft.com/office/drawing/2014/main" id="{E71DB1D9-2CCF-EB4A-8D8D-3053F2AA38C1}"/>
              </a:ext>
            </a:extLst>
          </p:cNvPr>
          <p:cNvCxnSpPr>
            <a:cxnSpLocks/>
          </p:cNvCxnSpPr>
          <p:nvPr/>
        </p:nvCxnSpPr>
        <p:spPr>
          <a:xfrm flipV="1">
            <a:off x="4078310" y="5839380"/>
            <a:ext cx="84799" cy="182870"/>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sp>
        <p:nvSpPr>
          <p:cNvPr id="375" name="TextBox 374">
            <a:extLst>
              <a:ext uri="{FF2B5EF4-FFF2-40B4-BE49-F238E27FC236}">
                <a16:creationId xmlns:a16="http://schemas.microsoft.com/office/drawing/2014/main" id="{4829DA96-5D92-7140-AE07-8FE73276BD86}"/>
              </a:ext>
            </a:extLst>
          </p:cNvPr>
          <p:cNvSpPr txBox="1"/>
          <p:nvPr/>
        </p:nvSpPr>
        <p:spPr>
          <a:xfrm>
            <a:off x="4097496" y="5826094"/>
            <a:ext cx="341127" cy="338554"/>
          </a:xfrm>
          <a:prstGeom prst="rect">
            <a:avLst/>
          </a:prstGeom>
          <a:noFill/>
        </p:spPr>
        <p:txBody>
          <a:bodyPr wrap="square" rtlCol="0">
            <a:spAutoFit/>
          </a:bodyPr>
          <a:lstStyle/>
          <a:p>
            <a:r>
              <a:rPr lang="en-US" sz="1600" dirty="0">
                <a:solidFill>
                  <a:srgbClr val="00B050"/>
                </a:solidFill>
                <a:latin typeface="Cambria Math" panose="02040503050406030204" pitchFamily="18" charset="0"/>
                <a:ea typeface="Cambria Math" panose="02040503050406030204" pitchFamily="18" charset="0"/>
                <a:cs typeface="Times New Roman" panose="02020603050405020304" pitchFamily="18" charset="0"/>
              </a:rPr>
              <a:t>2</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mc:AlternateContent xmlns:mc="http://schemas.openxmlformats.org/markup-compatibility/2006" xmlns:a14="http://schemas.microsoft.com/office/drawing/2010/main">
        <mc:Choice Requires="a14">
          <p:sp>
            <p:nvSpPr>
              <p:cNvPr id="376" name="TextBox 375">
                <a:extLst>
                  <a:ext uri="{FF2B5EF4-FFF2-40B4-BE49-F238E27FC236}">
                    <a16:creationId xmlns:a16="http://schemas.microsoft.com/office/drawing/2014/main" id="{6067EAA0-3178-614D-B820-58D6D0BD30E0}"/>
                  </a:ext>
                </a:extLst>
              </p:cNvPr>
              <p:cNvSpPr txBox="1"/>
              <p:nvPr/>
            </p:nvSpPr>
            <p:spPr>
              <a:xfrm>
                <a:off x="3621339" y="6156999"/>
                <a:ext cx="646359"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solidFill>
                                <a:srgbClr val="0070C0"/>
                              </a:solidFill>
                              <a:latin typeface="Cambria Math" panose="02040503050406030204" pitchFamily="18" charset="0"/>
                            </a:rPr>
                          </m:ctrlPr>
                        </m:radPr>
                        <m:deg/>
                        <m:e>
                          <m:r>
                            <a:rPr lang="en-US" sz="1600" b="0" i="0" smtClean="0">
                              <a:solidFill>
                                <a:srgbClr val="0070C0"/>
                              </a:solidFill>
                              <a:latin typeface="Cambria Math" panose="02040503050406030204" pitchFamily="18" charset="0"/>
                            </a:rPr>
                            <m:t>2</m:t>
                          </m:r>
                        </m:e>
                      </m:rad>
                    </m:oMath>
                  </m:oMathPara>
                </a14:m>
                <a:endParaRPr lang="en-US" sz="1600" dirty="0">
                  <a:solidFill>
                    <a:srgbClr val="0070C0"/>
                  </a:solidFill>
                  <a:latin typeface="Arial" panose="020B0604020202020204" pitchFamily="34" charset="0"/>
                  <a:cs typeface="Arial" panose="020B0604020202020204" pitchFamily="34" charset="0"/>
                </a:endParaRPr>
              </a:p>
            </p:txBody>
          </p:sp>
        </mc:Choice>
        <mc:Fallback xmlns="">
          <p:sp>
            <p:nvSpPr>
              <p:cNvPr id="376" name="TextBox 375">
                <a:extLst>
                  <a:ext uri="{FF2B5EF4-FFF2-40B4-BE49-F238E27FC236}">
                    <a16:creationId xmlns:a16="http://schemas.microsoft.com/office/drawing/2014/main" id="{6067EAA0-3178-614D-B820-58D6D0BD30E0}"/>
                  </a:ext>
                </a:extLst>
              </p:cNvPr>
              <p:cNvSpPr txBox="1">
                <a:spLocks noRot="1" noChangeAspect="1" noMove="1" noResize="1" noEditPoints="1" noAdjustHandles="1" noChangeArrowheads="1" noChangeShapeType="1" noTextEdit="1"/>
              </p:cNvSpPr>
              <p:nvPr/>
            </p:nvSpPr>
            <p:spPr>
              <a:xfrm>
                <a:off x="3621339" y="6156999"/>
                <a:ext cx="646359" cy="275268"/>
              </a:xfrm>
              <a:prstGeom prst="rect">
                <a:avLst/>
              </a:prstGeom>
              <a:blipFill>
                <a:blip r:embed="rId16"/>
                <a:stretch>
                  <a:fillRect b="-9091"/>
                </a:stretch>
              </a:blipFill>
            </p:spPr>
            <p:txBody>
              <a:bodyPr/>
              <a:lstStyle/>
              <a:p>
                <a:r>
                  <a:rPr lang="en-US">
                    <a:noFill/>
                  </a:rPr>
                  <a:t> </a:t>
                </a:r>
              </a:p>
            </p:txBody>
          </p:sp>
        </mc:Fallback>
      </mc:AlternateContent>
      <p:cxnSp>
        <p:nvCxnSpPr>
          <p:cNvPr id="385" name="Straight Connector 384">
            <a:extLst>
              <a:ext uri="{FF2B5EF4-FFF2-40B4-BE49-F238E27FC236}">
                <a16:creationId xmlns:a16="http://schemas.microsoft.com/office/drawing/2014/main" id="{D1D812B7-AD74-5742-9233-90B2D8A737B0}"/>
              </a:ext>
            </a:extLst>
          </p:cNvPr>
          <p:cNvCxnSpPr>
            <a:cxnSpLocks/>
          </p:cNvCxnSpPr>
          <p:nvPr/>
        </p:nvCxnSpPr>
        <p:spPr>
          <a:xfrm flipV="1">
            <a:off x="4131581" y="6212979"/>
            <a:ext cx="87297" cy="188257"/>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386" name="TextBox 385">
            <a:extLst>
              <a:ext uri="{FF2B5EF4-FFF2-40B4-BE49-F238E27FC236}">
                <a16:creationId xmlns:a16="http://schemas.microsoft.com/office/drawing/2014/main" id="{1E870AB8-F546-AD40-87BE-3700EE002D13}"/>
              </a:ext>
            </a:extLst>
          </p:cNvPr>
          <p:cNvSpPr txBox="1"/>
          <p:nvPr/>
        </p:nvSpPr>
        <p:spPr>
          <a:xfrm>
            <a:off x="4143180" y="6195679"/>
            <a:ext cx="341127" cy="338554"/>
          </a:xfrm>
          <a:prstGeom prst="rect">
            <a:avLst/>
          </a:prstGeom>
          <a:noFill/>
        </p:spPr>
        <p:txBody>
          <a:bodyPr wrap="square" rtlCol="0">
            <a:spAutoFit/>
          </a:bodyPr>
          <a:lstStyle/>
          <a:p>
            <a:r>
              <a:rPr lang="en-US" sz="1600" dirty="0">
                <a:solidFill>
                  <a:srgbClr val="0070C0"/>
                </a:solidFill>
                <a:latin typeface="Cambria Math" panose="02040503050406030204" pitchFamily="18" charset="0"/>
                <a:ea typeface="Cambria Math" panose="02040503050406030204" pitchFamily="18" charset="0"/>
                <a:cs typeface="Times New Roman" panose="02020603050405020304" pitchFamily="18" charset="0"/>
              </a:rPr>
              <a:t>2</a:t>
            </a:r>
            <a:r>
              <a:rPr lang="en-US" sz="1600"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 </a:t>
            </a:r>
          </a:p>
        </p:txBody>
      </p:sp>
      <mc:AlternateContent xmlns:mc="http://schemas.openxmlformats.org/markup-compatibility/2006" xmlns:a14="http://schemas.microsoft.com/office/drawing/2010/main">
        <mc:Choice Requires="a14">
          <p:sp>
            <p:nvSpPr>
              <p:cNvPr id="387" name="TextBox 386">
                <a:extLst>
                  <a:ext uri="{FF2B5EF4-FFF2-40B4-BE49-F238E27FC236}">
                    <a16:creationId xmlns:a16="http://schemas.microsoft.com/office/drawing/2014/main" id="{E2B8F0F2-FDED-E744-B799-2AFC5586E7BF}"/>
                  </a:ext>
                </a:extLst>
              </p:cNvPr>
              <p:cNvSpPr txBox="1"/>
              <p:nvPr/>
            </p:nvSpPr>
            <p:spPr>
              <a:xfrm>
                <a:off x="3599791" y="4670321"/>
                <a:ext cx="646359"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solidFill>
                                <a:srgbClr val="0070C0"/>
                              </a:solidFill>
                              <a:latin typeface="Cambria Math" panose="02040503050406030204" pitchFamily="18" charset="0"/>
                            </a:rPr>
                          </m:ctrlPr>
                        </m:radPr>
                        <m:deg/>
                        <m:e>
                          <m:r>
                            <a:rPr lang="en-US" sz="1600" b="0" i="0" smtClean="0">
                              <a:solidFill>
                                <a:srgbClr val="0070C0"/>
                              </a:solidFill>
                              <a:latin typeface="Cambria Math" panose="02040503050406030204" pitchFamily="18" charset="0"/>
                            </a:rPr>
                            <m:t>2</m:t>
                          </m:r>
                        </m:e>
                      </m:rad>
                    </m:oMath>
                  </m:oMathPara>
                </a14:m>
                <a:endParaRPr lang="en-US" sz="1600" dirty="0">
                  <a:solidFill>
                    <a:srgbClr val="0070C0"/>
                  </a:solidFill>
                  <a:latin typeface="Arial" panose="020B0604020202020204" pitchFamily="34" charset="0"/>
                  <a:cs typeface="Arial" panose="020B0604020202020204" pitchFamily="34" charset="0"/>
                </a:endParaRPr>
              </a:p>
            </p:txBody>
          </p:sp>
        </mc:Choice>
        <mc:Fallback xmlns="">
          <p:sp>
            <p:nvSpPr>
              <p:cNvPr id="387" name="TextBox 386">
                <a:extLst>
                  <a:ext uri="{FF2B5EF4-FFF2-40B4-BE49-F238E27FC236}">
                    <a16:creationId xmlns:a16="http://schemas.microsoft.com/office/drawing/2014/main" id="{E2B8F0F2-FDED-E744-B799-2AFC5586E7BF}"/>
                  </a:ext>
                </a:extLst>
              </p:cNvPr>
              <p:cNvSpPr txBox="1">
                <a:spLocks noRot="1" noChangeAspect="1" noMove="1" noResize="1" noEditPoints="1" noAdjustHandles="1" noChangeArrowheads="1" noChangeShapeType="1" noTextEdit="1"/>
              </p:cNvSpPr>
              <p:nvPr/>
            </p:nvSpPr>
            <p:spPr>
              <a:xfrm>
                <a:off x="3599791" y="4670321"/>
                <a:ext cx="646359" cy="275268"/>
              </a:xfrm>
              <a:prstGeom prst="rect">
                <a:avLst/>
              </a:prstGeom>
              <a:blipFill>
                <a:blip r:embed="rId17"/>
                <a:stretch>
                  <a:fillRect b="-9091"/>
                </a:stretch>
              </a:blipFill>
            </p:spPr>
            <p:txBody>
              <a:bodyPr/>
              <a:lstStyle/>
              <a:p>
                <a:r>
                  <a:rPr lang="en-US">
                    <a:noFill/>
                  </a:rPr>
                  <a:t> </a:t>
                </a:r>
              </a:p>
            </p:txBody>
          </p:sp>
        </mc:Fallback>
      </mc:AlternateContent>
      <p:cxnSp>
        <p:nvCxnSpPr>
          <p:cNvPr id="388" name="Straight Connector 387">
            <a:extLst>
              <a:ext uri="{FF2B5EF4-FFF2-40B4-BE49-F238E27FC236}">
                <a16:creationId xmlns:a16="http://schemas.microsoft.com/office/drawing/2014/main" id="{0B7FB3B5-C747-034C-9619-7822FA4AD530}"/>
              </a:ext>
            </a:extLst>
          </p:cNvPr>
          <p:cNvCxnSpPr>
            <a:cxnSpLocks/>
          </p:cNvCxnSpPr>
          <p:nvPr/>
        </p:nvCxnSpPr>
        <p:spPr>
          <a:xfrm flipV="1">
            <a:off x="4110033" y="4726301"/>
            <a:ext cx="87297" cy="188257"/>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389" name="TextBox 388">
            <a:extLst>
              <a:ext uri="{FF2B5EF4-FFF2-40B4-BE49-F238E27FC236}">
                <a16:creationId xmlns:a16="http://schemas.microsoft.com/office/drawing/2014/main" id="{3DF97071-B93C-C146-BF72-DEFBB5DA10CA}"/>
              </a:ext>
            </a:extLst>
          </p:cNvPr>
          <p:cNvSpPr txBox="1"/>
          <p:nvPr/>
        </p:nvSpPr>
        <p:spPr>
          <a:xfrm>
            <a:off x="4126740" y="4652810"/>
            <a:ext cx="341127" cy="338554"/>
          </a:xfrm>
          <a:prstGeom prst="rect">
            <a:avLst/>
          </a:prstGeom>
          <a:noFill/>
        </p:spPr>
        <p:txBody>
          <a:bodyPr wrap="square" rtlCol="0">
            <a:spAutoFit/>
          </a:bodyPr>
          <a:lstStyle/>
          <a:p>
            <a:r>
              <a:rPr lang="en-US" sz="1600" dirty="0">
                <a:solidFill>
                  <a:srgbClr val="0070C0"/>
                </a:solidFill>
                <a:latin typeface="Cambria Math" panose="02040503050406030204" pitchFamily="18" charset="0"/>
                <a:ea typeface="Cambria Math" panose="02040503050406030204" pitchFamily="18" charset="0"/>
                <a:cs typeface="Times New Roman" panose="02020603050405020304" pitchFamily="18" charset="0"/>
              </a:rPr>
              <a:t>2</a:t>
            </a:r>
            <a:r>
              <a:rPr lang="en-US" sz="1600"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390" name="TextBox 389">
            <a:extLst>
              <a:ext uri="{FF2B5EF4-FFF2-40B4-BE49-F238E27FC236}">
                <a16:creationId xmlns:a16="http://schemas.microsoft.com/office/drawing/2014/main" id="{138460CA-AD9E-9A44-BD13-66802F527F13}"/>
              </a:ext>
            </a:extLst>
          </p:cNvPr>
          <p:cNvSpPr txBox="1"/>
          <p:nvPr/>
        </p:nvSpPr>
        <p:spPr>
          <a:xfrm>
            <a:off x="5568877" y="3529917"/>
            <a:ext cx="356016"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1 </a:t>
            </a:r>
          </a:p>
        </p:txBody>
      </p:sp>
      <p:sp>
        <p:nvSpPr>
          <p:cNvPr id="391" name="TextBox 390">
            <a:extLst>
              <a:ext uri="{FF2B5EF4-FFF2-40B4-BE49-F238E27FC236}">
                <a16:creationId xmlns:a16="http://schemas.microsoft.com/office/drawing/2014/main" id="{D874C4D4-CB79-F34E-B20F-FABADCFC3591}"/>
              </a:ext>
            </a:extLst>
          </p:cNvPr>
          <p:cNvSpPr txBox="1"/>
          <p:nvPr/>
        </p:nvSpPr>
        <p:spPr>
          <a:xfrm>
            <a:off x="5565576" y="3901824"/>
            <a:ext cx="357672"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1 </a:t>
            </a:r>
          </a:p>
        </p:txBody>
      </p:sp>
      <p:sp>
        <p:nvSpPr>
          <p:cNvPr id="392" name="TextBox 391">
            <a:extLst>
              <a:ext uri="{FF2B5EF4-FFF2-40B4-BE49-F238E27FC236}">
                <a16:creationId xmlns:a16="http://schemas.microsoft.com/office/drawing/2014/main" id="{D0C685C9-53E5-624B-AA62-46D1F119F183}"/>
              </a:ext>
            </a:extLst>
          </p:cNvPr>
          <p:cNvSpPr txBox="1"/>
          <p:nvPr/>
        </p:nvSpPr>
        <p:spPr>
          <a:xfrm>
            <a:off x="5573387" y="5034895"/>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393" name="TextBox 392">
            <a:extLst>
              <a:ext uri="{FF2B5EF4-FFF2-40B4-BE49-F238E27FC236}">
                <a16:creationId xmlns:a16="http://schemas.microsoft.com/office/drawing/2014/main" id="{111CAF55-52D8-024C-97AD-4BE658935E82}"/>
              </a:ext>
            </a:extLst>
          </p:cNvPr>
          <p:cNvSpPr txBox="1"/>
          <p:nvPr/>
        </p:nvSpPr>
        <p:spPr>
          <a:xfrm>
            <a:off x="5580718" y="5377907"/>
            <a:ext cx="40717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 </a:t>
            </a:r>
          </a:p>
        </p:txBody>
      </p:sp>
      <mc:AlternateContent xmlns:mc="http://schemas.openxmlformats.org/markup-compatibility/2006" xmlns:a14="http://schemas.microsoft.com/office/drawing/2010/main">
        <mc:Choice Requires="a14">
          <p:sp>
            <p:nvSpPr>
              <p:cNvPr id="394" name="TextBox 393">
                <a:extLst>
                  <a:ext uri="{FF2B5EF4-FFF2-40B4-BE49-F238E27FC236}">
                    <a16:creationId xmlns:a16="http://schemas.microsoft.com/office/drawing/2014/main" id="{B27F5966-A033-DA4B-8651-84534B717DCE}"/>
                  </a:ext>
                </a:extLst>
              </p:cNvPr>
              <p:cNvSpPr txBox="1"/>
              <p:nvPr/>
            </p:nvSpPr>
            <p:spPr>
              <a:xfrm>
                <a:off x="5400851" y="4328855"/>
                <a:ext cx="646359"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solidFill>
                                <a:srgbClr val="00B050"/>
                              </a:solidFill>
                              <a:latin typeface="Cambria Math" panose="02040503050406030204" pitchFamily="18" charset="0"/>
                            </a:rPr>
                          </m:ctrlPr>
                        </m:radPr>
                        <m:deg/>
                        <m:e>
                          <m:r>
                            <a:rPr lang="en-US" sz="1600" b="0" i="0" smtClean="0">
                              <a:solidFill>
                                <a:srgbClr val="00B050"/>
                              </a:solidFill>
                              <a:latin typeface="Cambria Math" panose="02040503050406030204" pitchFamily="18" charset="0"/>
                            </a:rPr>
                            <m:t>2</m:t>
                          </m:r>
                        </m:e>
                      </m:rad>
                    </m:oMath>
                  </m:oMathPara>
                </a14:m>
                <a:endParaRPr lang="en-US" sz="1600" dirty="0">
                  <a:latin typeface="Arial" panose="020B0604020202020204" pitchFamily="34" charset="0"/>
                  <a:cs typeface="Arial" panose="020B0604020202020204" pitchFamily="34" charset="0"/>
                </a:endParaRPr>
              </a:p>
            </p:txBody>
          </p:sp>
        </mc:Choice>
        <mc:Fallback xmlns="">
          <p:sp>
            <p:nvSpPr>
              <p:cNvPr id="394" name="TextBox 393">
                <a:extLst>
                  <a:ext uri="{FF2B5EF4-FFF2-40B4-BE49-F238E27FC236}">
                    <a16:creationId xmlns:a16="http://schemas.microsoft.com/office/drawing/2014/main" id="{B27F5966-A033-DA4B-8651-84534B717DCE}"/>
                  </a:ext>
                </a:extLst>
              </p:cNvPr>
              <p:cNvSpPr txBox="1">
                <a:spLocks noRot="1" noChangeAspect="1" noMove="1" noResize="1" noEditPoints="1" noAdjustHandles="1" noChangeArrowheads="1" noChangeShapeType="1" noTextEdit="1"/>
              </p:cNvSpPr>
              <p:nvPr/>
            </p:nvSpPr>
            <p:spPr>
              <a:xfrm>
                <a:off x="5400851" y="4328855"/>
                <a:ext cx="646359" cy="275268"/>
              </a:xfrm>
              <a:prstGeom prst="rect">
                <a:avLst/>
              </a:prstGeom>
              <a:blipFill>
                <a:blip r:embed="rId18"/>
                <a:stretch>
                  <a:fillRect b="-43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5" name="TextBox 394">
                <a:extLst>
                  <a:ext uri="{FF2B5EF4-FFF2-40B4-BE49-F238E27FC236}">
                    <a16:creationId xmlns:a16="http://schemas.microsoft.com/office/drawing/2014/main" id="{CB751E1B-94A6-8F43-8292-E710005C1E84}"/>
                  </a:ext>
                </a:extLst>
              </p:cNvPr>
              <p:cNvSpPr txBox="1"/>
              <p:nvPr/>
            </p:nvSpPr>
            <p:spPr>
              <a:xfrm>
                <a:off x="5379686" y="4697628"/>
                <a:ext cx="646359"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solidFill>
                                <a:srgbClr val="0070C0"/>
                              </a:solidFill>
                              <a:latin typeface="Cambria Math" panose="02040503050406030204" pitchFamily="18" charset="0"/>
                            </a:rPr>
                          </m:ctrlPr>
                        </m:radPr>
                        <m:deg/>
                        <m:e>
                          <m:r>
                            <a:rPr lang="en-US" sz="1600" b="0" i="0" smtClean="0">
                              <a:solidFill>
                                <a:srgbClr val="0070C0"/>
                              </a:solidFill>
                              <a:latin typeface="Cambria Math" panose="02040503050406030204" pitchFamily="18" charset="0"/>
                            </a:rPr>
                            <m:t>2</m:t>
                          </m:r>
                        </m:e>
                      </m:rad>
                    </m:oMath>
                  </m:oMathPara>
                </a14:m>
                <a:endParaRPr lang="en-US" sz="1600" dirty="0">
                  <a:solidFill>
                    <a:srgbClr val="0070C0"/>
                  </a:solidFill>
                  <a:latin typeface="Arial" panose="020B0604020202020204" pitchFamily="34" charset="0"/>
                  <a:cs typeface="Arial" panose="020B0604020202020204" pitchFamily="34" charset="0"/>
                </a:endParaRPr>
              </a:p>
            </p:txBody>
          </p:sp>
        </mc:Choice>
        <mc:Fallback xmlns="">
          <p:sp>
            <p:nvSpPr>
              <p:cNvPr id="395" name="TextBox 394">
                <a:extLst>
                  <a:ext uri="{FF2B5EF4-FFF2-40B4-BE49-F238E27FC236}">
                    <a16:creationId xmlns:a16="http://schemas.microsoft.com/office/drawing/2014/main" id="{CB751E1B-94A6-8F43-8292-E710005C1E84}"/>
                  </a:ext>
                </a:extLst>
              </p:cNvPr>
              <p:cNvSpPr txBox="1">
                <a:spLocks noRot="1" noChangeAspect="1" noMove="1" noResize="1" noEditPoints="1" noAdjustHandles="1" noChangeArrowheads="1" noChangeShapeType="1" noTextEdit="1"/>
              </p:cNvSpPr>
              <p:nvPr/>
            </p:nvSpPr>
            <p:spPr>
              <a:xfrm>
                <a:off x="5379686" y="4697628"/>
                <a:ext cx="646359" cy="275268"/>
              </a:xfrm>
              <a:prstGeom prst="rect">
                <a:avLst/>
              </a:prstGeom>
              <a:blipFill>
                <a:blip r:embed="rId19"/>
                <a:stretch>
                  <a:fillRect b="-43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6" name="TextBox 395">
                <a:extLst>
                  <a:ext uri="{FF2B5EF4-FFF2-40B4-BE49-F238E27FC236}">
                    <a16:creationId xmlns:a16="http://schemas.microsoft.com/office/drawing/2014/main" id="{28FC4459-C88B-C747-95A0-CC73131976E1}"/>
                  </a:ext>
                </a:extLst>
              </p:cNvPr>
              <p:cNvSpPr txBox="1"/>
              <p:nvPr/>
            </p:nvSpPr>
            <p:spPr>
              <a:xfrm>
                <a:off x="5387129" y="5794087"/>
                <a:ext cx="646359"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solidFill>
                                <a:srgbClr val="00B050"/>
                              </a:solidFill>
                              <a:latin typeface="Cambria Math" panose="02040503050406030204" pitchFamily="18" charset="0"/>
                            </a:rPr>
                          </m:ctrlPr>
                        </m:radPr>
                        <m:deg/>
                        <m:e>
                          <m:r>
                            <a:rPr lang="en-US" sz="1600" b="0" i="0" smtClean="0">
                              <a:solidFill>
                                <a:srgbClr val="00B050"/>
                              </a:solidFill>
                              <a:latin typeface="Cambria Math" panose="02040503050406030204" pitchFamily="18" charset="0"/>
                            </a:rPr>
                            <m:t>2</m:t>
                          </m:r>
                        </m:e>
                      </m:rad>
                    </m:oMath>
                  </m:oMathPara>
                </a14:m>
                <a:endParaRPr lang="en-US" sz="1600" dirty="0">
                  <a:latin typeface="Arial" panose="020B0604020202020204" pitchFamily="34" charset="0"/>
                  <a:cs typeface="Arial" panose="020B0604020202020204" pitchFamily="34" charset="0"/>
                </a:endParaRPr>
              </a:p>
            </p:txBody>
          </p:sp>
        </mc:Choice>
        <mc:Fallback xmlns="">
          <p:sp>
            <p:nvSpPr>
              <p:cNvPr id="396" name="TextBox 395">
                <a:extLst>
                  <a:ext uri="{FF2B5EF4-FFF2-40B4-BE49-F238E27FC236}">
                    <a16:creationId xmlns:a16="http://schemas.microsoft.com/office/drawing/2014/main" id="{28FC4459-C88B-C747-95A0-CC73131976E1}"/>
                  </a:ext>
                </a:extLst>
              </p:cNvPr>
              <p:cNvSpPr txBox="1">
                <a:spLocks noRot="1" noChangeAspect="1" noMove="1" noResize="1" noEditPoints="1" noAdjustHandles="1" noChangeArrowheads="1" noChangeShapeType="1" noTextEdit="1"/>
              </p:cNvSpPr>
              <p:nvPr/>
            </p:nvSpPr>
            <p:spPr>
              <a:xfrm>
                <a:off x="5387129" y="5794087"/>
                <a:ext cx="646359" cy="275268"/>
              </a:xfrm>
              <a:prstGeom prst="rect">
                <a:avLst/>
              </a:prstGeom>
              <a:blipFill>
                <a:blip r:embed="rId20"/>
                <a:stretch>
                  <a:fillRect b="-90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7" name="TextBox 396">
                <a:extLst>
                  <a:ext uri="{FF2B5EF4-FFF2-40B4-BE49-F238E27FC236}">
                    <a16:creationId xmlns:a16="http://schemas.microsoft.com/office/drawing/2014/main" id="{AAD40B3F-D0BF-7448-ADC6-296FBF95CCD6}"/>
                  </a:ext>
                </a:extLst>
              </p:cNvPr>
              <p:cNvSpPr txBox="1"/>
              <p:nvPr/>
            </p:nvSpPr>
            <p:spPr>
              <a:xfrm>
                <a:off x="5377749" y="6175626"/>
                <a:ext cx="646359"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solidFill>
                                <a:srgbClr val="0070C0"/>
                              </a:solidFill>
                              <a:latin typeface="Cambria Math" panose="02040503050406030204" pitchFamily="18" charset="0"/>
                            </a:rPr>
                          </m:ctrlPr>
                        </m:radPr>
                        <m:deg/>
                        <m:e>
                          <m:r>
                            <a:rPr lang="en-US" sz="1600" b="0" i="0" smtClean="0">
                              <a:solidFill>
                                <a:srgbClr val="0070C0"/>
                              </a:solidFill>
                              <a:latin typeface="Cambria Math" panose="02040503050406030204" pitchFamily="18" charset="0"/>
                            </a:rPr>
                            <m:t>2</m:t>
                          </m:r>
                        </m:e>
                      </m:rad>
                    </m:oMath>
                  </m:oMathPara>
                </a14:m>
                <a:endParaRPr lang="en-US" sz="1600" dirty="0">
                  <a:solidFill>
                    <a:srgbClr val="0070C0"/>
                  </a:solidFill>
                  <a:latin typeface="Arial" panose="020B0604020202020204" pitchFamily="34" charset="0"/>
                  <a:cs typeface="Arial" panose="020B0604020202020204" pitchFamily="34" charset="0"/>
                </a:endParaRPr>
              </a:p>
            </p:txBody>
          </p:sp>
        </mc:Choice>
        <mc:Fallback xmlns="">
          <p:sp>
            <p:nvSpPr>
              <p:cNvPr id="397" name="TextBox 396">
                <a:extLst>
                  <a:ext uri="{FF2B5EF4-FFF2-40B4-BE49-F238E27FC236}">
                    <a16:creationId xmlns:a16="http://schemas.microsoft.com/office/drawing/2014/main" id="{AAD40B3F-D0BF-7448-ADC6-296FBF95CCD6}"/>
                  </a:ext>
                </a:extLst>
              </p:cNvPr>
              <p:cNvSpPr txBox="1">
                <a:spLocks noRot="1" noChangeAspect="1" noMove="1" noResize="1" noEditPoints="1" noAdjustHandles="1" noChangeArrowheads="1" noChangeShapeType="1" noTextEdit="1"/>
              </p:cNvSpPr>
              <p:nvPr/>
            </p:nvSpPr>
            <p:spPr>
              <a:xfrm>
                <a:off x="5377749" y="6175626"/>
                <a:ext cx="646359" cy="275268"/>
              </a:xfrm>
              <a:prstGeom prst="rect">
                <a:avLst/>
              </a:prstGeom>
              <a:blipFill>
                <a:blip r:embed="rId21"/>
                <a:stretch>
                  <a:fillRect b="-8696"/>
                </a:stretch>
              </a:blipFill>
            </p:spPr>
            <p:txBody>
              <a:bodyPr/>
              <a:lstStyle/>
              <a:p>
                <a:r>
                  <a:rPr lang="en-US">
                    <a:noFill/>
                  </a:rPr>
                  <a:t> </a:t>
                </a:r>
              </a:p>
            </p:txBody>
          </p:sp>
        </mc:Fallback>
      </mc:AlternateContent>
      <p:grpSp>
        <p:nvGrpSpPr>
          <p:cNvPr id="398" name="Group 397">
            <a:extLst>
              <a:ext uri="{FF2B5EF4-FFF2-40B4-BE49-F238E27FC236}">
                <a16:creationId xmlns:a16="http://schemas.microsoft.com/office/drawing/2014/main" id="{6D5CD3CB-DEE9-A645-A235-60C0660274D3}"/>
              </a:ext>
            </a:extLst>
          </p:cNvPr>
          <p:cNvGrpSpPr/>
          <p:nvPr/>
        </p:nvGrpSpPr>
        <p:grpSpPr>
          <a:xfrm>
            <a:off x="6354273" y="3492958"/>
            <a:ext cx="499309" cy="411430"/>
            <a:chOff x="7323318" y="3067282"/>
            <a:chExt cx="499309" cy="411430"/>
          </a:xfrm>
        </p:grpSpPr>
        <p:sp>
          <p:nvSpPr>
            <p:cNvPr id="411" name="TextBox 410">
              <a:extLst>
                <a:ext uri="{FF2B5EF4-FFF2-40B4-BE49-F238E27FC236}">
                  <a16:creationId xmlns:a16="http://schemas.microsoft.com/office/drawing/2014/main" id="{81805CC6-2D42-1C4E-98D6-E8007B773BB8}"/>
                </a:ext>
              </a:extLst>
            </p:cNvPr>
            <p:cNvSpPr txBox="1"/>
            <p:nvPr/>
          </p:nvSpPr>
          <p:spPr>
            <a:xfrm>
              <a:off x="7323318" y="3067282"/>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1</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cxnSp>
          <p:nvCxnSpPr>
            <p:cNvPr id="412" name="Straight Connector 411">
              <a:extLst>
                <a:ext uri="{FF2B5EF4-FFF2-40B4-BE49-F238E27FC236}">
                  <a16:creationId xmlns:a16="http://schemas.microsoft.com/office/drawing/2014/main" id="{C1C745C3-16A9-4045-987F-3F97A4C4375B}"/>
                </a:ext>
              </a:extLst>
            </p:cNvPr>
            <p:cNvCxnSpPr>
              <a:cxnSpLocks/>
            </p:cNvCxnSpPr>
            <p:nvPr/>
          </p:nvCxnSpPr>
          <p:spPr>
            <a:xfrm flipV="1">
              <a:off x="7490356" y="3201886"/>
              <a:ext cx="141059" cy="1692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13" name="TextBox 412">
              <a:extLst>
                <a:ext uri="{FF2B5EF4-FFF2-40B4-BE49-F238E27FC236}">
                  <a16:creationId xmlns:a16="http://schemas.microsoft.com/office/drawing/2014/main" id="{D2F22806-5F6C-784E-A418-A2A424AFED83}"/>
                </a:ext>
              </a:extLst>
            </p:cNvPr>
            <p:cNvSpPr txBox="1"/>
            <p:nvPr/>
          </p:nvSpPr>
          <p:spPr>
            <a:xfrm>
              <a:off x="7540510" y="3140158"/>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2</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p:grpSp>
        <p:nvGrpSpPr>
          <p:cNvPr id="414" name="Group 413">
            <a:extLst>
              <a:ext uri="{FF2B5EF4-FFF2-40B4-BE49-F238E27FC236}">
                <a16:creationId xmlns:a16="http://schemas.microsoft.com/office/drawing/2014/main" id="{9FBC8878-D4B8-F749-90ED-BBE0C08F9A72}"/>
              </a:ext>
            </a:extLst>
          </p:cNvPr>
          <p:cNvGrpSpPr/>
          <p:nvPr/>
        </p:nvGrpSpPr>
        <p:grpSpPr>
          <a:xfrm>
            <a:off x="6350387" y="3861145"/>
            <a:ext cx="499309" cy="411430"/>
            <a:chOff x="7323318" y="3067282"/>
            <a:chExt cx="499309" cy="411430"/>
          </a:xfrm>
        </p:grpSpPr>
        <p:sp>
          <p:nvSpPr>
            <p:cNvPr id="416" name="TextBox 415">
              <a:extLst>
                <a:ext uri="{FF2B5EF4-FFF2-40B4-BE49-F238E27FC236}">
                  <a16:creationId xmlns:a16="http://schemas.microsoft.com/office/drawing/2014/main" id="{10BC88FE-48BE-1042-9F88-BBBD3CA3F58D}"/>
                </a:ext>
              </a:extLst>
            </p:cNvPr>
            <p:cNvSpPr txBox="1"/>
            <p:nvPr/>
          </p:nvSpPr>
          <p:spPr>
            <a:xfrm>
              <a:off x="7323318" y="3067282"/>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1</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cxnSp>
          <p:nvCxnSpPr>
            <p:cNvPr id="417" name="Straight Connector 416">
              <a:extLst>
                <a:ext uri="{FF2B5EF4-FFF2-40B4-BE49-F238E27FC236}">
                  <a16:creationId xmlns:a16="http://schemas.microsoft.com/office/drawing/2014/main" id="{AACCB5FD-0689-A34E-AA3C-0224C11BF8EC}"/>
                </a:ext>
              </a:extLst>
            </p:cNvPr>
            <p:cNvCxnSpPr>
              <a:cxnSpLocks/>
            </p:cNvCxnSpPr>
            <p:nvPr/>
          </p:nvCxnSpPr>
          <p:spPr>
            <a:xfrm flipV="1">
              <a:off x="7490356" y="3201886"/>
              <a:ext cx="141059" cy="1692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18" name="TextBox 417">
              <a:extLst>
                <a:ext uri="{FF2B5EF4-FFF2-40B4-BE49-F238E27FC236}">
                  <a16:creationId xmlns:a16="http://schemas.microsoft.com/office/drawing/2014/main" id="{82E04F4B-C275-3045-8FA8-AB49BD3C7284}"/>
                </a:ext>
              </a:extLst>
            </p:cNvPr>
            <p:cNvSpPr txBox="1"/>
            <p:nvPr/>
          </p:nvSpPr>
          <p:spPr>
            <a:xfrm>
              <a:off x="7540510" y="3140158"/>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2</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p:sp>
        <p:nvSpPr>
          <p:cNvPr id="419" name="TextBox 418">
            <a:extLst>
              <a:ext uri="{FF2B5EF4-FFF2-40B4-BE49-F238E27FC236}">
                <a16:creationId xmlns:a16="http://schemas.microsoft.com/office/drawing/2014/main" id="{9F2F204E-FFFB-654B-85F3-8408027302B0}"/>
              </a:ext>
            </a:extLst>
          </p:cNvPr>
          <p:cNvSpPr txBox="1"/>
          <p:nvPr/>
        </p:nvSpPr>
        <p:spPr>
          <a:xfrm>
            <a:off x="6129875" y="3893529"/>
            <a:ext cx="359273"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 </a:t>
            </a:r>
          </a:p>
        </p:txBody>
      </p:sp>
      <p:sp>
        <p:nvSpPr>
          <p:cNvPr id="420" name="TextBox 419">
            <a:extLst>
              <a:ext uri="{FF2B5EF4-FFF2-40B4-BE49-F238E27FC236}">
                <a16:creationId xmlns:a16="http://schemas.microsoft.com/office/drawing/2014/main" id="{73A3B6C5-0906-7B4E-A3F1-4F37A7A87069}"/>
              </a:ext>
            </a:extLst>
          </p:cNvPr>
          <p:cNvSpPr txBox="1"/>
          <p:nvPr/>
        </p:nvSpPr>
        <p:spPr>
          <a:xfrm>
            <a:off x="6119623" y="3528021"/>
            <a:ext cx="359273"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 </a:t>
            </a:r>
          </a:p>
        </p:txBody>
      </p:sp>
      <p:grpSp>
        <p:nvGrpSpPr>
          <p:cNvPr id="421" name="Group 420">
            <a:extLst>
              <a:ext uri="{FF2B5EF4-FFF2-40B4-BE49-F238E27FC236}">
                <a16:creationId xmlns:a16="http://schemas.microsoft.com/office/drawing/2014/main" id="{9EB4AF78-2A19-F14E-98FB-CD0DF6EE29ED}"/>
              </a:ext>
            </a:extLst>
          </p:cNvPr>
          <p:cNvGrpSpPr/>
          <p:nvPr/>
        </p:nvGrpSpPr>
        <p:grpSpPr>
          <a:xfrm>
            <a:off x="6033446" y="4299126"/>
            <a:ext cx="868076" cy="338554"/>
            <a:chOff x="3921862" y="3815354"/>
            <a:chExt cx="868076" cy="338554"/>
          </a:xfrm>
        </p:grpSpPr>
        <mc:AlternateContent xmlns:mc="http://schemas.openxmlformats.org/markup-compatibility/2006" xmlns:a14="http://schemas.microsoft.com/office/drawing/2010/main">
          <mc:Choice Requires="a14">
            <p:sp>
              <p:nvSpPr>
                <p:cNvPr id="422" name="TextBox 421">
                  <a:extLst>
                    <a:ext uri="{FF2B5EF4-FFF2-40B4-BE49-F238E27FC236}">
                      <a16:creationId xmlns:a16="http://schemas.microsoft.com/office/drawing/2014/main" id="{1BA10918-A1EE-9948-913C-FE86B49C904C}"/>
                    </a:ext>
                  </a:extLst>
                </p:cNvPr>
                <p:cNvSpPr txBox="1"/>
                <p:nvPr/>
              </p:nvSpPr>
              <p:spPr>
                <a:xfrm>
                  <a:off x="3921862" y="3830731"/>
                  <a:ext cx="646359"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solidFill>
                                  <a:srgbClr val="00B050"/>
                                </a:solidFill>
                                <a:latin typeface="Cambria Math" panose="02040503050406030204" pitchFamily="18" charset="0"/>
                              </a:rPr>
                            </m:ctrlPr>
                          </m:radPr>
                          <m:deg/>
                          <m:e>
                            <m:r>
                              <a:rPr lang="en-US" sz="1600" b="0" i="0" smtClean="0">
                                <a:solidFill>
                                  <a:srgbClr val="00B050"/>
                                </a:solidFill>
                                <a:latin typeface="Cambria Math" panose="02040503050406030204" pitchFamily="18" charset="0"/>
                              </a:rPr>
                              <m:t>2</m:t>
                            </m:r>
                          </m:e>
                        </m:rad>
                      </m:oMath>
                    </m:oMathPara>
                  </a14:m>
                  <a:endParaRPr lang="en-US" sz="1600" dirty="0">
                    <a:latin typeface="Arial" panose="020B0604020202020204" pitchFamily="34" charset="0"/>
                    <a:cs typeface="Arial" panose="020B0604020202020204" pitchFamily="34" charset="0"/>
                  </a:endParaRPr>
                </a:p>
              </p:txBody>
            </p:sp>
          </mc:Choice>
          <mc:Fallback xmlns="">
            <p:sp>
              <p:nvSpPr>
                <p:cNvPr id="422" name="TextBox 421">
                  <a:extLst>
                    <a:ext uri="{FF2B5EF4-FFF2-40B4-BE49-F238E27FC236}">
                      <a16:creationId xmlns:a16="http://schemas.microsoft.com/office/drawing/2014/main" id="{1BA10918-A1EE-9948-913C-FE86B49C904C}"/>
                    </a:ext>
                  </a:extLst>
                </p:cNvPr>
                <p:cNvSpPr txBox="1">
                  <a:spLocks noRot="1" noChangeAspect="1" noMove="1" noResize="1" noEditPoints="1" noAdjustHandles="1" noChangeArrowheads="1" noChangeShapeType="1" noTextEdit="1"/>
                </p:cNvSpPr>
                <p:nvPr/>
              </p:nvSpPr>
              <p:spPr>
                <a:xfrm>
                  <a:off x="3921862" y="3830731"/>
                  <a:ext cx="646359" cy="275268"/>
                </a:xfrm>
                <a:prstGeom prst="rect">
                  <a:avLst/>
                </a:prstGeom>
                <a:blipFill>
                  <a:blip r:embed="rId22"/>
                  <a:stretch>
                    <a:fillRect b="-4348"/>
                  </a:stretch>
                </a:blipFill>
              </p:spPr>
              <p:txBody>
                <a:bodyPr/>
                <a:lstStyle/>
                <a:p>
                  <a:r>
                    <a:rPr lang="en-US">
                      <a:noFill/>
                    </a:rPr>
                    <a:t> </a:t>
                  </a:r>
                </a:p>
              </p:txBody>
            </p:sp>
          </mc:Fallback>
        </mc:AlternateContent>
        <p:cxnSp>
          <p:nvCxnSpPr>
            <p:cNvPr id="423" name="Straight Connector 422">
              <a:extLst>
                <a:ext uri="{FF2B5EF4-FFF2-40B4-BE49-F238E27FC236}">
                  <a16:creationId xmlns:a16="http://schemas.microsoft.com/office/drawing/2014/main" id="{2F3C8255-E465-F649-86C4-CA3DD548C3CA}"/>
                </a:ext>
              </a:extLst>
            </p:cNvPr>
            <p:cNvCxnSpPr>
              <a:cxnSpLocks/>
            </p:cNvCxnSpPr>
            <p:nvPr/>
          </p:nvCxnSpPr>
          <p:spPr>
            <a:xfrm flipV="1">
              <a:off x="4418157" y="3875222"/>
              <a:ext cx="94894" cy="204640"/>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sp>
          <p:nvSpPr>
            <p:cNvPr id="424" name="TextBox 423">
              <a:extLst>
                <a:ext uri="{FF2B5EF4-FFF2-40B4-BE49-F238E27FC236}">
                  <a16:creationId xmlns:a16="http://schemas.microsoft.com/office/drawing/2014/main" id="{8141FDE9-903B-804D-BF4A-DE729960C536}"/>
                </a:ext>
              </a:extLst>
            </p:cNvPr>
            <p:cNvSpPr txBox="1"/>
            <p:nvPr/>
          </p:nvSpPr>
          <p:spPr>
            <a:xfrm>
              <a:off x="4448811" y="3815354"/>
              <a:ext cx="341127" cy="338554"/>
            </a:xfrm>
            <a:prstGeom prst="rect">
              <a:avLst/>
            </a:prstGeom>
            <a:noFill/>
          </p:spPr>
          <p:txBody>
            <a:bodyPr wrap="square" rtlCol="0">
              <a:spAutoFit/>
            </a:bodyPr>
            <a:lstStyle/>
            <a:p>
              <a:r>
                <a:rPr lang="en-US" sz="1600" dirty="0">
                  <a:solidFill>
                    <a:srgbClr val="00B050"/>
                  </a:solidFill>
                  <a:latin typeface="Cambria Math" panose="02040503050406030204" pitchFamily="18" charset="0"/>
                  <a:ea typeface="Cambria Math" panose="02040503050406030204" pitchFamily="18" charset="0"/>
                  <a:cs typeface="Times New Roman" panose="02020603050405020304" pitchFamily="18" charset="0"/>
                </a:rPr>
                <a:t>2</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mc:AlternateContent xmlns:mc="http://schemas.openxmlformats.org/markup-compatibility/2006" xmlns:a14="http://schemas.microsoft.com/office/drawing/2010/main">
        <mc:Choice Requires="a14">
          <p:sp>
            <p:nvSpPr>
              <p:cNvPr id="425" name="TextBox 424">
                <a:extLst>
                  <a:ext uri="{FF2B5EF4-FFF2-40B4-BE49-F238E27FC236}">
                    <a16:creationId xmlns:a16="http://schemas.microsoft.com/office/drawing/2014/main" id="{92C28A57-D404-1E4D-A33A-C94053C81153}"/>
                  </a:ext>
                </a:extLst>
              </p:cNvPr>
              <p:cNvSpPr txBox="1"/>
              <p:nvPr/>
            </p:nvSpPr>
            <p:spPr>
              <a:xfrm>
                <a:off x="6024093" y="4690713"/>
                <a:ext cx="646359"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solidFill>
                                <a:srgbClr val="0070C0"/>
                              </a:solidFill>
                              <a:latin typeface="Cambria Math" panose="02040503050406030204" pitchFamily="18" charset="0"/>
                            </a:rPr>
                          </m:ctrlPr>
                        </m:radPr>
                        <m:deg/>
                        <m:e>
                          <m:r>
                            <a:rPr lang="en-US" sz="1600" b="0" i="0" smtClean="0">
                              <a:solidFill>
                                <a:srgbClr val="0070C0"/>
                              </a:solidFill>
                              <a:latin typeface="Cambria Math" panose="02040503050406030204" pitchFamily="18" charset="0"/>
                            </a:rPr>
                            <m:t>2</m:t>
                          </m:r>
                        </m:e>
                      </m:rad>
                    </m:oMath>
                  </m:oMathPara>
                </a14:m>
                <a:endParaRPr lang="en-US" sz="1600" dirty="0">
                  <a:solidFill>
                    <a:srgbClr val="0070C0"/>
                  </a:solidFill>
                  <a:latin typeface="Arial" panose="020B0604020202020204" pitchFamily="34" charset="0"/>
                  <a:cs typeface="Arial" panose="020B0604020202020204" pitchFamily="34" charset="0"/>
                </a:endParaRPr>
              </a:p>
            </p:txBody>
          </p:sp>
        </mc:Choice>
        <mc:Fallback xmlns="">
          <p:sp>
            <p:nvSpPr>
              <p:cNvPr id="425" name="TextBox 424">
                <a:extLst>
                  <a:ext uri="{FF2B5EF4-FFF2-40B4-BE49-F238E27FC236}">
                    <a16:creationId xmlns:a16="http://schemas.microsoft.com/office/drawing/2014/main" id="{92C28A57-D404-1E4D-A33A-C94053C81153}"/>
                  </a:ext>
                </a:extLst>
              </p:cNvPr>
              <p:cNvSpPr txBox="1">
                <a:spLocks noRot="1" noChangeAspect="1" noMove="1" noResize="1" noEditPoints="1" noAdjustHandles="1" noChangeArrowheads="1" noChangeShapeType="1" noTextEdit="1"/>
              </p:cNvSpPr>
              <p:nvPr/>
            </p:nvSpPr>
            <p:spPr>
              <a:xfrm>
                <a:off x="6024093" y="4690713"/>
                <a:ext cx="646359" cy="275268"/>
              </a:xfrm>
              <a:prstGeom prst="rect">
                <a:avLst/>
              </a:prstGeom>
              <a:blipFill>
                <a:blip r:embed="rId23"/>
                <a:stretch>
                  <a:fillRect b="-8696"/>
                </a:stretch>
              </a:blipFill>
            </p:spPr>
            <p:txBody>
              <a:bodyPr/>
              <a:lstStyle/>
              <a:p>
                <a:r>
                  <a:rPr lang="en-US">
                    <a:noFill/>
                  </a:rPr>
                  <a:t> </a:t>
                </a:r>
              </a:p>
            </p:txBody>
          </p:sp>
        </mc:Fallback>
      </mc:AlternateContent>
      <p:cxnSp>
        <p:nvCxnSpPr>
          <p:cNvPr id="426" name="Straight Connector 425">
            <a:extLst>
              <a:ext uri="{FF2B5EF4-FFF2-40B4-BE49-F238E27FC236}">
                <a16:creationId xmlns:a16="http://schemas.microsoft.com/office/drawing/2014/main" id="{59ED535C-784F-0248-AE1B-53CC57645E4F}"/>
              </a:ext>
            </a:extLst>
          </p:cNvPr>
          <p:cNvCxnSpPr>
            <a:cxnSpLocks/>
          </p:cNvCxnSpPr>
          <p:nvPr/>
        </p:nvCxnSpPr>
        <p:spPr>
          <a:xfrm flipV="1">
            <a:off x="6522254" y="4746693"/>
            <a:ext cx="93241" cy="201075"/>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428" name="TextBox 427">
            <a:extLst>
              <a:ext uri="{FF2B5EF4-FFF2-40B4-BE49-F238E27FC236}">
                <a16:creationId xmlns:a16="http://schemas.microsoft.com/office/drawing/2014/main" id="{47756C3A-D685-274E-8FB0-D77940516545}"/>
              </a:ext>
            </a:extLst>
          </p:cNvPr>
          <p:cNvSpPr txBox="1"/>
          <p:nvPr/>
        </p:nvSpPr>
        <p:spPr>
          <a:xfrm>
            <a:off x="6563316" y="4689437"/>
            <a:ext cx="341127" cy="338554"/>
          </a:xfrm>
          <a:prstGeom prst="rect">
            <a:avLst/>
          </a:prstGeom>
          <a:noFill/>
        </p:spPr>
        <p:txBody>
          <a:bodyPr wrap="square" rtlCol="0">
            <a:spAutoFit/>
          </a:bodyPr>
          <a:lstStyle/>
          <a:p>
            <a:r>
              <a:rPr lang="en-US" sz="1600" dirty="0">
                <a:solidFill>
                  <a:srgbClr val="0070C0"/>
                </a:solidFill>
                <a:latin typeface="Cambria Math" panose="02040503050406030204" pitchFamily="18" charset="0"/>
                <a:ea typeface="Cambria Math" panose="02040503050406030204" pitchFamily="18" charset="0"/>
                <a:cs typeface="Times New Roman" panose="02020603050405020304" pitchFamily="18" charset="0"/>
              </a:rPr>
              <a:t>2</a:t>
            </a:r>
            <a:r>
              <a:rPr lang="en-US" sz="1600"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 </a:t>
            </a:r>
          </a:p>
        </p:txBody>
      </p:sp>
      <p:grpSp>
        <p:nvGrpSpPr>
          <p:cNvPr id="429" name="Group 428">
            <a:extLst>
              <a:ext uri="{FF2B5EF4-FFF2-40B4-BE49-F238E27FC236}">
                <a16:creationId xmlns:a16="http://schemas.microsoft.com/office/drawing/2014/main" id="{1CFB37B8-DCA2-7D4E-9D50-AC0096ECAE7C}"/>
              </a:ext>
            </a:extLst>
          </p:cNvPr>
          <p:cNvGrpSpPr/>
          <p:nvPr/>
        </p:nvGrpSpPr>
        <p:grpSpPr>
          <a:xfrm>
            <a:off x="6273728" y="4986131"/>
            <a:ext cx="499309" cy="411430"/>
            <a:chOff x="7323318" y="3067282"/>
            <a:chExt cx="499309" cy="411430"/>
          </a:xfrm>
        </p:grpSpPr>
        <p:sp>
          <p:nvSpPr>
            <p:cNvPr id="430" name="TextBox 429">
              <a:extLst>
                <a:ext uri="{FF2B5EF4-FFF2-40B4-BE49-F238E27FC236}">
                  <a16:creationId xmlns:a16="http://schemas.microsoft.com/office/drawing/2014/main" id="{7CDA613C-B4AD-8047-8393-7D1E5F41CDB3}"/>
                </a:ext>
              </a:extLst>
            </p:cNvPr>
            <p:cNvSpPr txBox="1"/>
            <p:nvPr/>
          </p:nvSpPr>
          <p:spPr>
            <a:xfrm>
              <a:off x="7323318" y="3067282"/>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1</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cxnSp>
          <p:nvCxnSpPr>
            <p:cNvPr id="431" name="Straight Connector 430">
              <a:extLst>
                <a:ext uri="{FF2B5EF4-FFF2-40B4-BE49-F238E27FC236}">
                  <a16:creationId xmlns:a16="http://schemas.microsoft.com/office/drawing/2014/main" id="{75EE728B-EFDA-D546-BF6D-71B72078C2F0}"/>
                </a:ext>
              </a:extLst>
            </p:cNvPr>
            <p:cNvCxnSpPr>
              <a:cxnSpLocks/>
            </p:cNvCxnSpPr>
            <p:nvPr/>
          </p:nvCxnSpPr>
          <p:spPr>
            <a:xfrm flipV="1">
              <a:off x="7490356" y="3201886"/>
              <a:ext cx="141059" cy="1692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32" name="TextBox 431">
              <a:extLst>
                <a:ext uri="{FF2B5EF4-FFF2-40B4-BE49-F238E27FC236}">
                  <a16:creationId xmlns:a16="http://schemas.microsoft.com/office/drawing/2014/main" id="{8C298CA9-C152-C645-A9A0-E400EDF32C07}"/>
                </a:ext>
              </a:extLst>
            </p:cNvPr>
            <p:cNvSpPr txBox="1"/>
            <p:nvPr/>
          </p:nvSpPr>
          <p:spPr>
            <a:xfrm>
              <a:off x="7540510" y="3140158"/>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2</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p:grpSp>
        <p:nvGrpSpPr>
          <p:cNvPr id="434" name="Group 433">
            <a:extLst>
              <a:ext uri="{FF2B5EF4-FFF2-40B4-BE49-F238E27FC236}">
                <a16:creationId xmlns:a16="http://schemas.microsoft.com/office/drawing/2014/main" id="{9BF2F38B-F033-3140-B8CF-1277FF81A2BD}"/>
              </a:ext>
            </a:extLst>
          </p:cNvPr>
          <p:cNvGrpSpPr/>
          <p:nvPr/>
        </p:nvGrpSpPr>
        <p:grpSpPr>
          <a:xfrm>
            <a:off x="6278858" y="5338340"/>
            <a:ext cx="499309" cy="411430"/>
            <a:chOff x="7323318" y="3067282"/>
            <a:chExt cx="499309" cy="411430"/>
          </a:xfrm>
        </p:grpSpPr>
        <p:sp>
          <p:nvSpPr>
            <p:cNvPr id="435" name="TextBox 434">
              <a:extLst>
                <a:ext uri="{FF2B5EF4-FFF2-40B4-BE49-F238E27FC236}">
                  <a16:creationId xmlns:a16="http://schemas.microsoft.com/office/drawing/2014/main" id="{949AD1D3-CAE8-7E4D-AA7F-FA6F0E1BA72A}"/>
                </a:ext>
              </a:extLst>
            </p:cNvPr>
            <p:cNvSpPr txBox="1"/>
            <p:nvPr/>
          </p:nvSpPr>
          <p:spPr>
            <a:xfrm>
              <a:off x="7323318" y="3067282"/>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1</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cxnSp>
          <p:nvCxnSpPr>
            <p:cNvPr id="436" name="Straight Connector 435">
              <a:extLst>
                <a:ext uri="{FF2B5EF4-FFF2-40B4-BE49-F238E27FC236}">
                  <a16:creationId xmlns:a16="http://schemas.microsoft.com/office/drawing/2014/main" id="{D126E47F-BD51-B640-AEA1-3324AC703482}"/>
                </a:ext>
              </a:extLst>
            </p:cNvPr>
            <p:cNvCxnSpPr>
              <a:cxnSpLocks/>
            </p:cNvCxnSpPr>
            <p:nvPr/>
          </p:nvCxnSpPr>
          <p:spPr>
            <a:xfrm flipV="1">
              <a:off x="7490356" y="3201886"/>
              <a:ext cx="141059" cy="1692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37" name="TextBox 436">
              <a:extLst>
                <a:ext uri="{FF2B5EF4-FFF2-40B4-BE49-F238E27FC236}">
                  <a16:creationId xmlns:a16="http://schemas.microsoft.com/office/drawing/2014/main" id="{851B0018-2C23-6749-A2BD-D3F7983DB309}"/>
                </a:ext>
              </a:extLst>
            </p:cNvPr>
            <p:cNvSpPr txBox="1"/>
            <p:nvPr/>
          </p:nvSpPr>
          <p:spPr>
            <a:xfrm>
              <a:off x="7540510" y="3140158"/>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2</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p:sp>
        <p:nvSpPr>
          <p:cNvPr id="438" name="TextBox 437">
            <a:extLst>
              <a:ext uri="{FF2B5EF4-FFF2-40B4-BE49-F238E27FC236}">
                <a16:creationId xmlns:a16="http://schemas.microsoft.com/office/drawing/2014/main" id="{21ACA3B9-839C-554F-B242-58AB5AE92A97}"/>
              </a:ext>
            </a:extLst>
          </p:cNvPr>
          <p:cNvSpPr txBox="1"/>
          <p:nvPr/>
        </p:nvSpPr>
        <p:spPr>
          <a:xfrm>
            <a:off x="6112276" y="5701398"/>
            <a:ext cx="359273" cy="338554"/>
          </a:xfrm>
          <a:prstGeom prst="rect">
            <a:avLst/>
          </a:prstGeom>
          <a:noFill/>
          <a:ln>
            <a:noFill/>
          </a:ln>
        </p:spPr>
        <p:txBody>
          <a:bodyPr wrap="square" rtlCol="0">
            <a:spAutoFit/>
          </a:bodyPr>
          <a:lstStyle/>
          <a:p>
            <a:r>
              <a:rPr lang="en-US" sz="1600" dirty="0">
                <a:solidFill>
                  <a:srgbClr val="00B050"/>
                </a:solidFill>
                <a:latin typeface="Arial" panose="020B0604020202020204" pitchFamily="34" charset="0"/>
                <a:cs typeface="Arial" panose="020B0604020202020204" pitchFamily="34" charset="0"/>
              </a:rPr>
              <a:t>- </a:t>
            </a:r>
          </a:p>
        </p:txBody>
      </p:sp>
      <p:grpSp>
        <p:nvGrpSpPr>
          <p:cNvPr id="439" name="Group 438">
            <a:extLst>
              <a:ext uri="{FF2B5EF4-FFF2-40B4-BE49-F238E27FC236}">
                <a16:creationId xmlns:a16="http://schemas.microsoft.com/office/drawing/2014/main" id="{A61792CE-E4AC-A349-BED3-B208111F5BA5}"/>
              </a:ext>
            </a:extLst>
          </p:cNvPr>
          <p:cNvGrpSpPr/>
          <p:nvPr/>
        </p:nvGrpSpPr>
        <p:grpSpPr>
          <a:xfrm>
            <a:off x="6128303" y="5776344"/>
            <a:ext cx="868076" cy="338554"/>
            <a:chOff x="4027047" y="5190591"/>
            <a:chExt cx="868076" cy="338554"/>
          </a:xfrm>
        </p:grpSpPr>
        <mc:AlternateContent xmlns:mc="http://schemas.openxmlformats.org/markup-compatibility/2006" xmlns:a14="http://schemas.microsoft.com/office/drawing/2010/main">
          <mc:Choice Requires="a14">
            <p:sp>
              <p:nvSpPr>
                <p:cNvPr id="440" name="TextBox 439">
                  <a:extLst>
                    <a:ext uri="{FF2B5EF4-FFF2-40B4-BE49-F238E27FC236}">
                      <a16:creationId xmlns:a16="http://schemas.microsoft.com/office/drawing/2014/main" id="{4BC4DBE3-3DC4-9642-8FE4-2B59F952A9B8}"/>
                    </a:ext>
                  </a:extLst>
                </p:cNvPr>
                <p:cNvSpPr txBox="1"/>
                <p:nvPr/>
              </p:nvSpPr>
              <p:spPr>
                <a:xfrm>
                  <a:off x="4027047" y="5206891"/>
                  <a:ext cx="646359"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solidFill>
                                  <a:srgbClr val="00B050"/>
                                </a:solidFill>
                                <a:latin typeface="Cambria Math" panose="02040503050406030204" pitchFamily="18" charset="0"/>
                              </a:rPr>
                            </m:ctrlPr>
                          </m:radPr>
                          <m:deg/>
                          <m:e>
                            <m:r>
                              <a:rPr lang="en-US" sz="1600" b="0" i="0" smtClean="0">
                                <a:solidFill>
                                  <a:srgbClr val="00B050"/>
                                </a:solidFill>
                                <a:latin typeface="Cambria Math" panose="02040503050406030204" pitchFamily="18" charset="0"/>
                              </a:rPr>
                              <m:t>2</m:t>
                            </m:r>
                          </m:e>
                        </m:rad>
                      </m:oMath>
                    </m:oMathPara>
                  </a14:m>
                  <a:endParaRPr lang="en-US" sz="1600" dirty="0">
                    <a:latin typeface="Arial" panose="020B0604020202020204" pitchFamily="34" charset="0"/>
                    <a:cs typeface="Arial" panose="020B0604020202020204" pitchFamily="34" charset="0"/>
                  </a:endParaRPr>
                </a:p>
              </p:txBody>
            </p:sp>
          </mc:Choice>
          <mc:Fallback xmlns="">
            <p:sp>
              <p:nvSpPr>
                <p:cNvPr id="440" name="TextBox 439">
                  <a:extLst>
                    <a:ext uri="{FF2B5EF4-FFF2-40B4-BE49-F238E27FC236}">
                      <a16:creationId xmlns:a16="http://schemas.microsoft.com/office/drawing/2014/main" id="{4BC4DBE3-3DC4-9642-8FE4-2B59F952A9B8}"/>
                    </a:ext>
                  </a:extLst>
                </p:cNvPr>
                <p:cNvSpPr txBox="1">
                  <a:spLocks noRot="1" noChangeAspect="1" noMove="1" noResize="1" noEditPoints="1" noAdjustHandles="1" noChangeArrowheads="1" noChangeShapeType="1" noTextEdit="1"/>
                </p:cNvSpPr>
                <p:nvPr/>
              </p:nvSpPr>
              <p:spPr>
                <a:xfrm>
                  <a:off x="4027047" y="5206891"/>
                  <a:ext cx="646359" cy="275268"/>
                </a:xfrm>
                <a:prstGeom prst="rect">
                  <a:avLst/>
                </a:prstGeom>
                <a:blipFill>
                  <a:blip r:embed="rId24"/>
                  <a:stretch>
                    <a:fillRect b="-9091"/>
                  </a:stretch>
                </a:blipFill>
              </p:spPr>
              <p:txBody>
                <a:bodyPr/>
                <a:lstStyle/>
                <a:p>
                  <a:r>
                    <a:rPr lang="en-US">
                      <a:noFill/>
                    </a:rPr>
                    <a:t> </a:t>
                  </a:r>
                </a:p>
              </p:txBody>
            </p:sp>
          </mc:Fallback>
        </mc:AlternateContent>
        <p:cxnSp>
          <p:nvCxnSpPr>
            <p:cNvPr id="441" name="Straight Connector 440">
              <a:extLst>
                <a:ext uri="{FF2B5EF4-FFF2-40B4-BE49-F238E27FC236}">
                  <a16:creationId xmlns:a16="http://schemas.microsoft.com/office/drawing/2014/main" id="{B357FAC2-4C18-5C4F-9CF9-AD3DFF910062}"/>
                </a:ext>
              </a:extLst>
            </p:cNvPr>
            <p:cNvCxnSpPr>
              <a:cxnSpLocks/>
            </p:cNvCxnSpPr>
            <p:nvPr/>
          </p:nvCxnSpPr>
          <p:spPr>
            <a:xfrm flipV="1">
              <a:off x="4535984" y="5254557"/>
              <a:ext cx="88602" cy="191071"/>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sp>
          <p:nvSpPr>
            <p:cNvPr id="442" name="TextBox 441">
              <a:extLst>
                <a:ext uri="{FF2B5EF4-FFF2-40B4-BE49-F238E27FC236}">
                  <a16:creationId xmlns:a16="http://schemas.microsoft.com/office/drawing/2014/main" id="{8C17B6E5-3D32-2443-AF2D-79E1B2D971E3}"/>
                </a:ext>
              </a:extLst>
            </p:cNvPr>
            <p:cNvSpPr txBox="1"/>
            <p:nvPr/>
          </p:nvSpPr>
          <p:spPr>
            <a:xfrm>
              <a:off x="4553996" y="5190591"/>
              <a:ext cx="341127" cy="338554"/>
            </a:xfrm>
            <a:prstGeom prst="rect">
              <a:avLst/>
            </a:prstGeom>
            <a:noFill/>
          </p:spPr>
          <p:txBody>
            <a:bodyPr wrap="square" rtlCol="0">
              <a:spAutoFit/>
            </a:bodyPr>
            <a:lstStyle/>
            <a:p>
              <a:r>
                <a:rPr lang="en-US" sz="1600" dirty="0">
                  <a:solidFill>
                    <a:srgbClr val="00B050"/>
                  </a:solidFill>
                  <a:latin typeface="Cambria Math" panose="02040503050406030204" pitchFamily="18" charset="0"/>
                  <a:ea typeface="Cambria Math" panose="02040503050406030204" pitchFamily="18" charset="0"/>
                  <a:cs typeface="Times New Roman" panose="02020603050405020304" pitchFamily="18" charset="0"/>
                </a:rPr>
                <a:t>2</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p:grpSp>
        <p:nvGrpSpPr>
          <p:cNvPr id="444" name="Group 443">
            <a:extLst>
              <a:ext uri="{FF2B5EF4-FFF2-40B4-BE49-F238E27FC236}">
                <a16:creationId xmlns:a16="http://schemas.microsoft.com/office/drawing/2014/main" id="{415C9706-F9B5-144E-8739-F6D98FE42DAF}"/>
              </a:ext>
            </a:extLst>
          </p:cNvPr>
          <p:cNvGrpSpPr/>
          <p:nvPr/>
        </p:nvGrpSpPr>
        <p:grpSpPr>
          <a:xfrm>
            <a:off x="6114994" y="6119422"/>
            <a:ext cx="891070" cy="365316"/>
            <a:chOff x="4010238" y="5528739"/>
            <a:chExt cx="891070" cy="365316"/>
          </a:xfrm>
        </p:grpSpPr>
        <p:sp>
          <p:nvSpPr>
            <p:cNvPr id="445" name="TextBox 444">
              <a:extLst>
                <a:ext uri="{FF2B5EF4-FFF2-40B4-BE49-F238E27FC236}">
                  <a16:creationId xmlns:a16="http://schemas.microsoft.com/office/drawing/2014/main" id="{1A4AFB9A-09FE-B945-8D80-0F499FA88622}"/>
                </a:ext>
              </a:extLst>
            </p:cNvPr>
            <p:cNvSpPr txBox="1"/>
            <p:nvPr/>
          </p:nvSpPr>
          <p:spPr>
            <a:xfrm>
              <a:off x="4010238" y="5528739"/>
              <a:ext cx="359273" cy="338554"/>
            </a:xfrm>
            <a:prstGeom prst="rect">
              <a:avLst/>
            </a:prstGeom>
            <a:noFill/>
          </p:spPr>
          <p:txBody>
            <a:bodyPr wrap="square" rtlCol="0">
              <a:spAutoFit/>
            </a:bodyPr>
            <a:lstStyle/>
            <a:p>
              <a:r>
                <a:rPr lang="en-US" sz="1600" dirty="0">
                  <a:solidFill>
                    <a:srgbClr val="0070C0"/>
                  </a:solidFill>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 </a:t>
              </a:r>
            </a:p>
          </p:txBody>
        </p:sp>
        <mc:AlternateContent xmlns:mc="http://schemas.openxmlformats.org/markup-compatibility/2006" xmlns:a14="http://schemas.microsoft.com/office/drawing/2010/main">
          <mc:Choice Requires="a14">
            <p:sp>
              <p:nvSpPr>
                <p:cNvPr id="447" name="TextBox 446">
                  <a:extLst>
                    <a:ext uri="{FF2B5EF4-FFF2-40B4-BE49-F238E27FC236}">
                      <a16:creationId xmlns:a16="http://schemas.microsoft.com/office/drawing/2014/main" id="{1081E448-8A3E-B544-8017-8E29EFC4BED7}"/>
                    </a:ext>
                  </a:extLst>
                </p:cNvPr>
                <p:cNvSpPr txBox="1"/>
                <p:nvPr/>
              </p:nvSpPr>
              <p:spPr>
                <a:xfrm>
                  <a:off x="4033232" y="5566662"/>
                  <a:ext cx="646359"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solidFill>
                                  <a:srgbClr val="0070C0"/>
                                </a:solidFill>
                                <a:latin typeface="Cambria Math" panose="02040503050406030204" pitchFamily="18" charset="0"/>
                              </a:rPr>
                            </m:ctrlPr>
                          </m:radPr>
                          <m:deg/>
                          <m:e>
                            <m:r>
                              <a:rPr lang="en-US" sz="1600" b="0" i="0" smtClean="0">
                                <a:solidFill>
                                  <a:srgbClr val="0070C0"/>
                                </a:solidFill>
                                <a:latin typeface="Cambria Math" panose="02040503050406030204" pitchFamily="18" charset="0"/>
                              </a:rPr>
                              <m:t>2</m:t>
                            </m:r>
                          </m:e>
                        </m:rad>
                      </m:oMath>
                    </m:oMathPara>
                  </a14:m>
                  <a:endParaRPr lang="en-US" sz="1600" dirty="0">
                    <a:solidFill>
                      <a:srgbClr val="0070C0"/>
                    </a:solidFill>
                    <a:latin typeface="Arial" panose="020B0604020202020204" pitchFamily="34" charset="0"/>
                    <a:cs typeface="Arial" panose="020B0604020202020204" pitchFamily="34" charset="0"/>
                  </a:endParaRPr>
                </a:p>
              </p:txBody>
            </p:sp>
          </mc:Choice>
          <mc:Fallback xmlns="">
            <p:sp>
              <p:nvSpPr>
                <p:cNvPr id="447" name="TextBox 446">
                  <a:extLst>
                    <a:ext uri="{FF2B5EF4-FFF2-40B4-BE49-F238E27FC236}">
                      <a16:creationId xmlns:a16="http://schemas.microsoft.com/office/drawing/2014/main" id="{1081E448-8A3E-B544-8017-8E29EFC4BED7}"/>
                    </a:ext>
                  </a:extLst>
                </p:cNvPr>
                <p:cNvSpPr txBox="1">
                  <a:spLocks noRot="1" noChangeAspect="1" noMove="1" noResize="1" noEditPoints="1" noAdjustHandles="1" noChangeArrowheads="1" noChangeShapeType="1" noTextEdit="1"/>
                </p:cNvSpPr>
                <p:nvPr/>
              </p:nvSpPr>
              <p:spPr>
                <a:xfrm>
                  <a:off x="4033232" y="5566662"/>
                  <a:ext cx="646359" cy="275268"/>
                </a:xfrm>
                <a:prstGeom prst="rect">
                  <a:avLst/>
                </a:prstGeom>
                <a:blipFill>
                  <a:blip r:embed="rId25"/>
                  <a:stretch>
                    <a:fillRect b="-8696"/>
                  </a:stretch>
                </a:blipFill>
              </p:spPr>
              <p:txBody>
                <a:bodyPr/>
                <a:lstStyle/>
                <a:p>
                  <a:r>
                    <a:rPr lang="en-US">
                      <a:noFill/>
                    </a:rPr>
                    <a:t> </a:t>
                  </a:r>
                </a:p>
              </p:txBody>
            </p:sp>
          </mc:Fallback>
        </mc:AlternateContent>
        <p:cxnSp>
          <p:nvCxnSpPr>
            <p:cNvPr id="448" name="Straight Connector 447">
              <a:extLst>
                <a:ext uri="{FF2B5EF4-FFF2-40B4-BE49-F238E27FC236}">
                  <a16:creationId xmlns:a16="http://schemas.microsoft.com/office/drawing/2014/main" id="{2907B9D0-5332-374F-88CB-0D54A1C95653}"/>
                </a:ext>
              </a:extLst>
            </p:cNvPr>
            <p:cNvCxnSpPr>
              <a:cxnSpLocks/>
            </p:cNvCxnSpPr>
            <p:nvPr/>
          </p:nvCxnSpPr>
          <p:spPr>
            <a:xfrm flipV="1">
              <a:off x="4522411" y="5613117"/>
              <a:ext cx="95660" cy="206292"/>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449" name="TextBox 448">
              <a:extLst>
                <a:ext uri="{FF2B5EF4-FFF2-40B4-BE49-F238E27FC236}">
                  <a16:creationId xmlns:a16="http://schemas.microsoft.com/office/drawing/2014/main" id="{1B72379D-6B1A-8A4E-A7C7-CA8934C1FBDB}"/>
                </a:ext>
              </a:extLst>
            </p:cNvPr>
            <p:cNvSpPr txBox="1"/>
            <p:nvPr/>
          </p:nvSpPr>
          <p:spPr>
            <a:xfrm>
              <a:off x="4560181" y="5555501"/>
              <a:ext cx="341127" cy="338554"/>
            </a:xfrm>
            <a:prstGeom prst="rect">
              <a:avLst/>
            </a:prstGeom>
            <a:noFill/>
          </p:spPr>
          <p:txBody>
            <a:bodyPr wrap="square" rtlCol="0">
              <a:spAutoFit/>
            </a:bodyPr>
            <a:lstStyle/>
            <a:p>
              <a:r>
                <a:rPr lang="en-US" sz="1600" dirty="0">
                  <a:solidFill>
                    <a:srgbClr val="0070C0"/>
                  </a:solidFill>
                  <a:latin typeface="Cambria Math" panose="02040503050406030204" pitchFamily="18" charset="0"/>
                  <a:ea typeface="Cambria Math" panose="02040503050406030204" pitchFamily="18" charset="0"/>
                  <a:cs typeface="Times New Roman" panose="02020603050405020304" pitchFamily="18" charset="0"/>
                </a:rPr>
                <a:t>2</a:t>
              </a:r>
              <a:r>
                <a:rPr lang="en-US" sz="1600"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 </a:t>
              </a:r>
            </a:p>
          </p:txBody>
        </p:sp>
      </p:grpSp>
      <p:grpSp>
        <p:nvGrpSpPr>
          <p:cNvPr id="450" name="Group 449">
            <a:extLst>
              <a:ext uri="{FF2B5EF4-FFF2-40B4-BE49-F238E27FC236}">
                <a16:creationId xmlns:a16="http://schemas.microsoft.com/office/drawing/2014/main" id="{C928D7B1-CD4A-1A4D-88C8-2D4CC6A4A137}"/>
              </a:ext>
            </a:extLst>
          </p:cNvPr>
          <p:cNvGrpSpPr/>
          <p:nvPr/>
        </p:nvGrpSpPr>
        <p:grpSpPr>
          <a:xfrm>
            <a:off x="7281168" y="3493984"/>
            <a:ext cx="499309" cy="411430"/>
            <a:chOff x="7323318" y="3067282"/>
            <a:chExt cx="499309" cy="411430"/>
          </a:xfrm>
        </p:grpSpPr>
        <p:sp>
          <p:nvSpPr>
            <p:cNvPr id="451" name="TextBox 450">
              <a:extLst>
                <a:ext uri="{FF2B5EF4-FFF2-40B4-BE49-F238E27FC236}">
                  <a16:creationId xmlns:a16="http://schemas.microsoft.com/office/drawing/2014/main" id="{0363A3AC-A328-4A40-809D-A6380492B319}"/>
                </a:ext>
              </a:extLst>
            </p:cNvPr>
            <p:cNvSpPr txBox="1"/>
            <p:nvPr/>
          </p:nvSpPr>
          <p:spPr>
            <a:xfrm>
              <a:off x="7323318" y="3067282"/>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1</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cxnSp>
          <p:nvCxnSpPr>
            <p:cNvPr id="533" name="Straight Connector 532">
              <a:extLst>
                <a:ext uri="{FF2B5EF4-FFF2-40B4-BE49-F238E27FC236}">
                  <a16:creationId xmlns:a16="http://schemas.microsoft.com/office/drawing/2014/main" id="{9F5E83AF-DD65-C640-A8FD-76466A7DCDDD}"/>
                </a:ext>
              </a:extLst>
            </p:cNvPr>
            <p:cNvCxnSpPr>
              <a:cxnSpLocks/>
            </p:cNvCxnSpPr>
            <p:nvPr/>
          </p:nvCxnSpPr>
          <p:spPr>
            <a:xfrm flipV="1">
              <a:off x="7490356" y="3201886"/>
              <a:ext cx="141059" cy="1692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34" name="TextBox 533">
              <a:extLst>
                <a:ext uri="{FF2B5EF4-FFF2-40B4-BE49-F238E27FC236}">
                  <a16:creationId xmlns:a16="http://schemas.microsoft.com/office/drawing/2014/main" id="{CBA89BA8-CF50-8C40-847E-ED2F20DF471F}"/>
                </a:ext>
              </a:extLst>
            </p:cNvPr>
            <p:cNvSpPr txBox="1"/>
            <p:nvPr/>
          </p:nvSpPr>
          <p:spPr>
            <a:xfrm>
              <a:off x="7540510" y="3140158"/>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2</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p:grpSp>
        <p:nvGrpSpPr>
          <p:cNvPr id="535" name="Group 534">
            <a:extLst>
              <a:ext uri="{FF2B5EF4-FFF2-40B4-BE49-F238E27FC236}">
                <a16:creationId xmlns:a16="http://schemas.microsoft.com/office/drawing/2014/main" id="{E10833B8-860C-8249-83FE-5C7E2523BFB3}"/>
              </a:ext>
            </a:extLst>
          </p:cNvPr>
          <p:cNvGrpSpPr/>
          <p:nvPr/>
        </p:nvGrpSpPr>
        <p:grpSpPr>
          <a:xfrm>
            <a:off x="7288577" y="3854736"/>
            <a:ext cx="499309" cy="411430"/>
            <a:chOff x="7323318" y="3067282"/>
            <a:chExt cx="499309" cy="411430"/>
          </a:xfrm>
        </p:grpSpPr>
        <p:sp>
          <p:nvSpPr>
            <p:cNvPr id="536" name="TextBox 535">
              <a:extLst>
                <a:ext uri="{FF2B5EF4-FFF2-40B4-BE49-F238E27FC236}">
                  <a16:creationId xmlns:a16="http://schemas.microsoft.com/office/drawing/2014/main" id="{143EBC56-C125-BC4B-AB97-C17192A8FF97}"/>
                </a:ext>
              </a:extLst>
            </p:cNvPr>
            <p:cNvSpPr txBox="1"/>
            <p:nvPr/>
          </p:nvSpPr>
          <p:spPr>
            <a:xfrm>
              <a:off x="7323318" y="3067282"/>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1</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cxnSp>
          <p:nvCxnSpPr>
            <p:cNvPr id="537" name="Straight Connector 536">
              <a:extLst>
                <a:ext uri="{FF2B5EF4-FFF2-40B4-BE49-F238E27FC236}">
                  <a16:creationId xmlns:a16="http://schemas.microsoft.com/office/drawing/2014/main" id="{61E8AB69-8A27-5F4B-904D-79CCD6BCDD99}"/>
                </a:ext>
              </a:extLst>
            </p:cNvPr>
            <p:cNvCxnSpPr>
              <a:cxnSpLocks/>
            </p:cNvCxnSpPr>
            <p:nvPr/>
          </p:nvCxnSpPr>
          <p:spPr>
            <a:xfrm flipV="1">
              <a:off x="7490356" y="3201886"/>
              <a:ext cx="141059" cy="1692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38" name="TextBox 537">
              <a:extLst>
                <a:ext uri="{FF2B5EF4-FFF2-40B4-BE49-F238E27FC236}">
                  <a16:creationId xmlns:a16="http://schemas.microsoft.com/office/drawing/2014/main" id="{186BE00B-0119-C541-9010-DE88194CC3B3}"/>
                </a:ext>
              </a:extLst>
            </p:cNvPr>
            <p:cNvSpPr txBox="1"/>
            <p:nvPr/>
          </p:nvSpPr>
          <p:spPr>
            <a:xfrm>
              <a:off x="7540510" y="3140158"/>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2</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p:sp>
        <p:nvSpPr>
          <p:cNvPr id="539" name="TextBox 538">
            <a:extLst>
              <a:ext uri="{FF2B5EF4-FFF2-40B4-BE49-F238E27FC236}">
                <a16:creationId xmlns:a16="http://schemas.microsoft.com/office/drawing/2014/main" id="{12A8A182-95D7-7241-98C5-AF2619C2AC56}"/>
              </a:ext>
            </a:extLst>
          </p:cNvPr>
          <p:cNvSpPr txBox="1"/>
          <p:nvPr/>
        </p:nvSpPr>
        <p:spPr>
          <a:xfrm>
            <a:off x="7056157" y="3878647"/>
            <a:ext cx="359273"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 </a:t>
            </a:r>
          </a:p>
        </p:txBody>
      </p:sp>
      <p:sp>
        <p:nvSpPr>
          <p:cNvPr id="540" name="TextBox 539">
            <a:extLst>
              <a:ext uri="{FF2B5EF4-FFF2-40B4-BE49-F238E27FC236}">
                <a16:creationId xmlns:a16="http://schemas.microsoft.com/office/drawing/2014/main" id="{D1C71117-7844-3947-9F18-0F36DECF51E7}"/>
              </a:ext>
            </a:extLst>
          </p:cNvPr>
          <p:cNvSpPr txBox="1"/>
          <p:nvPr/>
        </p:nvSpPr>
        <p:spPr>
          <a:xfrm>
            <a:off x="7056043" y="3514541"/>
            <a:ext cx="359273"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 </a:t>
            </a:r>
          </a:p>
        </p:txBody>
      </p:sp>
      <p:grpSp>
        <p:nvGrpSpPr>
          <p:cNvPr id="541" name="Group 540">
            <a:extLst>
              <a:ext uri="{FF2B5EF4-FFF2-40B4-BE49-F238E27FC236}">
                <a16:creationId xmlns:a16="http://schemas.microsoft.com/office/drawing/2014/main" id="{7F28CADE-24F5-C445-9E75-DA6D42B7F5D4}"/>
              </a:ext>
            </a:extLst>
          </p:cNvPr>
          <p:cNvGrpSpPr/>
          <p:nvPr/>
        </p:nvGrpSpPr>
        <p:grpSpPr>
          <a:xfrm>
            <a:off x="6945262" y="4296120"/>
            <a:ext cx="868076" cy="338554"/>
            <a:chOff x="4979537" y="3680284"/>
            <a:chExt cx="868076" cy="338554"/>
          </a:xfrm>
        </p:grpSpPr>
        <mc:AlternateContent xmlns:mc="http://schemas.openxmlformats.org/markup-compatibility/2006" xmlns:a14="http://schemas.microsoft.com/office/drawing/2010/main">
          <mc:Choice Requires="a14">
            <p:sp>
              <p:nvSpPr>
                <p:cNvPr id="542" name="TextBox 541">
                  <a:extLst>
                    <a:ext uri="{FF2B5EF4-FFF2-40B4-BE49-F238E27FC236}">
                      <a16:creationId xmlns:a16="http://schemas.microsoft.com/office/drawing/2014/main" id="{DB0E5473-D4D6-4447-8895-DF5DA3C91171}"/>
                    </a:ext>
                  </a:extLst>
                </p:cNvPr>
                <p:cNvSpPr txBox="1"/>
                <p:nvPr/>
              </p:nvSpPr>
              <p:spPr>
                <a:xfrm>
                  <a:off x="4979537" y="3695661"/>
                  <a:ext cx="646359"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solidFill>
                                  <a:srgbClr val="00B050"/>
                                </a:solidFill>
                                <a:latin typeface="Cambria Math" panose="02040503050406030204" pitchFamily="18" charset="0"/>
                              </a:rPr>
                            </m:ctrlPr>
                          </m:radPr>
                          <m:deg/>
                          <m:e>
                            <m:r>
                              <a:rPr lang="en-US" sz="1600" b="0" i="0" smtClean="0">
                                <a:solidFill>
                                  <a:srgbClr val="00B050"/>
                                </a:solidFill>
                                <a:latin typeface="Cambria Math" panose="02040503050406030204" pitchFamily="18" charset="0"/>
                              </a:rPr>
                              <m:t>2</m:t>
                            </m:r>
                          </m:e>
                        </m:rad>
                      </m:oMath>
                    </m:oMathPara>
                  </a14:m>
                  <a:endParaRPr lang="en-US" sz="1600" dirty="0">
                    <a:latin typeface="Arial" panose="020B0604020202020204" pitchFamily="34" charset="0"/>
                    <a:cs typeface="Arial" panose="020B0604020202020204" pitchFamily="34" charset="0"/>
                  </a:endParaRPr>
                </a:p>
              </p:txBody>
            </p:sp>
          </mc:Choice>
          <mc:Fallback xmlns="">
            <p:sp>
              <p:nvSpPr>
                <p:cNvPr id="542" name="TextBox 541">
                  <a:extLst>
                    <a:ext uri="{FF2B5EF4-FFF2-40B4-BE49-F238E27FC236}">
                      <a16:creationId xmlns:a16="http://schemas.microsoft.com/office/drawing/2014/main" id="{DB0E5473-D4D6-4447-8895-DF5DA3C91171}"/>
                    </a:ext>
                  </a:extLst>
                </p:cNvPr>
                <p:cNvSpPr txBox="1">
                  <a:spLocks noRot="1" noChangeAspect="1" noMove="1" noResize="1" noEditPoints="1" noAdjustHandles="1" noChangeArrowheads="1" noChangeShapeType="1" noTextEdit="1"/>
                </p:cNvSpPr>
                <p:nvPr/>
              </p:nvSpPr>
              <p:spPr>
                <a:xfrm>
                  <a:off x="4979537" y="3695661"/>
                  <a:ext cx="646359" cy="275268"/>
                </a:xfrm>
                <a:prstGeom prst="rect">
                  <a:avLst/>
                </a:prstGeom>
                <a:blipFill>
                  <a:blip r:embed="rId26"/>
                  <a:stretch>
                    <a:fillRect b="-4348"/>
                  </a:stretch>
                </a:blipFill>
              </p:spPr>
              <p:txBody>
                <a:bodyPr/>
                <a:lstStyle/>
                <a:p>
                  <a:r>
                    <a:rPr lang="en-US">
                      <a:noFill/>
                    </a:rPr>
                    <a:t> </a:t>
                  </a:r>
                </a:p>
              </p:txBody>
            </p:sp>
          </mc:Fallback>
        </mc:AlternateContent>
        <p:cxnSp>
          <p:nvCxnSpPr>
            <p:cNvPr id="543" name="Straight Connector 542">
              <a:extLst>
                <a:ext uri="{FF2B5EF4-FFF2-40B4-BE49-F238E27FC236}">
                  <a16:creationId xmlns:a16="http://schemas.microsoft.com/office/drawing/2014/main" id="{0096C1B6-F7CE-D14B-BDF7-EE852CBA34A1}"/>
                </a:ext>
              </a:extLst>
            </p:cNvPr>
            <p:cNvCxnSpPr>
              <a:cxnSpLocks/>
            </p:cNvCxnSpPr>
            <p:nvPr/>
          </p:nvCxnSpPr>
          <p:spPr>
            <a:xfrm flipV="1">
              <a:off x="5477939" y="3759202"/>
              <a:ext cx="89612" cy="193249"/>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sp>
          <p:nvSpPr>
            <p:cNvPr id="544" name="TextBox 543">
              <a:extLst>
                <a:ext uri="{FF2B5EF4-FFF2-40B4-BE49-F238E27FC236}">
                  <a16:creationId xmlns:a16="http://schemas.microsoft.com/office/drawing/2014/main" id="{DF4288CF-F591-884D-90B5-755536A96190}"/>
                </a:ext>
              </a:extLst>
            </p:cNvPr>
            <p:cNvSpPr txBox="1"/>
            <p:nvPr/>
          </p:nvSpPr>
          <p:spPr>
            <a:xfrm>
              <a:off x="5506486" y="3680284"/>
              <a:ext cx="341127" cy="338554"/>
            </a:xfrm>
            <a:prstGeom prst="rect">
              <a:avLst/>
            </a:prstGeom>
            <a:noFill/>
          </p:spPr>
          <p:txBody>
            <a:bodyPr wrap="square" rtlCol="0">
              <a:spAutoFit/>
            </a:bodyPr>
            <a:lstStyle/>
            <a:p>
              <a:r>
                <a:rPr lang="en-US" sz="1600" dirty="0">
                  <a:solidFill>
                    <a:srgbClr val="00B050"/>
                  </a:solidFill>
                  <a:latin typeface="Cambria Math" panose="02040503050406030204" pitchFamily="18" charset="0"/>
                  <a:ea typeface="Cambria Math" panose="02040503050406030204" pitchFamily="18" charset="0"/>
                  <a:cs typeface="Times New Roman" panose="02020603050405020304" pitchFamily="18" charset="0"/>
                </a:rPr>
                <a:t>2</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mc:AlternateContent xmlns:mc="http://schemas.openxmlformats.org/markup-compatibility/2006" xmlns:a14="http://schemas.microsoft.com/office/drawing/2010/main">
        <mc:Choice Requires="a14">
          <p:sp>
            <p:nvSpPr>
              <p:cNvPr id="545" name="TextBox 544">
                <a:extLst>
                  <a:ext uri="{FF2B5EF4-FFF2-40B4-BE49-F238E27FC236}">
                    <a16:creationId xmlns:a16="http://schemas.microsoft.com/office/drawing/2014/main" id="{9D75D0FC-81CF-A44B-B3AC-A0C3E898CEEB}"/>
                  </a:ext>
                </a:extLst>
              </p:cNvPr>
              <p:cNvSpPr txBox="1"/>
              <p:nvPr/>
            </p:nvSpPr>
            <p:spPr>
              <a:xfrm>
                <a:off x="6971846" y="4682881"/>
                <a:ext cx="646359"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solidFill>
                                <a:srgbClr val="0070C0"/>
                              </a:solidFill>
                              <a:latin typeface="Cambria Math" panose="02040503050406030204" pitchFamily="18" charset="0"/>
                            </a:rPr>
                          </m:ctrlPr>
                        </m:radPr>
                        <m:deg/>
                        <m:e>
                          <m:r>
                            <a:rPr lang="en-US" sz="1600" b="0" i="0" smtClean="0">
                              <a:solidFill>
                                <a:srgbClr val="0070C0"/>
                              </a:solidFill>
                              <a:latin typeface="Cambria Math" panose="02040503050406030204" pitchFamily="18" charset="0"/>
                            </a:rPr>
                            <m:t>2</m:t>
                          </m:r>
                        </m:e>
                      </m:rad>
                    </m:oMath>
                  </m:oMathPara>
                </a14:m>
                <a:endParaRPr lang="en-US" sz="1600" dirty="0">
                  <a:solidFill>
                    <a:srgbClr val="0070C0"/>
                  </a:solidFill>
                  <a:latin typeface="Arial" panose="020B0604020202020204" pitchFamily="34" charset="0"/>
                  <a:cs typeface="Arial" panose="020B0604020202020204" pitchFamily="34" charset="0"/>
                </a:endParaRPr>
              </a:p>
            </p:txBody>
          </p:sp>
        </mc:Choice>
        <mc:Fallback xmlns="">
          <p:sp>
            <p:nvSpPr>
              <p:cNvPr id="545" name="TextBox 544">
                <a:extLst>
                  <a:ext uri="{FF2B5EF4-FFF2-40B4-BE49-F238E27FC236}">
                    <a16:creationId xmlns:a16="http://schemas.microsoft.com/office/drawing/2014/main" id="{9D75D0FC-81CF-A44B-B3AC-A0C3E898CEEB}"/>
                  </a:ext>
                </a:extLst>
              </p:cNvPr>
              <p:cNvSpPr txBox="1">
                <a:spLocks noRot="1" noChangeAspect="1" noMove="1" noResize="1" noEditPoints="1" noAdjustHandles="1" noChangeArrowheads="1" noChangeShapeType="1" noTextEdit="1"/>
              </p:cNvSpPr>
              <p:nvPr/>
            </p:nvSpPr>
            <p:spPr>
              <a:xfrm>
                <a:off x="6971846" y="4682881"/>
                <a:ext cx="646359" cy="275268"/>
              </a:xfrm>
              <a:prstGeom prst="rect">
                <a:avLst/>
              </a:prstGeom>
              <a:blipFill>
                <a:blip r:embed="rId27"/>
                <a:stretch>
                  <a:fillRect b="-9091"/>
                </a:stretch>
              </a:blipFill>
            </p:spPr>
            <p:txBody>
              <a:bodyPr/>
              <a:lstStyle/>
              <a:p>
                <a:r>
                  <a:rPr lang="en-US">
                    <a:noFill/>
                  </a:rPr>
                  <a:t> </a:t>
                </a:r>
              </a:p>
            </p:txBody>
          </p:sp>
        </mc:Fallback>
      </mc:AlternateContent>
      <p:cxnSp>
        <p:nvCxnSpPr>
          <p:cNvPr id="546" name="Straight Connector 545">
            <a:extLst>
              <a:ext uri="{FF2B5EF4-FFF2-40B4-BE49-F238E27FC236}">
                <a16:creationId xmlns:a16="http://schemas.microsoft.com/office/drawing/2014/main" id="{00E3CA85-C560-DF45-A7CF-3FD0CA581E9C}"/>
              </a:ext>
            </a:extLst>
          </p:cNvPr>
          <p:cNvCxnSpPr>
            <a:cxnSpLocks/>
          </p:cNvCxnSpPr>
          <p:nvPr/>
        </p:nvCxnSpPr>
        <p:spPr>
          <a:xfrm flipV="1">
            <a:off x="7453029" y="4745211"/>
            <a:ext cx="91600" cy="197537"/>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547" name="TextBox 546">
            <a:extLst>
              <a:ext uri="{FF2B5EF4-FFF2-40B4-BE49-F238E27FC236}">
                <a16:creationId xmlns:a16="http://schemas.microsoft.com/office/drawing/2014/main" id="{1B0E7F04-6E2D-604E-B719-D63BB2304BBB}"/>
              </a:ext>
            </a:extLst>
          </p:cNvPr>
          <p:cNvSpPr txBox="1"/>
          <p:nvPr/>
        </p:nvSpPr>
        <p:spPr>
          <a:xfrm>
            <a:off x="7480384" y="4681605"/>
            <a:ext cx="341127" cy="338554"/>
          </a:xfrm>
          <a:prstGeom prst="rect">
            <a:avLst/>
          </a:prstGeom>
          <a:noFill/>
        </p:spPr>
        <p:txBody>
          <a:bodyPr wrap="square" rtlCol="0">
            <a:spAutoFit/>
          </a:bodyPr>
          <a:lstStyle/>
          <a:p>
            <a:r>
              <a:rPr lang="en-US" sz="1600" dirty="0">
                <a:solidFill>
                  <a:srgbClr val="0070C0"/>
                </a:solidFill>
                <a:latin typeface="Cambria Math" panose="02040503050406030204" pitchFamily="18" charset="0"/>
                <a:ea typeface="Cambria Math" panose="02040503050406030204" pitchFamily="18" charset="0"/>
                <a:cs typeface="Times New Roman" panose="02020603050405020304" pitchFamily="18" charset="0"/>
              </a:rPr>
              <a:t>2</a:t>
            </a:r>
            <a:r>
              <a:rPr lang="en-US" sz="1600"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 </a:t>
            </a:r>
          </a:p>
        </p:txBody>
      </p:sp>
      <p:grpSp>
        <p:nvGrpSpPr>
          <p:cNvPr id="548" name="Group 547">
            <a:extLst>
              <a:ext uri="{FF2B5EF4-FFF2-40B4-BE49-F238E27FC236}">
                <a16:creationId xmlns:a16="http://schemas.microsoft.com/office/drawing/2014/main" id="{7B1EDAF7-F978-7F40-B9CE-201159385EB7}"/>
              </a:ext>
            </a:extLst>
          </p:cNvPr>
          <p:cNvGrpSpPr/>
          <p:nvPr/>
        </p:nvGrpSpPr>
        <p:grpSpPr>
          <a:xfrm>
            <a:off x="7167943" y="4977718"/>
            <a:ext cx="499309" cy="411430"/>
            <a:chOff x="7323318" y="3067282"/>
            <a:chExt cx="499309" cy="411430"/>
          </a:xfrm>
        </p:grpSpPr>
        <p:sp>
          <p:nvSpPr>
            <p:cNvPr id="549" name="TextBox 548">
              <a:extLst>
                <a:ext uri="{FF2B5EF4-FFF2-40B4-BE49-F238E27FC236}">
                  <a16:creationId xmlns:a16="http://schemas.microsoft.com/office/drawing/2014/main" id="{68ABD9B3-55B3-BA45-B3B7-3D5F69304821}"/>
                </a:ext>
              </a:extLst>
            </p:cNvPr>
            <p:cNvSpPr txBox="1"/>
            <p:nvPr/>
          </p:nvSpPr>
          <p:spPr>
            <a:xfrm>
              <a:off x="7323318" y="3067282"/>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1</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cxnSp>
          <p:nvCxnSpPr>
            <p:cNvPr id="550" name="Straight Connector 549">
              <a:extLst>
                <a:ext uri="{FF2B5EF4-FFF2-40B4-BE49-F238E27FC236}">
                  <a16:creationId xmlns:a16="http://schemas.microsoft.com/office/drawing/2014/main" id="{4CD02735-4ADC-344A-A308-0C204BFB863D}"/>
                </a:ext>
              </a:extLst>
            </p:cNvPr>
            <p:cNvCxnSpPr>
              <a:cxnSpLocks/>
            </p:cNvCxnSpPr>
            <p:nvPr/>
          </p:nvCxnSpPr>
          <p:spPr>
            <a:xfrm flipV="1">
              <a:off x="7490356" y="3201886"/>
              <a:ext cx="141059" cy="1692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51" name="TextBox 550">
              <a:extLst>
                <a:ext uri="{FF2B5EF4-FFF2-40B4-BE49-F238E27FC236}">
                  <a16:creationId xmlns:a16="http://schemas.microsoft.com/office/drawing/2014/main" id="{86C56017-9299-5A46-9C1E-6D62960F7B61}"/>
                </a:ext>
              </a:extLst>
            </p:cNvPr>
            <p:cNvSpPr txBox="1"/>
            <p:nvPr/>
          </p:nvSpPr>
          <p:spPr>
            <a:xfrm>
              <a:off x="7540510" y="3140158"/>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2</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p:grpSp>
        <p:nvGrpSpPr>
          <p:cNvPr id="552" name="Group 551">
            <a:extLst>
              <a:ext uri="{FF2B5EF4-FFF2-40B4-BE49-F238E27FC236}">
                <a16:creationId xmlns:a16="http://schemas.microsoft.com/office/drawing/2014/main" id="{25007A3B-1FC9-454B-ADF5-FCD1455F2275}"/>
              </a:ext>
            </a:extLst>
          </p:cNvPr>
          <p:cNvGrpSpPr/>
          <p:nvPr/>
        </p:nvGrpSpPr>
        <p:grpSpPr>
          <a:xfrm>
            <a:off x="7176471" y="5338523"/>
            <a:ext cx="499309" cy="411430"/>
            <a:chOff x="7323318" y="3067282"/>
            <a:chExt cx="499309" cy="411430"/>
          </a:xfrm>
        </p:grpSpPr>
        <p:sp>
          <p:nvSpPr>
            <p:cNvPr id="553" name="TextBox 552">
              <a:extLst>
                <a:ext uri="{FF2B5EF4-FFF2-40B4-BE49-F238E27FC236}">
                  <a16:creationId xmlns:a16="http://schemas.microsoft.com/office/drawing/2014/main" id="{0904D566-DB9F-334C-B60F-FEBA9BB4196F}"/>
                </a:ext>
              </a:extLst>
            </p:cNvPr>
            <p:cNvSpPr txBox="1"/>
            <p:nvPr/>
          </p:nvSpPr>
          <p:spPr>
            <a:xfrm>
              <a:off x="7323318" y="3067282"/>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1</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cxnSp>
          <p:nvCxnSpPr>
            <p:cNvPr id="554" name="Straight Connector 553">
              <a:extLst>
                <a:ext uri="{FF2B5EF4-FFF2-40B4-BE49-F238E27FC236}">
                  <a16:creationId xmlns:a16="http://schemas.microsoft.com/office/drawing/2014/main" id="{2E950CEE-A279-F54A-9F64-91CF9ECD6F1F}"/>
                </a:ext>
              </a:extLst>
            </p:cNvPr>
            <p:cNvCxnSpPr>
              <a:cxnSpLocks/>
            </p:cNvCxnSpPr>
            <p:nvPr/>
          </p:nvCxnSpPr>
          <p:spPr>
            <a:xfrm flipV="1">
              <a:off x="7490356" y="3201886"/>
              <a:ext cx="141059" cy="1692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55" name="TextBox 554">
              <a:extLst>
                <a:ext uri="{FF2B5EF4-FFF2-40B4-BE49-F238E27FC236}">
                  <a16:creationId xmlns:a16="http://schemas.microsoft.com/office/drawing/2014/main" id="{1A16D463-0A8B-B441-8979-413F8687C3FA}"/>
                </a:ext>
              </a:extLst>
            </p:cNvPr>
            <p:cNvSpPr txBox="1"/>
            <p:nvPr/>
          </p:nvSpPr>
          <p:spPr>
            <a:xfrm>
              <a:off x="7540510" y="3140158"/>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2</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p:grpSp>
        <p:nvGrpSpPr>
          <p:cNvPr id="556" name="Group 555">
            <a:extLst>
              <a:ext uri="{FF2B5EF4-FFF2-40B4-BE49-F238E27FC236}">
                <a16:creationId xmlns:a16="http://schemas.microsoft.com/office/drawing/2014/main" id="{1936FCF9-E4B2-D64E-9684-C23C3D677137}"/>
              </a:ext>
            </a:extLst>
          </p:cNvPr>
          <p:cNvGrpSpPr/>
          <p:nvPr/>
        </p:nvGrpSpPr>
        <p:grpSpPr>
          <a:xfrm>
            <a:off x="7016621" y="5679777"/>
            <a:ext cx="867922" cy="471564"/>
            <a:chOff x="5077835" y="5026875"/>
            <a:chExt cx="867922" cy="471564"/>
          </a:xfrm>
        </p:grpSpPr>
        <p:sp>
          <p:nvSpPr>
            <p:cNvPr id="557" name="TextBox 556">
              <a:extLst>
                <a:ext uri="{FF2B5EF4-FFF2-40B4-BE49-F238E27FC236}">
                  <a16:creationId xmlns:a16="http://schemas.microsoft.com/office/drawing/2014/main" id="{0DB70EE6-8019-BF48-B555-7CA0A5248F0C}"/>
                </a:ext>
              </a:extLst>
            </p:cNvPr>
            <p:cNvSpPr txBox="1"/>
            <p:nvPr/>
          </p:nvSpPr>
          <p:spPr>
            <a:xfrm>
              <a:off x="5077835" y="5026875"/>
              <a:ext cx="359273" cy="338554"/>
            </a:xfrm>
            <a:prstGeom prst="rect">
              <a:avLst/>
            </a:prstGeom>
            <a:noFill/>
            <a:ln>
              <a:noFill/>
            </a:ln>
          </p:spPr>
          <p:txBody>
            <a:bodyPr wrap="square" rtlCol="0">
              <a:spAutoFit/>
            </a:bodyPr>
            <a:lstStyle/>
            <a:p>
              <a:r>
                <a:rPr lang="en-US" sz="1600" dirty="0">
                  <a:solidFill>
                    <a:srgbClr val="00B050"/>
                  </a:solidFill>
                  <a:latin typeface="Arial" panose="020B0604020202020204" pitchFamily="34" charset="0"/>
                  <a:cs typeface="Arial" panose="020B0604020202020204" pitchFamily="34" charset="0"/>
                </a:rPr>
                <a:t>- </a:t>
              </a:r>
            </a:p>
          </p:txBody>
        </p:sp>
        <mc:AlternateContent xmlns:mc="http://schemas.openxmlformats.org/markup-compatibility/2006" xmlns:a14="http://schemas.microsoft.com/office/drawing/2010/main">
          <mc:Choice Requires="a14">
            <p:sp>
              <p:nvSpPr>
                <p:cNvPr id="558" name="TextBox 557">
                  <a:extLst>
                    <a:ext uri="{FF2B5EF4-FFF2-40B4-BE49-F238E27FC236}">
                      <a16:creationId xmlns:a16="http://schemas.microsoft.com/office/drawing/2014/main" id="{C29CCEEF-E86C-F94B-B895-3C2E6D0B0647}"/>
                    </a:ext>
                  </a:extLst>
                </p:cNvPr>
                <p:cNvSpPr txBox="1"/>
                <p:nvPr/>
              </p:nvSpPr>
              <p:spPr>
                <a:xfrm>
                  <a:off x="5087897" y="5138496"/>
                  <a:ext cx="646359"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solidFill>
                                  <a:srgbClr val="00B050"/>
                                </a:solidFill>
                                <a:latin typeface="Cambria Math" panose="02040503050406030204" pitchFamily="18" charset="0"/>
                              </a:rPr>
                            </m:ctrlPr>
                          </m:radPr>
                          <m:deg/>
                          <m:e>
                            <m:r>
                              <a:rPr lang="en-US" sz="1600" b="0" i="0" smtClean="0">
                                <a:solidFill>
                                  <a:srgbClr val="00B050"/>
                                </a:solidFill>
                                <a:latin typeface="Cambria Math" panose="02040503050406030204" pitchFamily="18" charset="0"/>
                              </a:rPr>
                              <m:t>2</m:t>
                            </m:r>
                          </m:e>
                        </m:rad>
                      </m:oMath>
                    </m:oMathPara>
                  </a14:m>
                  <a:endParaRPr lang="en-US" sz="1600" dirty="0">
                    <a:latin typeface="Arial" panose="020B0604020202020204" pitchFamily="34" charset="0"/>
                    <a:cs typeface="Arial" panose="020B0604020202020204" pitchFamily="34" charset="0"/>
                  </a:endParaRPr>
                </a:p>
              </p:txBody>
            </p:sp>
          </mc:Choice>
          <mc:Fallback xmlns="">
            <p:sp>
              <p:nvSpPr>
                <p:cNvPr id="558" name="TextBox 557">
                  <a:extLst>
                    <a:ext uri="{FF2B5EF4-FFF2-40B4-BE49-F238E27FC236}">
                      <a16:creationId xmlns:a16="http://schemas.microsoft.com/office/drawing/2014/main" id="{C29CCEEF-E86C-F94B-B895-3C2E6D0B0647}"/>
                    </a:ext>
                  </a:extLst>
                </p:cNvPr>
                <p:cNvSpPr txBox="1">
                  <a:spLocks noRot="1" noChangeAspect="1" noMove="1" noResize="1" noEditPoints="1" noAdjustHandles="1" noChangeArrowheads="1" noChangeShapeType="1" noTextEdit="1"/>
                </p:cNvSpPr>
                <p:nvPr/>
              </p:nvSpPr>
              <p:spPr>
                <a:xfrm>
                  <a:off x="5087897" y="5138496"/>
                  <a:ext cx="646359" cy="275268"/>
                </a:xfrm>
                <a:prstGeom prst="rect">
                  <a:avLst/>
                </a:prstGeom>
                <a:blipFill>
                  <a:blip r:embed="rId28"/>
                  <a:stretch>
                    <a:fillRect b="-8696"/>
                  </a:stretch>
                </a:blipFill>
              </p:spPr>
              <p:txBody>
                <a:bodyPr/>
                <a:lstStyle/>
                <a:p>
                  <a:r>
                    <a:rPr lang="en-US">
                      <a:noFill/>
                    </a:rPr>
                    <a:t> </a:t>
                  </a:r>
                </a:p>
              </p:txBody>
            </p:sp>
          </mc:Fallback>
        </mc:AlternateContent>
        <p:cxnSp>
          <p:nvCxnSpPr>
            <p:cNvPr id="559" name="Straight Connector 558">
              <a:extLst>
                <a:ext uri="{FF2B5EF4-FFF2-40B4-BE49-F238E27FC236}">
                  <a16:creationId xmlns:a16="http://schemas.microsoft.com/office/drawing/2014/main" id="{73698132-C8FC-C640-AF6F-D5467223EC25}"/>
                </a:ext>
              </a:extLst>
            </p:cNvPr>
            <p:cNvCxnSpPr>
              <a:cxnSpLocks/>
            </p:cNvCxnSpPr>
            <p:nvPr/>
          </p:nvCxnSpPr>
          <p:spPr>
            <a:xfrm flipV="1">
              <a:off x="5594287" y="5192512"/>
              <a:ext cx="84799" cy="182870"/>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sp>
          <p:nvSpPr>
            <p:cNvPr id="560" name="TextBox 559">
              <a:extLst>
                <a:ext uri="{FF2B5EF4-FFF2-40B4-BE49-F238E27FC236}">
                  <a16:creationId xmlns:a16="http://schemas.microsoft.com/office/drawing/2014/main" id="{2D4E2055-5D18-8348-9FA1-9610DD29E100}"/>
                </a:ext>
              </a:extLst>
            </p:cNvPr>
            <p:cNvSpPr txBox="1"/>
            <p:nvPr/>
          </p:nvSpPr>
          <p:spPr>
            <a:xfrm>
              <a:off x="5604630" y="5159885"/>
              <a:ext cx="341127" cy="338554"/>
            </a:xfrm>
            <a:prstGeom prst="rect">
              <a:avLst/>
            </a:prstGeom>
            <a:noFill/>
          </p:spPr>
          <p:txBody>
            <a:bodyPr wrap="square" rtlCol="0">
              <a:spAutoFit/>
            </a:bodyPr>
            <a:lstStyle/>
            <a:p>
              <a:r>
                <a:rPr lang="en-US" sz="1600" dirty="0">
                  <a:solidFill>
                    <a:srgbClr val="00B050"/>
                  </a:solidFill>
                  <a:latin typeface="Cambria Math" panose="02040503050406030204" pitchFamily="18" charset="0"/>
                  <a:ea typeface="Cambria Math" panose="02040503050406030204" pitchFamily="18" charset="0"/>
                  <a:cs typeface="Times New Roman" panose="02020603050405020304" pitchFamily="18" charset="0"/>
                </a:rPr>
                <a:t>2</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p:grpSp>
        <p:nvGrpSpPr>
          <p:cNvPr id="561" name="Group 560">
            <a:extLst>
              <a:ext uri="{FF2B5EF4-FFF2-40B4-BE49-F238E27FC236}">
                <a16:creationId xmlns:a16="http://schemas.microsoft.com/office/drawing/2014/main" id="{95F31621-C048-D648-BC5F-CB0379AB16DE}"/>
              </a:ext>
            </a:extLst>
          </p:cNvPr>
          <p:cNvGrpSpPr/>
          <p:nvPr/>
        </p:nvGrpSpPr>
        <p:grpSpPr>
          <a:xfrm>
            <a:off x="7028956" y="6063335"/>
            <a:ext cx="876104" cy="425092"/>
            <a:chOff x="5086054" y="5343418"/>
            <a:chExt cx="876104" cy="425092"/>
          </a:xfrm>
        </p:grpSpPr>
        <p:sp>
          <p:nvSpPr>
            <p:cNvPr id="562" name="TextBox 561">
              <a:extLst>
                <a:ext uri="{FF2B5EF4-FFF2-40B4-BE49-F238E27FC236}">
                  <a16:creationId xmlns:a16="http://schemas.microsoft.com/office/drawing/2014/main" id="{8E5F4A8D-8B78-994C-A7EC-A9E822D95A38}"/>
                </a:ext>
              </a:extLst>
            </p:cNvPr>
            <p:cNvSpPr txBox="1"/>
            <p:nvPr/>
          </p:nvSpPr>
          <p:spPr>
            <a:xfrm>
              <a:off x="5086054" y="5343418"/>
              <a:ext cx="359273" cy="338554"/>
            </a:xfrm>
            <a:prstGeom prst="rect">
              <a:avLst/>
            </a:prstGeom>
            <a:noFill/>
          </p:spPr>
          <p:txBody>
            <a:bodyPr wrap="square" rtlCol="0">
              <a:spAutoFit/>
            </a:bodyPr>
            <a:lstStyle/>
            <a:p>
              <a:r>
                <a:rPr lang="en-US" sz="1600" dirty="0">
                  <a:solidFill>
                    <a:srgbClr val="0070C0"/>
                  </a:solidFill>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 </a:t>
              </a:r>
            </a:p>
          </p:txBody>
        </p:sp>
        <mc:AlternateContent xmlns:mc="http://schemas.openxmlformats.org/markup-compatibility/2006" xmlns:a14="http://schemas.microsoft.com/office/drawing/2010/main">
          <mc:Choice Requires="a14">
            <p:sp>
              <p:nvSpPr>
                <p:cNvPr id="563" name="TextBox 562">
                  <a:extLst>
                    <a:ext uri="{FF2B5EF4-FFF2-40B4-BE49-F238E27FC236}">
                      <a16:creationId xmlns:a16="http://schemas.microsoft.com/office/drawing/2014/main" id="{A8F9236B-31D3-3F4B-BB84-FAC0C71969E2}"/>
                    </a:ext>
                  </a:extLst>
                </p:cNvPr>
                <p:cNvSpPr txBox="1"/>
                <p:nvPr/>
              </p:nvSpPr>
              <p:spPr>
                <a:xfrm>
                  <a:off x="5094082" y="5447467"/>
                  <a:ext cx="646359"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solidFill>
                                  <a:srgbClr val="0070C0"/>
                                </a:solidFill>
                                <a:latin typeface="Cambria Math" panose="02040503050406030204" pitchFamily="18" charset="0"/>
                              </a:rPr>
                            </m:ctrlPr>
                          </m:radPr>
                          <m:deg/>
                          <m:e>
                            <m:r>
                              <a:rPr lang="en-US" sz="1600" b="0" i="0" smtClean="0">
                                <a:solidFill>
                                  <a:srgbClr val="0070C0"/>
                                </a:solidFill>
                                <a:latin typeface="Cambria Math" panose="02040503050406030204" pitchFamily="18" charset="0"/>
                              </a:rPr>
                              <m:t>2</m:t>
                            </m:r>
                          </m:e>
                        </m:rad>
                      </m:oMath>
                    </m:oMathPara>
                  </a14:m>
                  <a:endParaRPr lang="en-US" sz="1600" dirty="0">
                    <a:solidFill>
                      <a:srgbClr val="0070C0"/>
                    </a:solidFill>
                    <a:latin typeface="Arial" panose="020B0604020202020204" pitchFamily="34" charset="0"/>
                    <a:cs typeface="Arial" panose="020B0604020202020204" pitchFamily="34" charset="0"/>
                  </a:endParaRPr>
                </a:p>
              </p:txBody>
            </p:sp>
          </mc:Choice>
          <mc:Fallback xmlns="">
            <p:sp>
              <p:nvSpPr>
                <p:cNvPr id="563" name="TextBox 562">
                  <a:extLst>
                    <a:ext uri="{FF2B5EF4-FFF2-40B4-BE49-F238E27FC236}">
                      <a16:creationId xmlns:a16="http://schemas.microsoft.com/office/drawing/2014/main" id="{A8F9236B-31D3-3F4B-BB84-FAC0C71969E2}"/>
                    </a:ext>
                  </a:extLst>
                </p:cNvPr>
                <p:cNvSpPr txBox="1">
                  <a:spLocks noRot="1" noChangeAspect="1" noMove="1" noResize="1" noEditPoints="1" noAdjustHandles="1" noChangeArrowheads="1" noChangeShapeType="1" noTextEdit="1"/>
                </p:cNvSpPr>
                <p:nvPr/>
              </p:nvSpPr>
              <p:spPr>
                <a:xfrm>
                  <a:off x="5094082" y="5447467"/>
                  <a:ext cx="646359" cy="275268"/>
                </a:xfrm>
                <a:prstGeom prst="rect">
                  <a:avLst/>
                </a:prstGeom>
                <a:blipFill>
                  <a:blip r:embed="rId29"/>
                  <a:stretch>
                    <a:fillRect b="-4348"/>
                  </a:stretch>
                </a:blipFill>
              </p:spPr>
              <p:txBody>
                <a:bodyPr/>
                <a:lstStyle/>
                <a:p>
                  <a:r>
                    <a:rPr lang="en-US">
                      <a:noFill/>
                    </a:rPr>
                    <a:t> </a:t>
                  </a:r>
                </a:p>
              </p:txBody>
            </p:sp>
          </mc:Fallback>
        </mc:AlternateContent>
        <p:cxnSp>
          <p:nvCxnSpPr>
            <p:cNvPr id="564" name="Straight Connector 563">
              <a:extLst>
                <a:ext uri="{FF2B5EF4-FFF2-40B4-BE49-F238E27FC236}">
                  <a16:creationId xmlns:a16="http://schemas.microsoft.com/office/drawing/2014/main" id="{DC0CD4A6-E996-F846-8838-5E3C9F4AAFD9}"/>
                </a:ext>
              </a:extLst>
            </p:cNvPr>
            <p:cNvCxnSpPr>
              <a:cxnSpLocks/>
            </p:cNvCxnSpPr>
            <p:nvPr/>
          </p:nvCxnSpPr>
          <p:spPr>
            <a:xfrm flipV="1">
              <a:off x="5604324" y="5503447"/>
              <a:ext cx="87297" cy="188257"/>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565" name="TextBox 564">
              <a:extLst>
                <a:ext uri="{FF2B5EF4-FFF2-40B4-BE49-F238E27FC236}">
                  <a16:creationId xmlns:a16="http://schemas.microsoft.com/office/drawing/2014/main" id="{3C9696FD-274D-3140-A90C-A2838442F527}"/>
                </a:ext>
              </a:extLst>
            </p:cNvPr>
            <p:cNvSpPr txBox="1"/>
            <p:nvPr/>
          </p:nvSpPr>
          <p:spPr>
            <a:xfrm>
              <a:off x="5621031" y="5429956"/>
              <a:ext cx="341127" cy="338554"/>
            </a:xfrm>
            <a:prstGeom prst="rect">
              <a:avLst/>
            </a:prstGeom>
            <a:noFill/>
          </p:spPr>
          <p:txBody>
            <a:bodyPr wrap="square" rtlCol="0">
              <a:spAutoFit/>
            </a:bodyPr>
            <a:lstStyle/>
            <a:p>
              <a:r>
                <a:rPr lang="en-US" sz="1600" dirty="0">
                  <a:solidFill>
                    <a:srgbClr val="0070C0"/>
                  </a:solidFill>
                  <a:latin typeface="Cambria Math" panose="02040503050406030204" pitchFamily="18" charset="0"/>
                  <a:ea typeface="Cambria Math" panose="02040503050406030204" pitchFamily="18" charset="0"/>
                  <a:cs typeface="Times New Roman" panose="02020603050405020304" pitchFamily="18" charset="0"/>
                </a:rPr>
                <a:t>2</a:t>
              </a:r>
              <a:r>
                <a:rPr lang="en-US" sz="1600"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 </a:t>
              </a:r>
            </a:p>
          </p:txBody>
        </p:sp>
      </p:grpSp>
      <p:grpSp>
        <p:nvGrpSpPr>
          <p:cNvPr id="566" name="Group 565">
            <a:extLst>
              <a:ext uri="{FF2B5EF4-FFF2-40B4-BE49-F238E27FC236}">
                <a16:creationId xmlns:a16="http://schemas.microsoft.com/office/drawing/2014/main" id="{872BDA88-7C8E-884E-BFD3-B3162D033A4C}"/>
              </a:ext>
            </a:extLst>
          </p:cNvPr>
          <p:cNvGrpSpPr/>
          <p:nvPr/>
        </p:nvGrpSpPr>
        <p:grpSpPr>
          <a:xfrm>
            <a:off x="8072438" y="3491780"/>
            <a:ext cx="499309" cy="411430"/>
            <a:chOff x="7323318" y="3067282"/>
            <a:chExt cx="499309" cy="411430"/>
          </a:xfrm>
        </p:grpSpPr>
        <p:sp>
          <p:nvSpPr>
            <p:cNvPr id="567" name="TextBox 566">
              <a:extLst>
                <a:ext uri="{FF2B5EF4-FFF2-40B4-BE49-F238E27FC236}">
                  <a16:creationId xmlns:a16="http://schemas.microsoft.com/office/drawing/2014/main" id="{58246D22-9E95-F543-BB01-BABBB1A59C04}"/>
                </a:ext>
              </a:extLst>
            </p:cNvPr>
            <p:cNvSpPr txBox="1"/>
            <p:nvPr/>
          </p:nvSpPr>
          <p:spPr>
            <a:xfrm>
              <a:off x="7323318" y="3067282"/>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1</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cxnSp>
          <p:nvCxnSpPr>
            <p:cNvPr id="568" name="Straight Connector 567">
              <a:extLst>
                <a:ext uri="{FF2B5EF4-FFF2-40B4-BE49-F238E27FC236}">
                  <a16:creationId xmlns:a16="http://schemas.microsoft.com/office/drawing/2014/main" id="{5A518125-15F5-5242-A3E6-97018E6E567A}"/>
                </a:ext>
              </a:extLst>
            </p:cNvPr>
            <p:cNvCxnSpPr>
              <a:cxnSpLocks/>
            </p:cNvCxnSpPr>
            <p:nvPr/>
          </p:nvCxnSpPr>
          <p:spPr>
            <a:xfrm flipV="1">
              <a:off x="7490356" y="3201886"/>
              <a:ext cx="141059" cy="1692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69" name="TextBox 568">
              <a:extLst>
                <a:ext uri="{FF2B5EF4-FFF2-40B4-BE49-F238E27FC236}">
                  <a16:creationId xmlns:a16="http://schemas.microsoft.com/office/drawing/2014/main" id="{78F695FC-6EF4-1B4A-A869-E19E3E1D6021}"/>
                </a:ext>
              </a:extLst>
            </p:cNvPr>
            <p:cNvSpPr txBox="1"/>
            <p:nvPr/>
          </p:nvSpPr>
          <p:spPr>
            <a:xfrm>
              <a:off x="7540510" y="3140158"/>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4</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p:grpSp>
        <p:nvGrpSpPr>
          <p:cNvPr id="570" name="Group 569">
            <a:extLst>
              <a:ext uri="{FF2B5EF4-FFF2-40B4-BE49-F238E27FC236}">
                <a16:creationId xmlns:a16="http://schemas.microsoft.com/office/drawing/2014/main" id="{893B7737-E88C-8748-A67C-C4835D306E0E}"/>
              </a:ext>
            </a:extLst>
          </p:cNvPr>
          <p:cNvGrpSpPr/>
          <p:nvPr/>
        </p:nvGrpSpPr>
        <p:grpSpPr>
          <a:xfrm>
            <a:off x="8079847" y="3857219"/>
            <a:ext cx="499309" cy="411430"/>
            <a:chOff x="7323318" y="3067282"/>
            <a:chExt cx="499309" cy="411430"/>
          </a:xfrm>
        </p:grpSpPr>
        <p:sp>
          <p:nvSpPr>
            <p:cNvPr id="571" name="TextBox 570">
              <a:extLst>
                <a:ext uri="{FF2B5EF4-FFF2-40B4-BE49-F238E27FC236}">
                  <a16:creationId xmlns:a16="http://schemas.microsoft.com/office/drawing/2014/main" id="{3E0F9D4A-C6E7-6241-892C-7F3F276D3073}"/>
                </a:ext>
              </a:extLst>
            </p:cNvPr>
            <p:cNvSpPr txBox="1"/>
            <p:nvPr/>
          </p:nvSpPr>
          <p:spPr>
            <a:xfrm>
              <a:off x="7323318" y="3067282"/>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1</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cxnSp>
          <p:nvCxnSpPr>
            <p:cNvPr id="572" name="Straight Connector 571">
              <a:extLst>
                <a:ext uri="{FF2B5EF4-FFF2-40B4-BE49-F238E27FC236}">
                  <a16:creationId xmlns:a16="http://schemas.microsoft.com/office/drawing/2014/main" id="{0380D690-9F12-A947-A685-081AE0FBE08C}"/>
                </a:ext>
              </a:extLst>
            </p:cNvPr>
            <p:cNvCxnSpPr>
              <a:cxnSpLocks/>
            </p:cNvCxnSpPr>
            <p:nvPr/>
          </p:nvCxnSpPr>
          <p:spPr>
            <a:xfrm flipV="1">
              <a:off x="7490356" y="3201886"/>
              <a:ext cx="141059" cy="1692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73" name="TextBox 572">
              <a:extLst>
                <a:ext uri="{FF2B5EF4-FFF2-40B4-BE49-F238E27FC236}">
                  <a16:creationId xmlns:a16="http://schemas.microsoft.com/office/drawing/2014/main" id="{04F571AB-E73C-EA44-A9A8-6D4649137BBA}"/>
                </a:ext>
              </a:extLst>
            </p:cNvPr>
            <p:cNvSpPr txBox="1"/>
            <p:nvPr/>
          </p:nvSpPr>
          <p:spPr>
            <a:xfrm>
              <a:off x="7540510" y="3140158"/>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4</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p:grpSp>
        <p:nvGrpSpPr>
          <p:cNvPr id="574" name="Group 573">
            <a:extLst>
              <a:ext uri="{FF2B5EF4-FFF2-40B4-BE49-F238E27FC236}">
                <a16:creationId xmlns:a16="http://schemas.microsoft.com/office/drawing/2014/main" id="{78B59639-8CC0-F141-8177-38AB79765B89}"/>
              </a:ext>
            </a:extLst>
          </p:cNvPr>
          <p:cNvGrpSpPr/>
          <p:nvPr/>
        </p:nvGrpSpPr>
        <p:grpSpPr>
          <a:xfrm>
            <a:off x="7829403" y="4297937"/>
            <a:ext cx="868076" cy="338554"/>
            <a:chOff x="4979537" y="3680284"/>
            <a:chExt cx="868076" cy="338554"/>
          </a:xfrm>
        </p:grpSpPr>
        <mc:AlternateContent xmlns:mc="http://schemas.openxmlformats.org/markup-compatibility/2006" xmlns:a14="http://schemas.microsoft.com/office/drawing/2010/main">
          <mc:Choice Requires="a14">
            <p:sp>
              <p:nvSpPr>
                <p:cNvPr id="575" name="TextBox 574">
                  <a:extLst>
                    <a:ext uri="{FF2B5EF4-FFF2-40B4-BE49-F238E27FC236}">
                      <a16:creationId xmlns:a16="http://schemas.microsoft.com/office/drawing/2014/main" id="{7A66C53A-951A-D04C-838C-FAF26E287449}"/>
                    </a:ext>
                  </a:extLst>
                </p:cNvPr>
                <p:cNvSpPr txBox="1"/>
                <p:nvPr/>
              </p:nvSpPr>
              <p:spPr>
                <a:xfrm>
                  <a:off x="4979537" y="3695661"/>
                  <a:ext cx="646359"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solidFill>
                                  <a:srgbClr val="00B050"/>
                                </a:solidFill>
                                <a:latin typeface="Cambria Math" panose="02040503050406030204" pitchFamily="18" charset="0"/>
                              </a:rPr>
                            </m:ctrlPr>
                          </m:radPr>
                          <m:deg/>
                          <m:e>
                            <m:r>
                              <a:rPr lang="en-US" sz="1600" b="0" i="0" smtClean="0">
                                <a:solidFill>
                                  <a:srgbClr val="00B050"/>
                                </a:solidFill>
                                <a:latin typeface="Cambria Math" panose="02040503050406030204" pitchFamily="18" charset="0"/>
                              </a:rPr>
                              <m:t>2</m:t>
                            </m:r>
                          </m:e>
                        </m:rad>
                      </m:oMath>
                    </m:oMathPara>
                  </a14:m>
                  <a:endParaRPr lang="en-US" sz="1600" dirty="0">
                    <a:latin typeface="Arial" panose="020B0604020202020204" pitchFamily="34" charset="0"/>
                    <a:cs typeface="Arial" panose="020B0604020202020204" pitchFamily="34" charset="0"/>
                  </a:endParaRPr>
                </a:p>
              </p:txBody>
            </p:sp>
          </mc:Choice>
          <mc:Fallback xmlns="">
            <p:sp>
              <p:nvSpPr>
                <p:cNvPr id="575" name="TextBox 574">
                  <a:extLst>
                    <a:ext uri="{FF2B5EF4-FFF2-40B4-BE49-F238E27FC236}">
                      <a16:creationId xmlns:a16="http://schemas.microsoft.com/office/drawing/2014/main" id="{7A66C53A-951A-D04C-838C-FAF26E287449}"/>
                    </a:ext>
                  </a:extLst>
                </p:cNvPr>
                <p:cNvSpPr txBox="1">
                  <a:spLocks noRot="1" noChangeAspect="1" noMove="1" noResize="1" noEditPoints="1" noAdjustHandles="1" noChangeArrowheads="1" noChangeShapeType="1" noTextEdit="1"/>
                </p:cNvSpPr>
                <p:nvPr/>
              </p:nvSpPr>
              <p:spPr>
                <a:xfrm>
                  <a:off x="4979537" y="3695661"/>
                  <a:ext cx="646359" cy="275268"/>
                </a:xfrm>
                <a:prstGeom prst="rect">
                  <a:avLst/>
                </a:prstGeom>
                <a:blipFill>
                  <a:blip r:embed="rId30"/>
                  <a:stretch>
                    <a:fillRect b="-4348"/>
                  </a:stretch>
                </a:blipFill>
              </p:spPr>
              <p:txBody>
                <a:bodyPr/>
                <a:lstStyle/>
                <a:p>
                  <a:r>
                    <a:rPr lang="en-US">
                      <a:noFill/>
                    </a:rPr>
                    <a:t> </a:t>
                  </a:r>
                </a:p>
              </p:txBody>
            </p:sp>
          </mc:Fallback>
        </mc:AlternateContent>
        <p:cxnSp>
          <p:nvCxnSpPr>
            <p:cNvPr id="576" name="Straight Connector 575">
              <a:extLst>
                <a:ext uri="{FF2B5EF4-FFF2-40B4-BE49-F238E27FC236}">
                  <a16:creationId xmlns:a16="http://schemas.microsoft.com/office/drawing/2014/main" id="{B2104C48-E902-F248-953F-156A0F25F30B}"/>
                </a:ext>
              </a:extLst>
            </p:cNvPr>
            <p:cNvCxnSpPr>
              <a:cxnSpLocks/>
            </p:cNvCxnSpPr>
            <p:nvPr/>
          </p:nvCxnSpPr>
          <p:spPr>
            <a:xfrm flipV="1">
              <a:off x="5477939" y="3759202"/>
              <a:ext cx="89612" cy="193249"/>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sp>
          <p:nvSpPr>
            <p:cNvPr id="577" name="TextBox 576">
              <a:extLst>
                <a:ext uri="{FF2B5EF4-FFF2-40B4-BE49-F238E27FC236}">
                  <a16:creationId xmlns:a16="http://schemas.microsoft.com/office/drawing/2014/main" id="{00470C37-EAB5-5140-B4E6-3C7F993367B3}"/>
                </a:ext>
              </a:extLst>
            </p:cNvPr>
            <p:cNvSpPr txBox="1"/>
            <p:nvPr/>
          </p:nvSpPr>
          <p:spPr>
            <a:xfrm>
              <a:off x="5506486" y="3680284"/>
              <a:ext cx="341127" cy="338554"/>
            </a:xfrm>
            <a:prstGeom prst="rect">
              <a:avLst/>
            </a:prstGeom>
            <a:noFill/>
          </p:spPr>
          <p:txBody>
            <a:bodyPr wrap="square" rtlCol="0">
              <a:spAutoFit/>
            </a:bodyPr>
            <a:lstStyle/>
            <a:p>
              <a:r>
                <a:rPr lang="en-US" sz="1600" dirty="0">
                  <a:solidFill>
                    <a:srgbClr val="00B050"/>
                  </a:solidFill>
                  <a:latin typeface="Cambria Math" panose="02040503050406030204" pitchFamily="18" charset="0"/>
                  <a:ea typeface="Cambria Math" panose="02040503050406030204" pitchFamily="18" charset="0"/>
                  <a:cs typeface="Times New Roman" panose="02020603050405020304" pitchFamily="18" charset="0"/>
                </a:rPr>
                <a:t>2</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p:grpSp>
        <p:nvGrpSpPr>
          <p:cNvPr id="578" name="Group 577">
            <a:extLst>
              <a:ext uri="{FF2B5EF4-FFF2-40B4-BE49-F238E27FC236}">
                <a16:creationId xmlns:a16="http://schemas.microsoft.com/office/drawing/2014/main" id="{F50EDFF4-142A-B54C-A082-4D6AC9E8CE30}"/>
              </a:ext>
            </a:extLst>
          </p:cNvPr>
          <p:cNvGrpSpPr/>
          <p:nvPr/>
        </p:nvGrpSpPr>
        <p:grpSpPr>
          <a:xfrm>
            <a:off x="8093029" y="4980318"/>
            <a:ext cx="499309" cy="411430"/>
            <a:chOff x="7323318" y="3067282"/>
            <a:chExt cx="499309" cy="411430"/>
          </a:xfrm>
        </p:grpSpPr>
        <p:sp>
          <p:nvSpPr>
            <p:cNvPr id="579" name="TextBox 578">
              <a:extLst>
                <a:ext uri="{FF2B5EF4-FFF2-40B4-BE49-F238E27FC236}">
                  <a16:creationId xmlns:a16="http://schemas.microsoft.com/office/drawing/2014/main" id="{99E4802E-FE71-7849-9BB6-945302F43704}"/>
                </a:ext>
              </a:extLst>
            </p:cNvPr>
            <p:cNvSpPr txBox="1"/>
            <p:nvPr/>
          </p:nvSpPr>
          <p:spPr>
            <a:xfrm>
              <a:off x="7323318" y="3067282"/>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1</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cxnSp>
          <p:nvCxnSpPr>
            <p:cNvPr id="580" name="Straight Connector 579">
              <a:extLst>
                <a:ext uri="{FF2B5EF4-FFF2-40B4-BE49-F238E27FC236}">
                  <a16:creationId xmlns:a16="http://schemas.microsoft.com/office/drawing/2014/main" id="{B4BC9450-05A5-424D-8C3E-24315F4D5785}"/>
                </a:ext>
              </a:extLst>
            </p:cNvPr>
            <p:cNvCxnSpPr>
              <a:cxnSpLocks/>
            </p:cNvCxnSpPr>
            <p:nvPr/>
          </p:nvCxnSpPr>
          <p:spPr>
            <a:xfrm flipV="1">
              <a:off x="7490356" y="3201886"/>
              <a:ext cx="141059" cy="1692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81" name="TextBox 580">
              <a:extLst>
                <a:ext uri="{FF2B5EF4-FFF2-40B4-BE49-F238E27FC236}">
                  <a16:creationId xmlns:a16="http://schemas.microsoft.com/office/drawing/2014/main" id="{473D865F-A597-0940-B73D-E73EE98528F7}"/>
                </a:ext>
              </a:extLst>
            </p:cNvPr>
            <p:cNvSpPr txBox="1"/>
            <p:nvPr/>
          </p:nvSpPr>
          <p:spPr>
            <a:xfrm>
              <a:off x="7540510" y="3140158"/>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4</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p:grpSp>
        <p:nvGrpSpPr>
          <p:cNvPr id="582" name="Group 581">
            <a:extLst>
              <a:ext uri="{FF2B5EF4-FFF2-40B4-BE49-F238E27FC236}">
                <a16:creationId xmlns:a16="http://schemas.microsoft.com/office/drawing/2014/main" id="{5CD14031-C717-5243-88B5-A9FAF0658171}"/>
              </a:ext>
            </a:extLst>
          </p:cNvPr>
          <p:cNvGrpSpPr/>
          <p:nvPr/>
        </p:nvGrpSpPr>
        <p:grpSpPr>
          <a:xfrm>
            <a:off x="8112531" y="5332296"/>
            <a:ext cx="499309" cy="411430"/>
            <a:chOff x="7323318" y="3067282"/>
            <a:chExt cx="499309" cy="411430"/>
          </a:xfrm>
        </p:grpSpPr>
        <p:sp>
          <p:nvSpPr>
            <p:cNvPr id="583" name="TextBox 582">
              <a:extLst>
                <a:ext uri="{FF2B5EF4-FFF2-40B4-BE49-F238E27FC236}">
                  <a16:creationId xmlns:a16="http://schemas.microsoft.com/office/drawing/2014/main" id="{58DC1683-86D0-1540-9EEE-1BC89665F545}"/>
                </a:ext>
              </a:extLst>
            </p:cNvPr>
            <p:cNvSpPr txBox="1"/>
            <p:nvPr/>
          </p:nvSpPr>
          <p:spPr>
            <a:xfrm>
              <a:off x="7323318" y="3067282"/>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1</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cxnSp>
          <p:nvCxnSpPr>
            <p:cNvPr id="584" name="Straight Connector 583">
              <a:extLst>
                <a:ext uri="{FF2B5EF4-FFF2-40B4-BE49-F238E27FC236}">
                  <a16:creationId xmlns:a16="http://schemas.microsoft.com/office/drawing/2014/main" id="{965E56C9-D4A6-4347-922C-B8BF8C556E28}"/>
                </a:ext>
              </a:extLst>
            </p:cNvPr>
            <p:cNvCxnSpPr>
              <a:cxnSpLocks/>
            </p:cNvCxnSpPr>
            <p:nvPr/>
          </p:nvCxnSpPr>
          <p:spPr>
            <a:xfrm flipV="1">
              <a:off x="7490356" y="3201886"/>
              <a:ext cx="141059" cy="1692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85" name="TextBox 584">
              <a:extLst>
                <a:ext uri="{FF2B5EF4-FFF2-40B4-BE49-F238E27FC236}">
                  <a16:creationId xmlns:a16="http://schemas.microsoft.com/office/drawing/2014/main" id="{82F67CEB-884B-A64B-90D8-128A195168CF}"/>
                </a:ext>
              </a:extLst>
            </p:cNvPr>
            <p:cNvSpPr txBox="1"/>
            <p:nvPr/>
          </p:nvSpPr>
          <p:spPr>
            <a:xfrm>
              <a:off x="7540510" y="3140158"/>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4</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mc:AlternateContent xmlns:mc="http://schemas.openxmlformats.org/markup-compatibility/2006" xmlns:a14="http://schemas.microsoft.com/office/drawing/2010/main">
        <mc:Choice Requires="a14">
          <p:sp>
            <p:nvSpPr>
              <p:cNvPr id="586" name="TextBox 585">
                <a:extLst>
                  <a:ext uri="{FF2B5EF4-FFF2-40B4-BE49-F238E27FC236}">
                    <a16:creationId xmlns:a16="http://schemas.microsoft.com/office/drawing/2014/main" id="{9C84C9A9-F668-4540-BACE-2BC425689174}"/>
                  </a:ext>
                </a:extLst>
              </p:cNvPr>
              <p:cNvSpPr txBox="1"/>
              <p:nvPr/>
            </p:nvSpPr>
            <p:spPr>
              <a:xfrm>
                <a:off x="7819788" y="5798687"/>
                <a:ext cx="646359"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solidFill>
                                <a:srgbClr val="00B050"/>
                              </a:solidFill>
                              <a:latin typeface="Cambria Math" panose="02040503050406030204" pitchFamily="18" charset="0"/>
                            </a:rPr>
                          </m:ctrlPr>
                        </m:radPr>
                        <m:deg/>
                        <m:e>
                          <m:r>
                            <a:rPr lang="en-US" sz="1600" b="0" i="0" smtClean="0">
                              <a:solidFill>
                                <a:srgbClr val="00B050"/>
                              </a:solidFill>
                              <a:latin typeface="Cambria Math" panose="02040503050406030204" pitchFamily="18" charset="0"/>
                            </a:rPr>
                            <m:t>2</m:t>
                          </m:r>
                        </m:e>
                      </m:rad>
                    </m:oMath>
                  </m:oMathPara>
                </a14:m>
                <a:endParaRPr lang="en-US" sz="1600" dirty="0">
                  <a:latin typeface="Arial" panose="020B0604020202020204" pitchFamily="34" charset="0"/>
                  <a:cs typeface="Arial" panose="020B0604020202020204" pitchFamily="34" charset="0"/>
                </a:endParaRPr>
              </a:p>
            </p:txBody>
          </p:sp>
        </mc:Choice>
        <mc:Fallback xmlns="">
          <p:sp>
            <p:nvSpPr>
              <p:cNvPr id="586" name="TextBox 585">
                <a:extLst>
                  <a:ext uri="{FF2B5EF4-FFF2-40B4-BE49-F238E27FC236}">
                    <a16:creationId xmlns:a16="http://schemas.microsoft.com/office/drawing/2014/main" id="{9C84C9A9-F668-4540-BACE-2BC425689174}"/>
                  </a:ext>
                </a:extLst>
              </p:cNvPr>
              <p:cNvSpPr txBox="1">
                <a:spLocks noRot="1" noChangeAspect="1" noMove="1" noResize="1" noEditPoints="1" noAdjustHandles="1" noChangeArrowheads="1" noChangeShapeType="1" noTextEdit="1"/>
              </p:cNvSpPr>
              <p:nvPr/>
            </p:nvSpPr>
            <p:spPr>
              <a:xfrm>
                <a:off x="7819788" y="5798687"/>
                <a:ext cx="646359" cy="275268"/>
              </a:xfrm>
              <a:prstGeom prst="rect">
                <a:avLst/>
              </a:prstGeom>
              <a:blipFill>
                <a:blip r:embed="rId31"/>
                <a:stretch>
                  <a:fillRect b="-9091"/>
                </a:stretch>
              </a:blipFill>
            </p:spPr>
            <p:txBody>
              <a:bodyPr/>
              <a:lstStyle/>
              <a:p>
                <a:r>
                  <a:rPr lang="en-US">
                    <a:noFill/>
                  </a:rPr>
                  <a:t> </a:t>
                </a:r>
              </a:p>
            </p:txBody>
          </p:sp>
        </mc:Fallback>
      </mc:AlternateContent>
      <p:cxnSp>
        <p:nvCxnSpPr>
          <p:cNvPr id="587" name="Straight Connector 586">
            <a:extLst>
              <a:ext uri="{FF2B5EF4-FFF2-40B4-BE49-F238E27FC236}">
                <a16:creationId xmlns:a16="http://schemas.microsoft.com/office/drawing/2014/main" id="{A1AFE730-552C-B645-B35F-6A13D5A16E18}"/>
              </a:ext>
            </a:extLst>
          </p:cNvPr>
          <p:cNvCxnSpPr>
            <a:cxnSpLocks/>
          </p:cNvCxnSpPr>
          <p:nvPr/>
        </p:nvCxnSpPr>
        <p:spPr>
          <a:xfrm flipV="1">
            <a:off x="8311236" y="5857054"/>
            <a:ext cx="84799" cy="182870"/>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sp>
        <p:nvSpPr>
          <p:cNvPr id="588" name="TextBox 587">
            <a:extLst>
              <a:ext uri="{FF2B5EF4-FFF2-40B4-BE49-F238E27FC236}">
                <a16:creationId xmlns:a16="http://schemas.microsoft.com/office/drawing/2014/main" id="{EF319CE7-C9DF-AF43-8DDC-1515D644DC92}"/>
              </a:ext>
            </a:extLst>
          </p:cNvPr>
          <p:cNvSpPr txBox="1"/>
          <p:nvPr/>
        </p:nvSpPr>
        <p:spPr>
          <a:xfrm>
            <a:off x="8355963" y="5787577"/>
            <a:ext cx="341127" cy="338554"/>
          </a:xfrm>
          <a:prstGeom prst="rect">
            <a:avLst/>
          </a:prstGeom>
          <a:noFill/>
        </p:spPr>
        <p:txBody>
          <a:bodyPr wrap="square" rtlCol="0">
            <a:spAutoFit/>
          </a:bodyPr>
          <a:lstStyle/>
          <a:p>
            <a:r>
              <a:rPr lang="en-US" sz="1600" dirty="0">
                <a:solidFill>
                  <a:srgbClr val="00B050"/>
                </a:solidFill>
                <a:latin typeface="Cambria Math" panose="02040503050406030204" pitchFamily="18" charset="0"/>
                <a:ea typeface="Cambria Math" panose="02040503050406030204" pitchFamily="18" charset="0"/>
                <a:cs typeface="Times New Roman" panose="02020603050405020304" pitchFamily="18" charset="0"/>
              </a:rPr>
              <a:t>2</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mc:AlternateContent xmlns:mc="http://schemas.openxmlformats.org/markup-compatibility/2006" xmlns:a14="http://schemas.microsoft.com/office/drawing/2010/main">
        <mc:Choice Requires="a14">
          <p:sp>
            <p:nvSpPr>
              <p:cNvPr id="589" name="TextBox 588">
                <a:extLst>
                  <a:ext uri="{FF2B5EF4-FFF2-40B4-BE49-F238E27FC236}">
                    <a16:creationId xmlns:a16="http://schemas.microsoft.com/office/drawing/2014/main" id="{192800A2-A78B-EA4B-B1AC-C89AB3A6158A}"/>
                  </a:ext>
                </a:extLst>
              </p:cNvPr>
              <p:cNvSpPr txBox="1"/>
              <p:nvPr/>
            </p:nvSpPr>
            <p:spPr>
              <a:xfrm>
                <a:off x="7854265" y="6174673"/>
                <a:ext cx="646359"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solidFill>
                                <a:srgbClr val="0070C0"/>
                              </a:solidFill>
                              <a:latin typeface="Cambria Math" panose="02040503050406030204" pitchFamily="18" charset="0"/>
                            </a:rPr>
                          </m:ctrlPr>
                        </m:radPr>
                        <m:deg/>
                        <m:e>
                          <m:r>
                            <a:rPr lang="en-US" sz="1600" b="0" i="0" smtClean="0">
                              <a:solidFill>
                                <a:srgbClr val="0070C0"/>
                              </a:solidFill>
                              <a:latin typeface="Cambria Math" panose="02040503050406030204" pitchFamily="18" charset="0"/>
                            </a:rPr>
                            <m:t>2</m:t>
                          </m:r>
                        </m:e>
                      </m:rad>
                    </m:oMath>
                  </m:oMathPara>
                </a14:m>
                <a:endParaRPr lang="en-US" sz="1600" dirty="0">
                  <a:solidFill>
                    <a:srgbClr val="0070C0"/>
                  </a:solidFill>
                  <a:latin typeface="Arial" panose="020B0604020202020204" pitchFamily="34" charset="0"/>
                  <a:cs typeface="Arial" panose="020B0604020202020204" pitchFamily="34" charset="0"/>
                </a:endParaRPr>
              </a:p>
            </p:txBody>
          </p:sp>
        </mc:Choice>
        <mc:Fallback xmlns="">
          <p:sp>
            <p:nvSpPr>
              <p:cNvPr id="589" name="TextBox 588">
                <a:extLst>
                  <a:ext uri="{FF2B5EF4-FFF2-40B4-BE49-F238E27FC236}">
                    <a16:creationId xmlns:a16="http://schemas.microsoft.com/office/drawing/2014/main" id="{192800A2-A78B-EA4B-B1AC-C89AB3A6158A}"/>
                  </a:ext>
                </a:extLst>
              </p:cNvPr>
              <p:cNvSpPr txBox="1">
                <a:spLocks noRot="1" noChangeAspect="1" noMove="1" noResize="1" noEditPoints="1" noAdjustHandles="1" noChangeArrowheads="1" noChangeShapeType="1" noTextEdit="1"/>
              </p:cNvSpPr>
              <p:nvPr/>
            </p:nvSpPr>
            <p:spPr>
              <a:xfrm>
                <a:off x="7854265" y="6174673"/>
                <a:ext cx="646359" cy="275268"/>
              </a:xfrm>
              <a:prstGeom prst="rect">
                <a:avLst/>
              </a:prstGeom>
              <a:blipFill>
                <a:blip r:embed="rId32"/>
                <a:stretch>
                  <a:fillRect b="-4348"/>
                </a:stretch>
              </a:blipFill>
            </p:spPr>
            <p:txBody>
              <a:bodyPr/>
              <a:lstStyle/>
              <a:p>
                <a:r>
                  <a:rPr lang="en-US">
                    <a:noFill/>
                  </a:rPr>
                  <a:t> </a:t>
                </a:r>
              </a:p>
            </p:txBody>
          </p:sp>
        </mc:Fallback>
      </mc:AlternateContent>
      <p:cxnSp>
        <p:nvCxnSpPr>
          <p:cNvPr id="590" name="Straight Connector 589">
            <a:extLst>
              <a:ext uri="{FF2B5EF4-FFF2-40B4-BE49-F238E27FC236}">
                <a16:creationId xmlns:a16="http://schemas.microsoft.com/office/drawing/2014/main" id="{83427ABE-C519-4049-B590-7F3FC7ECB180}"/>
              </a:ext>
            </a:extLst>
          </p:cNvPr>
          <p:cNvCxnSpPr>
            <a:cxnSpLocks/>
          </p:cNvCxnSpPr>
          <p:nvPr/>
        </p:nvCxnSpPr>
        <p:spPr>
          <a:xfrm flipV="1">
            <a:off x="8364507" y="6230653"/>
            <a:ext cx="87297" cy="188257"/>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591" name="TextBox 590">
            <a:extLst>
              <a:ext uri="{FF2B5EF4-FFF2-40B4-BE49-F238E27FC236}">
                <a16:creationId xmlns:a16="http://schemas.microsoft.com/office/drawing/2014/main" id="{46D2D022-30C9-004E-99C8-6F2E2952EC64}"/>
              </a:ext>
            </a:extLst>
          </p:cNvPr>
          <p:cNvSpPr txBox="1"/>
          <p:nvPr/>
        </p:nvSpPr>
        <p:spPr>
          <a:xfrm>
            <a:off x="8381214" y="6157162"/>
            <a:ext cx="341127" cy="338554"/>
          </a:xfrm>
          <a:prstGeom prst="rect">
            <a:avLst/>
          </a:prstGeom>
          <a:noFill/>
        </p:spPr>
        <p:txBody>
          <a:bodyPr wrap="square" rtlCol="0">
            <a:spAutoFit/>
          </a:bodyPr>
          <a:lstStyle/>
          <a:p>
            <a:r>
              <a:rPr lang="en-US" sz="1600" dirty="0">
                <a:solidFill>
                  <a:srgbClr val="0070C0"/>
                </a:solidFill>
                <a:latin typeface="Cambria Math" panose="02040503050406030204" pitchFamily="18" charset="0"/>
                <a:ea typeface="Cambria Math" panose="02040503050406030204" pitchFamily="18" charset="0"/>
                <a:cs typeface="Times New Roman" panose="02020603050405020304" pitchFamily="18" charset="0"/>
              </a:rPr>
              <a:t>2</a:t>
            </a:r>
            <a:r>
              <a:rPr lang="en-US" sz="1600"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 </a:t>
            </a:r>
          </a:p>
        </p:txBody>
      </p:sp>
      <mc:AlternateContent xmlns:mc="http://schemas.openxmlformats.org/markup-compatibility/2006" xmlns:a14="http://schemas.microsoft.com/office/drawing/2010/main">
        <mc:Choice Requires="a14">
          <p:sp>
            <p:nvSpPr>
              <p:cNvPr id="592" name="TextBox 591">
                <a:extLst>
                  <a:ext uri="{FF2B5EF4-FFF2-40B4-BE49-F238E27FC236}">
                    <a16:creationId xmlns:a16="http://schemas.microsoft.com/office/drawing/2014/main" id="{3983225C-FEC8-2244-9283-7495D2DA6F99}"/>
                  </a:ext>
                </a:extLst>
              </p:cNvPr>
              <p:cNvSpPr txBox="1"/>
              <p:nvPr/>
            </p:nvSpPr>
            <p:spPr>
              <a:xfrm>
                <a:off x="7849649" y="4687995"/>
                <a:ext cx="646359"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solidFill>
                                <a:srgbClr val="0070C0"/>
                              </a:solidFill>
                              <a:latin typeface="Cambria Math" panose="02040503050406030204" pitchFamily="18" charset="0"/>
                            </a:rPr>
                          </m:ctrlPr>
                        </m:radPr>
                        <m:deg/>
                        <m:e>
                          <m:r>
                            <a:rPr lang="en-US" sz="1600" b="0" i="0" smtClean="0">
                              <a:solidFill>
                                <a:srgbClr val="0070C0"/>
                              </a:solidFill>
                              <a:latin typeface="Cambria Math" panose="02040503050406030204" pitchFamily="18" charset="0"/>
                            </a:rPr>
                            <m:t>2</m:t>
                          </m:r>
                        </m:e>
                      </m:rad>
                    </m:oMath>
                  </m:oMathPara>
                </a14:m>
                <a:endParaRPr lang="en-US" sz="1600" dirty="0">
                  <a:solidFill>
                    <a:srgbClr val="0070C0"/>
                  </a:solidFill>
                  <a:latin typeface="Arial" panose="020B0604020202020204" pitchFamily="34" charset="0"/>
                  <a:cs typeface="Arial" panose="020B0604020202020204" pitchFamily="34" charset="0"/>
                </a:endParaRPr>
              </a:p>
            </p:txBody>
          </p:sp>
        </mc:Choice>
        <mc:Fallback xmlns="">
          <p:sp>
            <p:nvSpPr>
              <p:cNvPr id="592" name="TextBox 591">
                <a:extLst>
                  <a:ext uri="{FF2B5EF4-FFF2-40B4-BE49-F238E27FC236}">
                    <a16:creationId xmlns:a16="http://schemas.microsoft.com/office/drawing/2014/main" id="{3983225C-FEC8-2244-9283-7495D2DA6F99}"/>
                  </a:ext>
                </a:extLst>
              </p:cNvPr>
              <p:cNvSpPr txBox="1">
                <a:spLocks noRot="1" noChangeAspect="1" noMove="1" noResize="1" noEditPoints="1" noAdjustHandles="1" noChangeArrowheads="1" noChangeShapeType="1" noTextEdit="1"/>
              </p:cNvSpPr>
              <p:nvPr/>
            </p:nvSpPr>
            <p:spPr>
              <a:xfrm>
                <a:off x="7849649" y="4687995"/>
                <a:ext cx="646359" cy="275268"/>
              </a:xfrm>
              <a:prstGeom prst="rect">
                <a:avLst/>
              </a:prstGeom>
              <a:blipFill>
                <a:blip r:embed="rId33"/>
                <a:stretch>
                  <a:fillRect b="-4348"/>
                </a:stretch>
              </a:blipFill>
            </p:spPr>
            <p:txBody>
              <a:bodyPr/>
              <a:lstStyle/>
              <a:p>
                <a:r>
                  <a:rPr lang="en-US">
                    <a:noFill/>
                  </a:rPr>
                  <a:t> </a:t>
                </a:r>
              </a:p>
            </p:txBody>
          </p:sp>
        </mc:Fallback>
      </mc:AlternateContent>
      <p:cxnSp>
        <p:nvCxnSpPr>
          <p:cNvPr id="593" name="Straight Connector 592">
            <a:extLst>
              <a:ext uri="{FF2B5EF4-FFF2-40B4-BE49-F238E27FC236}">
                <a16:creationId xmlns:a16="http://schemas.microsoft.com/office/drawing/2014/main" id="{6A7B8C8E-D26F-604C-9855-2C5E31C9333C}"/>
              </a:ext>
            </a:extLst>
          </p:cNvPr>
          <p:cNvCxnSpPr>
            <a:cxnSpLocks/>
          </p:cNvCxnSpPr>
          <p:nvPr/>
        </p:nvCxnSpPr>
        <p:spPr>
          <a:xfrm flipV="1">
            <a:off x="8359891" y="4743975"/>
            <a:ext cx="87297" cy="188257"/>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594" name="TextBox 593">
            <a:extLst>
              <a:ext uri="{FF2B5EF4-FFF2-40B4-BE49-F238E27FC236}">
                <a16:creationId xmlns:a16="http://schemas.microsoft.com/office/drawing/2014/main" id="{5A4B43AC-F174-1D4C-AAC5-DF2C9300F9F1}"/>
              </a:ext>
            </a:extLst>
          </p:cNvPr>
          <p:cNvSpPr txBox="1"/>
          <p:nvPr/>
        </p:nvSpPr>
        <p:spPr>
          <a:xfrm>
            <a:off x="8376598" y="4670484"/>
            <a:ext cx="341127" cy="338554"/>
          </a:xfrm>
          <a:prstGeom prst="rect">
            <a:avLst/>
          </a:prstGeom>
          <a:noFill/>
        </p:spPr>
        <p:txBody>
          <a:bodyPr wrap="square" rtlCol="0">
            <a:spAutoFit/>
          </a:bodyPr>
          <a:lstStyle/>
          <a:p>
            <a:r>
              <a:rPr lang="en-US" sz="1600" dirty="0">
                <a:solidFill>
                  <a:srgbClr val="0070C0"/>
                </a:solidFill>
                <a:latin typeface="Cambria Math" panose="02040503050406030204" pitchFamily="18" charset="0"/>
                <a:ea typeface="Cambria Math" panose="02040503050406030204" pitchFamily="18" charset="0"/>
                <a:cs typeface="Times New Roman" panose="02020603050405020304" pitchFamily="18" charset="0"/>
              </a:rPr>
              <a:t>2</a:t>
            </a:r>
            <a:r>
              <a:rPr lang="en-US" sz="1600"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403" name="TextBox 402">
            <a:extLst>
              <a:ext uri="{FF2B5EF4-FFF2-40B4-BE49-F238E27FC236}">
                <a16:creationId xmlns:a16="http://schemas.microsoft.com/office/drawing/2014/main" id="{40F80E50-D539-1149-ABB3-B1C03003B704}"/>
              </a:ext>
            </a:extLst>
          </p:cNvPr>
          <p:cNvSpPr txBox="1"/>
          <p:nvPr/>
        </p:nvSpPr>
        <p:spPr>
          <a:xfrm>
            <a:off x="3537613" y="3078193"/>
            <a:ext cx="1023415" cy="430887"/>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Displacement, </a:t>
            </a:r>
          </a:p>
          <a:p>
            <a:r>
              <a:rPr lang="en-US" sz="1100" dirty="0">
                <a:latin typeface="Times New Roman" panose="02020603050405020304" pitchFamily="18" charset="0"/>
                <a:cs typeface="Times New Roman" panose="02020603050405020304" pitchFamily="18" charset="0"/>
              </a:rPr>
              <a:t>          in.</a:t>
            </a:r>
          </a:p>
        </p:txBody>
      </p:sp>
      <p:sp>
        <p:nvSpPr>
          <p:cNvPr id="404" name="TextBox 403">
            <a:extLst>
              <a:ext uri="{FF2B5EF4-FFF2-40B4-BE49-F238E27FC236}">
                <a16:creationId xmlns:a16="http://schemas.microsoft.com/office/drawing/2014/main" id="{508EDB7C-9855-A748-8B3D-B1C4E545B1E2}"/>
              </a:ext>
            </a:extLst>
          </p:cNvPr>
          <p:cNvSpPr txBox="1"/>
          <p:nvPr/>
        </p:nvSpPr>
        <p:spPr>
          <a:xfrm>
            <a:off x="7781572" y="3072579"/>
            <a:ext cx="1023415" cy="430887"/>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Displacement, </a:t>
            </a:r>
          </a:p>
          <a:p>
            <a:r>
              <a:rPr lang="en-US" sz="1100" dirty="0">
                <a:latin typeface="Times New Roman" panose="02020603050405020304" pitchFamily="18" charset="0"/>
                <a:cs typeface="Times New Roman" panose="02020603050405020304" pitchFamily="18" charset="0"/>
              </a:rPr>
              <a:t>          in.</a:t>
            </a:r>
          </a:p>
        </p:txBody>
      </p:sp>
      <p:grpSp>
        <p:nvGrpSpPr>
          <p:cNvPr id="596" name="Group 595">
            <a:extLst>
              <a:ext uri="{FF2B5EF4-FFF2-40B4-BE49-F238E27FC236}">
                <a16:creationId xmlns:a16="http://schemas.microsoft.com/office/drawing/2014/main" id="{79BCCEC5-BB84-884F-888D-AF5EA6763063}"/>
              </a:ext>
            </a:extLst>
          </p:cNvPr>
          <p:cNvGrpSpPr/>
          <p:nvPr/>
        </p:nvGrpSpPr>
        <p:grpSpPr>
          <a:xfrm>
            <a:off x="6904443" y="2547689"/>
            <a:ext cx="1694217" cy="465402"/>
            <a:chOff x="1032936" y="5906726"/>
            <a:chExt cx="1694217" cy="465402"/>
          </a:xfrm>
        </p:grpSpPr>
        <p:sp>
          <p:nvSpPr>
            <p:cNvPr id="597" name="TextBox 596">
              <a:extLst>
                <a:ext uri="{FF2B5EF4-FFF2-40B4-BE49-F238E27FC236}">
                  <a16:creationId xmlns:a16="http://schemas.microsoft.com/office/drawing/2014/main" id="{8D0A083B-24C7-D848-BD9A-46DF003ECA36}"/>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598" name="TextBox 597">
              <a:extLst>
                <a:ext uri="{FF2B5EF4-FFF2-40B4-BE49-F238E27FC236}">
                  <a16:creationId xmlns:a16="http://schemas.microsoft.com/office/drawing/2014/main" id="{B55CB7B5-A5D2-6546-8DCA-B04D1142FC0A}"/>
                </a:ext>
              </a:extLst>
            </p:cNvPr>
            <p:cNvSpPr txBox="1"/>
            <p:nvPr/>
          </p:nvSpPr>
          <p:spPr>
            <a:xfrm>
              <a:off x="2260622" y="5906726"/>
              <a:ext cx="466531" cy="369332"/>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34361468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72E704C-5197-5C44-9820-BED3AAF39DED}"/>
              </a:ext>
            </a:extLst>
          </p:cNvPr>
          <p:cNvSpPr/>
          <p:nvPr/>
        </p:nvSpPr>
        <p:spPr>
          <a:xfrm>
            <a:off x="277472" y="264860"/>
            <a:ext cx="8563829" cy="6369269"/>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13034ADE-4E42-2D47-B311-299CBFD913B8}"/>
              </a:ext>
            </a:extLst>
          </p:cNvPr>
          <p:cNvCxnSpPr/>
          <p:nvPr/>
        </p:nvCxnSpPr>
        <p:spPr>
          <a:xfrm>
            <a:off x="277472" y="781066"/>
            <a:ext cx="856382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962166DB-B6C3-3B48-B940-E776E9D1BB99}"/>
              </a:ext>
            </a:extLst>
          </p:cNvPr>
          <p:cNvSpPr txBox="1"/>
          <p:nvPr/>
        </p:nvSpPr>
        <p:spPr>
          <a:xfrm>
            <a:off x="893572" y="273266"/>
            <a:ext cx="7393178"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Displacement Calculation of Three Truss Units    </a:t>
            </a:r>
          </a:p>
        </p:txBody>
      </p:sp>
      <p:sp>
        <p:nvSpPr>
          <p:cNvPr id="143" name="Rectangle 142">
            <a:extLst>
              <a:ext uri="{FF2B5EF4-FFF2-40B4-BE49-F238E27FC236}">
                <a16:creationId xmlns:a16="http://schemas.microsoft.com/office/drawing/2014/main" id="{64805148-37AD-C24A-8D2E-EF604BFCDA50}"/>
              </a:ext>
            </a:extLst>
          </p:cNvPr>
          <p:cNvSpPr/>
          <p:nvPr/>
        </p:nvSpPr>
        <p:spPr>
          <a:xfrm>
            <a:off x="409656" y="3060658"/>
            <a:ext cx="4058642" cy="340437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4" name="Straight Connector 143">
            <a:extLst>
              <a:ext uri="{FF2B5EF4-FFF2-40B4-BE49-F238E27FC236}">
                <a16:creationId xmlns:a16="http://schemas.microsoft.com/office/drawing/2014/main" id="{47B5375A-FD22-5F4B-9C71-A828C7C843CE}"/>
              </a:ext>
            </a:extLst>
          </p:cNvPr>
          <p:cNvCxnSpPr>
            <a:cxnSpLocks/>
          </p:cNvCxnSpPr>
          <p:nvPr/>
        </p:nvCxnSpPr>
        <p:spPr>
          <a:xfrm>
            <a:off x="409656" y="3492729"/>
            <a:ext cx="40586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C9DDFA0F-15D7-CE4D-AD85-FDC545B6507D}"/>
              </a:ext>
            </a:extLst>
          </p:cNvPr>
          <p:cNvCxnSpPr>
            <a:cxnSpLocks/>
          </p:cNvCxnSpPr>
          <p:nvPr/>
        </p:nvCxnSpPr>
        <p:spPr>
          <a:xfrm>
            <a:off x="1838683" y="3062366"/>
            <a:ext cx="0" cy="340266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6" name="TextBox 145">
            <a:extLst>
              <a:ext uri="{FF2B5EF4-FFF2-40B4-BE49-F238E27FC236}">
                <a16:creationId xmlns:a16="http://schemas.microsoft.com/office/drawing/2014/main" id="{71709985-CC7D-6149-9A64-22BD451F1E63}"/>
              </a:ext>
            </a:extLst>
          </p:cNvPr>
          <p:cNvSpPr txBox="1"/>
          <p:nvPr/>
        </p:nvSpPr>
        <p:spPr>
          <a:xfrm>
            <a:off x="1085149" y="3059378"/>
            <a:ext cx="806959" cy="261610"/>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Length, in.</a:t>
            </a:r>
          </a:p>
        </p:txBody>
      </p:sp>
      <p:sp>
        <p:nvSpPr>
          <p:cNvPr id="147" name="TextBox 146">
            <a:extLst>
              <a:ext uri="{FF2B5EF4-FFF2-40B4-BE49-F238E27FC236}">
                <a16:creationId xmlns:a16="http://schemas.microsoft.com/office/drawing/2014/main" id="{7D95860E-B2A3-B749-9D77-BFF00BED645E}"/>
              </a:ext>
            </a:extLst>
          </p:cNvPr>
          <p:cNvSpPr txBox="1"/>
          <p:nvPr/>
        </p:nvSpPr>
        <p:spPr>
          <a:xfrm>
            <a:off x="1935430" y="3016596"/>
            <a:ext cx="801152" cy="523220"/>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Internal force, </a:t>
            </a:r>
            <a:r>
              <a:rPr lang="en-US" sz="1400" dirty="0" err="1">
                <a:latin typeface="Times New Roman" panose="02020603050405020304" pitchFamily="18" charset="0"/>
                <a:cs typeface="Times New Roman" panose="02020603050405020304" pitchFamily="18" charset="0"/>
              </a:rPr>
              <a:t>lb</a:t>
            </a:r>
            <a:endParaRPr lang="en-US" sz="1400" dirty="0">
              <a:latin typeface="Times New Roman" panose="02020603050405020304" pitchFamily="18" charset="0"/>
              <a:cs typeface="Times New Roman" panose="02020603050405020304" pitchFamily="18" charset="0"/>
            </a:endParaRPr>
          </a:p>
        </p:txBody>
      </p:sp>
      <p:cxnSp>
        <p:nvCxnSpPr>
          <p:cNvPr id="148" name="Straight Connector 147">
            <a:extLst>
              <a:ext uri="{FF2B5EF4-FFF2-40B4-BE49-F238E27FC236}">
                <a16:creationId xmlns:a16="http://schemas.microsoft.com/office/drawing/2014/main" id="{01B3E1E9-847B-2747-88D2-EAB92C0005EC}"/>
              </a:ext>
            </a:extLst>
          </p:cNvPr>
          <p:cNvCxnSpPr>
            <a:cxnSpLocks/>
          </p:cNvCxnSpPr>
          <p:nvPr/>
        </p:nvCxnSpPr>
        <p:spPr>
          <a:xfrm>
            <a:off x="1119112" y="3062366"/>
            <a:ext cx="0" cy="340266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9" name="TextBox 148">
            <a:extLst>
              <a:ext uri="{FF2B5EF4-FFF2-40B4-BE49-F238E27FC236}">
                <a16:creationId xmlns:a16="http://schemas.microsoft.com/office/drawing/2014/main" id="{D00E4B06-66B7-1D45-8058-790D97108FD3}"/>
              </a:ext>
            </a:extLst>
          </p:cNvPr>
          <p:cNvSpPr txBox="1"/>
          <p:nvPr/>
        </p:nvSpPr>
        <p:spPr>
          <a:xfrm>
            <a:off x="367447" y="3100061"/>
            <a:ext cx="815410"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Member </a:t>
            </a:r>
          </a:p>
        </p:txBody>
      </p:sp>
      <p:sp>
        <p:nvSpPr>
          <p:cNvPr id="150" name="TextBox 149">
            <a:extLst>
              <a:ext uri="{FF2B5EF4-FFF2-40B4-BE49-F238E27FC236}">
                <a16:creationId xmlns:a16="http://schemas.microsoft.com/office/drawing/2014/main" id="{E991F830-77AD-1E4C-ADD1-8E888BC5BB65}"/>
              </a:ext>
            </a:extLst>
          </p:cNvPr>
          <p:cNvSpPr txBox="1"/>
          <p:nvPr/>
        </p:nvSpPr>
        <p:spPr>
          <a:xfrm>
            <a:off x="536305" y="3504568"/>
            <a:ext cx="493281"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17. </a:t>
            </a:r>
          </a:p>
        </p:txBody>
      </p:sp>
      <p:sp>
        <p:nvSpPr>
          <p:cNvPr id="151" name="TextBox 150">
            <a:extLst>
              <a:ext uri="{FF2B5EF4-FFF2-40B4-BE49-F238E27FC236}">
                <a16:creationId xmlns:a16="http://schemas.microsoft.com/office/drawing/2014/main" id="{146B8B21-4E80-E04C-A15E-57CE368E6E4C}"/>
              </a:ext>
            </a:extLst>
          </p:cNvPr>
          <p:cNvSpPr txBox="1"/>
          <p:nvPr/>
        </p:nvSpPr>
        <p:spPr>
          <a:xfrm>
            <a:off x="535462" y="3872726"/>
            <a:ext cx="462419"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18. </a:t>
            </a:r>
          </a:p>
        </p:txBody>
      </p:sp>
      <p:sp>
        <p:nvSpPr>
          <p:cNvPr id="152" name="TextBox 151">
            <a:extLst>
              <a:ext uri="{FF2B5EF4-FFF2-40B4-BE49-F238E27FC236}">
                <a16:creationId xmlns:a16="http://schemas.microsoft.com/office/drawing/2014/main" id="{5A081E05-32AC-C847-BAF1-AAEFD21D9441}"/>
              </a:ext>
            </a:extLst>
          </p:cNvPr>
          <p:cNvSpPr txBox="1"/>
          <p:nvPr/>
        </p:nvSpPr>
        <p:spPr>
          <a:xfrm>
            <a:off x="539936" y="4252061"/>
            <a:ext cx="482432"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19. </a:t>
            </a:r>
          </a:p>
        </p:txBody>
      </p:sp>
      <p:sp>
        <p:nvSpPr>
          <p:cNvPr id="153" name="TextBox 152">
            <a:extLst>
              <a:ext uri="{FF2B5EF4-FFF2-40B4-BE49-F238E27FC236}">
                <a16:creationId xmlns:a16="http://schemas.microsoft.com/office/drawing/2014/main" id="{AE7CBEB9-6093-D043-BA56-E318E9E4DF01}"/>
              </a:ext>
            </a:extLst>
          </p:cNvPr>
          <p:cNvSpPr txBox="1"/>
          <p:nvPr/>
        </p:nvSpPr>
        <p:spPr>
          <a:xfrm>
            <a:off x="539936" y="4631189"/>
            <a:ext cx="489650"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20. </a:t>
            </a:r>
          </a:p>
        </p:txBody>
      </p:sp>
      <p:cxnSp>
        <p:nvCxnSpPr>
          <p:cNvPr id="154" name="Straight Connector 153">
            <a:extLst>
              <a:ext uri="{FF2B5EF4-FFF2-40B4-BE49-F238E27FC236}">
                <a16:creationId xmlns:a16="http://schemas.microsoft.com/office/drawing/2014/main" id="{E4E27452-ACA1-514E-B9B3-37B188A6B7A6}"/>
              </a:ext>
            </a:extLst>
          </p:cNvPr>
          <p:cNvCxnSpPr>
            <a:cxnSpLocks/>
          </p:cNvCxnSpPr>
          <p:nvPr/>
        </p:nvCxnSpPr>
        <p:spPr>
          <a:xfrm>
            <a:off x="409656" y="3839319"/>
            <a:ext cx="405864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F1D18FFF-95D5-BA4A-9227-A7F3DD11DCC4}"/>
              </a:ext>
            </a:extLst>
          </p:cNvPr>
          <p:cNvCxnSpPr>
            <a:cxnSpLocks/>
          </p:cNvCxnSpPr>
          <p:nvPr/>
        </p:nvCxnSpPr>
        <p:spPr>
          <a:xfrm>
            <a:off x="417724" y="4229607"/>
            <a:ext cx="405057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998AD5FF-574E-3444-9B3A-7B1801E722CD}"/>
              </a:ext>
            </a:extLst>
          </p:cNvPr>
          <p:cNvCxnSpPr>
            <a:cxnSpLocks/>
          </p:cNvCxnSpPr>
          <p:nvPr/>
        </p:nvCxnSpPr>
        <p:spPr>
          <a:xfrm>
            <a:off x="405926" y="4610309"/>
            <a:ext cx="406237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45851B75-9DE9-9C4D-A749-08893554EAC5}"/>
              </a:ext>
            </a:extLst>
          </p:cNvPr>
          <p:cNvCxnSpPr>
            <a:cxnSpLocks/>
          </p:cNvCxnSpPr>
          <p:nvPr/>
        </p:nvCxnSpPr>
        <p:spPr>
          <a:xfrm>
            <a:off x="2747677" y="3062366"/>
            <a:ext cx="0" cy="340266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6002E8B7-7197-FB45-A98E-928FE7AAD0F5}"/>
              </a:ext>
            </a:extLst>
          </p:cNvPr>
          <p:cNvCxnSpPr>
            <a:cxnSpLocks/>
          </p:cNvCxnSpPr>
          <p:nvPr/>
        </p:nvCxnSpPr>
        <p:spPr>
          <a:xfrm>
            <a:off x="3580977" y="3062366"/>
            <a:ext cx="0" cy="340266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6" name="TextBox 165">
            <a:extLst>
              <a:ext uri="{FF2B5EF4-FFF2-40B4-BE49-F238E27FC236}">
                <a16:creationId xmlns:a16="http://schemas.microsoft.com/office/drawing/2014/main" id="{1433BC4E-8DB6-7F43-BB71-93FE04B9B6A3}"/>
              </a:ext>
            </a:extLst>
          </p:cNvPr>
          <p:cNvSpPr txBox="1"/>
          <p:nvPr/>
        </p:nvSpPr>
        <p:spPr>
          <a:xfrm>
            <a:off x="2831479" y="3013677"/>
            <a:ext cx="711467" cy="523220"/>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Virtual  </a:t>
            </a:r>
          </a:p>
          <a:p>
            <a:r>
              <a:rPr lang="en-US" sz="1400" dirty="0">
                <a:latin typeface="Times New Roman" panose="02020603050405020304" pitchFamily="18" charset="0"/>
                <a:cs typeface="Times New Roman" panose="02020603050405020304" pitchFamily="18" charset="0"/>
              </a:rPr>
              <a:t> force</a:t>
            </a:r>
          </a:p>
        </p:txBody>
      </p:sp>
      <p:sp>
        <p:nvSpPr>
          <p:cNvPr id="180" name="TextBox 179">
            <a:extLst>
              <a:ext uri="{FF2B5EF4-FFF2-40B4-BE49-F238E27FC236}">
                <a16:creationId xmlns:a16="http://schemas.microsoft.com/office/drawing/2014/main" id="{C159BF1E-A55B-DE48-8E23-2F06F9A08C18}"/>
              </a:ext>
            </a:extLst>
          </p:cNvPr>
          <p:cNvSpPr txBox="1"/>
          <p:nvPr/>
        </p:nvSpPr>
        <p:spPr>
          <a:xfrm>
            <a:off x="530989" y="4988904"/>
            <a:ext cx="459651"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21. </a:t>
            </a:r>
          </a:p>
        </p:txBody>
      </p:sp>
      <p:sp>
        <p:nvSpPr>
          <p:cNvPr id="181" name="TextBox 180">
            <a:extLst>
              <a:ext uri="{FF2B5EF4-FFF2-40B4-BE49-F238E27FC236}">
                <a16:creationId xmlns:a16="http://schemas.microsoft.com/office/drawing/2014/main" id="{A50129A1-F6A7-8B44-AA50-7DF3E61F5C6F}"/>
              </a:ext>
            </a:extLst>
          </p:cNvPr>
          <p:cNvSpPr txBox="1"/>
          <p:nvPr/>
        </p:nvSpPr>
        <p:spPr>
          <a:xfrm>
            <a:off x="535462" y="5350799"/>
            <a:ext cx="476213"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22. </a:t>
            </a:r>
          </a:p>
        </p:txBody>
      </p:sp>
      <p:sp>
        <p:nvSpPr>
          <p:cNvPr id="182" name="TextBox 181">
            <a:extLst>
              <a:ext uri="{FF2B5EF4-FFF2-40B4-BE49-F238E27FC236}">
                <a16:creationId xmlns:a16="http://schemas.microsoft.com/office/drawing/2014/main" id="{8178CC26-F9F2-FB4E-BF59-1579B80E5214}"/>
              </a:ext>
            </a:extLst>
          </p:cNvPr>
          <p:cNvSpPr txBox="1"/>
          <p:nvPr/>
        </p:nvSpPr>
        <p:spPr>
          <a:xfrm>
            <a:off x="539935" y="5730134"/>
            <a:ext cx="465981"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23. </a:t>
            </a:r>
          </a:p>
        </p:txBody>
      </p:sp>
      <p:sp>
        <p:nvSpPr>
          <p:cNvPr id="183" name="TextBox 182">
            <a:extLst>
              <a:ext uri="{FF2B5EF4-FFF2-40B4-BE49-F238E27FC236}">
                <a16:creationId xmlns:a16="http://schemas.microsoft.com/office/drawing/2014/main" id="{608004C9-10CE-0F47-9816-60D9E6C93355}"/>
              </a:ext>
            </a:extLst>
          </p:cNvPr>
          <p:cNvSpPr txBox="1"/>
          <p:nvPr/>
        </p:nvSpPr>
        <p:spPr>
          <a:xfrm>
            <a:off x="539936" y="6109262"/>
            <a:ext cx="465980"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24. </a:t>
            </a:r>
          </a:p>
        </p:txBody>
      </p:sp>
      <p:cxnSp>
        <p:nvCxnSpPr>
          <p:cNvPr id="184" name="Straight Connector 183">
            <a:extLst>
              <a:ext uri="{FF2B5EF4-FFF2-40B4-BE49-F238E27FC236}">
                <a16:creationId xmlns:a16="http://schemas.microsoft.com/office/drawing/2014/main" id="{8164444E-824D-AE40-8826-77769B614A6A}"/>
              </a:ext>
            </a:extLst>
          </p:cNvPr>
          <p:cNvCxnSpPr>
            <a:cxnSpLocks/>
          </p:cNvCxnSpPr>
          <p:nvPr/>
        </p:nvCxnSpPr>
        <p:spPr>
          <a:xfrm>
            <a:off x="409656" y="5329918"/>
            <a:ext cx="405864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280BAF7D-81D2-B04E-9CD5-C10CFEDE3FD4}"/>
              </a:ext>
            </a:extLst>
          </p:cNvPr>
          <p:cNvCxnSpPr>
            <a:cxnSpLocks/>
          </p:cNvCxnSpPr>
          <p:nvPr/>
        </p:nvCxnSpPr>
        <p:spPr>
          <a:xfrm>
            <a:off x="417724" y="5707680"/>
            <a:ext cx="405057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3E0F3AAD-5A13-0E43-B7B1-CF3664507936}"/>
              </a:ext>
            </a:extLst>
          </p:cNvPr>
          <p:cNvCxnSpPr>
            <a:cxnSpLocks/>
          </p:cNvCxnSpPr>
          <p:nvPr/>
        </p:nvCxnSpPr>
        <p:spPr>
          <a:xfrm>
            <a:off x="405926" y="6088382"/>
            <a:ext cx="406237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EF3819A9-F125-5D4B-88E8-C3687725E147}"/>
              </a:ext>
            </a:extLst>
          </p:cNvPr>
          <p:cNvCxnSpPr>
            <a:cxnSpLocks/>
          </p:cNvCxnSpPr>
          <p:nvPr/>
        </p:nvCxnSpPr>
        <p:spPr>
          <a:xfrm>
            <a:off x="405926" y="4980278"/>
            <a:ext cx="406237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31" name="TextBox 330">
            <a:extLst>
              <a:ext uri="{FF2B5EF4-FFF2-40B4-BE49-F238E27FC236}">
                <a16:creationId xmlns:a16="http://schemas.microsoft.com/office/drawing/2014/main" id="{ED60C56B-6A75-9C43-857C-E46DA2E88413}"/>
              </a:ext>
            </a:extLst>
          </p:cNvPr>
          <p:cNvSpPr txBox="1"/>
          <p:nvPr/>
        </p:nvSpPr>
        <p:spPr>
          <a:xfrm>
            <a:off x="3537860" y="3061953"/>
            <a:ext cx="1048388" cy="430887"/>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Displacement, </a:t>
            </a:r>
          </a:p>
          <a:p>
            <a:r>
              <a:rPr lang="en-US" sz="1100" dirty="0">
                <a:latin typeface="Times New Roman" panose="02020603050405020304" pitchFamily="18" charset="0"/>
                <a:cs typeface="Times New Roman" panose="02020603050405020304" pitchFamily="18" charset="0"/>
              </a:rPr>
              <a:t>          in.</a:t>
            </a:r>
          </a:p>
        </p:txBody>
      </p:sp>
      <p:cxnSp>
        <p:nvCxnSpPr>
          <p:cNvPr id="399" name="Straight Connector 398">
            <a:extLst>
              <a:ext uri="{FF2B5EF4-FFF2-40B4-BE49-F238E27FC236}">
                <a16:creationId xmlns:a16="http://schemas.microsoft.com/office/drawing/2014/main" id="{173DFF4E-5D95-3A48-A73C-63FCF99368E0}"/>
              </a:ext>
            </a:extLst>
          </p:cNvPr>
          <p:cNvCxnSpPr>
            <a:cxnSpLocks/>
          </p:cNvCxnSpPr>
          <p:nvPr/>
        </p:nvCxnSpPr>
        <p:spPr>
          <a:xfrm>
            <a:off x="1223859" y="3294786"/>
            <a:ext cx="51187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00" name="TextBox 399">
            <a:extLst>
              <a:ext uri="{FF2B5EF4-FFF2-40B4-BE49-F238E27FC236}">
                <a16:creationId xmlns:a16="http://schemas.microsoft.com/office/drawing/2014/main" id="{1D02947B-4532-2E41-BB71-B22690164B7E}"/>
              </a:ext>
            </a:extLst>
          </p:cNvPr>
          <p:cNvSpPr txBox="1"/>
          <p:nvPr/>
        </p:nvSpPr>
        <p:spPr>
          <a:xfrm>
            <a:off x="1317373" y="3195136"/>
            <a:ext cx="555948" cy="338554"/>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EA</a:t>
            </a:r>
            <a:r>
              <a:rPr lang="en-US" sz="1600" dirty="0">
                <a:latin typeface="Times New Roman" panose="02020603050405020304" pitchFamily="18" charset="0"/>
                <a:cs typeface="Times New Roman" panose="02020603050405020304" pitchFamily="18" charset="0"/>
              </a:rPr>
              <a:t> </a:t>
            </a:r>
          </a:p>
        </p:txBody>
      </p:sp>
      <p:sp>
        <p:nvSpPr>
          <p:cNvPr id="132" name="TextBox 131">
            <a:extLst>
              <a:ext uri="{FF2B5EF4-FFF2-40B4-BE49-F238E27FC236}">
                <a16:creationId xmlns:a16="http://schemas.microsoft.com/office/drawing/2014/main" id="{133A7597-BB25-7A4F-A93B-6CABF021A51D}"/>
              </a:ext>
            </a:extLst>
          </p:cNvPr>
          <p:cNvSpPr txBox="1"/>
          <p:nvPr/>
        </p:nvSpPr>
        <p:spPr>
          <a:xfrm>
            <a:off x="1318957" y="3490465"/>
            <a:ext cx="356016"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1 </a:t>
            </a:r>
          </a:p>
        </p:txBody>
      </p:sp>
      <p:sp>
        <p:nvSpPr>
          <p:cNvPr id="133" name="TextBox 132">
            <a:extLst>
              <a:ext uri="{FF2B5EF4-FFF2-40B4-BE49-F238E27FC236}">
                <a16:creationId xmlns:a16="http://schemas.microsoft.com/office/drawing/2014/main" id="{E4A826DE-E028-9242-8D48-7E29A29081F6}"/>
              </a:ext>
            </a:extLst>
          </p:cNvPr>
          <p:cNvSpPr txBox="1"/>
          <p:nvPr/>
        </p:nvSpPr>
        <p:spPr>
          <a:xfrm>
            <a:off x="1315656" y="3862372"/>
            <a:ext cx="357672"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1 </a:t>
            </a:r>
          </a:p>
        </p:txBody>
      </p:sp>
      <p:sp>
        <p:nvSpPr>
          <p:cNvPr id="134" name="TextBox 133">
            <a:extLst>
              <a:ext uri="{FF2B5EF4-FFF2-40B4-BE49-F238E27FC236}">
                <a16:creationId xmlns:a16="http://schemas.microsoft.com/office/drawing/2014/main" id="{97FFD307-0892-AA4D-92B3-8ABB1C5CE4A1}"/>
              </a:ext>
            </a:extLst>
          </p:cNvPr>
          <p:cNvSpPr txBox="1"/>
          <p:nvPr/>
        </p:nvSpPr>
        <p:spPr>
          <a:xfrm>
            <a:off x="1323467" y="4995443"/>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138" name="TextBox 137">
            <a:extLst>
              <a:ext uri="{FF2B5EF4-FFF2-40B4-BE49-F238E27FC236}">
                <a16:creationId xmlns:a16="http://schemas.microsoft.com/office/drawing/2014/main" id="{E7AE32B4-D0E2-3945-9114-8FDF41E759FC}"/>
              </a:ext>
            </a:extLst>
          </p:cNvPr>
          <p:cNvSpPr txBox="1"/>
          <p:nvPr/>
        </p:nvSpPr>
        <p:spPr>
          <a:xfrm>
            <a:off x="1330798" y="5338455"/>
            <a:ext cx="40717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 </a:t>
            </a:r>
          </a:p>
        </p:txBody>
      </p:sp>
      <mc:AlternateContent xmlns:mc="http://schemas.openxmlformats.org/markup-compatibility/2006" xmlns:a14="http://schemas.microsoft.com/office/drawing/2010/main">
        <mc:Choice Requires="a14">
          <p:sp>
            <p:nvSpPr>
              <p:cNvPr id="157" name="TextBox 156">
                <a:extLst>
                  <a:ext uri="{FF2B5EF4-FFF2-40B4-BE49-F238E27FC236}">
                    <a16:creationId xmlns:a16="http://schemas.microsoft.com/office/drawing/2014/main" id="{BE06B150-E547-374F-AC67-960CF9E87993}"/>
                  </a:ext>
                </a:extLst>
              </p:cNvPr>
              <p:cNvSpPr txBox="1"/>
              <p:nvPr/>
            </p:nvSpPr>
            <p:spPr>
              <a:xfrm>
                <a:off x="1150931" y="4289403"/>
                <a:ext cx="646359"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solidFill>
                                <a:srgbClr val="00B050"/>
                              </a:solidFill>
                              <a:latin typeface="Cambria Math" panose="02040503050406030204" pitchFamily="18" charset="0"/>
                            </a:rPr>
                          </m:ctrlPr>
                        </m:radPr>
                        <m:deg/>
                        <m:e>
                          <m:r>
                            <a:rPr lang="en-US" sz="1600" b="0" i="0" smtClean="0">
                              <a:solidFill>
                                <a:srgbClr val="00B050"/>
                              </a:solidFill>
                              <a:latin typeface="Cambria Math" panose="02040503050406030204" pitchFamily="18" charset="0"/>
                            </a:rPr>
                            <m:t>2</m:t>
                          </m:r>
                        </m:e>
                      </m:rad>
                    </m:oMath>
                  </m:oMathPara>
                </a14:m>
                <a:endParaRPr lang="en-US" sz="1600" dirty="0">
                  <a:latin typeface="Arial" panose="020B0604020202020204" pitchFamily="34" charset="0"/>
                  <a:cs typeface="Arial" panose="020B0604020202020204" pitchFamily="34" charset="0"/>
                </a:endParaRPr>
              </a:p>
            </p:txBody>
          </p:sp>
        </mc:Choice>
        <mc:Fallback xmlns="">
          <p:sp>
            <p:nvSpPr>
              <p:cNvPr id="157" name="TextBox 156">
                <a:extLst>
                  <a:ext uri="{FF2B5EF4-FFF2-40B4-BE49-F238E27FC236}">
                    <a16:creationId xmlns:a16="http://schemas.microsoft.com/office/drawing/2014/main" id="{BE06B150-E547-374F-AC67-960CF9E87993}"/>
                  </a:ext>
                </a:extLst>
              </p:cNvPr>
              <p:cNvSpPr txBox="1">
                <a:spLocks noRot="1" noChangeAspect="1" noMove="1" noResize="1" noEditPoints="1" noAdjustHandles="1" noChangeArrowheads="1" noChangeShapeType="1" noTextEdit="1"/>
              </p:cNvSpPr>
              <p:nvPr/>
            </p:nvSpPr>
            <p:spPr>
              <a:xfrm>
                <a:off x="1150931" y="4289403"/>
                <a:ext cx="646359" cy="275268"/>
              </a:xfrm>
              <a:prstGeom prst="rect">
                <a:avLst/>
              </a:prstGeom>
              <a:blipFill>
                <a:blip r:embed="rId2"/>
                <a:stretch>
                  <a:fillRect b="-90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8" name="TextBox 157">
                <a:extLst>
                  <a:ext uri="{FF2B5EF4-FFF2-40B4-BE49-F238E27FC236}">
                    <a16:creationId xmlns:a16="http://schemas.microsoft.com/office/drawing/2014/main" id="{99AA0D77-E809-314D-BC0D-DF0BFF88B463}"/>
                  </a:ext>
                </a:extLst>
              </p:cNvPr>
              <p:cNvSpPr txBox="1"/>
              <p:nvPr/>
            </p:nvSpPr>
            <p:spPr>
              <a:xfrm>
                <a:off x="1129766" y="4658176"/>
                <a:ext cx="646359"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solidFill>
                                <a:srgbClr val="0070C0"/>
                              </a:solidFill>
                              <a:latin typeface="Cambria Math" panose="02040503050406030204" pitchFamily="18" charset="0"/>
                            </a:rPr>
                          </m:ctrlPr>
                        </m:radPr>
                        <m:deg/>
                        <m:e>
                          <m:r>
                            <a:rPr lang="en-US" sz="1600" b="0" i="0" smtClean="0">
                              <a:solidFill>
                                <a:srgbClr val="0070C0"/>
                              </a:solidFill>
                              <a:latin typeface="Cambria Math" panose="02040503050406030204" pitchFamily="18" charset="0"/>
                            </a:rPr>
                            <m:t>2</m:t>
                          </m:r>
                        </m:e>
                      </m:rad>
                    </m:oMath>
                  </m:oMathPara>
                </a14:m>
                <a:endParaRPr lang="en-US" sz="1600" dirty="0">
                  <a:solidFill>
                    <a:srgbClr val="0070C0"/>
                  </a:solidFill>
                  <a:latin typeface="Arial" panose="020B0604020202020204" pitchFamily="34" charset="0"/>
                  <a:cs typeface="Arial" panose="020B0604020202020204" pitchFamily="34" charset="0"/>
                </a:endParaRPr>
              </a:p>
            </p:txBody>
          </p:sp>
        </mc:Choice>
        <mc:Fallback xmlns="">
          <p:sp>
            <p:nvSpPr>
              <p:cNvPr id="158" name="TextBox 157">
                <a:extLst>
                  <a:ext uri="{FF2B5EF4-FFF2-40B4-BE49-F238E27FC236}">
                    <a16:creationId xmlns:a16="http://schemas.microsoft.com/office/drawing/2014/main" id="{99AA0D77-E809-314D-BC0D-DF0BFF88B463}"/>
                  </a:ext>
                </a:extLst>
              </p:cNvPr>
              <p:cNvSpPr txBox="1">
                <a:spLocks noRot="1" noChangeAspect="1" noMove="1" noResize="1" noEditPoints="1" noAdjustHandles="1" noChangeArrowheads="1" noChangeShapeType="1" noTextEdit="1"/>
              </p:cNvSpPr>
              <p:nvPr/>
            </p:nvSpPr>
            <p:spPr>
              <a:xfrm>
                <a:off x="1129766" y="4658176"/>
                <a:ext cx="646359" cy="275268"/>
              </a:xfrm>
              <a:prstGeom prst="rect">
                <a:avLst/>
              </a:prstGeom>
              <a:blipFill>
                <a:blip r:embed="rId3"/>
                <a:stretch>
                  <a:fillRect b="-90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9" name="TextBox 158">
                <a:extLst>
                  <a:ext uri="{FF2B5EF4-FFF2-40B4-BE49-F238E27FC236}">
                    <a16:creationId xmlns:a16="http://schemas.microsoft.com/office/drawing/2014/main" id="{AD15CD82-9D8E-AA4F-A91F-31F4D70A7F6B}"/>
                  </a:ext>
                </a:extLst>
              </p:cNvPr>
              <p:cNvSpPr txBox="1"/>
              <p:nvPr/>
            </p:nvSpPr>
            <p:spPr>
              <a:xfrm>
                <a:off x="1137209" y="5754635"/>
                <a:ext cx="646359"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solidFill>
                                <a:srgbClr val="00B050"/>
                              </a:solidFill>
                              <a:latin typeface="Cambria Math" panose="02040503050406030204" pitchFamily="18" charset="0"/>
                            </a:rPr>
                          </m:ctrlPr>
                        </m:radPr>
                        <m:deg/>
                        <m:e>
                          <m:r>
                            <a:rPr lang="en-US" sz="1600" b="0" i="0" smtClean="0">
                              <a:solidFill>
                                <a:srgbClr val="00B050"/>
                              </a:solidFill>
                              <a:latin typeface="Cambria Math" panose="02040503050406030204" pitchFamily="18" charset="0"/>
                            </a:rPr>
                            <m:t>2</m:t>
                          </m:r>
                        </m:e>
                      </m:rad>
                    </m:oMath>
                  </m:oMathPara>
                </a14:m>
                <a:endParaRPr lang="en-US" sz="1600" dirty="0">
                  <a:latin typeface="Arial" panose="020B0604020202020204" pitchFamily="34" charset="0"/>
                  <a:cs typeface="Arial" panose="020B0604020202020204" pitchFamily="34" charset="0"/>
                </a:endParaRPr>
              </a:p>
            </p:txBody>
          </p:sp>
        </mc:Choice>
        <mc:Fallback xmlns="">
          <p:sp>
            <p:nvSpPr>
              <p:cNvPr id="159" name="TextBox 158">
                <a:extLst>
                  <a:ext uri="{FF2B5EF4-FFF2-40B4-BE49-F238E27FC236}">
                    <a16:creationId xmlns:a16="http://schemas.microsoft.com/office/drawing/2014/main" id="{AD15CD82-9D8E-AA4F-A91F-31F4D70A7F6B}"/>
                  </a:ext>
                </a:extLst>
              </p:cNvPr>
              <p:cNvSpPr txBox="1">
                <a:spLocks noRot="1" noChangeAspect="1" noMove="1" noResize="1" noEditPoints="1" noAdjustHandles="1" noChangeArrowheads="1" noChangeShapeType="1" noTextEdit="1"/>
              </p:cNvSpPr>
              <p:nvPr/>
            </p:nvSpPr>
            <p:spPr>
              <a:xfrm>
                <a:off x="1137209" y="5754635"/>
                <a:ext cx="646359" cy="275268"/>
              </a:xfrm>
              <a:prstGeom prst="rect">
                <a:avLst/>
              </a:prstGeom>
              <a:blipFill>
                <a:blip r:embed="rId4"/>
                <a:stretch>
                  <a:fillRect b="-43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0" name="TextBox 159">
                <a:extLst>
                  <a:ext uri="{FF2B5EF4-FFF2-40B4-BE49-F238E27FC236}">
                    <a16:creationId xmlns:a16="http://schemas.microsoft.com/office/drawing/2014/main" id="{484CDD9C-7E26-A04B-B7A1-1FD96E8222C4}"/>
                  </a:ext>
                </a:extLst>
              </p:cNvPr>
              <p:cNvSpPr txBox="1"/>
              <p:nvPr/>
            </p:nvSpPr>
            <p:spPr>
              <a:xfrm>
                <a:off x="1127829" y="6136174"/>
                <a:ext cx="646359"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solidFill>
                                <a:srgbClr val="0070C0"/>
                              </a:solidFill>
                              <a:latin typeface="Cambria Math" panose="02040503050406030204" pitchFamily="18" charset="0"/>
                            </a:rPr>
                          </m:ctrlPr>
                        </m:radPr>
                        <m:deg/>
                        <m:e>
                          <m:r>
                            <a:rPr lang="en-US" sz="1600" b="0" i="0" smtClean="0">
                              <a:solidFill>
                                <a:srgbClr val="0070C0"/>
                              </a:solidFill>
                              <a:latin typeface="Cambria Math" panose="02040503050406030204" pitchFamily="18" charset="0"/>
                            </a:rPr>
                            <m:t>2</m:t>
                          </m:r>
                        </m:e>
                      </m:rad>
                    </m:oMath>
                  </m:oMathPara>
                </a14:m>
                <a:endParaRPr lang="en-US" sz="1600" dirty="0">
                  <a:solidFill>
                    <a:srgbClr val="0070C0"/>
                  </a:solidFill>
                  <a:latin typeface="Arial" panose="020B0604020202020204" pitchFamily="34" charset="0"/>
                  <a:cs typeface="Arial" panose="020B0604020202020204" pitchFamily="34" charset="0"/>
                </a:endParaRPr>
              </a:p>
            </p:txBody>
          </p:sp>
        </mc:Choice>
        <mc:Fallback xmlns="">
          <p:sp>
            <p:nvSpPr>
              <p:cNvPr id="160" name="TextBox 159">
                <a:extLst>
                  <a:ext uri="{FF2B5EF4-FFF2-40B4-BE49-F238E27FC236}">
                    <a16:creationId xmlns:a16="http://schemas.microsoft.com/office/drawing/2014/main" id="{484CDD9C-7E26-A04B-B7A1-1FD96E8222C4}"/>
                  </a:ext>
                </a:extLst>
              </p:cNvPr>
              <p:cNvSpPr txBox="1">
                <a:spLocks noRot="1" noChangeAspect="1" noMove="1" noResize="1" noEditPoints="1" noAdjustHandles="1" noChangeArrowheads="1" noChangeShapeType="1" noTextEdit="1"/>
              </p:cNvSpPr>
              <p:nvPr/>
            </p:nvSpPr>
            <p:spPr>
              <a:xfrm>
                <a:off x="1127829" y="6136174"/>
                <a:ext cx="646359" cy="275268"/>
              </a:xfrm>
              <a:prstGeom prst="rect">
                <a:avLst/>
              </a:prstGeom>
              <a:blipFill>
                <a:blip r:embed="rId5"/>
                <a:stretch>
                  <a:fillRect b="-4348"/>
                </a:stretch>
              </a:blipFill>
            </p:spPr>
            <p:txBody>
              <a:bodyPr/>
              <a:lstStyle/>
              <a:p>
                <a:r>
                  <a:rPr lang="en-US">
                    <a:noFill/>
                  </a:rPr>
                  <a:t> </a:t>
                </a:r>
              </a:p>
            </p:txBody>
          </p:sp>
        </mc:Fallback>
      </mc:AlternateContent>
      <p:grpSp>
        <p:nvGrpSpPr>
          <p:cNvPr id="163" name="Group 162">
            <a:extLst>
              <a:ext uri="{FF2B5EF4-FFF2-40B4-BE49-F238E27FC236}">
                <a16:creationId xmlns:a16="http://schemas.microsoft.com/office/drawing/2014/main" id="{DE54D0E9-E3A0-8648-961B-AA3D1969AFE1}"/>
              </a:ext>
            </a:extLst>
          </p:cNvPr>
          <p:cNvGrpSpPr/>
          <p:nvPr/>
        </p:nvGrpSpPr>
        <p:grpSpPr>
          <a:xfrm>
            <a:off x="2104353" y="3453506"/>
            <a:ext cx="499309" cy="411430"/>
            <a:chOff x="7323318" y="3067282"/>
            <a:chExt cx="499309" cy="411430"/>
          </a:xfrm>
        </p:grpSpPr>
        <p:sp>
          <p:nvSpPr>
            <p:cNvPr id="167" name="TextBox 166">
              <a:extLst>
                <a:ext uri="{FF2B5EF4-FFF2-40B4-BE49-F238E27FC236}">
                  <a16:creationId xmlns:a16="http://schemas.microsoft.com/office/drawing/2014/main" id="{A8E60472-E48A-C34E-8C0E-353F2AF4D175}"/>
                </a:ext>
              </a:extLst>
            </p:cNvPr>
            <p:cNvSpPr txBox="1"/>
            <p:nvPr/>
          </p:nvSpPr>
          <p:spPr>
            <a:xfrm>
              <a:off x="7323318" y="3067282"/>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1</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cxnSp>
          <p:nvCxnSpPr>
            <p:cNvPr id="168" name="Straight Connector 167">
              <a:extLst>
                <a:ext uri="{FF2B5EF4-FFF2-40B4-BE49-F238E27FC236}">
                  <a16:creationId xmlns:a16="http://schemas.microsoft.com/office/drawing/2014/main" id="{5D2E5CA8-132A-A64B-B52C-6643522E973A}"/>
                </a:ext>
              </a:extLst>
            </p:cNvPr>
            <p:cNvCxnSpPr>
              <a:cxnSpLocks/>
            </p:cNvCxnSpPr>
            <p:nvPr/>
          </p:nvCxnSpPr>
          <p:spPr>
            <a:xfrm flipV="1">
              <a:off x="7490356" y="3201886"/>
              <a:ext cx="141059" cy="1692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9" name="TextBox 168">
              <a:extLst>
                <a:ext uri="{FF2B5EF4-FFF2-40B4-BE49-F238E27FC236}">
                  <a16:creationId xmlns:a16="http://schemas.microsoft.com/office/drawing/2014/main" id="{50E9D2FF-8262-4445-A448-30586B4865A1}"/>
                </a:ext>
              </a:extLst>
            </p:cNvPr>
            <p:cNvSpPr txBox="1"/>
            <p:nvPr/>
          </p:nvSpPr>
          <p:spPr>
            <a:xfrm>
              <a:off x="7540510" y="3140158"/>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2</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p:grpSp>
        <p:nvGrpSpPr>
          <p:cNvPr id="170" name="Group 169">
            <a:extLst>
              <a:ext uri="{FF2B5EF4-FFF2-40B4-BE49-F238E27FC236}">
                <a16:creationId xmlns:a16="http://schemas.microsoft.com/office/drawing/2014/main" id="{2A93BF19-A686-C24F-BF72-DFD70ECC5A8C}"/>
              </a:ext>
            </a:extLst>
          </p:cNvPr>
          <p:cNvGrpSpPr/>
          <p:nvPr/>
        </p:nvGrpSpPr>
        <p:grpSpPr>
          <a:xfrm>
            <a:off x="2100467" y="3821693"/>
            <a:ext cx="499309" cy="411430"/>
            <a:chOff x="7323318" y="3067282"/>
            <a:chExt cx="499309" cy="411430"/>
          </a:xfrm>
        </p:grpSpPr>
        <p:sp>
          <p:nvSpPr>
            <p:cNvPr id="171" name="TextBox 170">
              <a:extLst>
                <a:ext uri="{FF2B5EF4-FFF2-40B4-BE49-F238E27FC236}">
                  <a16:creationId xmlns:a16="http://schemas.microsoft.com/office/drawing/2014/main" id="{D59CE10F-249F-7B42-A038-3B1029353C52}"/>
                </a:ext>
              </a:extLst>
            </p:cNvPr>
            <p:cNvSpPr txBox="1"/>
            <p:nvPr/>
          </p:nvSpPr>
          <p:spPr>
            <a:xfrm>
              <a:off x="7323318" y="3067282"/>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1</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cxnSp>
          <p:nvCxnSpPr>
            <p:cNvPr id="172" name="Straight Connector 171">
              <a:extLst>
                <a:ext uri="{FF2B5EF4-FFF2-40B4-BE49-F238E27FC236}">
                  <a16:creationId xmlns:a16="http://schemas.microsoft.com/office/drawing/2014/main" id="{8607B9FE-FFF5-B841-A887-D2913ABF2A9D}"/>
                </a:ext>
              </a:extLst>
            </p:cNvPr>
            <p:cNvCxnSpPr>
              <a:cxnSpLocks/>
            </p:cNvCxnSpPr>
            <p:nvPr/>
          </p:nvCxnSpPr>
          <p:spPr>
            <a:xfrm flipV="1">
              <a:off x="7490356" y="3201886"/>
              <a:ext cx="141059" cy="1692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3" name="TextBox 172">
              <a:extLst>
                <a:ext uri="{FF2B5EF4-FFF2-40B4-BE49-F238E27FC236}">
                  <a16:creationId xmlns:a16="http://schemas.microsoft.com/office/drawing/2014/main" id="{B6AB3BCD-5011-7A48-BC92-AA4E238C725B}"/>
                </a:ext>
              </a:extLst>
            </p:cNvPr>
            <p:cNvSpPr txBox="1"/>
            <p:nvPr/>
          </p:nvSpPr>
          <p:spPr>
            <a:xfrm>
              <a:off x="7540510" y="3140158"/>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2</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p:sp>
        <p:nvSpPr>
          <p:cNvPr id="174" name="TextBox 173">
            <a:extLst>
              <a:ext uri="{FF2B5EF4-FFF2-40B4-BE49-F238E27FC236}">
                <a16:creationId xmlns:a16="http://schemas.microsoft.com/office/drawing/2014/main" id="{2FC579F3-C160-3D49-A0BF-32F6BBBE8B66}"/>
              </a:ext>
            </a:extLst>
          </p:cNvPr>
          <p:cNvSpPr txBox="1"/>
          <p:nvPr/>
        </p:nvSpPr>
        <p:spPr>
          <a:xfrm>
            <a:off x="1879955" y="3854077"/>
            <a:ext cx="359273"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 </a:t>
            </a:r>
          </a:p>
        </p:txBody>
      </p:sp>
      <p:sp>
        <p:nvSpPr>
          <p:cNvPr id="175" name="TextBox 174">
            <a:extLst>
              <a:ext uri="{FF2B5EF4-FFF2-40B4-BE49-F238E27FC236}">
                <a16:creationId xmlns:a16="http://schemas.microsoft.com/office/drawing/2014/main" id="{300CAA8A-94FD-7845-8323-CAF275D3AC4B}"/>
              </a:ext>
            </a:extLst>
          </p:cNvPr>
          <p:cNvSpPr txBox="1"/>
          <p:nvPr/>
        </p:nvSpPr>
        <p:spPr>
          <a:xfrm>
            <a:off x="1869703" y="3488569"/>
            <a:ext cx="359273"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 </a:t>
            </a:r>
          </a:p>
        </p:txBody>
      </p:sp>
      <p:grpSp>
        <p:nvGrpSpPr>
          <p:cNvPr id="176" name="Group 175">
            <a:extLst>
              <a:ext uri="{FF2B5EF4-FFF2-40B4-BE49-F238E27FC236}">
                <a16:creationId xmlns:a16="http://schemas.microsoft.com/office/drawing/2014/main" id="{4AC11D5D-0666-6B40-9DBA-14940AD55A58}"/>
              </a:ext>
            </a:extLst>
          </p:cNvPr>
          <p:cNvGrpSpPr/>
          <p:nvPr/>
        </p:nvGrpSpPr>
        <p:grpSpPr>
          <a:xfrm>
            <a:off x="1783526" y="4259674"/>
            <a:ext cx="868076" cy="338554"/>
            <a:chOff x="3921862" y="3815354"/>
            <a:chExt cx="868076" cy="338554"/>
          </a:xfrm>
        </p:grpSpPr>
        <mc:AlternateContent xmlns:mc="http://schemas.openxmlformats.org/markup-compatibility/2006" xmlns:a14="http://schemas.microsoft.com/office/drawing/2010/main">
          <mc:Choice Requires="a14">
            <p:sp>
              <p:nvSpPr>
                <p:cNvPr id="177" name="TextBox 176">
                  <a:extLst>
                    <a:ext uri="{FF2B5EF4-FFF2-40B4-BE49-F238E27FC236}">
                      <a16:creationId xmlns:a16="http://schemas.microsoft.com/office/drawing/2014/main" id="{72E88677-4306-9942-BF90-FF9AFD656252}"/>
                    </a:ext>
                  </a:extLst>
                </p:cNvPr>
                <p:cNvSpPr txBox="1"/>
                <p:nvPr/>
              </p:nvSpPr>
              <p:spPr>
                <a:xfrm>
                  <a:off x="3921862" y="3830731"/>
                  <a:ext cx="646359"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solidFill>
                                  <a:srgbClr val="00B050"/>
                                </a:solidFill>
                                <a:latin typeface="Cambria Math" panose="02040503050406030204" pitchFamily="18" charset="0"/>
                              </a:rPr>
                            </m:ctrlPr>
                          </m:radPr>
                          <m:deg/>
                          <m:e>
                            <m:r>
                              <a:rPr lang="en-US" sz="1600" b="0" i="0" smtClean="0">
                                <a:solidFill>
                                  <a:srgbClr val="00B050"/>
                                </a:solidFill>
                                <a:latin typeface="Cambria Math" panose="02040503050406030204" pitchFamily="18" charset="0"/>
                              </a:rPr>
                              <m:t>2</m:t>
                            </m:r>
                          </m:e>
                        </m:rad>
                      </m:oMath>
                    </m:oMathPara>
                  </a14:m>
                  <a:endParaRPr lang="en-US" sz="1600" dirty="0">
                    <a:latin typeface="Arial" panose="020B0604020202020204" pitchFamily="34" charset="0"/>
                    <a:cs typeface="Arial" panose="020B0604020202020204" pitchFamily="34" charset="0"/>
                  </a:endParaRPr>
                </a:p>
              </p:txBody>
            </p:sp>
          </mc:Choice>
          <mc:Fallback xmlns="">
            <p:sp>
              <p:nvSpPr>
                <p:cNvPr id="177" name="TextBox 176">
                  <a:extLst>
                    <a:ext uri="{FF2B5EF4-FFF2-40B4-BE49-F238E27FC236}">
                      <a16:creationId xmlns:a16="http://schemas.microsoft.com/office/drawing/2014/main" id="{72E88677-4306-9942-BF90-FF9AFD656252}"/>
                    </a:ext>
                  </a:extLst>
                </p:cNvPr>
                <p:cNvSpPr txBox="1">
                  <a:spLocks noRot="1" noChangeAspect="1" noMove="1" noResize="1" noEditPoints="1" noAdjustHandles="1" noChangeArrowheads="1" noChangeShapeType="1" noTextEdit="1"/>
                </p:cNvSpPr>
                <p:nvPr/>
              </p:nvSpPr>
              <p:spPr>
                <a:xfrm>
                  <a:off x="3921862" y="3830731"/>
                  <a:ext cx="646359" cy="275268"/>
                </a:xfrm>
                <a:prstGeom prst="rect">
                  <a:avLst/>
                </a:prstGeom>
                <a:blipFill>
                  <a:blip r:embed="rId6"/>
                  <a:stretch>
                    <a:fillRect b="-9091"/>
                  </a:stretch>
                </a:blipFill>
              </p:spPr>
              <p:txBody>
                <a:bodyPr/>
                <a:lstStyle/>
                <a:p>
                  <a:r>
                    <a:rPr lang="en-US">
                      <a:noFill/>
                    </a:rPr>
                    <a:t> </a:t>
                  </a:r>
                </a:p>
              </p:txBody>
            </p:sp>
          </mc:Fallback>
        </mc:AlternateContent>
        <p:cxnSp>
          <p:nvCxnSpPr>
            <p:cNvPr id="178" name="Straight Connector 177">
              <a:extLst>
                <a:ext uri="{FF2B5EF4-FFF2-40B4-BE49-F238E27FC236}">
                  <a16:creationId xmlns:a16="http://schemas.microsoft.com/office/drawing/2014/main" id="{D3707710-77A0-5846-A6A2-61942802340F}"/>
                </a:ext>
              </a:extLst>
            </p:cNvPr>
            <p:cNvCxnSpPr>
              <a:cxnSpLocks/>
            </p:cNvCxnSpPr>
            <p:nvPr/>
          </p:nvCxnSpPr>
          <p:spPr>
            <a:xfrm flipV="1">
              <a:off x="4418157" y="3875222"/>
              <a:ext cx="94894" cy="204640"/>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sp>
          <p:nvSpPr>
            <p:cNvPr id="179" name="TextBox 178">
              <a:extLst>
                <a:ext uri="{FF2B5EF4-FFF2-40B4-BE49-F238E27FC236}">
                  <a16:creationId xmlns:a16="http://schemas.microsoft.com/office/drawing/2014/main" id="{FEC1F4D1-4575-1D4A-B4B1-892BA1D3B44E}"/>
                </a:ext>
              </a:extLst>
            </p:cNvPr>
            <p:cNvSpPr txBox="1"/>
            <p:nvPr/>
          </p:nvSpPr>
          <p:spPr>
            <a:xfrm>
              <a:off x="4448811" y="3815354"/>
              <a:ext cx="341127" cy="338554"/>
            </a:xfrm>
            <a:prstGeom prst="rect">
              <a:avLst/>
            </a:prstGeom>
            <a:noFill/>
          </p:spPr>
          <p:txBody>
            <a:bodyPr wrap="square" rtlCol="0">
              <a:spAutoFit/>
            </a:bodyPr>
            <a:lstStyle/>
            <a:p>
              <a:r>
                <a:rPr lang="en-US" sz="1600" dirty="0">
                  <a:solidFill>
                    <a:srgbClr val="00B050"/>
                  </a:solidFill>
                  <a:latin typeface="Cambria Math" panose="02040503050406030204" pitchFamily="18" charset="0"/>
                  <a:ea typeface="Cambria Math" panose="02040503050406030204" pitchFamily="18" charset="0"/>
                  <a:cs typeface="Times New Roman" panose="02020603050405020304" pitchFamily="18" charset="0"/>
                </a:rPr>
                <a:t>2</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mc:AlternateContent xmlns:mc="http://schemas.openxmlformats.org/markup-compatibility/2006" xmlns:a14="http://schemas.microsoft.com/office/drawing/2010/main">
        <mc:Choice Requires="a14">
          <p:sp>
            <p:nvSpPr>
              <p:cNvPr id="187" name="TextBox 186">
                <a:extLst>
                  <a:ext uri="{FF2B5EF4-FFF2-40B4-BE49-F238E27FC236}">
                    <a16:creationId xmlns:a16="http://schemas.microsoft.com/office/drawing/2014/main" id="{CAF9C60C-8A34-F049-9D5A-77BEB508A798}"/>
                  </a:ext>
                </a:extLst>
              </p:cNvPr>
              <p:cNvSpPr txBox="1"/>
              <p:nvPr/>
            </p:nvSpPr>
            <p:spPr>
              <a:xfrm>
                <a:off x="1774173" y="4651261"/>
                <a:ext cx="646359"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solidFill>
                                <a:srgbClr val="0070C0"/>
                              </a:solidFill>
                              <a:latin typeface="Cambria Math" panose="02040503050406030204" pitchFamily="18" charset="0"/>
                            </a:rPr>
                          </m:ctrlPr>
                        </m:radPr>
                        <m:deg/>
                        <m:e>
                          <m:r>
                            <a:rPr lang="en-US" sz="1600" b="0" i="0" smtClean="0">
                              <a:solidFill>
                                <a:srgbClr val="0070C0"/>
                              </a:solidFill>
                              <a:latin typeface="Cambria Math" panose="02040503050406030204" pitchFamily="18" charset="0"/>
                            </a:rPr>
                            <m:t>2</m:t>
                          </m:r>
                        </m:e>
                      </m:rad>
                    </m:oMath>
                  </m:oMathPara>
                </a14:m>
                <a:endParaRPr lang="en-US" sz="1600" dirty="0">
                  <a:solidFill>
                    <a:srgbClr val="0070C0"/>
                  </a:solidFill>
                  <a:latin typeface="Arial" panose="020B0604020202020204" pitchFamily="34" charset="0"/>
                  <a:cs typeface="Arial" panose="020B0604020202020204" pitchFamily="34" charset="0"/>
                </a:endParaRPr>
              </a:p>
            </p:txBody>
          </p:sp>
        </mc:Choice>
        <mc:Fallback xmlns="">
          <p:sp>
            <p:nvSpPr>
              <p:cNvPr id="187" name="TextBox 186">
                <a:extLst>
                  <a:ext uri="{FF2B5EF4-FFF2-40B4-BE49-F238E27FC236}">
                    <a16:creationId xmlns:a16="http://schemas.microsoft.com/office/drawing/2014/main" id="{CAF9C60C-8A34-F049-9D5A-77BEB508A798}"/>
                  </a:ext>
                </a:extLst>
              </p:cNvPr>
              <p:cNvSpPr txBox="1">
                <a:spLocks noRot="1" noChangeAspect="1" noMove="1" noResize="1" noEditPoints="1" noAdjustHandles="1" noChangeArrowheads="1" noChangeShapeType="1" noTextEdit="1"/>
              </p:cNvSpPr>
              <p:nvPr/>
            </p:nvSpPr>
            <p:spPr>
              <a:xfrm>
                <a:off x="1774173" y="4651261"/>
                <a:ext cx="646359" cy="275268"/>
              </a:xfrm>
              <a:prstGeom prst="rect">
                <a:avLst/>
              </a:prstGeom>
              <a:blipFill>
                <a:blip r:embed="rId7"/>
                <a:stretch>
                  <a:fillRect b="-4348"/>
                </a:stretch>
              </a:blipFill>
            </p:spPr>
            <p:txBody>
              <a:bodyPr/>
              <a:lstStyle/>
              <a:p>
                <a:r>
                  <a:rPr lang="en-US">
                    <a:noFill/>
                  </a:rPr>
                  <a:t> </a:t>
                </a:r>
              </a:p>
            </p:txBody>
          </p:sp>
        </mc:Fallback>
      </mc:AlternateContent>
      <p:cxnSp>
        <p:nvCxnSpPr>
          <p:cNvPr id="188" name="Straight Connector 187">
            <a:extLst>
              <a:ext uri="{FF2B5EF4-FFF2-40B4-BE49-F238E27FC236}">
                <a16:creationId xmlns:a16="http://schemas.microsoft.com/office/drawing/2014/main" id="{A785F2CB-ABD1-DF47-8028-0E7953858DF4}"/>
              </a:ext>
            </a:extLst>
          </p:cNvPr>
          <p:cNvCxnSpPr>
            <a:cxnSpLocks/>
          </p:cNvCxnSpPr>
          <p:nvPr/>
        </p:nvCxnSpPr>
        <p:spPr>
          <a:xfrm flipV="1">
            <a:off x="2272334" y="4707241"/>
            <a:ext cx="93241" cy="201075"/>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189" name="TextBox 188">
            <a:extLst>
              <a:ext uri="{FF2B5EF4-FFF2-40B4-BE49-F238E27FC236}">
                <a16:creationId xmlns:a16="http://schemas.microsoft.com/office/drawing/2014/main" id="{2D1DDA3A-1717-9346-89FC-43E00FEFEFEA}"/>
              </a:ext>
            </a:extLst>
          </p:cNvPr>
          <p:cNvSpPr txBox="1"/>
          <p:nvPr/>
        </p:nvSpPr>
        <p:spPr>
          <a:xfrm>
            <a:off x="2313396" y="4649985"/>
            <a:ext cx="341127" cy="338554"/>
          </a:xfrm>
          <a:prstGeom prst="rect">
            <a:avLst/>
          </a:prstGeom>
          <a:noFill/>
        </p:spPr>
        <p:txBody>
          <a:bodyPr wrap="square" rtlCol="0">
            <a:spAutoFit/>
          </a:bodyPr>
          <a:lstStyle/>
          <a:p>
            <a:r>
              <a:rPr lang="en-US" sz="1600" dirty="0">
                <a:solidFill>
                  <a:srgbClr val="0070C0"/>
                </a:solidFill>
                <a:latin typeface="Cambria Math" panose="02040503050406030204" pitchFamily="18" charset="0"/>
                <a:ea typeface="Cambria Math" panose="02040503050406030204" pitchFamily="18" charset="0"/>
                <a:cs typeface="Times New Roman" panose="02020603050405020304" pitchFamily="18" charset="0"/>
              </a:rPr>
              <a:t>2</a:t>
            </a:r>
            <a:r>
              <a:rPr lang="en-US" sz="1600"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 </a:t>
            </a:r>
          </a:p>
        </p:txBody>
      </p:sp>
      <p:grpSp>
        <p:nvGrpSpPr>
          <p:cNvPr id="190" name="Group 189">
            <a:extLst>
              <a:ext uri="{FF2B5EF4-FFF2-40B4-BE49-F238E27FC236}">
                <a16:creationId xmlns:a16="http://schemas.microsoft.com/office/drawing/2014/main" id="{83EACFFD-37CC-3B48-81AD-B67E5BC696AF}"/>
              </a:ext>
            </a:extLst>
          </p:cNvPr>
          <p:cNvGrpSpPr/>
          <p:nvPr/>
        </p:nvGrpSpPr>
        <p:grpSpPr>
          <a:xfrm>
            <a:off x="2023808" y="4946679"/>
            <a:ext cx="499309" cy="411430"/>
            <a:chOff x="7323318" y="3067282"/>
            <a:chExt cx="499309" cy="411430"/>
          </a:xfrm>
        </p:grpSpPr>
        <p:sp>
          <p:nvSpPr>
            <p:cNvPr id="191" name="TextBox 190">
              <a:extLst>
                <a:ext uri="{FF2B5EF4-FFF2-40B4-BE49-F238E27FC236}">
                  <a16:creationId xmlns:a16="http://schemas.microsoft.com/office/drawing/2014/main" id="{D43C6719-3243-BA41-9BE6-F0153554813B}"/>
                </a:ext>
              </a:extLst>
            </p:cNvPr>
            <p:cNvSpPr txBox="1"/>
            <p:nvPr/>
          </p:nvSpPr>
          <p:spPr>
            <a:xfrm>
              <a:off x="7323318" y="3067282"/>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1</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cxnSp>
          <p:nvCxnSpPr>
            <p:cNvPr id="192" name="Straight Connector 191">
              <a:extLst>
                <a:ext uri="{FF2B5EF4-FFF2-40B4-BE49-F238E27FC236}">
                  <a16:creationId xmlns:a16="http://schemas.microsoft.com/office/drawing/2014/main" id="{BC37BB96-989E-EA4A-A2AC-58C4CA78E438}"/>
                </a:ext>
              </a:extLst>
            </p:cNvPr>
            <p:cNvCxnSpPr>
              <a:cxnSpLocks/>
            </p:cNvCxnSpPr>
            <p:nvPr/>
          </p:nvCxnSpPr>
          <p:spPr>
            <a:xfrm flipV="1">
              <a:off x="7490356" y="3201886"/>
              <a:ext cx="141059" cy="1692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3" name="TextBox 192">
              <a:extLst>
                <a:ext uri="{FF2B5EF4-FFF2-40B4-BE49-F238E27FC236}">
                  <a16:creationId xmlns:a16="http://schemas.microsoft.com/office/drawing/2014/main" id="{96CFEBA7-7FCB-1D40-A206-6E5A1D81EC71}"/>
                </a:ext>
              </a:extLst>
            </p:cNvPr>
            <p:cNvSpPr txBox="1"/>
            <p:nvPr/>
          </p:nvSpPr>
          <p:spPr>
            <a:xfrm>
              <a:off x="7540510" y="3140158"/>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2</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p:grpSp>
        <p:nvGrpSpPr>
          <p:cNvPr id="194" name="Group 193">
            <a:extLst>
              <a:ext uri="{FF2B5EF4-FFF2-40B4-BE49-F238E27FC236}">
                <a16:creationId xmlns:a16="http://schemas.microsoft.com/office/drawing/2014/main" id="{30BA1184-08AE-C540-9704-AE94761E51F0}"/>
              </a:ext>
            </a:extLst>
          </p:cNvPr>
          <p:cNvGrpSpPr/>
          <p:nvPr/>
        </p:nvGrpSpPr>
        <p:grpSpPr>
          <a:xfrm>
            <a:off x="2028938" y="5298888"/>
            <a:ext cx="499309" cy="411430"/>
            <a:chOff x="7323318" y="3067282"/>
            <a:chExt cx="499309" cy="411430"/>
          </a:xfrm>
        </p:grpSpPr>
        <p:sp>
          <p:nvSpPr>
            <p:cNvPr id="195" name="TextBox 194">
              <a:extLst>
                <a:ext uri="{FF2B5EF4-FFF2-40B4-BE49-F238E27FC236}">
                  <a16:creationId xmlns:a16="http://schemas.microsoft.com/office/drawing/2014/main" id="{81315199-226A-8A4E-B1B5-072B5333B4E7}"/>
                </a:ext>
              </a:extLst>
            </p:cNvPr>
            <p:cNvSpPr txBox="1"/>
            <p:nvPr/>
          </p:nvSpPr>
          <p:spPr>
            <a:xfrm>
              <a:off x="7323318" y="3067282"/>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1</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cxnSp>
          <p:nvCxnSpPr>
            <p:cNvPr id="196" name="Straight Connector 195">
              <a:extLst>
                <a:ext uri="{FF2B5EF4-FFF2-40B4-BE49-F238E27FC236}">
                  <a16:creationId xmlns:a16="http://schemas.microsoft.com/office/drawing/2014/main" id="{025227EA-B296-AF49-873E-F667D03CAFE6}"/>
                </a:ext>
              </a:extLst>
            </p:cNvPr>
            <p:cNvCxnSpPr>
              <a:cxnSpLocks/>
            </p:cNvCxnSpPr>
            <p:nvPr/>
          </p:nvCxnSpPr>
          <p:spPr>
            <a:xfrm flipV="1">
              <a:off x="7490356" y="3201886"/>
              <a:ext cx="141059" cy="1692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7" name="TextBox 196">
              <a:extLst>
                <a:ext uri="{FF2B5EF4-FFF2-40B4-BE49-F238E27FC236}">
                  <a16:creationId xmlns:a16="http://schemas.microsoft.com/office/drawing/2014/main" id="{0DAC04DE-A1DD-084D-B33C-1254CEDDB19F}"/>
                </a:ext>
              </a:extLst>
            </p:cNvPr>
            <p:cNvSpPr txBox="1"/>
            <p:nvPr/>
          </p:nvSpPr>
          <p:spPr>
            <a:xfrm>
              <a:off x="7540510" y="3140158"/>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2</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p:sp>
        <p:nvSpPr>
          <p:cNvPr id="198" name="TextBox 197">
            <a:extLst>
              <a:ext uri="{FF2B5EF4-FFF2-40B4-BE49-F238E27FC236}">
                <a16:creationId xmlns:a16="http://schemas.microsoft.com/office/drawing/2014/main" id="{2D9F9189-CFEE-2442-A887-3B7E4C16D7C9}"/>
              </a:ext>
            </a:extLst>
          </p:cNvPr>
          <p:cNvSpPr txBox="1"/>
          <p:nvPr/>
        </p:nvSpPr>
        <p:spPr>
          <a:xfrm>
            <a:off x="1862356" y="5661946"/>
            <a:ext cx="359273" cy="338554"/>
          </a:xfrm>
          <a:prstGeom prst="rect">
            <a:avLst/>
          </a:prstGeom>
          <a:noFill/>
          <a:ln>
            <a:noFill/>
          </a:ln>
        </p:spPr>
        <p:txBody>
          <a:bodyPr wrap="square" rtlCol="0">
            <a:spAutoFit/>
          </a:bodyPr>
          <a:lstStyle/>
          <a:p>
            <a:r>
              <a:rPr lang="en-US" sz="1600" dirty="0">
                <a:solidFill>
                  <a:srgbClr val="00B050"/>
                </a:solidFill>
                <a:latin typeface="Arial" panose="020B0604020202020204" pitchFamily="34" charset="0"/>
                <a:cs typeface="Arial" panose="020B0604020202020204" pitchFamily="34" charset="0"/>
              </a:rPr>
              <a:t>- </a:t>
            </a:r>
          </a:p>
        </p:txBody>
      </p:sp>
      <p:grpSp>
        <p:nvGrpSpPr>
          <p:cNvPr id="199" name="Group 198">
            <a:extLst>
              <a:ext uri="{FF2B5EF4-FFF2-40B4-BE49-F238E27FC236}">
                <a16:creationId xmlns:a16="http://schemas.microsoft.com/office/drawing/2014/main" id="{372D49C3-0A83-EC4F-A43F-D3CE17E8C7F3}"/>
              </a:ext>
            </a:extLst>
          </p:cNvPr>
          <p:cNvGrpSpPr/>
          <p:nvPr/>
        </p:nvGrpSpPr>
        <p:grpSpPr>
          <a:xfrm>
            <a:off x="1878383" y="5736892"/>
            <a:ext cx="868076" cy="338554"/>
            <a:chOff x="4027047" y="5190591"/>
            <a:chExt cx="868076" cy="338554"/>
          </a:xfrm>
        </p:grpSpPr>
        <mc:AlternateContent xmlns:mc="http://schemas.openxmlformats.org/markup-compatibility/2006" xmlns:a14="http://schemas.microsoft.com/office/drawing/2010/main">
          <mc:Choice Requires="a14">
            <p:sp>
              <p:nvSpPr>
                <p:cNvPr id="200" name="TextBox 199">
                  <a:extLst>
                    <a:ext uri="{FF2B5EF4-FFF2-40B4-BE49-F238E27FC236}">
                      <a16:creationId xmlns:a16="http://schemas.microsoft.com/office/drawing/2014/main" id="{1B9202F0-5EB7-8D43-8CD0-CBF49A329F0E}"/>
                    </a:ext>
                  </a:extLst>
                </p:cNvPr>
                <p:cNvSpPr txBox="1"/>
                <p:nvPr/>
              </p:nvSpPr>
              <p:spPr>
                <a:xfrm>
                  <a:off x="4027047" y="5206891"/>
                  <a:ext cx="646359"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solidFill>
                                  <a:srgbClr val="00B050"/>
                                </a:solidFill>
                                <a:latin typeface="Cambria Math" panose="02040503050406030204" pitchFamily="18" charset="0"/>
                              </a:rPr>
                            </m:ctrlPr>
                          </m:radPr>
                          <m:deg/>
                          <m:e>
                            <m:r>
                              <a:rPr lang="en-US" sz="1600" b="0" i="0" smtClean="0">
                                <a:solidFill>
                                  <a:srgbClr val="00B050"/>
                                </a:solidFill>
                                <a:latin typeface="Cambria Math" panose="02040503050406030204" pitchFamily="18" charset="0"/>
                              </a:rPr>
                              <m:t>2</m:t>
                            </m:r>
                          </m:e>
                        </m:rad>
                      </m:oMath>
                    </m:oMathPara>
                  </a14:m>
                  <a:endParaRPr lang="en-US" sz="1600" dirty="0">
                    <a:latin typeface="Arial" panose="020B0604020202020204" pitchFamily="34" charset="0"/>
                    <a:cs typeface="Arial" panose="020B0604020202020204" pitchFamily="34" charset="0"/>
                  </a:endParaRPr>
                </a:p>
              </p:txBody>
            </p:sp>
          </mc:Choice>
          <mc:Fallback xmlns="">
            <p:sp>
              <p:nvSpPr>
                <p:cNvPr id="200" name="TextBox 199">
                  <a:extLst>
                    <a:ext uri="{FF2B5EF4-FFF2-40B4-BE49-F238E27FC236}">
                      <a16:creationId xmlns:a16="http://schemas.microsoft.com/office/drawing/2014/main" id="{1B9202F0-5EB7-8D43-8CD0-CBF49A329F0E}"/>
                    </a:ext>
                  </a:extLst>
                </p:cNvPr>
                <p:cNvSpPr txBox="1">
                  <a:spLocks noRot="1" noChangeAspect="1" noMove="1" noResize="1" noEditPoints="1" noAdjustHandles="1" noChangeArrowheads="1" noChangeShapeType="1" noTextEdit="1"/>
                </p:cNvSpPr>
                <p:nvPr/>
              </p:nvSpPr>
              <p:spPr>
                <a:xfrm>
                  <a:off x="4027047" y="5206891"/>
                  <a:ext cx="646359" cy="275268"/>
                </a:xfrm>
                <a:prstGeom prst="rect">
                  <a:avLst/>
                </a:prstGeom>
                <a:blipFill>
                  <a:blip r:embed="rId8"/>
                  <a:stretch>
                    <a:fillRect b="-4348"/>
                  </a:stretch>
                </a:blipFill>
              </p:spPr>
              <p:txBody>
                <a:bodyPr/>
                <a:lstStyle/>
                <a:p>
                  <a:r>
                    <a:rPr lang="en-US">
                      <a:noFill/>
                    </a:rPr>
                    <a:t> </a:t>
                  </a:r>
                </a:p>
              </p:txBody>
            </p:sp>
          </mc:Fallback>
        </mc:AlternateContent>
        <p:cxnSp>
          <p:nvCxnSpPr>
            <p:cNvPr id="201" name="Straight Connector 200">
              <a:extLst>
                <a:ext uri="{FF2B5EF4-FFF2-40B4-BE49-F238E27FC236}">
                  <a16:creationId xmlns:a16="http://schemas.microsoft.com/office/drawing/2014/main" id="{7B0CF7D5-1AFF-DB40-AAD0-9E2A4B23395E}"/>
                </a:ext>
              </a:extLst>
            </p:cNvPr>
            <p:cNvCxnSpPr>
              <a:cxnSpLocks/>
            </p:cNvCxnSpPr>
            <p:nvPr/>
          </p:nvCxnSpPr>
          <p:spPr>
            <a:xfrm flipV="1">
              <a:off x="4535984" y="5254557"/>
              <a:ext cx="88602" cy="191071"/>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sp>
          <p:nvSpPr>
            <p:cNvPr id="202" name="TextBox 201">
              <a:extLst>
                <a:ext uri="{FF2B5EF4-FFF2-40B4-BE49-F238E27FC236}">
                  <a16:creationId xmlns:a16="http://schemas.microsoft.com/office/drawing/2014/main" id="{97BA4948-7750-2846-AF65-350D32222793}"/>
                </a:ext>
              </a:extLst>
            </p:cNvPr>
            <p:cNvSpPr txBox="1"/>
            <p:nvPr/>
          </p:nvSpPr>
          <p:spPr>
            <a:xfrm>
              <a:off x="4553996" y="5190591"/>
              <a:ext cx="341127" cy="338554"/>
            </a:xfrm>
            <a:prstGeom prst="rect">
              <a:avLst/>
            </a:prstGeom>
            <a:noFill/>
          </p:spPr>
          <p:txBody>
            <a:bodyPr wrap="square" rtlCol="0">
              <a:spAutoFit/>
            </a:bodyPr>
            <a:lstStyle/>
            <a:p>
              <a:r>
                <a:rPr lang="en-US" sz="1600" dirty="0">
                  <a:solidFill>
                    <a:srgbClr val="00B050"/>
                  </a:solidFill>
                  <a:latin typeface="Cambria Math" panose="02040503050406030204" pitchFamily="18" charset="0"/>
                  <a:ea typeface="Cambria Math" panose="02040503050406030204" pitchFamily="18" charset="0"/>
                  <a:cs typeface="Times New Roman" panose="02020603050405020304" pitchFamily="18" charset="0"/>
                </a:rPr>
                <a:t>2</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p:grpSp>
        <p:nvGrpSpPr>
          <p:cNvPr id="203" name="Group 202">
            <a:extLst>
              <a:ext uri="{FF2B5EF4-FFF2-40B4-BE49-F238E27FC236}">
                <a16:creationId xmlns:a16="http://schemas.microsoft.com/office/drawing/2014/main" id="{AE9DB68A-0267-0A45-A644-6DF397F5CD31}"/>
              </a:ext>
            </a:extLst>
          </p:cNvPr>
          <p:cNvGrpSpPr/>
          <p:nvPr/>
        </p:nvGrpSpPr>
        <p:grpSpPr>
          <a:xfrm>
            <a:off x="1865074" y="6079970"/>
            <a:ext cx="891070" cy="365316"/>
            <a:chOff x="4010238" y="5528739"/>
            <a:chExt cx="891070" cy="365316"/>
          </a:xfrm>
        </p:grpSpPr>
        <p:sp>
          <p:nvSpPr>
            <p:cNvPr id="204" name="TextBox 203">
              <a:extLst>
                <a:ext uri="{FF2B5EF4-FFF2-40B4-BE49-F238E27FC236}">
                  <a16:creationId xmlns:a16="http://schemas.microsoft.com/office/drawing/2014/main" id="{F8FF18D4-BC5D-2640-9325-C9954ECF5AE8}"/>
                </a:ext>
              </a:extLst>
            </p:cNvPr>
            <p:cNvSpPr txBox="1"/>
            <p:nvPr/>
          </p:nvSpPr>
          <p:spPr>
            <a:xfrm>
              <a:off x="4010238" y="5528739"/>
              <a:ext cx="359273" cy="338554"/>
            </a:xfrm>
            <a:prstGeom prst="rect">
              <a:avLst/>
            </a:prstGeom>
            <a:noFill/>
          </p:spPr>
          <p:txBody>
            <a:bodyPr wrap="square" rtlCol="0">
              <a:spAutoFit/>
            </a:bodyPr>
            <a:lstStyle/>
            <a:p>
              <a:r>
                <a:rPr lang="en-US" sz="1600" dirty="0">
                  <a:solidFill>
                    <a:srgbClr val="0070C0"/>
                  </a:solidFill>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 </a:t>
              </a:r>
            </a:p>
          </p:txBody>
        </p:sp>
        <mc:AlternateContent xmlns:mc="http://schemas.openxmlformats.org/markup-compatibility/2006" xmlns:a14="http://schemas.microsoft.com/office/drawing/2010/main">
          <mc:Choice Requires="a14">
            <p:sp>
              <p:nvSpPr>
                <p:cNvPr id="205" name="TextBox 204">
                  <a:extLst>
                    <a:ext uri="{FF2B5EF4-FFF2-40B4-BE49-F238E27FC236}">
                      <a16:creationId xmlns:a16="http://schemas.microsoft.com/office/drawing/2014/main" id="{067A8DA5-EB47-0546-8B54-9F08106068D5}"/>
                    </a:ext>
                  </a:extLst>
                </p:cNvPr>
                <p:cNvSpPr txBox="1"/>
                <p:nvPr/>
              </p:nvSpPr>
              <p:spPr>
                <a:xfrm>
                  <a:off x="4033232" y="5566662"/>
                  <a:ext cx="646359"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solidFill>
                                  <a:srgbClr val="0070C0"/>
                                </a:solidFill>
                                <a:latin typeface="Cambria Math" panose="02040503050406030204" pitchFamily="18" charset="0"/>
                              </a:rPr>
                            </m:ctrlPr>
                          </m:radPr>
                          <m:deg/>
                          <m:e>
                            <m:r>
                              <a:rPr lang="en-US" sz="1600" b="0" i="0" smtClean="0">
                                <a:solidFill>
                                  <a:srgbClr val="0070C0"/>
                                </a:solidFill>
                                <a:latin typeface="Cambria Math" panose="02040503050406030204" pitchFamily="18" charset="0"/>
                              </a:rPr>
                              <m:t>2</m:t>
                            </m:r>
                          </m:e>
                        </m:rad>
                      </m:oMath>
                    </m:oMathPara>
                  </a14:m>
                  <a:endParaRPr lang="en-US" sz="1600" dirty="0">
                    <a:solidFill>
                      <a:srgbClr val="0070C0"/>
                    </a:solidFill>
                    <a:latin typeface="Arial" panose="020B0604020202020204" pitchFamily="34" charset="0"/>
                    <a:cs typeface="Arial" panose="020B0604020202020204" pitchFamily="34" charset="0"/>
                  </a:endParaRPr>
                </a:p>
              </p:txBody>
            </p:sp>
          </mc:Choice>
          <mc:Fallback xmlns="">
            <p:sp>
              <p:nvSpPr>
                <p:cNvPr id="205" name="TextBox 204">
                  <a:extLst>
                    <a:ext uri="{FF2B5EF4-FFF2-40B4-BE49-F238E27FC236}">
                      <a16:creationId xmlns:a16="http://schemas.microsoft.com/office/drawing/2014/main" id="{067A8DA5-EB47-0546-8B54-9F08106068D5}"/>
                    </a:ext>
                  </a:extLst>
                </p:cNvPr>
                <p:cNvSpPr txBox="1">
                  <a:spLocks noRot="1" noChangeAspect="1" noMove="1" noResize="1" noEditPoints="1" noAdjustHandles="1" noChangeArrowheads="1" noChangeShapeType="1" noTextEdit="1"/>
                </p:cNvSpPr>
                <p:nvPr/>
              </p:nvSpPr>
              <p:spPr>
                <a:xfrm>
                  <a:off x="4033232" y="5566662"/>
                  <a:ext cx="646359" cy="275268"/>
                </a:xfrm>
                <a:prstGeom prst="rect">
                  <a:avLst/>
                </a:prstGeom>
                <a:blipFill>
                  <a:blip r:embed="rId9"/>
                  <a:stretch>
                    <a:fillRect b="-9091"/>
                  </a:stretch>
                </a:blipFill>
              </p:spPr>
              <p:txBody>
                <a:bodyPr/>
                <a:lstStyle/>
                <a:p>
                  <a:r>
                    <a:rPr lang="en-US">
                      <a:noFill/>
                    </a:rPr>
                    <a:t> </a:t>
                  </a:r>
                </a:p>
              </p:txBody>
            </p:sp>
          </mc:Fallback>
        </mc:AlternateContent>
        <p:cxnSp>
          <p:nvCxnSpPr>
            <p:cNvPr id="207" name="Straight Connector 206">
              <a:extLst>
                <a:ext uri="{FF2B5EF4-FFF2-40B4-BE49-F238E27FC236}">
                  <a16:creationId xmlns:a16="http://schemas.microsoft.com/office/drawing/2014/main" id="{50A9FFB5-8263-514C-917B-43B1536099F4}"/>
                </a:ext>
              </a:extLst>
            </p:cNvPr>
            <p:cNvCxnSpPr>
              <a:cxnSpLocks/>
            </p:cNvCxnSpPr>
            <p:nvPr/>
          </p:nvCxnSpPr>
          <p:spPr>
            <a:xfrm flipV="1">
              <a:off x="4522411" y="5613117"/>
              <a:ext cx="95660" cy="206292"/>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208" name="TextBox 207">
              <a:extLst>
                <a:ext uri="{FF2B5EF4-FFF2-40B4-BE49-F238E27FC236}">
                  <a16:creationId xmlns:a16="http://schemas.microsoft.com/office/drawing/2014/main" id="{3774865D-D40D-684C-B348-D4E61165077F}"/>
                </a:ext>
              </a:extLst>
            </p:cNvPr>
            <p:cNvSpPr txBox="1"/>
            <p:nvPr/>
          </p:nvSpPr>
          <p:spPr>
            <a:xfrm>
              <a:off x="4560181" y="5555501"/>
              <a:ext cx="341127" cy="338554"/>
            </a:xfrm>
            <a:prstGeom prst="rect">
              <a:avLst/>
            </a:prstGeom>
            <a:noFill/>
          </p:spPr>
          <p:txBody>
            <a:bodyPr wrap="square" rtlCol="0">
              <a:spAutoFit/>
            </a:bodyPr>
            <a:lstStyle/>
            <a:p>
              <a:r>
                <a:rPr lang="en-US" sz="1600" dirty="0">
                  <a:solidFill>
                    <a:srgbClr val="0070C0"/>
                  </a:solidFill>
                  <a:latin typeface="Cambria Math" panose="02040503050406030204" pitchFamily="18" charset="0"/>
                  <a:ea typeface="Cambria Math" panose="02040503050406030204" pitchFamily="18" charset="0"/>
                  <a:cs typeface="Times New Roman" panose="02020603050405020304" pitchFamily="18" charset="0"/>
                </a:rPr>
                <a:t>2</a:t>
              </a:r>
              <a:r>
                <a:rPr lang="en-US" sz="1600"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 </a:t>
              </a:r>
            </a:p>
          </p:txBody>
        </p:sp>
      </p:grpSp>
      <p:grpSp>
        <p:nvGrpSpPr>
          <p:cNvPr id="209" name="Group 208">
            <a:extLst>
              <a:ext uri="{FF2B5EF4-FFF2-40B4-BE49-F238E27FC236}">
                <a16:creationId xmlns:a16="http://schemas.microsoft.com/office/drawing/2014/main" id="{9F19840D-B8CF-3244-B341-AA03293977F0}"/>
              </a:ext>
            </a:extLst>
          </p:cNvPr>
          <p:cNvGrpSpPr/>
          <p:nvPr/>
        </p:nvGrpSpPr>
        <p:grpSpPr>
          <a:xfrm>
            <a:off x="3031248" y="3454532"/>
            <a:ext cx="499309" cy="411430"/>
            <a:chOff x="7323318" y="3067282"/>
            <a:chExt cx="499309" cy="411430"/>
          </a:xfrm>
        </p:grpSpPr>
        <p:sp>
          <p:nvSpPr>
            <p:cNvPr id="210" name="TextBox 209">
              <a:extLst>
                <a:ext uri="{FF2B5EF4-FFF2-40B4-BE49-F238E27FC236}">
                  <a16:creationId xmlns:a16="http://schemas.microsoft.com/office/drawing/2014/main" id="{39505854-07E4-8444-9269-BADA4FB15631}"/>
                </a:ext>
              </a:extLst>
            </p:cNvPr>
            <p:cNvSpPr txBox="1"/>
            <p:nvPr/>
          </p:nvSpPr>
          <p:spPr>
            <a:xfrm>
              <a:off x="7323318" y="3067282"/>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1</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cxnSp>
          <p:nvCxnSpPr>
            <p:cNvPr id="211" name="Straight Connector 210">
              <a:extLst>
                <a:ext uri="{FF2B5EF4-FFF2-40B4-BE49-F238E27FC236}">
                  <a16:creationId xmlns:a16="http://schemas.microsoft.com/office/drawing/2014/main" id="{5D4AA5C6-1D0E-B843-9210-95B4B22AB7E1}"/>
                </a:ext>
              </a:extLst>
            </p:cNvPr>
            <p:cNvCxnSpPr>
              <a:cxnSpLocks/>
            </p:cNvCxnSpPr>
            <p:nvPr/>
          </p:nvCxnSpPr>
          <p:spPr>
            <a:xfrm flipV="1">
              <a:off x="7490356" y="3201886"/>
              <a:ext cx="141059" cy="1692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2" name="TextBox 211">
              <a:extLst>
                <a:ext uri="{FF2B5EF4-FFF2-40B4-BE49-F238E27FC236}">
                  <a16:creationId xmlns:a16="http://schemas.microsoft.com/office/drawing/2014/main" id="{BD1736D6-7672-E540-A170-2990E8F246B0}"/>
                </a:ext>
              </a:extLst>
            </p:cNvPr>
            <p:cNvSpPr txBox="1"/>
            <p:nvPr/>
          </p:nvSpPr>
          <p:spPr>
            <a:xfrm>
              <a:off x="7540510" y="3140158"/>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2</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p:grpSp>
        <p:nvGrpSpPr>
          <p:cNvPr id="213" name="Group 212">
            <a:extLst>
              <a:ext uri="{FF2B5EF4-FFF2-40B4-BE49-F238E27FC236}">
                <a16:creationId xmlns:a16="http://schemas.microsoft.com/office/drawing/2014/main" id="{FDB116C0-C2C2-6F41-99BC-C44CB48E6D50}"/>
              </a:ext>
            </a:extLst>
          </p:cNvPr>
          <p:cNvGrpSpPr/>
          <p:nvPr/>
        </p:nvGrpSpPr>
        <p:grpSpPr>
          <a:xfrm>
            <a:off x="3038657" y="3815284"/>
            <a:ext cx="499309" cy="411430"/>
            <a:chOff x="7323318" y="3067282"/>
            <a:chExt cx="499309" cy="411430"/>
          </a:xfrm>
        </p:grpSpPr>
        <p:sp>
          <p:nvSpPr>
            <p:cNvPr id="214" name="TextBox 213">
              <a:extLst>
                <a:ext uri="{FF2B5EF4-FFF2-40B4-BE49-F238E27FC236}">
                  <a16:creationId xmlns:a16="http://schemas.microsoft.com/office/drawing/2014/main" id="{E23492F2-DC75-444B-BEF9-A2F27D0BF5D9}"/>
                </a:ext>
              </a:extLst>
            </p:cNvPr>
            <p:cNvSpPr txBox="1"/>
            <p:nvPr/>
          </p:nvSpPr>
          <p:spPr>
            <a:xfrm>
              <a:off x="7323318" y="3067282"/>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1</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cxnSp>
          <p:nvCxnSpPr>
            <p:cNvPr id="215" name="Straight Connector 214">
              <a:extLst>
                <a:ext uri="{FF2B5EF4-FFF2-40B4-BE49-F238E27FC236}">
                  <a16:creationId xmlns:a16="http://schemas.microsoft.com/office/drawing/2014/main" id="{CCAB4992-954C-F840-B61D-A0E3339A8153}"/>
                </a:ext>
              </a:extLst>
            </p:cNvPr>
            <p:cNvCxnSpPr>
              <a:cxnSpLocks/>
            </p:cNvCxnSpPr>
            <p:nvPr/>
          </p:nvCxnSpPr>
          <p:spPr>
            <a:xfrm flipV="1">
              <a:off x="7490356" y="3201886"/>
              <a:ext cx="141059" cy="1692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6" name="TextBox 215">
              <a:extLst>
                <a:ext uri="{FF2B5EF4-FFF2-40B4-BE49-F238E27FC236}">
                  <a16:creationId xmlns:a16="http://schemas.microsoft.com/office/drawing/2014/main" id="{11CB07DC-6D1A-A348-A548-2E6660FED9FC}"/>
                </a:ext>
              </a:extLst>
            </p:cNvPr>
            <p:cNvSpPr txBox="1"/>
            <p:nvPr/>
          </p:nvSpPr>
          <p:spPr>
            <a:xfrm>
              <a:off x="7540510" y="3140158"/>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2</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p:sp>
        <p:nvSpPr>
          <p:cNvPr id="217" name="TextBox 216">
            <a:extLst>
              <a:ext uri="{FF2B5EF4-FFF2-40B4-BE49-F238E27FC236}">
                <a16:creationId xmlns:a16="http://schemas.microsoft.com/office/drawing/2014/main" id="{8E998334-550F-BF4A-8453-EDA68DA7D2F7}"/>
              </a:ext>
            </a:extLst>
          </p:cNvPr>
          <p:cNvSpPr txBox="1"/>
          <p:nvPr/>
        </p:nvSpPr>
        <p:spPr>
          <a:xfrm>
            <a:off x="2806237" y="3839195"/>
            <a:ext cx="359273"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 </a:t>
            </a:r>
          </a:p>
        </p:txBody>
      </p:sp>
      <p:sp>
        <p:nvSpPr>
          <p:cNvPr id="218" name="TextBox 217">
            <a:extLst>
              <a:ext uri="{FF2B5EF4-FFF2-40B4-BE49-F238E27FC236}">
                <a16:creationId xmlns:a16="http://schemas.microsoft.com/office/drawing/2014/main" id="{B471892A-0D03-1F45-9BF6-C752AC3BF2D1}"/>
              </a:ext>
            </a:extLst>
          </p:cNvPr>
          <p:cNvSpPr txBox="1"/>
          <p:nvPr/>
        </p:nvSpPr>
        <p:spPr>
          <a:xfrm>
            <a:off x="2806123" y="3475089"/>
            <a:ext cx="359273"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 </a:t>
            </a:r>
          </a:p>
        </p:txBody>
      </p:sp>
      <p:grpSp>
        <p:nvGrpSpPr>
          <p:cNvPr id="219" name="Group 218">
            <a:extLst>
              <a:ext uri="{FF2B5EF4-FFF2-40B4-BE49-F238E27FC236}">
                <a16:creationId xmlns:a16="http://schemas.microsoft.com/office/drawing/2014/main" id="{8B7DC730-3E15-9149-B80C-E623341F9EFC}"/>
              </a:ext>
            </a:extLst>
          </p:cNvPr>
          <p:cNvGrpSpPr/>
          <p:nvPr/>
        </p:nvGrpSpPr>
        <p:grpSpPr>
          <a:xfrm>
            <a:off x="2674910" y="4256668"/>
            <a:ext cx="868076" cy="338554"/>
            <a:chOff x="4979537" y="3680284"/>
            <a:chExt cx="868076" cy="338554"/>
          </a:xfrm>
        </p:grpSpPr>
        <mc:AlternateContent xmlns:mc="http://schemas.openxmlformats.org/markup-compatibility/2006" xmlns:a14="http://schemas.microsoft.com/office/drawing/2010/main">
          <mc:Choice Requires="a14">
            <p:sp>
              <p:nvSpPr>
                <p:cNvPr id="220" name="TextBox 219">
                  <a:extLst>
                    <a:ext uri="{FF2B5EF4-FFF2-40B4-BE49-F238E27FC236}">
                      <a16:creationId xmlns:a16="http://schemas.microsoft.com/office/drawing/2014/main" id="{888CE518-46BE-304E-86B5-1BEF64B79DEE}"/>
                    </a:ext>
                  </a:extLst>
                </p:cNvPr>
                <p:cNvSpPr txBox="1"/>
                <p:nvPr/>
              </p:nvSpPr>
              <p:spPr>
                <a:xfrm>
                  <a:off x="4979537" y="3695661"/>
                  <a:ext cx="646359"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solidFill>
                                  <a:srgbClr val="00B050"/>
                                </a:solidFill>
                                <a:latin typeface="Cambria Math" panose="02040503050406030204" pitchFamily="18" charset="0"/>
                              </a:rPr>
                            </m:ctrlPr>
                          </m:radPr>
                          <m:deg/>
                          <m:e>
                            <m:r>
                              <a:rPr lang="en-US" sz="1600" b="0" i="0" smtClean="0">
                                <a:solidFill>
                                  <a:srgbClr val="00B050"/>
                                </a:solidFill>
                                <a:latin typeface="Cambria Math" panose="02040503050406030204" pitchFamily="18" charset="0"/>
                              </a:rPr>
                              <m:t>2</m:t>
                            </m:r>
                          </m:e>
                        </m:rad>
                      </m:oMath>
                    </m:oMathPara>
                  </a14:m>
                  <a:endParaRPr lang="en-US" sz="1600" dirty="0">
                    <a:latin typeface="Arial" panose="020B0604020202020204" pitchFamily="34" charset="0"/>
                    <a:cs typeface="Arial" panose="020B0604020202020204" pitchFamily="34" charset="0"/>
                  </a:endParaRPr>
                </a:p>
              </p:txBody>
            </p:sp>
          </mc:Choice>
          <mc:Fallback xmlns="">
            <p:sp>
              <p:nvSpPr>
                <p:cNvPr id="220" name="TextBox 219">
                  <a:extLst>
                    <a:ext uri="{FF2B5EF4-FFF2-40B4-BE49-F238E27FC236}">
                      <a16:creationId xmlns:a16="http://schemas.microsoft.com/office/drawing/2014/main" id="{888CE518-46BE-304E-86B5-1BEF64B79DEE}"/>
                    </a:ext>
                  </a:extLst>
                </p:cNvPr>
                <p:cNvSpPr txBox="1">
                  <a:spLocks noRot="1" noChangeAspect="1" noMove="1" noResize="1" noEditPoints="1" noAdjustHandles="1" noChangeArrowheads="1" noChangeShapeType="1" noTextEdit="1"/>
                </p:cNvSpPr>
                <p:nvPr/>
              </p:nvSpPr>
              <p:spPr>
                <a:xfrm>
                  <a:off x="4979537" y="3695661"/>
                  <a:ext cx="646359" cy="275268"/>
                </a:xfrm>
                <a:prstGeom prst="rect">
                  <a:avLst/>
                </a:prstGeom>
                <a:blipFill>
                  <a:blip r:embed="rId10"/>
                  <a:stretch>
                    <a:fillRect b="-9091"/>
                  </a:stretch>
                </a:blipFill>
              </p:spPr>
              <p:txBody>
                <a:bodyPr/>
                <a:lstStyle/>
                <a:p>
                  <a:r>
                    <a:rPr lang="en-US">
                      <a:noFill/>
                    </a:rPr>
                    <a:t> </a:t>
                  </a:r>
                </a:p>
              </p:txBody>
            </p:sp>
          </mc:Fallback>
        </mc:AlternateContent>
        <p:cxnSp>
          <p:nvCxnSpPr>
            <p:cNvPr id="221" name="Straight Connector 220">
              <a:extLst>
                <a:ext uri="{FF2B5EF4-FFF2-40B4-BE49-F238E27FC236}">
                  <a16:creationId xmlns:a16="http://schemas.microsoft.com/office/drawing/2014/main" id="{E5D9F290-0F5A-2241-AF38-9DE6DF22B9B7}"/>
                </a:ext>
              </a:extLst>
            </p:cNvPr>
            <p:cNvCxnSpPr>
              <a:cxnSpLocks/>
            </p:cNvCxnSpPr>
            <p:nvPr/>
          </p:nvCxnSpPr>
          <p:spPr>
            <a:xfrm flipV="1">
              <a:off x="5477939" y="3759202"/>
              <a:ext cx="89612" cy="193249"/>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sp>
          <p:nvSpPr>
            <p:cNvPr id="222" name="TextBox 221">
              <a:extLst>
                <a:ext uri="{FF2B5EF4-FFF2-40B4-BE49-F238E27FC236}">
                  <a16:creationId xmlns:a16="http://schemas.microsoft.com/office/drawing/2014/main" id="{5F475879-91D9-CF4D-9707-F7967C91CF56}"/>
                </a:ext>
              </a:extLst>
            </p:cNvPr>
            <p:cNvSpPr txBox="1"/>
            <p:nvPr/>
          </p:nvSpPr>
          <p:spPr>
            <a:xfrm>
              <a:off x="5506486" y="3680284"/>
              <a:ext cx="341127" cy="338554"/>
            </a:xfrm>
            <a:prstGeom prst="rect">
              <a:avLst/>
            </a:prstGeom>
            <a:noFill/>
          </p:spPr>
          <p:txBody>
            <a:bodyPr wrap="square" rtlCol="0">
              <a:spAutoFit/>
            </a:bodyPr>
            <a:lstStyle/>
            <a:p>
              <a:r>
                <a:rPr lang="en-US" sz="1600" dirty="0">
                  <a:solidFill>
                    <a:srgbClr val="00B050"/>
                  </a:solidFill>
                  <a:latin typeface="Cambria Math" panose="02040503050406030204" pitchFamily="18" charset="0"/>
                  <a:ea typeface="Cambria Math" panose="02040503050406030204" pitchFamily="18" charset="0"/>
                  <a:cs typeface="Times New Roman" panose="02020603050405020304" pitchFamily="18" charset="0"/>
                </a:rPr>
                <a:t>2</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mc:AlternateContent xmlns:mc="http://schemas.openxmlformats.org/markup-compatibility/2006" xmlns:a14="http://schemas.microsoft.com/office/drawing/2010/main">
        <mc:Choice Requires="a14">
          <p:sp>
            <p:nvSpPr>
              <p:cNvPr id="223" name="TextBox 222">
                <a:extLst>
                  <a:ext uri="{FF2B5EF4-FFF2-40B4-BE49-F238E27FC236}">
                    <a16:creationId xmlns:a16="http://schemas.microsoft.com/office/drawing/2014/main" id="{3451DA87-2D9B-8A4F-9333-2F7C75F14EAD}"/>
                  </a:ext>
                </a:extLst>
              </p:cNvPr>
              <p:cNvSpPr txBox="1"/>
              <p:nvPr/>
            </p:nvSpPr>
            <p:spPr>
              <a:xfrm>
                <a:off x="2721926" y="4643429"/>
                <a:ext cx="646359"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solidFill>
                                <a:srgbClr val="0070C0"/>
                              </a:solidFill>
                              <a:latin typeface="Cambria Math" panose="02040503050406030204" pitchFamily="18" charset="0"/>
                            </a:rPr>
                          </m:ctrlPr>
                        </m:radPr>
                        <m:deg/>
                        <m:e>
                          <m:r>
                            <a:rPr lang="en-US" sz="1600" b="0" i="0" smtClean="0">
                              <a:solidFill>
                                <a:srgbClr val="0070C0"/>
                              </a:solidFill>
                              <a:latin typeface="Cambria Math" panose="02040503050406030204" pitchFamily="18" charset="0"/>
                            </a:rPr>
                            <m:t>2</m:t>
                          </m:r>
                        </m:e>
                      </m:rad>
                    </m:oMath>
                  </m:oMathPara>
                </a14:m>
                <a:endParaRPr lang="en-US" sz="1600" dirty="0">
                  <a:solidFill>
                    <a:srgbClr val="0070C0"/>
                  </a:solidFill>
                  <a:latin typeface="Arial" panose="020B0604020202020204" pitchFamily="34" charset="0"/>
                  <a:cs typeface="Arial" panose="020B0604020202020204" pitchFamily="34" charset="0"/>
                </a:endParaRPr>
              </a:p>
            </p:txBody>
          </p:sp>
        </mc:Choice>
        <mc:Fallback xmlns="">
          <p:sp>
            <p:nvSpPr>
              <p:cNvPr id="223" name="TextBox 222">
                <a:extLst>
                  <a:ext uri="{FF2B5EF4-FFF2-40B4-BE49-F238E27FC236}">
                    <a16:creationId xmlns:a16="http://schemas.microsoft.com/office/drawing/2014/main" id="{3451DA87-2D9B-8A4F-9333-2F7C75F14EAD}"/>
                  </a:ext>
                </a:extLst>
              </p:cNvPr>
              <p:cNvSpPr txBox="1">
                <a:spLocks noRot="1" noChangeAspect="1" noMove="1" noResize="1" noEditPoints="1" noAdjustHandles="1" noChangeArrowheads="1" noChangeShapeType="1" noTextEdit="1"/>
              </p:cNvSpPr>
              <p:nvPr/>
            </p:nvSpPr>
            <p:spPr>
              <a:xfrm>
                <a:off x="2721926" y="4643429"/>
                <a:ext cx="646359" cy="275268"/>
              </a:xfrm>
              <a:prstGeom prst="rect">
                <a:avLst/>
              </a:prstGeom>
              <a:blipFill>
                <a:blip r:embed="rId11"/>
                <a:stretch>
                  <a:fillRect b="-9091"/>
                </a:stretch>
              </a:blipFill>
            </p:spPr>
            <p:txBody>
              <a:bodyPr/>
              <a:lstStyle/>
              <a:p>
                <a:r>
                  <a:rPr lang="en-US">
                    <a:noFill/>
                  </a:rPr>
                  <a:t> </a:t>
                </a:r>
              </a:p>
            </p:txBody>
          </p:sp>
        </mc:Fallback>
      </mc:AlternateContent>
      <p:cxnSp>
        <p:nvCxnSpPr>
          <p:cNvPr id="224" name="Straight Connector 223">
            <a:extLst>
              <a:ext uri="{FF2B5EF4-FFF2-40B4-BE49-F238E27FC236}">
                <a16:creationId xmlns:a16="http://schemas.microsoft.com/office/drawing/2014/main" id="{B4302D15-610C-6249-90AA-5478679075CF}"/>
              </a:ext>
            </a:extLst>
          </p:cNvPr>
          <p:cNvCxnSpPr>
            <a:cxnSpLocks/>
          </p:cNvCxnSpPr>
          <p:nvPr/>
        </p:nvCxnSpPr>
        <p:spPr>
          <a:xfrm flipV="1">
            <a:off x="3203104" y="4705759"/>
            <a:ext cx="91600" cy="197537"/>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225" name="TextBox 224">
            <a:extLst>
              <a:ext uri="{FF2B5EF4-FFF2-40B4-BE49-F238E27FC236}">
                <a16:creationId xmlns:a16="http://schemas.microsoft.com/office/drawing/2014/main" id="{76B69E5A-93B0-304B-B892-B88412FAF523}"/>
              </a:ext>
            </a:extLst>
          </p:cNvPr>
          <p:cNvSpPr txBox="1"/>
          <p:nvPr/>
        </p:nvSpPr>
        <p:spPr>
          <a:xfrm>
            <a:off x="3230464" y="4642153"/>
            <a:ext cx="341127" cy="338554"/>
          </a:xfrm>
          <a:prstGeom prst="rect">
            <a:avLst/>
          </a:prstGeom>
          <a:noFill/>
        </p:spPr>
        <p:txBody>
          <a:bodyPr wrap="square" rtlCol="0">
            <a:spAutoFit/>
          </a:bodyPr>
          <a:lstStyle/>
          <a:p>
            <a:r>
              <a:rPr lang="en-US" sz="1600" dirty="0">
                <a:solidFill>
                  <a:srgbClr val="0070C0"/>
                </a:solidFill>
                <a:latin typeface="Cambria Math" panose="02040503050406030204" pitchFamily="18" charset="0"/>
                <a:ea typeface="Cambria Math" panose="02040503050406030204" pitchFamily="18" charset="0"/>
                <a:cs typeface="Times New Roman" panose="02020603050405020304" pitchFamily="18" charset="0"/>
              </a:rPr>
              <a:t>2</a:t>
            </a:r>
            <a:r>
              <a:rPr lang="en-US" sz="1600"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 </a:t>
            </a:r>
          </a:p>
        </p:txBody>
      </p:sp>
      <p:grpSp>
        <p:nvGrpSpPr>
          <p:cNvPr id="226" name="Group 225">
            <a:extLst>
              <a:ext uri="{FF2B5EF4-FFF2-40B4-BE49-F238E27FC236}">
                <a16:creationId xmlns:a16="http://schemas.microsoft.com/office/drawing/2014/main" id="{1DE1590F-2D67-134C-A6F2-EDFB5BF34D40}"/>
              </a:ext>
            </a:extLst>
          </p:cNvPr>
          <p:cNvGrpSpPr/>
          <p:nvPr/>
        </p:nvGrpSpPr>
        <p:grpSpPr>
          <a:xfrm>
            <a:off x="2918023" y="4938266"/>
            <a:ext cx="499309" cy="411430"/>
            <a:chOff x="7323318" y="3067282"/>
            <a:chExt cx="499309" cy="411430"/>
          </a:xfrm>
        </p:grpSpPr>
        <p:sp>
          <p:nvSpPr>
            <p:cNvPr id="227" name="TextBox 226">
              <a:extLst>
                <a:ext uri="{FF2B5EF4-FFF2-40B4-BE49-F238E27FC236}">
                  <a16:creationId xmlns:a16="http://schemas.microsoft.com/office/drawing/2014/main" id="{116346A1-67C3-CD44-88B5-5A3A021C0488}"/>
                </a:ext>
              </a:extLst>
            </p:cNvPr>
            <p:cNvSpPr txBox="1"/>
            <p:nvPr/>
          </p:nvSpPr>
          <p:spPr>
            <a:xfrm>
              <a:off x="7323318" y="3067282"/>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1</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cxnSp>
          <p:nvCxnSpPr>
            <p:cNvPr id="228" name="Straight Connector 227">
              <a:extLst>
                <a:ext uri="{FF2B5EF4-FFF2-40B4-BE49-F238E27FC236}">
                  <a16:creationId xmlns:a16="http://schemas.microsoft.com/office/drawing/2014/main" id="{E4761E88-1FB9-434F-93FE-6971774FC14F}"/>
                </a:ext>
              </a:extLst>
            </p:cNvPr>
            <p:cNvCxnSpPr>
              <a:cxnSpLocks/>
            </p:cNvCxnSpPr>
            <p:nvPr/>
          </p:nvCxnSpPr>
          <p:spPr>
            <a:xfrm flipV="1">
              <a:off x="7490356" y="3201886"/>
              <a:ext cx="141059" cy="1692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9" name="TextBox 228">
              <a:extLst>
                <a:ext uri="{FF2B5EF4-FFF2-40B4-BE49-F238E27FC236}">
                  <a16:creationId xmlns:a16="http://schemas.microsoft.com/office/drawing/2014/main" id="{263C1C1E-5246-274F-9150-5AE0657B0B27}"/>
                </a:ext>
              </a:extLst>
            </p:cNvPr>
            <p:cNvSpPr txBox="1"/>
            <p:nvPr/>
          </p:nvSpPr>
          <p:spPr>
            <a:xfrm>
              <a:off x="7540510" y="3140158"/>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2</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p:grpSp>
        <p:nvGrpSpPr>
          <p:cNvPr id="230" name="Group 229">
            <a:extLst>
              <a:ext uri="{FF2B5EF4-FFF2-40B4-BE49-F238E27FC236}">
                <a16:creationId xmlns:a16="http://schemas.microsoft.com/office/drawing/2014/main" id="{4CB03A61-B48D-5644-8CF1-B78B14F07D24}"/>
              </a:ext>
            </a:extLst>
          </p:cNvPr>
          <p:cNvGrpSpPr/>
          <p:nvPr/>
        </p:nvGrpSpPr>
        <p:grpSpPr>
          <a:xfrm>
            <a:off x="2926551" y="5299071"/>
            <a:ext cx="499309" cy="411430"/>
            <a:chOff x="7323318" y="3067282"/>
            <a:chExt cx="499309" cy="411430"/>
          </a:xfrm>
        </p:grpSpPr>
        <p:sp>
          <p:nvSpPr>
            <p:cNvPr id="231" name="TextBox 230">
              <a:extLst>
                <a:ext uri="{FF2B5EF4-FFF2-40B4-BE49-F238E27FC236}">
                  <a16:creationId xmlns:a16="http://schemas.microsoft.com/office/drawing/2014/main" id="{1C933B57-07FB-DD4A-9710-7B8931F82A45}"/>
                </a:ext>
              </a:extLst>
            </p:cNvPr>
            <p:cNvSpPr txBox="1"/>
            <p:nvPr/>
          </p:nvSpPr>
          <p:spPr>
            <a:xfrm>
              <a:off x="7323318" y="3067282"/>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1</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cxnSp>
          <p:nvCxnSpPr>
            <p:cNvPr id="232" name="Straight Connector 231">
              <a:extLst>
                <a:ext uri="{FF2B5EF4-FFF2-40B4-BE49-F238E27FC236}">
                  <a16:creationId xmlns:a16="http://schemas.microsoft.com/office/drawing/2014/main" id="{9504CE0F-7946-A044-B70B-A0E39C71DA67}"/>
                </a:ext>
              </a:extLst>
            </p:cNvPr>
            <p:cNvCxnSpPr>
              <a:cxnSpLocks/>
            </p:cNvCxnSpPr>
            <p:nvPr/>
          </p:nvCxnSpPr>
          <p:spPr>
            <a:xfrm flipV="1">
              <a:off x="7490356" y="3201886"/>
              <a:ext cx="141059" cy="1692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3" name="TextBox 232">
              <a:extLst>
                <a:ext uri="{FF2B5EF4-FFF2-40B4-BE49-F238E27FC236}">
                  <a16:creationId xmlns:a16="http://schemas.microsoft.com/office/drawing/2014/main" id="{F01CBE6D-BEC4-BA43-BB1F-D54322FC2B99}"/>
                </a:ext>
              </a:extLst>
            </p:cNvPr>
            <p:cNvSpPr txBox="1"/>
            <p:nvPr/>
          </p:nvSpPr>
          <p:spPr>
            <a:xfrm>
              <a:off x="7540510" y="3140158"/>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2</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p:grpSp>
        <p:nvGrpSpPr>
          <p:cNvPr id="234" name="Group 233">
            <a:extLst>
              <a:ext uri="{FF2B5EF4-FFF2-40B4-BE49-F238E27FC236}">
                <a16:creationId xmlns:a16="http://schemas.microsoft.com/office/drawing/2014/main" id="{33286EB0-3658-F643-9D3D-163B30FBCEA3}"/>
              </a:ext>
            </a:extLst>
          </p:cNvPr>
          <p:cNvGrpSpPr/>
          <p:nvPr/>
        </p:nvGrpSpPr>
        <p:grpSpPr>
          <a:xfrm>
            <a:off x="2782025" y="5660758"/>
            <a:ext cx="883053" cy="451517"/>
            <a:chOff x="5052295" y="5047308"/>
            <a:chExt cx="883053" cy="451517"/>
          </a:xfrm>
        </p:grpSpPr>
        <p:sp>
          <p:nvSpPr>
            <p:cNvPr id="235" name="TextBox 234">
              <a:extLst>
                <a:ext uri="{FF2B5EF4-FFF2-40B4-BE49-F238E27FC236}">
                  <a16:creationId xmlns:a16="http://schemas.microsoft.com/office/drawing/2014/main" id="{E50D0BB4-497C-2B4A-8E93-40B3AA2E8E51}"/>
                </a:ext>
              </a:extLst>
            </p:cNvPr>
            <p:cNvSpPr txBox="1"/>
            <p:nvPr/>
          </p:nvSpPr>
          <p:spPr>
            <a:xfrm>
              <a:off x="5052295" y="5047308"/>
              <a:ext cx="359273" cy="338554"/>
            </a:xfrm>
            <a:prstGeom prst="rect">
              <a:avLst/>
            </a:prstGeom>
            <a:noFill/>
            <a:ln>
              <a:noFill/>
            </a:ln>
          </p:spPr>
          <p:txBody>
            <a:bodyPr wrap="square" rtlCol="0">
              <a:spAutoFit/>
            </a:bodyPr>
            <a:lstStyle/>
            <a:p>
              <a:r>
                <a:rPr lang="en-US" sz="1600" dirty="0">
                  <a:solidFill>
                    <a:srgbClr val="00B050"/>
                  </a:solidFill>
                  <a:latin typeface="Arial" panose="020B0604020202020204" pitchFamily="34" charset="0"/>
                  <a:cs typeface="Arial" panose="020B0604020202020204" pitchFamily="34" charset="0"/>
                </a:rPr>
                <a:t>- </a:t>
              </a:r>
            </a:p>
          </p:txBody>
        </p:sp>
        <mc:AlternateContent xmlns:mc="http://schemas.openxmlformats.org/markup-compatibility/2006" xmlns:a14="http://schemas.microsoft.com/office/drawing/2010/main">
          <mc:Choice Requires="a14">
            <p:sp>
              <p:nvSpPr>
                <p:cNvPr id="236" name="TextBox 235">
                  <a:extLst>
                    <a:ext uri="{FF2B5EF4-FFF2-40B4-BE49-F238E27FC236}">
                      <a16:creationId xmlns:a16="http://schemas.microsoft.com/office/drawing/2014/main" id="{8B701804-25ED-5149-AD62-970783D2A23A}"/>
                    </a:ext>
                  </a:extLst>
                </p:cNvPr>
                <p:cNvSpPr txBox="1"/>
                <p:nvPr/>
              </p:nvSpPr>
              <p:spPr>
                <a:xfrm>
                  <a:off x="5087897" y="5138496"/>
                  <a:ext cx="646359"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solidFill>
                                  <a:srgbClr val="00B050"/>
                                </a:solidFill>
                                <a:latin typeface="Cambria Math" panose="02040503050406030204" pitchFamily="18" charset="0"/>
                              </a:rPr>
                            </m:ctrlPr>
                          </m:radPr>
                          <m:deg/>
                          <m:e>
                            <m:r>
                              <a:rPr lang="en-US" sz="1600" b="0" i="0" smtClean="0">
                                <a:solidFill>
                                  <a:srgbClr val="00B050"/>
                                </a:solidFill>
                                <a:latin typeface="Cambria Math" panose="02040503050406030204" pitchFamily="18" charset="0"/>
                              </a:rPr>
                              <m:t>2</m:t>
                            </m:r>
                          </m:e>
                        </m:rad>
                      </m:oMath>
                    </m:oMathPara>
                  </a14:m>
                  <a:endParaRPr lang="en-US" sz="1600" dirty="0">
                    <a:latin typeface="Arial" panose="020B0604020202020204" pitchFamily="34" charset="0"/>
                    <a:cs typeface="Arial" panose="020B0604020202020204" pitchFamily="34" charset="0"/>
                  </a:endParaRPr>
                </a:p>
              </p:txBody>
            </p:sp>
          </mc:Choice>
          <mc:Fallback xmlns="">
            <p:sp>
              <p:nvSpPr>
                <p:cNvPr id="236" name="TextBox 235">
                  <a:extLst>
                    <a:ext uri="{FF2B5EF4-FFF2-40B4-BE49-F238E27FC236}">
                      <a16:creationId xmlns:a16="http://schemas.microsoft.com/office/drawing/2014/main" id="{8B701804-25ED-5149-AD62-970783D2A23A}"/>
                    </a:ext>
                  </a:extLst>
                </p:cNvPr>
                <p:cNvSpPr txBox="1">
                  <a:spLocks noRot="1" noChangeAspect="1" noMove="1" noResize="1" noEditPoints="1" noAdjustHandles="1" noChangeArrowheads="1" noChangeShapeType="1" noTextEdit="1"/>
                </p:cNvSpPr>
                <p:nvPr/>
              </p:nvSpPr>
              <p:spPr>
                <a:xfrm>
                  <a:off x="5087897" y="5138496"/>
                  <a:ext cx="646359" cy="275268"/>
                </a:xfrm>
                <a:prstGeom prst="rect">
                  <a:avLst/>
                </a:prstGeom>
                <a:blipFill>
                  <a:blip r:embed="rId12"/>
                  <a:stretch>
                    <a:fillRect b="-4348"/>
                  </a:stretch>
                </a:blipFill>
              </p:spPr>
              <p:txBody>
                <a:bodyPr/>
                <a:lstStyle/>
                <a:p>
                  <a:r>
                    <a:rPr lang="en-US">
                      <a:noFill/>
                    </a:rPr>
                    <a:t> </a:t>
                  </a:r>
                </a:p>
              </p:txBody>
            </p:sp>
          </mc:Fallback>
        </mc:AlternateContent>
        <p:cxnSp>
          <p:nvCxnSpPr>
            <p:cNvPr id="237" name="Straight Connector 236">
              <a:extLst>
                <a:ext uri="{FF2B5EF4-FFF2-40B4-BE49-F238E27FC236}">
                  <a16:creationId xmlns:a16="http://schemas.microsoft.com/office/drawing/2014/main" id="{2736F919-62D9-D648-9828-14DF4EA60635}"/>
                </a:ext>
              </a:extLst>
            </p:cNvPr>
            <p:cNvCxnSpPr>
              <a:cxnSpLocks/>
            </p:cNvCxnSpPr>
            <p:nvPr/>
          </p:nvCxnSpPr>
          <p:spPr>
            <a:xfrm flipV="1">
              <a:off x="5594287" y="5192512"/>
              <a:ext cx="84799" cy="182870"/>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sp>
          <p:nvSpPr>
            <p:cNvPr id="238" name="TextBox 237">
              <a:extLst>
                <a:ext uri="{FF2B5EF4-FFF2-40B4-BE49-F238E27FC236}">
                  <a16:creationId xmlns:a16="http://schemas.microsoft.com/office/drawing/2014/main" id="{21459637-8F85-DB4A-B719-FA5B6E44781F}"/>
                </a:ext>
              </a:extLst>
            </p:cNvPr>
            <p:cNvSpPr txBox="1"/>
            <p:nvPr/>
          </p:nvSpPr>
          <p:spPr>
            <a:xfrm>
              <a:off x="5594221" y="5160271"/>
              <a:ext cx="341127" cy="338554"/>
            </a:xfrm>
            <a:prstGeom prst="rect">
              <a:avLst/>
            </a:prstGeom>
            <a:noFill/>
          </p:spPr>
          <p:txBody>
            <a:bodyPr wrap="square" rtlCol="0">
              <a:spAutoFit/>
            </a:bodyPr>
            <a:lstStyle/>
            <a:p>
              <a:r>
                <a:rPr lang="en-US" sz="1600" dirty="0">
                  <a:solidFill>
                    <a:srgbClr val="00B050"/>
                  </a:solidFill>
                  <a:latin typeface="Cambria Math" panose="02040503050406030204" pitchFamily="18" charset="0"/>
                  <a:ea typeface="Cambria Math" panose="02040503050406030204" pitchFamily="18" charset="0"/>
                  <a:cs typeface="Times New Roman" panose="02020603050405020304" pitchFamily="18" charset="0"/>
                </a:rPr>
                <a:t>2</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p:grpSp>
        <p:nvGrpSpPr>
          <p:cNvPr id="239" name="Group 238">
            <a:extLst>
              <a:ext uri="{FF2B5EF4-FFF2-40B4-BE49-F238E27FC236}">
                <a16:creationId xmlns:a16="http://schemas.microsoft.com/office/drawing/2014/main" id="{92B58A1D-3A6A-F249-90C7-0C931BEBB5B9}"/>
              </a:ext>
            </a:extLst>
          </p:cNvPr>
          <p:cNvGrpSpPr/>
          <p:nvPr/>
        </p:nvGrpSpPr>
        <p:grpSpPr>
          <a:xfrm>
            <a:off x="2779036" y="6039207"/>
            <a:ext cx="882786" cy="451018"/>
            <a:chOff x="5065622" y="5358742"/>
            <a:chExt cx="882786" cy="451018"/>
          </a:xfrm>
        </p:grpSpPr>
        <p:sp>
          <p:nvSpPr>
            <p:cNvPr id="240" name="TextBox 239">
              <a:extLst>
                <a:ext uri="{FF2B5EF4-FFF2-40B4-BE49-F238E27FC236}">
                  <a16:creationId xmlns:a16="http://schemas.microsoft.com/office/drawing/2014/main" id="{9D07F7AD-2EAE-DF4B-91E0-FA598C60B6A4}"/>
                </a:ext>
              </a:extLst>
            </p:cNvPr>
            <p:cNvSpPr txBox="1"/>
            <p:nvPr/>
          </p:nvSpPr>
          <p:spPr>
            <a:xfrm>
              <a:off x="5065622" y="5358742"/>
              <a:ext cx="359273" cy="338554"/>
            </a:xfrm>
            <a:prstGeom prst="rect">
              <a:avLst/>
            </a:prstGeom>
            <a:noFill/>
          </p:spPr>
          <p:txBody>
            <a:bodyPr wrap="square" rtlCol="0">
              <a:spAutoFit/>
            </a:bodyPr>
            <a:lstStyle/>
            <a:p>
              <a:r>
                <a:rPr lang="en-US" sz="1600" dirty="0">
                  <a:solidFill>
                    <a:srgbClr val="0070C0"/>
                  </a:solidFill>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 </a:t>
              </a:r>
            </a:p>
          </p:txBody>
        </p:sp>
        <mc:AlternateContent xmlns:mc="http://schemas.openxmlformats.org/markup-compatibility/2006" xmlns:a14="http://schemas.microsoft.com/office/drawing/2010/main">
          <mc:Choice Requires="a14">
            <p:sp>
              <p:nvSpPr>
                <p:cNvPr id="241" name="TextBox 240">
                  <a:extLst>
                    <a:ext uri="{FF2B5EF4-FFF2-40B4-BE49-F238E27FC236}">
                      <a16:creationId xmlns:a16="http://schemas.microsoft.com/office/drawing/2014/main" id="{D19101CA-820F-7246-A05C-03A2D35AE462}"/>
                    </a:ext>
                  </a:extLst>
                </p:cNvPr>
                <p:cNvSpPr txBox="1"/>
                <p:nvPr/>
              </p:nvSpPr>
              <p:spPr>
                <a:xfrm>
                  <a:off x="5094082" y="5447467"/>
                  <a:ext cx="646359"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solidFill>
                                  <a:srgbClr val="0070C0"/>
                                </a:solidFill>
                                <a:latin typeface="Cambria Math" panose="02040503050406030204" pitchFamily="18" charset="0"/>
                              </a:rPr>
                            </m:ctrlPr>
                          </m:radPr>
                          <m:deg/>
                          <m:e>
                            <m:r>
                              <a:rPr lang="en-US" sz="1600" b="0" i="0" smtClean="0">
                                <a:solidFill>
                                  <a:srgbClr val="0070C0"/>
                                </a:solidFill>
                                <a:latin typeface="Cambria Math" panose="02040503050406030204" pitchFamily="18" charset="0"/>
                              </a:rPr>
                              <m:t>2</m:t>
                            </m:r>
                          </m:e>
                        </m:rad>
                      </m:oMath>
                    </m:oMathPara>
                  </a14:m>
                  <a:endParaRPr lang="en-US" sz="1600" dirty="0">
                    <a:solidFill>
                      <a:srgbClr val="0070C0"/>
                    </a:solidFill>
                    <a:latin typeface="Arial" panose="020B0604020202020204" pitchFamily="34" charset="0"/>
                    <a:cs typeface="Arial" panose="020B0604020202020204" pitchFamily="34" charset="0"/>
                  </a:endParaRPr>
                </a:p>
              </p:txBody>
            </p:sp>
          </mc:Choice>
          <mc:Fallback xmlns="">
            <p:sp>
              <p:nvSpPr>
                <p:cNvPr id="241" name="TextBox 240">
                  <a:extLst>
                    <a:ext uri="{FF2B5EF4-FFF2-40B4-BE49-F238E27FC236}">
                      <a16:creationId xmlns:a16="http://schemas.microsoft.com/office/drawing/2014/main" id="{D19101CA-820F-7246-A05C-03A2D35AE462}"/>
                    </a:ext>
                  </a:extLst>
                </p:cNvPr>
                <p:cNvSpPr txBox="1">
                  <a:spLocks noRot="1" noChangeAspect="1" noMove="1" noResize="1" noEditPoints="1" noAdjustHandles="1" noChangeArrowheads="1" noChangeShapeType="1" noTextEdit="1"/>
                </p:cNvSpPr>
                <p:nvPr/>
              </p:nvSpPr>
              <p:spPr>
                <a:xfrm>
                  <a:off x="5094082" y="5447467"/>
                  <a:ext cx="646359" cy="275268"/>
                </a:xfrm>
                <a:prstGeom prst="rect">
                  <a:avLst/>
                </a:prstGeom>
                <a:blipFill>
                  <a:blip r:embed="rId13"/>
                  <a:stretch>
                    <a:fillRect b="-9091"/>
                  </a:stretch>
                </a:blipFill>
              </p:spPr>
              <p:txBody>
                <a:bodyPr/>
                <a:lstStyle/>
                <a:p>
                  <a:r>
                    <a:rPr lang="en-US">
                      <a:noFill/>
                    </a:rPr>
                    <a:t> </a:t>
                  </a:r>
                </a:p>
              </p:txBody>
            </p:sp>
          </mc:Fallback>
        </mc:AlternateContent>
        <p:cxnSp>
          <p:nvCxnSpPr>
            <p:cNvPr id="242" name="Straight Connector 241">
              <a:extLst>
                <a:ext uri="{FF2B5EF4-FFF2-40B4-BE49-F238E27FC236}">
                  <a16:creationId xmlns:a16="http://schemas.microsoft.com/office/drawing/2014/main" id="{52ACE636-EAC0-5442-8EB5-B77E3DE1DC5D}"/>
                </a:ext>
              </a:extLst>
            </p:cNvPr>
            <p:cNvCxnSpPr>
              <a:cxnSpLocks/>
            </p:cNvCxnSpPr>
            <p:nvPr/>
          </p:nvCxnSpPr>
          <p:spPr>
            <a:xfrm flipV="1">
              <a:off x="5604324" y="5503447"/>
              <a:ext cx="87297" cy="188257"/>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243" name="TextBox 242">
              <a:extLst>
                <a:ext uri="{FF2B5EF4-FFF2-40B4-BE49-F238E27FC236}">
                  <a16:creationId xmlns:a16="http://schemas.microsoft.com/office/drawing/2014/main" id="{B7020096-F8EE-484E-B6E0-D1D63BFFC730}"/>
                </a:ext>
              </a:extLst>
            </p:cNvPr>
            <p:cNvSpPr txBox="1"/>
            <p:nvPr/>
          </p:nvSpPr>
          <p:spPr>
            <a:xfrm>
              <a:off x="5607281" y="5471206"/>
              <a:ext cx="341127" cy="338554"/>
            </a:xfrm>
            <a:prstGeom prst="rect">
              <a:avLst/>
            </a:prstGeom>
            <a:noFill/>
          </p:spPr>
          <p:txBody>
            <a:bodyPr wrap="square" rtlCol="0">
              <a:spAutoFit/>
            </a:bodyPr>
            <a:lstStyle/>
            <a:p>
              <a:r>
                <a:rPr lang="en-US" sz="1600" dirty="0">
                  <a:solidFill>
                    <a:srgbClr val="0070C0"/>
                  </a:solidFill>
                  <a:latin typeface="Cambria Math" panose="02040503050406030204" pitchFamily="18" charset="0"/>
                  <a:ea typeface="Cambria Math" panose="02040503050406030204" pitchFamily="18" charset="0"/>
                  <a:cs typeface="Times New Roman" panose="02020603050405020304" pitchFamily="18" charset="0"/>
                </a:rPr>
                <a:t>2</a:t>
              </a:r>
              <a:r>
                <a:rPr lang="en-US" sz="1600"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 </a:t>
              </a:r>
            </a:p>
          </p:txBody>
        </p:sp>
      </p:grpSp>
      <p:grpSp>
        <p:nvGrpSpPr>
          <p:cNvPr id="244" name="Group 243">
            <a:extLst>
              <a:ext uri="{FF2B5EF4-FFF2-40B4-BE49-F238E27FC236}">
                <a16:creationId xmlns:a16="http://schemas.microsoft.com/office/drawing/2014/main" id="{62B4A234-1937-8F40-A7A8-3F46D7CB3762}"/>
              </a:ext>
            </a:extLst>
          </p:cNvPr>
          <p:cNvGrpSpPr/>
          <p:nvPr/>
        </p:nvGrpSpPr>
        <p:grpSpPr>
          <a:xfrm>
            <a:off x="3822518" y="3452328"/>
            <a:ext cx="499309" cy="411430"/>
            <a:chOff x="7323318" y="3067282"/>
            <a:chExt cx="499309" cy="411430"/>
          </a:xfrm>
        </p:grpSpPr>
        <p:sp>
          <p:nvSpPr>
            <p:cNvPr id="245" name="TextBox 244">
              <a:extLst>
                <a:ext uri="{FF2B5EF4-FFF2-40B4-BE49-F238E27FC236}">
                  <a16:creationId xmlns:a16="http://schemas.microsoft.com/office/drawing/2014/main" id="{0369796E-321B-5041-9B49-6D5ECF34ABF7}"/>
                </a:ext>
              </a:extLst>
            </p:cNvPr>
            <p:cNvSpPr txBox="1"/>
            <p:nvPr/>
          </p:nvSpPr>
          <p:spPr>
            <a:xfrm>
              <a:off x="7323318" y="3067282"/>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1</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cxnSp>
          <p:nvCxnSpPr>
            <p:cNvPr id="246" name="Straight Connector 245">
              <a:extLst>
                <a:ext uri="{FF2B5EF4-FFF2-40B4-BE49-F238E27FC236}">
                  <a16:creationId xmlns:a16="http://schemas.microsoft.com/office/drawing/2014/main" id="{D837B794-1B5F-504C-AF7B-6A4D3AD3DA5E}"/>
                </a:ext>
              </a:extLst>
            </p:cNvPr>
            <p:cNvCxnSpPr>
              <a:cxnSpLocks/>
            </p:cNvCxnSpPr>
            <p:nvPr/>
          </p:nvCxnSpPr>
          <p:spPr>
            <a:xfrm flipV="1">
              <a:off x="7490356" y="3201886"/>
              <a:ext cx="141059" cy="1692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7" name="TextBox 246">
              <a:extLst>
                <a:ext uri="{FF2B5EF4-FFF2-40B4-BE49-F238E27FC236}">
                  <a16:creationId xmlns:a16="http://schemas.microsoft.com/office/drawing/2014/main" id="{5BB65213-3201-8D40-9278-27709695FC2D}"/>
                </a:ext>
              </a:extLst>
            </p:cNvPr>
            <p:cNvSpPr txBox="1"/>
            <p:nvPr/>
          </p:nvSpPr>
          <p:spPr>
            <a:xfrm>
              <a:off x="7540510" y="3140158"/>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4</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p:grpSp>
        <p:nvGrpSpPr>
          <p:cNvPr id="248" name="Group 247">
            <a:extLst>
              <a:ext uri="{FF2B5EF4-FFF2-40B4-BE49-F238E27FC236}">
                <a16:creationId xmlns:a16="http://schemas.microsoft.com/office/drawing/2014/main" id="{5168EC3F-6F57-E540-9FF3-2594528DD055}"/>
              </a:ext>
            </a:extLst>
          </p:cNvPr>
          <p:cNvGrpSpPr/>
          <p:nvPr/>
        </p:nvGrpSpPr>
        <p:grpSpPr>
          <a:xfrm>
            <a:off x="3829927" y="3817767"/>
            <a:ext cx="499309" cy="411430"/>
            <a:chOff x="7323318" y="3067282"/>
            <a:chExt cx="499309" cy="411430"/>
          </a:xfrm>
        </p:grpSpPr>
        <p:sp>
          <p:nvSpPr>
            <p:cNvPr id="249" name="TextBox 248">
              <a:extLst>
                <a:ext uri="{FF2B5EF4-FFF2-40B4-BE49-F238E27FC236}">
                  <a16:creationId xmlns:a16="http://schemas.microsoft.com/office/drawing/2014/main" id="{53122B29-2DA6-5848-A9B9-BFA9AFA2AB72}"/>
                </a:ext>
              </a:extLst>
            </p:cNvPr>
            <p:cNvSpPr txBox="1"/>
            <p:nvPr/>
          </p:nvSpPr>
          <p:spPr>
            <a:xfrm>
              <a:off x="7323318" y="3067282"/>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1</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cxnSp>
          <p:nvCxnSpPr>
            <p:cNvPr id="250" name="Straight Connector 249">
              <a:extLst>
                <a:ext uri="{FF2B5EF4-FFF2-40B4-BE49-F238E27FC236}">
                  <a16:creationId xmlns:a16="http://schemas.microsoft.com/office/drawing/2014/main" id="{6D9AA28B-7D18-CE4C-9B98-F1F79C76F35B}"/>
                </a:ext>
              </a:extLst>
            </p:cNvPr>
            <p:cNvCxnSpPr>
              <a:cxnSpLocks/>
            </p:cNvCxnSpPr>
            <p:nvPr/>
          </p:nvCxnSpPr>
          <p:spPr>
            <a:xfrm flipV="1">
              <a:off x="7490356" y="3201886"/>
              <a:ext cx="141059" cy="1692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51" name="TextBox 250">
              <a:extLst>
                <a:ext uri="{FF2B5EF4-FFF2-40B4-BE49-F238E27FC236}">
                  <a16:creationId xmlns:a16="http://schemas.microsoft.com/office/drawing/2014/main" id="{DF7B5E00-DB96-684A-99B6-BF16A108DB57}"/>
                </a:ext>
              </a:extLst>
            </p:cNvPr>
            <p:cNvSpPr txBox="1"/>
            <p:nvPr/>
          </p:nvSpPr>
          <p:spPr>
            <a:xfrm>
              <a:off x="7540510" y="3140158"/>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4</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p:grpSp>
        <p:nvGrpSpPr>
          <p:cNvPr id="252" name="Group 251">
            <a:extLst>
              <a:ext uri="{FF2B5EF4-FFF2-40B4-BE49-F238E27FC236}">
                <a16:creationId xmlns:a16="http://schemas.microsoft.com/office/drawing/2014/main" id="{A857497C-5E70-F744-9748-447DA2F133AE}"/>
              </a:ext>
            </a:extLst>
          </p:cNvPr>
          <p:cNvGrpSpPr/>
          <p:nvPr/>
        </p:nvGrpSpPr>
        <p:grpSpPr>
          <a:xfrm>
            <a:off x="3579483" y="4258485"/>
            <a:ext cx="868076" cy="338554"/>
            <a:chOff x="4979537" y="3680284"/>
            <a:chExt cx="868076" cy="338554"/>
          </a:xfrm>
        </p:grpSpPr>
        <mc:AlternateContent xmlns:mc="http://schemas.openxmlformats.org/markup-compatibility/2006" xmlns:a14="http://schemas.microsoft.com/office/drawing/2010/main">
          <mc:Choice Requires="a14">
            <p:sp>
              <p:nvSpPr>
                <p:cNvPr id="253" name="TextBox 252">
                  <a:extLst>
                    <a:ext uri="{FF2B5EF4-FFF2-40B4-BE49-F238E27FC236}">
                      <a16:creationId xmlns:a16="http://schemas.microsoft.com/office/drawing/2014/main" id="{21F6AAC3-D43E-D942-B67E-3602D73AD340}"/>
                    </a:ext>
                  </a:extLst>
                </p:cNvPr>
                <p:cNvSpPr txBox="1"/>
                <p:nvPr/>
              </p:nvSpPr>
              <p:spPr>
                <a:xfrm>
                  <a:off x="4979537" y="3695661"/>
                  <a:ext cx="646359"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solidFill>
                                  <a:srgbClr val="00B050"/>
                                </a:solidFill>
                                <a:latin typeface="Cambria Math" panose="02040503050406030204" pitchFamily="18" charset="0"/>
                              </a:rPr>
                            </m:ctrlPr>
                          </m:radPr>
                          <m:deg/>
                          <m:e>
                            <m:r>
                              <a:rPr lang="en-US" sz="1600" b="0" i="0" smtClean="0">
                                <a:solidFill>
                                  <a:srgbClr val="00B050"/>
                                </a:solidFill>
                                <a:latin typeface="Cambria Math" panose="02040503050406030204" pitchFamily="18" charset="0"/>
                              </a:rPr>
                              <m:t>2</m:t>
                            </m:r>
                          </m:e>
                        </m:rad>
                      </m:oMath>
                    </m:oMathPara>
                  </a14:m>
                  <a:endParaRPr lang="en-US" sz="1600" dirty="0">
                    <a:latin typeface="Arial" panose="020B0604020202020204" pitchFamily="34" charset="0"/>
                    <a:cs typeface="Arial" panose="020B0604020202020204" pitchFamily="34" charset="0"/>
                  </a:endParaRPr>
                </a:p>
              </p:txBody>
            </p:sp>
          </mc:Choice>
          <mc:Fallback xmlns="">
            <p:sp>
              <p:nvSpPr>
                <p:cNvPr id="253" name="TextBox 252">
                  <a:extLst>
                    <a:ext uri="{FF2B5EF4-FFF2-40B4-BE49-F238E27FC236}">
                      <a16:creationId xmlns:a16="http://schemas.microsoft.com/office/drawing/2014/main" id="{21F6AAC3-D43E-D942-B67E-3602D73AD340}"/>
                    </a:ext>
                  </a:extLst>
                </p:cNvPr>
                <p:cNvSpPr txBox="1">
                  <a:spLocks noRot="1" noChangeAspect="1" noMove="1" noResize="1" noEditPoints="1" noAdjustHandles="1" noChangeArrowheads="1" noChangeShapeType="1" noTextEdit="1"/>
                </p:cNvSpPr>
                <p:nvPr/>
              </p:nvSpPr>
              <p:spPr>
                <a:xfrm>
                  <a:off x="4979537" y="3695661"/>
                  <a:ext cx="646359" cy="275268"/>
                </a:xfrm>
                <a:prstGeom prst="rect">
                  <a:avLst/>
                </a:prstGeom>
                <a:blipFill>
                  <a:blip r:embed="rId14"/>
                  <a:stretch>
                    <a:fillRect b="-9091"/>
                  </a:stretch>
                </a:blipFill>
              </p:spPr>
              <p:txBody>
                <a:bodyPr/>
                <a:lstStyle/>
                <a:p>
                  <a:r>
                    <a:rPr lang="en-US">
                      <a:noFill/>
                    </a:rPr>
                    <a:t> </a:t>
                  </a:r>
                </a:p>
              </p:txBody>
            </p:sp>
          </mc:Fallback>
        </mc:AlternateContent>
        <p:cxnSp>
          <p:nvCxnSpPr>
            <p:cNvPr id="255" name="Straight Connector 254">
              <a:extLst>
                <a:ext uri="{FF2B5EF4-FFF2-40B4-BE49-F238E27FC236}">
                  <a16:creationId xmlns:a16="http://schemas.microsoft.com/office/drawing/2014/main" id="{AE1FED7F-333F-4E45-A4CA-D28825D808CE}"/>
                </a:ext>
              </a:extLst>
            </p:cNvPr>
            <p:cNvCxnSpPr>
              <a:cxnSpLocks/>
            </p:cNvCxnSpPr>
            <p:nvPr/>
          </p:nvCxnSpPr>
          <p:spPr>
            <a:xfrm flipV="1">
              <a:off x="5477939" y="3759202"/>
              <a:ext cx="89612" cy="193249"/>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sp>
          <p:nvSpPr>
            <p:cNvPr id="256" name="TextBox 255">
              <a:extLst>
                <a:ext uri="{FF2B5EF4-FFF2-40B4-BE49-F238E27FC236}">
                  <a16:creationId xmlns:a16="http://schemas.microsoft.com/office/drawing/2014/main" id="{DDFB1C83-D8CC-0C4A-822D-B1B07517B9A6}"/>
                </a:ext>
              </a:extLst>
            </p:cNvPr>
            <p:cNvSpPr txBox="1"/>
            <p:nvPr/>
          </p:nvSpPr>
          <p:spPr>
            <a:xfrm>
              <a:off x="5506486" y="3680284"/>
              <a:ext cx="341127" cy="338554"/>
            </a:xfrm>
            <a:prstGeom prst="rect">
              <a:avLst/>
            </a:prstGeom>
            <a:noFill/>
          </p:spPr>
          <p:txBody>
            <a:bodyPr wrap="square" rtlCol="0">
              <a:spAutoFit/>
            </a:bodyPr>
            <a:lstStyle/>
            <a:p>
              <a:r>
                <a:rPr lang="en-US" sz="1600" dirty="0">
                  <a:solidFill>
                    <a:srgbClr val="00B050"/>
                  </a:solidFill>
                  <a:latin typeface="Cambria Math" panose="02040503050406030204" pitchFamily="18" charset="0"/>
                  <a:ea typeface="Cambria Math" panose="02040503050406030204" pitchFamily="18" charset="0"/>
                  <a:cs typeface="Times New Roman" panose="02020603050405020304" pitchFamily="18" charset="0"/>
                </a:rPr>
                <a:t>2</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p:grpSp>
        <p:nvGrpSpPr>
          <p:cNvPr id="262" name="Group 261">
            <a:extLst>
              <a:ext uri="{FF2B5EF4-FFF2-40B4-BE49-F238E27FC236}">
                <a16:creationId xmlns:a16="http://schemas.microsoft.com/office/drawing/2014/main" id="{0727D7F7-F263-FE48-BD08-498E42575F4E}"/>
              </a:ext>
            </a:extLst>
          </p:cNvPr>
          <p:cNvGrpSpPr/>
          <p:nvPr/>
        </p:nvGrpSpPr>
        <p:grpSpPr>
          <a:xfrm>
            <a:off x="3843109" y="4940866"/>
            <a:ext cx="499309" cy="411430"/>
            <a:chOff x="7323318" y="3067282"/>
            <a:chExt cx="499309" cy="411430"/>
          </a:xfrm>
        </p:grpSpPr>
        <p:sp>
          <p:nvSpPr>
            <p:cNvPr id="263" name="TextBox 262">
              <a:extLst>
                <a:ext uri="{FF2B5EF4-FFF2-40B4-BE49-F238E27FC236}">
                  <a16:creationId xmlns:a16="http://schemas.microsoft.com/office/drawing/2014/main" id="{7360EF85-3ACF-0C48-99A2-341781B1D8AC}"/>
                </a:ext>
              </a:extLst>
            </p:cNvPr>
            <p:cNvSpPr txBox="1"/>
            <p:nvPr/>
          </p:nvSpPr>
          <p:spPr>
            <a:xfrm>
              <a:off x="7323318" y="3067282"/>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1</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cxnSp>
          <p:nvCxnSpPr>
            <p:cNvPr id="264" name="Straight Connector 263">
              <a:extLst>
                <a:ext uri="{FF2B5EF4-FFF2-40B4-BE49-F238E27FC236}">
                  <a16:creationId xmlns:a16="http://schemas.microsoft.com/office/drawing/2014/main" id="{0C060D67-D8FD-9944-A9F7-B691E8EE7FE2}"/>
                </a:ext>
              </a:extLst>
            </p:cNvPr>
            <p:cNvCxnSpPr>
              <a:cxnSpLocks/>
            </p:cNvCxnSpPr>
            <p:nvPr/>
          </p:nvCxnSpPr>
          <p:spPr>
            <a:xfrm flipV="1">
              <a:off x="7490356" y="3201886"/>
              <a:ext cx="141059" cy="1692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65" name="TextBox 264">
              <a:extLst>
                <a:ext uri="{FF2B5EF4-FFF2-40B4-BE49-F238E27FC236}">
                  <a16:creationId xmlns:a16="http://schemas.microsoft.com/office/drawing/2014/main" id="{70D8B47C-E5F2-7B44-BCE1-7665309C2E81}"/>
                </a:ext>
              </a:extLst>
            </p:cNvPr>
            <p:cNvSpPr txBox="1"/>
            <p:nvPr/>
          </p:nvSpPr>
          <p:spPr>
            <a:xfrm>
              <a:off x="7540510" y="3140158"/>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4</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p:grpSp>
        <p:nvGrpSpPr>
          <p:cNvPr id="266" name="Group 265">
            <a:extLst>
              <a:ext uri="{FF2B5EF4-FFF2-40B4-BE49-F238E27FC236}">
                <a16:creationId xmlns:a16="http://schemas.microsoft.com/office/drawing/2014/main" id="{D76261E2-9510-0844-A13E-CAE11FEF7DCA}"/>
              </a:ext>
            </a:extLst>
          </p:cNvPr>
          <p:cNvGrpSpPr/>
          <p:nvPr/>
        </p:nvGrpSpPr>
        <p:grpSpPr>
          <a:xfrm>
            <a:off x="3862611" y="5292844"/>
            <a:ext cx="499309" cy="411430"/>
            <a:chOff x="7323318" y="3067282"/>
            <a:chExt cx="499309" cy="411430"/>
          </a:xfrm>
        </p:grpSpPr>
        <p:sp>
          <p:nvSpPr>
            <p:cNvPr id="267" name="TextBox 266">
              <a:extLst>
                <a:ext uri="{FF2B5EF4-FFF2-40B4-BE49-F238E27FC236}">
                  <a16:creationId xmlns:a16="http://schemas.microsoft.com/office/drawing/2014/main" id="{674C5792-5840-D54A-B3BA-D410E5C63F0E}"/>
                </a:ext>
              </a:extLst>
            </p:cNvPr>
            <p:cNvSpPr txBox="1"/>
            <p:nvPr/>
          </p:nvSpPr>
          <p:spPr>
            <a:xfrm>
              <a:off x="7323318" y="3067282"/>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1</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cxnSp>
          <p:nvCxnSpPr>
            <p:cNvPr id="268" name="Straight Connector 267">
              <a:extLst>
                <a:ext uri="{FF2B5EF4-FFF2-40B4-BE49-F238E27FC236}">
                  <a16:creationId xmlns:a16="http://schemas.microsoft.com/office/drawing/2014/main" id="{E461282B-D642-6E42-8427-FA939B00A242}"/>
                </a:ext>
              </a:extLst>
            </p:cNvPr>
            <p:cNvCxnSpPr>
              <a:cxnSpLocks/>
            </p:cNvCxnSpPr>
            <p:nvPr/>
          </p:nvCxnSpPr>
          <p:spPr>
            <a:xfrm flipV="1">
              <a:off x="7490356" y="3201886"/>
              <a:ext cx="141059" cy="1692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69" name="TextBox 268">
              <a:extLst>
                <a:ext uri="{FF2B5EF4-FFF2-40B4-BE49-F238E27FC236}">
                  <a16:creationId xmlns:a16="http://schemas.microsoft.com/office/drawing/2014/main" id="{DE677191-67DC-A64B-9EBC-CCD9775529B0}"/>
                </a:ext>
              </a:extLst>
            </p:cNvPr>
            <p:cNvSpPr txBox="1"/>
            <p:nvPr/>
          </p:nvSpPr>
          <p:spPr>
            <a:xfrm>
              <a:off x="7540510" y="3140158"/>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4</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mc:AlternateContent xmlns:mc="http://schemas.openxmlformats.org/markup-compatibility/2006" xmlns:a14="http://schemas.microsoft.com/office/drawing/2010/main">
        <mc:Choice Requires="a14">
          <p:sp>
            <p:nvSpPr>
              <p:cNvPr id="270" name="TextBox 269">
                <a:extLst>
                  <a:ext uri="{FF2B5EF4-FFF2-40B4-BE49-F238E27FC236}">
                    <a16:creationId xmlns:a16="http://schemas.microsoft.com/office/drawing/2014/main" id="{816FD441-F3ED-4440-837A-239CCA87E71B}"/>
                  </a:ext>
                </a:extLst>
              </p:cNvPr>
              <p:cNvSpPr txBox="1"/>
              <p:nvPr/>
            </p:nvSpPr>
            <p:spPr>
              <a:xfrm>
                <a:off x="3569868" y="5759235"/>
                <a:ext cx="646359"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solidFill>
                                <a:srgbClr val="00B050"/>
                              </a:solidFill>
                              <a:latin typeface="Cambria Math" panose="02040503050406030204" pitchFamily="18" charset="0"/>
                            </a:rPr>
                          </m:ctrlPr>
                        </m:radPr>
                        <m:deg/>
                        <m:e>
                          <m:r>
                            <a:rPr lang="en-US" sz="1600" b="0" i="0" smtClean="0">
                              <a:solidFill>
                                <a:srgbClr val="00B050"/>
                              </a:solidFill>
                              <a:latin typeface="Cambria Math" panose="02040503050406030204" pitchFamily="18" charset="0"/>
                            </a:rPr>
                            <m:t>2</m:t>
                          </m:r>
                        </m:e>
                      </m:rad>
                    </m:oMath>
                  </m:oMathPara>
                </a14:m>
                <a:endParaRPr lang="en-US" sz="1600" dirty="0">
                  <a:latin typeface="Arial" panose="020B0604020202020204" pitchFamily="34" charset="0"/>
                  <a:cs typeface="Arial" panose="020B0604020202020204" pitchFamily="34" charset="0"/>
                </a:endParaRPr>
              </a:p>
            </p:txBody>
          </p:sp>
        </mc:Choice>
        <mc:Fallback xmlns="">
          <p:sp>
            <p:nvSpPr>
              <p:cNvPr id="270" name="TextBox 269">
                <a:extLst>
                  <a:ext uri="{FF2B5EF4-FFF2-40B4-BE49-F238E27FC236}">
                    <a16:creationId xmlns:a16="http://schemas.microsoft.com/office/drawing/2014/main" id="{816FD441-F3ED-4440-837A-239CCA87E71B}"/>
                  </a:ext>
                </a:extLst>
              </p:cNvPr>
              <p:cNvSpPr txBox="1">
                <a:spLocks noRot="1" noChangeAspect="1" noMove="1" noResize="1" noEditPoints="1" noAdjustHandles="1" noChangeArrowheads="1" noChangeShapeType="1" noTextEdit="1"/>
              </p:cNvSpPr>
              <p:nvPr/>
            </p:nvSpPr>
            <p:spPr>
              <a:xfrm>
                <a:off x="3569868" y="5759235"/>
                <a:ext cx="646359" cy="275268"/>
              </a:xfrm>
              <a:prstGeom prst="rect">
                <a:avLst/>
              </a:prstGeom>
              <a:blipFill>
                <a:blip r:embed="rId15"/>
                <a:stretch>
                  <a:fillRect b="-8696"/>
                </a:stretch>
              </a:blipFill>
            </p:spPr>
            <p:txBody>
              <a:bodyPr/>
              <a:lstStyle/>
              <a:p>
                <a:r>
                  <a:rPr lang="en-US">
                    <a:noFill/>
                  </a:rPr>
                  <a:t> </a:t>
                </a:r>
              </a:p>
            </p:txBody>
          </p:sp>
        </mc:Fallback>
      </mc:AlternateContent>
      <p:cxnSp>
        <p:nvCxnSpPr>
          <p:cNvPr id="280" name="Straight Connector 279">
            <a:extLst>
              <a:ext uri="{FF2B5EF4-FFF2-40B4-BE49-F238E27FC236}">
                <a16:creationId xmlns:a16="http://schemas.microsoft.com/office/drawing/2014/main" id="{6A89DF43-3846-4A44-8869-B2897EA4A03C}"/>
              </a:ext>
            </a:extLst>
          </p:cNvPr>
          <p:cNvCxnSpPr>
            <a:cxnSpLocks/>
          </p:cNvCxnSpPr>
          <p:nvPr/>
        </p:nvCxnSpPr>
        <p:spPr>
          <a:xfrm flipV="1">
            <a:off x="4061316" y="5817602"/>
            <a:ext cx="84799" cy="182870"/>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sp>
        <p:nvSpPr>
          <p:cNvPr id="286" name="TextBox 285">
            <a:extLst>
              <a:ext uri="{FF2B5EF4-FFF2-40B4-BE49-F238E27FC236}">
                <a16:creationId xmlns:a16="http://schemas.microsoft.com/office/drawing/2014/main" id="{B5E97BC3-9423-6845-949A-BF78375EEB24}"/>
              </a:ext>
            </a:extLst>
          </p:cNvPr>
          <p:cNvSpPr txBox="1"/>
          <p:nvPr/>
        </p:nvSpPr>
        <p:spPr>
          <a:xfrm>
            <a:off x="4106043" y="5748125"/>
            <a:ext cx="341127" cy="338554"/>
          </a:xfrm>
          <a:prstGeom prst="rect">
            <a:avLst/>
          </a:prstGeom>
          <a:noFill/>
        </p:spPr>
        <p:txBody>
          <a:bodyPr wrap="square" rtlCol="0">
            <a:spAutoFit/>
          </a:bodyPr>
          <a:lstStyle/>
          <a:p>
            <a:r>
              <a:rPr lang="en-US" sz="1600" dirty="0">
                <a:solidFill>
                  <a:srgbClr val="00B050"/>
                </a:solidFill>
                <a:latin typeface="Cambria Math" panose="02040503050406030204" pitchFamily="18" charset="0"/>
                <a:ea typeface="Cambria Math" panose="02040503050406030204" pitchFamily="18" charset="0"/>
                <a:cs typeface="Times New Roman" panose="02020603050405020304" pitchFamily="18" charset="0"/>
              </a:rPr>
              <a:t>2</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mc:AlternateContent xmlns:mc="http://schemas.openxmlformats.org/markup-compatibility/2006" xmlns:a14="http://schemas.microsoft.com/office/drawing/2010/main">
        <mc:Choice Requires="a14">
          <p:sp>
            <p:nvSpPr>
              <p:cNvPr id="294" name="TextBox 293">
                <a:extLst>
                  <a:ext uri="{FF2B5EF4-FFF2-40B4-BE49-F238E27FC236}">
                    <a16:creationId xmlns:a16="http://schemas.microsoft.com/office/drawing/2014/main" id="{57D06C89-CA91-4647-A6B1-C8C0CD71AF9C}"/>
                  </a:ext>
                </a:extLst>
              </p:cNvPr>
              <p:cNvSpPr txBox="1"/>
              <p:nvPr/>
            </p:nvSpPr>
            <p:spPr>
              <a:xfrm>
                <a:off x="3604345" y="6135221"/>
                <a:ext cx="646359"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solidFill>
                                <a:srgbClr val="0070C0"/>
                              </a:solidFill>
                              <a:latin typeface="Cambria Math" panose="02040503050406030204" pitchFamily="18" charset="0"/>
                            </a:rPr>
                          </m:ctrlPr>
                        </m:radPr>
                        <m:deg/>
                        <m:e>
                          <m:r>
                            <a:rPr lang="en-US" sz="1600" b="0" i="0" smtClean="0">
                              <a:solidFill>
                                <a:srgbClr val="0070C0"/>
                              </a:solidFill>
                              <a:latin typeface="Cambria Math" panose="02040503050406030204" pitchFamily="18" charset="0"/>
                            </a:rPr>
                            <m:t>2</m:t>
                          </m:r>
                        </m:e>
                      </m:rad>
                    </m:oMath>
                  </m:oMathPara>
                </a14:m>
                <a:endParaRPr lang="en-US" sz="1600" dirty="0">
                  <a:solidFill>
                    <a:srgbClr val="0070C0"/>
                  </a:solidFill>
                  <a:latin typeface="Arial" panose="020B0604020202020204" pitchFamily="34" charset="0"/>
                  <a:cs typeface="Arial" panose="020B0604020202020204" pitchFamily="34" charset="0"/>
                </a:endParaRPr>
              </a:p>
            </p:txBody>
          </p:sp>
        </mc:Choice>
        <mc:Fallback xmlns="">
          <p:sp>
            <p:nvSpPr>
              <p:cNvPr id="294" name="TextBox 293">
                <a:extLst>
                  <a:ext uri="{FF2B5EF4-FFF2-40B4-BE49-F238E27FC236}">
                    <a16:creationId xmlns:a16="http://schemas.microsoft.com/office/drawing/2014/main" id="{57D06C89-CA91-4647-A6B1-C8C0CD71AF9C}"/>
                  </a:ext>
                </a:extLst>
              </p:cNvPr>
              <p:cNvSpPr txBox="1">
                <a:spLocks noRot="1" noChangeAspect="1" noMove="1" noResize="1" noEditPoints="1" noAdjustHandles="1" noChangeArrowheads="1" noChangeShapeType="1" noTextEdit="1"/>
              </p:cNvSpPr>
              <p:nvPr/>
            </p:nvSpPr>
            <p:spPr>
              <a:xfrm>
                <a:off x="3604345" y="6135221"/>
                <a:ext cx="646359" cy="275268"/>
              </a:xfrm>
              <a:prstGeom prst="rect">
                <a:avLst/>
              </a:prstGeom>
              <a:blipFill>
                <a:blip r:embed="rId16"/>
                <a:stretch>
                  <a:fillRect b="-4348"/>
                </a:stretch>
              </a:blipFill>
            </p:spPr>
            <p:txBody>
              <a:bodyPr/>
              <a:lstStyle/>
              <a:p>
                <a:r>
                  <a:rPr lang="en-US">
                    <a:noFill/>
                  </a:rPr>
                  <a:t> </a:t>
                </a:r>
              </a:p>
            </p:txBody>
          </p:sp>
        </mc:Fallback>
      </mc:AlternateContent>
      <p:cxnSp>
        <p:nvCxnSpPr>
          <p:cNvPr id="297" name="Straight Connector 296">
            <a:extLst>
              <a:ext uri="{FF2B5EF4-FFF2-40B4-BE49-F238E27FC236}">
                <a16:creationId xmlns:a16="http://schemas.microsoft.com/office/drawing/2014/main" id="{7ABC2E38-CC02-5942-B059-C3659298ECD8}"/>
              </a:ext>
            </a:extLst>
          </p:cNvPr>
          <p:cNvCxnSpPr>
            <a:cxnSpLocks/>
          </p:cNvCxnSpPr>
          <p:nvPr/>
        </p:nvCxnSpPr>
        <p:spPr>
          <a:xfrm flipV="1">
            <a:off x="4114587" y="6191201"/>
            <a:ext cx="87297" cy="188257"/>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298" name="TextBox 297">
            <a:extLst>
              <a:ext uri="{FF2B5EF4-FFF2-40B4-BE49-F238E27FC236}">
                <a16:creationId xmlns:a16="http://schemas.microsoft.com/office/drawing/2014/main" id="{6BB20001-EE7A-DF43-A491-B72F2B735758}"/>
              </a:ext>
            </a:extLst>
          </p:cNvPr>
          <p:cNvSpPr txBox="1"/>
          <p:nvPr/>
        </p:nvSpPr>
        <p:spPr>
          <a:xfrm>
            <a:off x="4131294" y="6117710"/>
            <a:ext cx="341127" cy="338554"/>
          </a:xfrm>
          <a:prstGeom prst="rect">
            <a:avLst/>
          </a:prstGeom>
          <a:noFill/>
        </p:spPr>
        <p:txBody>
          <a:bodyPr wrap="square" rtlCol="0">
            <a:spAutoFit/>
          </a:bodyPr>
          <a:lstStyle/>
          <a:p>
            <a:r>
              <a:rPr lang="en-US" sz="1600" dirty="0">
                <a:solidFill>
                  <a:srgbClr val="0070C0"/>
                </a:solidFill>
                <a:latin typeface="Cambria Math" panose="02040503050406030204" pitchFamily="18" charset="0"/>
                <a:ea typeface="Cambria Math" panose="02040503050406030204" pitchFamily="18" charset="0"/>
                <a:cs typeface="Times New Roman" panose="02020603050405020304" pitchFamily="18" charset="0"/>
              </a:rPr>
              <a:t>2</a:t>
            </a:r>
            <a:r>
              <a:rPr lang="en-US" sz="1600"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 </a:t>
            </a:r>
          </a:p>
        </p:txBody>
      </p:sp>
      <mc:AlternateContent xmlns:mc="http://schemas.openxmlformats.org/markup-compatibility/2006" xmlns:a14="http://schemas.microsoft.com/office/drawing/2010/main">
        <mc:Choice Requires="a14">
          <p:sp>
            <p:nvSpPr>
              <p:cNvPr id="299" name="TextBox 298">
                <a:extLst>
                  <a:ext uri="{FF2B5EF4-FFF2-40B4-BE49-F238E27FC236}">
                    <a16:creationId xmlns:a16="http://schemas.microsoft.com/office/drawing/2014/main" id="{5853E890-C1DA-ED49-8008-76C922210AC4}"/>
                  </a:ext>
                </a:extLst>
              </p:cNvPr>
              <p:cNvSpPr txBox="1"/>
              <p:nvPr/>
            </p:nvSpPr>
            <p:spPr>
              <a:xfrm>
                <a:off x="3582797" y="4648543"/>
                <a:ext cx="646359"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solidFill>
                                <a:srgbClr val="0070C0"/>
                              </a:solidFill>
                              <a:latin typeface="Cambria Math" panose="02040503050406030204" pitchFamily="18" charset="0"/>
                            </a:rPr>
                          </m:ctrlPr>
                        </m:radPr>
                        <m:deg/>
                        <m:e>
                          <m:r>
                            <a:rPr lang="en-US" sz="1600" b="0" i="0" smtClean="0">
                              <a:solidFill>
                                <a:srgbClr val="0070C0"/>
                              </a:solidFill>
                              <a:latin typeface="Cambria Math" panose="02040503050406030204" pitchFamily="18" charset="0"/>
                            </a:rPr>
                            <m:t>2</m:t>
                          </m:r>
                        </m:e>
                      </m:rad>
                    </m:oMath>
                  </m:oMathPara>
                </a14:m>
                <a:endParaRPr lang="en-US" sz="1600" dirty="0">
                  <a:solidFill>
                    <a:srgbClr val="0070C0"/>
                  </a:solidFill>
                  <a:latin typeface="Arial" panose="020B0604020202020204" pitchFamily="34" charset="0"/>
                  <a:cs typeface="Arial" panose="020B0604020202020204" pitchFamily="34" charset="0"/>
                </a:endParaRPr>
              </a:p>
            </p:txBody>
          </p:sp>
        </mc:Choice>
        <mc:Fallback xmlns="">
          <p:sp>
            <p:nvSpPr>
              <p:cNvPr id="299" name="TextBox 298">
                <a:extLst>
                  <a:ext uri="{FF2B5EF4-FFF2-40B4-BE49-F238E27FC236}">
                    <a16:creationId xmlns:a16="http://schemas.microsoft.com/office/drawing/2014/main" id="{5853E890-C1DA-ED49-8008-76C922210AC4}"/>
                  </a:ext>
                </a:extLst>
              </p:cNvPr>
              <p:cNvSpPr txBox="1">
                <a:spLocks noRot="1" noChangeAspect="1" noMove="1" noResize="1" noEditPoints="1" noAdjustHandles="1" noChangeArrowheads="1" noChangeShapeType="1" noTextEdit="1"/>
              </p:cNvSpPr>
              <p:nvPr/>
            </p:nvSpPr>
            <p:spPr>
              <a:xfrm>
                <a:off x="3582797" y="4648543"/>
                <a:ext cx="646359" cy="275268"/>
              </a:xfrm>
              <a:prstGeom prst="rect">
                <a:avLst/>
              </a:prstGeom>
              <a:blipFill>
                <a:blip r:embed="rId17"/>
                <a:stretch>
                  <a:fillRect b="-4348"/>
                </a:stretch>
              </a:blipFill>
            </p:spPr>
            <p:txBody>
              <a:bodyPr/>
              <a:lstStyle/>
              <a:p>
                <a:r>
                  <a:rPr lang="en-US">
                    <a:noFill/>
                  </a:rPr>
                  <a:t> </a:t>
                </a:r>
              </a:p>
            </p:txBody>
          </p:sp>
        </mc:Fallback>
      </mc:AlternateContent>
      <p:cxnSp>
        <p:nvCxnSpPr>
          <p:cNvPr id="300" name="Straight Connector 299">
            <a:extLst>
              <a:ext uri="{FF2B5EF4-FFF2-40B4-BE49-F238E27FC236}">
                <a16:creationId xmlns:a16="http://schemas.microsoft.com/office/drawing/2014/main" id="{EA2A5ED9-6CBD-5047-8B87-DD872BF89793}"/>
              </a:ext>
            </a:extLst>
          </p:cNvPr>
          <p:cNvCxnSpPr>
            <a:cxnSpLocks/>
          </p:cNvCxnSpPr>
          <p:nvPr/>
        </p:nvCxnSpPr>
        <p:spPr>
          <a:xfrm flipV="1">
            <a:off x="4093039" y="4704523"/>
            <a:ext cx="87297" cy="188257"/>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301" name="TextBox 300">
            <a:extLst>
              <a:ext uri="{FF2B5EF4-FFF2-40B4-BE49-F238E27FC236}">
                <a16:creationId xmlns:a16="http://schemas.microsoft.com/office/drawing/2014/main" id="{0E785F87-F308-A941-BD91-A3D8ED090230}"/>
              </a:ext>
            </a:extLst>
          </p:cNvPr>
          <p:cNvSpPr txBox="1"/>
          <p:nvPr/>
        </p:nvSpPr>
        <p:spPr>
          <a:xfrm>
            <a:off x="4109746" y="4631032"/>
            <a:ext cx="341127" cy="338554"/>
          </a:xfrm>
          <a:prstGeom prst="rect">
            <a:avLst/>
          </a:prstGeom>
          <a:noFill/>
        </p:spPr>
        <p:txBody>
          <a:bodyPr wrap="square" rtlCol="0">
            <a:spAutoFit/>
          </a:bodyPr>
          <a:lstStyle/>
          <a:p>
            <a:r>
              <a:rPr lang="en-US" sz="1600" dirty="0">
                <a:solidFill>
                  <a:srgbClr val="0070C0"/>
                </a:solidFill>
                <a:latin typeface="Cambria Math" panose="02040503050406030204" pitchFamily="18" charset="0"/>
                <a:ea typeface="Cambria Math" panose="02040503050406030204" pitchFamily="18" charset="0"/>
                <a:cs typeface="Times New Roman" panose="02020603050405020304" pitchFamily="18" charset="0"/>
              </a:rPr>
              <a:t>2</a:t>
            </a:r>
            <a:r>
              <a:rPr lang="en-US" sz="1600"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302" name="Rectangle 301">
            <a:extLst>
              <a:ext uri="{FF2B5EF4-FFF2-40B4-BE49-F238E27FC236}">
                <a16:creationId xmlns:a16="http://schemas.microsoft.com/office/drawing/2014/main" id="{200AE4D2-3EE2-3946-AC73-41B10663BE8F}"/>
              </a:ext>
            </a:extLst>
          </p:cNvPr>
          <p:cNvSpPr/>
          <p:nvPr/>
        </p:nvSpPr>
        <p:spPr>
          <a:xfrm>
            <a:off x="4753139" y="5865239"/>
            <a:ext cx="3914528" cy="55557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4" name="TextBox 303">
            <a:extLst>
              <a:ext uri="{FF2B5EF4-FFF2-40B4-BE49-F238E27FC236}">
                <a16:creationId xmlns:a16="http://schemas.microsoft.com/office/drawing/2014/main" id="{74628078-CAF8-0A4D-82CD-3F3DCD048670}"/>
              </a:ext>
            </a:extLst>
          </p:cNvPr>
          <p:cNvSpPr txBox="1"/>
          <p:nvPr/>
        </p:nvSpPr>
        <p:spPr>
          <a:xfrm>
            <a:off x="6725486" y="5932002"/>
            <a:ext cx="650621"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a:t>
            </a:r>
            <a:r>
              <a:rPr lang="en-US" baseline="-25000" dirty="0">
                <a:latin typeface="Arial" panose="020B0604020202020204" pitchFamily="34" charset="0"/>
                <a:cs typeface="Arial" panose="020B0604020202020204" pitchFamily="34" charset="0"/>
              </a:rPr>
              <a:t>1-24</a:t>
            </a:r>
            <a:endParaRPr lang="en-US" dirty="0">
              <a:latin typeface="Arial" panose="020B0604020202020204" pitchFamily="34" charset="0"/>
              <a:cs typeface="Arial" panose="020B0604020202020204" pitchFamily="34" charset="0"/>
            </a:endParaRPr>
          </a:p>
        </p:txBody>
      </p:sp>
      <p:cxnSp>
        <p:nvCxnSpPr>
          <p:cNvPr id="307" name="Straight Connector 306">
            <a:extLst>
              <a:ext uri="{FF2B5EF4-FFF2-40B4-BE49-F238E27FC236}">
                <a16:creationId xmlns:a16="http://schemas.microsoft.com/office/drawing/2014/main" id="{6C1C0970-2F98-0F41-A38B-C6297A066D5D}"/>
              </a:ext>
            </a:extLst>
          </p:cNvPr>
          <p:cNvCxnSpPr>
            <a:cxnSpLocks/>
          </p:cNvCxnSpPr>
          <p:nvPr/>
        </p:nvCxnSpPr>
        <p:spPr>
          <a:xfrm>
            <a:off x="6181869" y="5865239"/>
            <a:ext cx="0" cy="5555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8" name="Straight Connector 307">
            <a:extLst>
              <a:ext uri="{FF2B5EF4-FFF2-40B4-BE49-F238E27FC236}">
                <a16:creationId xmlns:a16="http://schemas.microsoft.com/office/drawing/2014/main" id="{855ABF65-A591-BE4B-9FC5-5EF3FBD91B0F}"/>
              </a:ext>
            </a:extLst>
          </p:cNvPr>
          <p:cNvCxnSpPr>
            <a:cxnSpLocks/>
          </p:cNvCxnSpPr>
          <p:nvPr/>
        </p:nvCxnSpPr>
        <p:spPr>
          <a:xfrm>
            <a:off x="6217043" y="5858506"/>
            <a:ext cx="0" cy="56230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09" name="TextBox 308">
            <a:extLst>
              <a:ext uri="{FF2B5EF4-FFF2-40B4-BE49-F238E27FC236}">
                <a16:creationId xmlns:a16="http://schemas.microsoft.com/office/drawing/2014/main" id="{F81D2E9F-C7F3-0C44-BA81-7F7F987E5A4C}"/>
              </a:ext>
            </a:extLst>
          </p:cNvPr>
          <p:cNvSpPr txBox="1"/>
          <p:nvPr/>
        </p:nvSpPr>
        <p:spPr>
          <a:xfrm>
            <a:off x="6244753" y="5953755"/>
            <a:ext cx="479722"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Y</a:t>
            </a:r>
            <a:r>
              <a:rPr lang="en-US" baseline="-25000" dirty="0">
                <a:latin typeface="Times New Roman" panose="02020603050405020304" pitchFamily="18" charset="0"/>
                <a:ea typeface="Cambria Math" panose="02040503050406030204" pitchFamily="18" charset="0"/>
                <a:cs typeface="Times New Roman" panose="02020603050405020304" pitchFamily="18" charset="0"/>
              </a:rPr>
              <a:t>3</a:t>
            </a:r>
            <a:r>
              <a:rPr lang="en-US" dirty="0">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310" name="TextBox 309">
            <a:extLst>
              <a:ext uri="{FF2B5EF4-FFF2-40B4-BE49-F238E27FC236}">
                <a16:creationId xmlns:a16="http://schemas.microsoft.com/office/drawing/2014/main" id="{05A9E4F5-2EF1-FF42-B58F-EA0228976989}"/>
              </a:ext>
            </a:extLst>
          </p:cNvPr>
          <p:cNvSpPr txBox="1"/>
          <p:nvPr/>
        </p:nvSpPr>
        <p:spPr>
          <a:xfrm>
            <a:off x="7543813" y="5959232"/>
            <a:ext cx="417743"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3</a:t>
            </a:r>
          </a:p>
        </p:txBody>
      </p:sp>
      <mc:AlternateContent xmlns:mc="http://schemas.openxmlformats.org/markup-compatibility/2006" xmlns:a14="http://schemas.microsoft.com/office/drawing/2010/main">
        <mc:Choice Requires="a14">
          <p:sp>
            <p:nvSpPr>
              <p:cNvPr id="311" name="TextBox 310">
                <a:extLst>
                  <a:ext uri="{FF2B5EF4-FFF2-40B4-BE49-F238E27FC236}">
                    <a16:creationId xmlns:a16="http://schemas.microsoft.com/office/drawing/2014/main" id="{21D61C14-3E2B-D744-B1FE-DA29D520AA6B}"/>
                  </a:ext>
                </a:extLst>
              </p:cNvPr>
              <p:cNvSpPr txBox="1"/>
              <p:nvPr/>
            </p:nvSpPr>
            <p:spPr>
              <a:xfrm>
                <a:off x="7925968" y="5974902"/>
                <a:ext cx="741698"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atin typeface="Cambria Math" panose="02040503050406030204" pitchFamily="18" charset="0"/>
                        </a:rPr>
                        <m:t>6</m:t>
                      </m:r>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Times New Roman" panose="02020603050405020304" pitchFamily="18" charset="0"/>
                  <a:cs typeface="Times New Roman" panose="02020603050405020304" pitchFamily="18" charset="0"/>
                </a:endParaRPr>
              </a:p>
            </p:txBody>
          </p:sp>
        </mc:Choice>
        <mc:Fallback xmlns="">
          <p:sp>
            <p:nvSpPr>
              <p:cNvPr id="311" name="TextBox 310">
                <a:extLst>
                  <a:ext uri="{FF2B5EF4-FFF2-40B4-BE49-F238E27FC236}">
                    <a16:creationId xmlns:a16="http://schemas.microsoft.com/office/drawing/2014/main" id="{21D61C14-3E2B-D744-B1FE-DA29D520AA6B}"/>
                  </a:ext>
                </a:extLst>
              </p:cNvPr>
              <p:cNvSpPr txBox="1">
                <a:spLocks noRot="1" noChangeAspect="1" noMove="1" noResize="1" noEditPoints="1" noAdjustHandles="1" noChangeArrowheads="1" noChangeShapeType="1" noTextEdit="1"/>
              </p:cNvSpPr>
              <p:nvPr/>
            </p:nvSpPr>
            <p:spPr>
              <a:xfrm>
                <a:off x="7925968" y="5974902"/>
                <a:ext cx="741698" cy="309637"/>
              </a:xfrm>
              <a:prstGeom prst="rect">
                <a:avLst/>
              </a:prstGeom>
              <a:blipFill>
                <a:blip r:embed="rId18"/>
                <a:stretch>
                  <a:fillRect b="-3846"/>
                </a:stretch>
              </a:blipFill>
            </p:spPr>
            <p:txBody>
              <a:bodyPr/>
              <a:lstStyle/>
              <a:p>
                <a:r>
                  <a:rPr lang="en-US">
                    <a:noFill/>
                  </a:rPr>
                  <a:t> </a:t>
                </a:r>
              </a:p>
            </p:txBody>
          </p:sp>
        </mc:Fallback>
      </mc:AlternateContent>
      <p:sp>
        <p:nvSpPr>
          <p:cNvPr id="312" name="TextBox 311">
            <a:extLst>
              <a:ext uri="{FF2B5EF4-FFF2-40B4-BE49-F238E27FC236}">
                <a16:creationId xmlns:a16="http://schemas.microsoft.com/office/drawing/2014/main" id="{B6ACC1B8-29A1-CB4A-B0A5-7BB21292328C}"/>
              </a:ext>
            </a:extLst>
          </p:cNvPr>
          <p:cNvSpPr txBox="1"/>
          <p:nvPr/>
        </p:nvSpPr>
        <p:spPr>
          <a:xfrm>
            <a:off x="7727925" y="5993558"/>
            <a:ext cx="356801" cy="307777"/>
          </a:xfrm>
          <a:prstGeom prst="rect">
            <a:avLst/>
          </a:prstGeom>
          <a:noFill/>
        </p:spPr>
        <p:txBody>
          <a:bodyPr wrap="square" rtlCol="0">
            <a:spAutoFit/>
          </a:bodyPr>
          <a:lstStyle/>
          <a:p>
            <a:r>
              <a:rPr lang="en-US" sz="1400" dirty="0">
                <a:latin typeface="Cambria Math" panose="02040503050406030204" pitchFamily="18" charset="0"/>
                <a:ea typeface="Cambria Math" panose="02040503050406030204" pitchFamily="18" charset="0"/>
                <a:cs typeface="Times New Roman" panose="02020603050405020304" pitchFamily="18" charset="0"/>
              </a:rPr>
              <a:t> +</a:t>
            </a:r>
          </a:p>
        </p:txBody>
      </p:sp>
      <p:sp>
        <p:nvSpPr>
          <p:cNvPr id="313" name="TextBox 312">
            <a:extLst>
              <a:ext uri="{FF2B5EF4-FFF2-40B4-BE49-F238E27FC236}">
                <a16:creationId xmlns:a16="http://schemas.microsoft.com/office/drawing/2014/main" id="{D8991CC8-E689-9E42-A3F1-CDADB8BB8120}"/>
              </a:ext>
            </a:extLst>
          </p:cNvPr>
          <p:cNvSpPr txBox="1"/>
          <p:nvPr/>
        </p:nvSpPr>
        <p:spPr>
          <a:xfrm>
            <a:off x="7263283" y="5951772"/>
            <a:ext cx="320816" cy="369332"/>
          </a:xfrm>
          <a:prstGeom prst="rect">
            <a:avLst/>
          </a:prstGeom>
          <a:noFill/>
        </p:spPr>
        <p:txBody>
          <a:bodyPr wrap="square" rtlCol="0">
            <a:spAutoFit/>
          </a:bodyPr>
          <a:lstStyle/>
          <a:p>
            <a:r>
              <a:rPr lang="en-US" dirty="0">
                <a:latin typeface="Arial" panose="020B0604020202020204" pitchFamily="34" charset="0"/>
                <a:ea typeface="Cambria Math" panose="02040503050406030204" pitchFamily="18" charset="0"/>
                <a:cs typeface="Arial" panose="020B0604020202020204" pitchFamily="34" charset="0"/>
              </a:rPr>
              <a:t>=</a:t>
            </a:r>
          </a:p>
        </p:txBody>
      </p:sp>
      <p:sp>
        <p:nvSpPr>
          <p:cNvPr id="314" name="TextBox 313">
            <a:extLst>
              <a:ext uri="{FF2B5EF4-FFF2-40B4-BE49-F238E27FC236}">
                <a16:creationId xmlns:a16="http://schemas.microsoft.com/office/drawing/2014/main" id="{77384743-14AC-7E4E-8F89-DA2331FD905E}"/>
              </a:ext>
            </a:extLst>
          </p:cNvPr>
          <p:cNvSpPr txBox="1"/>
          <p:nvPr/>
        </p:nvSpPr>
        <p:spPr>
          <a:xfrm>
            <a:off x="6543283" y="5957155"/>
            <a:ext cx="320816" cy="369332"/>
          </a:xfrm>
          <a:prstGeom prst="rect">
            <a:avLst/>
          </a:prstGeom>
          <a:noFill/>
        </p:spPr>
        <p:txBody>
          <a:bodyPr wrap="square" rtlCol="0">
            <a:spAutoFit/>
          </a:bodyPr>
          <a:lstStyle/>
          <a:p>
            <a:r>
              <a:rPr lang="en-US" dirty="0">
                <a:latin typeface="Arial" panose="020B0604020202020204" pitchFamily="34" charset="0"/>
                <a:ea typeface="Cambria Math" panose="02040503050406030204" pitchFamily="18" charset="0"/>
                <a:cs typeface="Arial" panose="020B0604020202020204" pitchFamily="34" charset="0"/>
              </a:rPr>
              <a:t>=</a:t>
            </a:r>
          </a:p>
        </p:txBody>
      </p:sp>
      <p:sp>
        <p:nvSpPr>
          <p:cNvPr id="324" name="TextBox 323">
            <a:extLst>
              <a:ext uri="{FF2B5EF4-FFF2-40B4-BE49-F238E27FC236}">
                <a16:creationId xmlns:a16="http://schemas.microsoft.com/office/drawing/2014/main" id="{AA9648B3-76DD-C448-9B21-419DFAA6343F}"/>
              </a:ext>
            </a:extLst>
          </p:cNvPr>
          <p:cNvSpPr txBox="1"/>
          <p:nvPr/>
        </p:nvSpPr>
        <p:spPr>
          <a:xfrm>
            <a:off x="4786608" y="5856165"/>
            <a:ext cx="1416181" cy="584775"/>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Displacement, </a:t>
            </a:r>
          </a:p>
          <a:p>
            <a:r>
              <a:rPr lang="en-US" sz="1600" dirty="0">
                <a:latin typeface="Times New Roman" panose="02020603050405020304" pitchFamily="18" charset="0"/>
                <a:cs typeface="Times New Roman" panose="02020603050405020304" pitchFamily="18" charset="0"/>
              </a:rPr>
              <a:t>          in.</a:t>
            </a:r>
          </a:p>
        </p:txBody>
      </p:sp>
      <p:grpSp>
        <p:nvGrpSpPr>
          <p:cNvPr id="315" name="Group 314">
            <a:extLst>
              <a:ext uri="{FF2B5EF4-FFF2-40B4-BE49-F238E27FC236}">
                <a16:creationId xmlns:a16="http://schemas.microsoft.com/office/drawing/2014/main" id="{186A72BB-B834-8445-93CE-005460DF14B2}"/>
              </a:ext>
            </a:extLst>
          </p:cNvPr>
          <p:cNvGrpSpPr/>
          <p:nvPr/>
        </p:nvGrpSpPr>
        <p:grpSpPr>
          <a:xfrm>
            <a:off x="2105284" y="1110775"/>
            <a:ext cx="5712948" cy="1478247"/>
            <a:chOff x="1373764" y="1097814"/>
            <a:chExt cx="5712948" cy="1478247"/>
          </a:xfrm>
        </p:grpSpPr>
        <p:grpSp>
          <p:nvGrpSpPr>
            <p:cNvPr id="316" name="Group 315">
              <a:extLst>
                <a:ext uri="{FF2B5EF4-FFF2-40B4-BE49-F238E27FC236}">
                  <a16:creationId xmlns:a16="http://schemas.microsoft.com/office/drawing/2014/main" id="{AC03F502-A5B8-E340-AA8B-E2532A0D99FA}"/>
                </a:ext>
              </a:extLst>
            </p:cNvPr>
            <p:cNvGrpSpPr/>
            <p:nvPr/>
          </p:nvGrpSpPr>
          <p:grpSpPr>
            <a:xfrm rot="5400000">
              <a:off x="6808296" y="1088161"/>
              <a:ext cx="268764" cy="288069"/>
              <a:chOff x="774700" y="3743756"/>
              <a:chExt cx="288257" cy="308962"/>
            </a:xfrm>
          </p:grpSpPr>
          <p:sp>
            <p:nvSpPr>
              <p:cNvPr id="377" name="Triangle 376">
                <a:extLst>
                  <a:ext uri="{FF2B5EF4-FFF2-40B4-BE49-F238E27FC236}">
                    <a16:creationId xmlns:a16="http://schemas.microsoft.com/office/drawing/2014/main" id="{3D32DEBF-C44C-7740-B839-7D8AC2A62519}"/>
                  </a:ext>
                </a:extLst>
              </p:cNvPr>
              <p:cNvSpPr/>
              <p:nvPr/>
            </p:nvSpPr>
            <p:spPr>
              <a:xfrm rot="19750281">
                <a:off x="881026" y="3807234"/>
                <a:ext cx="181931" cy="156837"/>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Oval 377">
                <a:extLst>
                  <a:ext uri="{FF2B5EF4-FFF2-40B4-BE49-F238E27FC236}">
                    <a16:creationId xmlns:a16="http://schemas.microsoft.com/office/drawing/2014/main" id="{7719C3B7-6BC5-7F4A-9ABC-B24A50ACF375}"/>
                  </a:ext>
                </a:extLst>
              </p:cNvPr>
              <p:cNvSpPr/>
              <p:nvPr/>
            </p:nvSpPr>
            <p:spPr>
              <a:xfrm>
                <a:off x="815699" y="3743756"/>
                <a:ext cx="91440" cy="9144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Oval 378">
                <a:extLst>
                  <a:ext uri="{FF2B5EF4-FFF2-40B4-BE49-F238E27FC236}">
                    <a16:creationId xmlns:a16="http://schemas.microsoft.com/office/drawing/2014/main" id="{B722E48B-F41B-7F41-993C-6BAC08D9F26F}"/>
                  </a:ext>
                </a:extLst>
              </p:cNvPr>
              <p:cNvSpPr/>
              <p:nvPr/>
            </p:nvSpPr>
            <p:spPr>
              <a:xfrm>
                <a:off x="813706" y="3852517"/>
                <a:ext cx="91440" cy="9144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Oval 379">
                <a:extLst>
                  <a:ext uri="{FF2B5EF4-FFF2-40B4-BE49-F238E27FC236}">
                    <a16:creationId xmlns:a16="http://schemas.microsoft.com/office/drawing/2014/main" id="{4601FE18-252B-4948-AFB5-3F312D1A1974}"/>
                  </a:ext>
                </a:extLst>
              </p:cNvPr>
              <p:cNvSpPr/>
              <p:nvPr/>
            </p:nvSpPr>
            <p:spPr>
              <a:xfrm>
                <a:off x="811713" y="3961278"/>
                <a:ext cx="91440" cy="9144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1" name="Straight Connector 380">
                <a:extLst>
                  <a:ext uri="{FF2B5EF4-FFF2-40B4-BE49-F238E27FC236}">
                    <a16:creationId xmlns:a16="http://schemas.microsoft.com/office/drawing/2014/main" id="{35C5FB8C-EB95-C14F-876F-DFE10B6814B3}"/>
                  </a:ext>
                </a:extLst>
              </p:cNvPr>
              <p:cNvCxnSpPr/>
              <p:nvPr/>
            </p:nvCxnSpPr>
            <p:spPr>
              <a:xfrm>
                <a:off x="774700" y="3768521"/>
                <a:ext cx="0" cy="2810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7" name="Group 316">
              <a:extLst>
                <a:ext uri="{FF2B5EF4-FFF2-40B4-BE49-F238E27FC236}">
                  <a16:creationId xmlns:a16="http://schemas.microsoft.com/office/drawing/2014/main" id="{AEF1CA56-FAC8-CB47-B44B-236B1C18C56A}"/>
                </a:ext>
              </a:extLst>
            </p:cNvPr>
            <p:cNvGrpSpPr/>
            <p:nvPr/>
          </p:nvGrpSpPr>
          <p:grpSpPr>
            <a:xfrm rot="16200000" flipV="1">
              <a:off x="6803488" y="2302922"/>
              <a:ext cx="258208" cy="288069"/>
              <a:chOff x="790575" y="4480628"/>
              <a:chExt cx="276935" cy="308962"/>
            </a:xfrm>
          </p:grpSpPr>
          <p:sp>
            <p:nvSpPr>
              <p:cNvPr id="372" name="Triangle 371">
                <a:extLst>
                  <a:ext uri="{FF2B5EF4-FFF2-40B4-BE49-F238E27FC236}">
                    <a16:creationId xmlns:a16="http://schemas.microsoft.com/office/drawing/2014/main" id="{6746191C-DC69-A24E-AEC1-AC5DF40B901B}"/>
                  </a:ext>
                </a:extLst>
              </p:cNvPr>
              <p:cNvSpPr/>
              <p:nvPr/>
            </p:nvSpPr>
            <p:spPr>
              <a:xfrm rot="19750281">
                <a:off x="885579" y="4540546"/>
                <a:ext cx="181931" cy="156837"/>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Oval 372">
                <a:extLst>
                  <a:ext uri="{FF2B5EF4-FFF2-40B4-BE49-F238E27FC236}">
                    <a16:creationId xmlns:a16="http://schemas.microsoft.com/office/drawing/2014/main" id="{49A71BE8-E440-764D-BC7D-80055AA4C05A}"/>
                  </a:ext>
                </a:extLst>
              </p:cNvPr>
              <p:cNvSpPr/>
              <p:nvPr/>
            </p:nvSpPr>
            <p:spPr>
              <a:xfrm>
                <a:off x="825166" y="4480628"/>
                <a:ext cx="91440" cy="9144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Oval 373">
                <a:extLst>
                  <a:ext uri="{FF2B5EF4-FFF2-40B4-BE49-F238E27FC236}">
                    <a16:creationId xmlns:a16="http://schemas.microsoft.com/office/drawing/2014/main" id="{9F9F04AE-0804-AD46-9480-14E6A3D3CE92}"/>
                  </a:ext>
                </a:extLst>
              </p:cNvPr>
              <p:cNvSpPr/>
              <p:nvPr/>
            </p:nvSpPr>
            <p:spPr>
              <a:xfrm>
                <a:off x="823173" y="4589389"/>
                <a:ext cx="91440" cy="9144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Oval 374">
                <a:extLst>
                  <a:ext uri="{FF2B5EF4-FFF2-40B4-BE49-F238E27FC236}">
                    <a16:creationId xmlns:a16="http://schemas.microsoft.com/office/drawing/2014/main" id="{D0AFEED5-2988-D347-8572-1AA06382AB6A}"/>
                  </a:ext>
                </a:extLst>
              </p:cNvPr>
              <p:cNvSpPr/>
              <p:nvPr/>
            </p:nvSpPr>
            <p:spPr>
              <a:xfrm>
                <a:off x="821180" y="4698150"/>
                <a:ext cx="91440" cy="9144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6" name="Straight Connector 375">
                <a:extLst>
                  <a:ext uri="{FF2B5EF4-FFF2-40B4-BE49-F238E27FC236}">
                    <a16:creationId xmlns:a16="http://schemas.microsoft.com/office/drawing/2014/main" id="{CD7449D0-4C42-8F43-B9C0-815CBA3D8DB1}"/>
                  </a:ext>
                </a:extLst>
              </p:cNvPr>
              <p:cNvCxnSpPr/>
              <p:nvPr/>
            </p:nvCxnSpPr>
            <p:spPr>
              <a:xfrm>
                <a:off x="790575" y="4495868"/>
                <a:ext cx="0" cy="2810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8" name="Group 317">
              <a:extLst>
                <a:ext uri="{FF2B5EF4-FFF2-40B4-BE49-F238E27FC236}">
                  <a16:creationId xmlns:a16="http://schemas.microsoft.com/office/drawing/2014/main" id="{6D3856FE-4381-9947-B430-1B4ADA0694BF}"/>
                </a:ext>
              </a:extLst>
            </p:cNvPr>
            <p:cNvGrpSpPr/>
            <p:nvPr/>
          </p:nvGrpSpPr>
          <p:grpSpPr>
            <a:xfrm>
              <a:off x="1373764" y="1283718"/>
              <a:ext cx="5610943" cy="1152045"/>
              <a:chOff x="1373764" y="1283718"/>
              <a:chExt cx="5610943" cy="1152045"/>
            </a:xfrm>
          </p:grpSpPr>
          <p:cxnSp>
            <p:nvCxnSpPr>
              <p:cNvPr id="319" name="Straight Connector 318">
                <a:extLst>
                  <a:ext uri="{FF2B5EF4-FFF2-40B4-BE49-F238E27FC236}">
                    <a16:creationId xmlns:a16="http://schemas.microsoft.com/office/drawing/2014/main" id="{3662F309-7250-354F-B124-32EFD12C717D}"/>
                  </a:ext>
                </a:extLst>
              </p:cNvPr>
              <p:cNvCxnSpPr>
                <a:cxnSpLocks/>
              </p:cNvCxnSpPr>
              <p:nvPr/>
            </p:nvCxnSpPr>
            <p:spPr>
              <a:xfrm flipH="1" flipV="1">
                <a:off x="5168435" y="1404412"/>
                <a:ext cx="878308" cy="878306"/>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20" name="Straight Connector 319">
                <a:extLst>
                  <a:ext uri="{FF2B5EF4-FFF2-40B4-BE49-F238E27FC236}">
                    <a16:creationId xmlns:a16="http://schemas.microsoft.com/office/drawing/2014/main" id="{8A59B18D-0BAB-894D-AF15-F48DCB17F0A1}"/>
                  </a:ext>
                </a:extLst>
              </p:cNvPr>
              <p:cNvCxnSpPr>
                <a:cxnSpLocks/>
              </p:cNvCxnSpPr>
              <p:nvPr/>
            </p:nvCxnSpPr>
            <p:spPr>
              <a:xfrm flipH="1" flipV="1">
                <a:off x="6047784" y="1400009"/>
                <a:ext cx="878308" cy="878306"/>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21" name="Straight Connector 320">
                <a:extLst>
                  <a:ext uri="{FF2B5EF4-FFF2-40B4-BE49-F238E27FC236}">
                    <a16:creationId xmlns:a16="http://schemas.microsoft.com/office/drawing/2014/main" id="{C728BD19-639A-CE46-9EC1-4FCD8EC1AB48}"/>
                  </a:ext>
                </a:extLst>
              </p:cNvPr>
              <p:cNvCxnSpPr>
                <a:cxnSpLocks/>
              </p:cNvCxnSpPr>
              <p:nvPr/>
            </p:nvCxnSpPr>
            <p:spPr>
              <a:xfrm flipV="1">
                <a:off x="5172742" y="1411132"/>
                <a:ext cx="886193" cy="35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a16="http://schemas.microsoft.com/office/drawing/2014/main" id="{7699B1A1-A616-BA42-B050-0C317E090419}"/>
                  </a:ext>
                </a:extLst>
              </p:cNvPr>
              <p:cNvCxnSpPr>
                <a:cxnSpLocks/>
              </p:cNvCxnSpPr>
              <p:nvPr/>
            </p:nvCxnSpPr>
            <p:spPr>
              <a:xfrm flipV="1">
                <a:off x="5158465" y="2277366"/>
                <a:ext cx="886193" cy="35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id="{1549C1EE-52EE-B846-A6BB-AE742BA537B4}"/>
                  </a:ext>
                </a:extLst>
              </p:cNvPr>
              <p:cNvCxnSpPr/>
              <p:nvPr/>
            </p:nvCxnSpPr>
            <p:spPr>
              <a:xfrm flipV="1">
                <a:off x="5169747" y="1412730"/>
                <a:ext cx="878308" cy="878306"/>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25" name="Straight Connector 324">
                <a:extLst>
                  <a:ext uri="{FF2B5EF4-FFF2-40B4-BE49-F238E27FC236}">
                    <a16:creationId xmlns:a16="http://schemas.microsoft.com/office/drawing/2014/main" id="{7FC72408-1C72-3B49-A81D-56E2307714AD}"/>
                  </a:ext>
                </a:extLst>
              </p:cNvPr>
              <p:cNvCxnSpPr>
                <a:cxnSpLocks/>
              </p:cNvCxnSpPr>
              <p:nvPr/>
            </p:nvCxnSpPr>
            <p:spPr>
              <a:xfrm flipV="1">
                <a:off x="6052091" y="1411132"/>
                <a:ext cx="886193" cy="35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6" name="Straight Connector 325">
                <a:extLst>
                  <a:ext uri="{FF2B5EF4-FFF2-40B4-BE49-F238E27FC236}">
                    <a16:creationId xmlns:a16="http://schemas.microsoft.com/office/drawing/2014/main" id="{108E5A79-BC39-7F40-BE70-8C797A0A5810}"/>
                  </a:ext>
                </a:extLst>
              </p:cNvPr>
              <p:cNvCxnSpPr>
                <a:cxnSpLocks/>
              </p:cNvCxnSpPr>
              <p:nvPr/>
            </p:nvCxnSpPr>
            <p:spPr>
              <a:xfrm flipV="1">
                <a:off x="6037814" y="2277366"/>
                <a:ext cx="886193" cy="35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7" name="Straight Connector 326">
                <a:extLst>
                  <a:ext uri="{FF2B5EF4-FFF2-40B4-BE49-F238E27FC236}">
                    <a16:creationId xmlns:a16="http://schemas.microsoft.com/office/drawing/2014/main" id="{41BD1DC6-00A4-8B4E-98B9-B5F933646E38}"/>
                  </a:ext>
                </a:extLst>
              </p:cNvPr>
              <p:cNvCxnSpPr/>
              <p:nvPr/>
            </p:nvCxnSpPr>
            <p:spPr>
              <a:xfrm flipV="1">
                <a:off x="6049096" y="1412730"/>
                <a:ext cx="878308" cy="878306"/>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328" name="Oval 327">
                <a:extLst>
                  <a:ext uri="{FF2B5EF4-FFF2-40B4-BE49-F238E27FC236}">
                    <a16:creationId xmlns:a16="http://schemas.microsoft.com/office/drawing/2014/main" id="{ACEC0CED-23A5-464A-937C-D478A80053F4}"/>
                  </a:ext>
                </a:extLst>
              </p:cNvPr>
              <p:cNvSpPr/>
              <p:nvPr/>
            </p:nvSpPr>
            <p:spPr>
              <a:xfrm>
                <a:off x="6874919" y="1359759"/>
                <a:ext cx="109788" cy="10978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Oval 328">
                <a:extLst>
                  <a:ext uri="{FF2B5EF4-FFF2-40B4-BE49-F238E27FC236}">
                    <a16:creationId xmlns:a16="http://schemas.microsoft.com/office/drawing/2014/main" id="{5588B2E6-03D2-ED44-8133-A2FFC3EE870A}"/>
                  </a:ext>
                </a:extLst>
              </p:cNvPr>
              <p:cNvSpPr/>
              <p:nvPr/>
            </p:nvSpPr>
            <p:spPr>
              <a:xfrm>
                <a:off x="6865697" y="2220113"/>
                <a:ext cx="109788" cy="10978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Oval 329">
                <a:extLst>
                  <a:ext uri="{FF2B5EF4-FFF2-40B4-BE49-F238E27FC236}">
                    <a16:creationId xmlns:a16="http://schemas.microsoft.com/office/drawing/2014/main" id="{9B43BCE2-FD56-3F4D-B4B7-423E8CB21048}"/>
                  </a:ext>
                </a:extLst>
              </p:cNvPr>
              <p:cNvSpPr/>
              <p:nvPr/>
            </p:nvSpPr>
            <p:spPr>
              <a:xfrm>
                <a:off x="5995569" y="1359759"/>
                <a:ext cx="109788" cy="10978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Oval 331">
                <a:extLst>
                  <a:ext uri="{FF2B5EF4-FFF2-40B4-BE49-F238E27FC236}">
                    <a16:creationId xmlns:a16="http://schemas.microsoft.com/office/drawing/2014/main" id="{755CB961-689B-C841-AD7C-234EEF54F93B}"/>
                  </a:ext>
                </a:extLst>
              </p:cNvPr>
              <p:cNvSpPr/>
              <p:nvPr/>
            </p:nvSpPr>
            <p:spPr>
              <a:xfrm>
                <a:off x="5990751" y="2228919"/>
                <a:ext cx="109788" cy="10978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3" name="Group 332">
                <a:extLst>
                  <a:ext uri="{FF2B5EF4-FFF2-40B4-BE49-F238E27FC236}">
                    <a16:creationId xmlns:a16="http://schemas.microsoft.com/office/drawing/2014/main" id="{84756DC5-BCE7-B845-8153-30D057F0FB00}"/>
                  </a:ext>
                </a:extLst>
              </p:cNvPr>
              <p:cNvGrpSpPr/>
              <p:nvPr/>
            </p:nvGrpSpPr>
            <p:grpSpPr>
              <a:xfrm>
                <a:off x="1373764" y="1283718"/>
                <a:ext cx="268765" cy="288069"/>
                <a:chOff x="774700" y="3743756"/>
                <a:chExt cx="288257" cy="308962"/>
              </a:xfrm>
            </p:grpSpPr>
            <p:sp>
              <p:nvSpPr>
                <p:cNvPr id="367" name="Triangle 366">
                  <a:extLst>
                    <a:ext uri="{FF2B5EF4-FFF2-40B4-BE49-F238E27FC236}">
                      <a16:creationId xmlns:a16="http://schemas.microsoft.com/office/drawing/2014/main" id="{861CBE03-08AE-AF4F-8DC8-2380016683F6}"/>
                    </a:ext>
                  </a:extLst>
                </p:cNvPr>
                <p:cNvSpPr/>
                <p:nvPr/>
              </p:nvSpPr>
              <p:spPr>
                <a:xfrm rot="19750281">
                  <a:off x="881026" y="3807234"/>
                  <a:ext cx="181931" cy="156837"/>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Oval 367">
                  <a:extLst>
                    <a:ext uri="{FF2B5EF4-FFF2-40B4-BE49-F238E27FC236}">
                      <a16:creationId xmlns:a16="http://schemas.microsoft.com/office/drawing/2014/main" id="{E3B3CEDB-06B9-DD44-A0DE-AF28612D289C}"/>
                    </a:ext>
                  </a:extLst>
                </p:cNvPr>
                <p:cNvSpPr/>
                <p:nvPr/>
              </p:nvSpPr>
              <p:spPr>
                <a:xfrm>
                  <a:off x="815699" y="3743756"/>
                  <a:ext cx="91440" cy="9144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Oval 368">
                  <a:extLst>
                    <a:ext uri="{FF2B5EF4-FFF2-40B4-BE49-F238E27FC236}">
                      <a16:creationId xmlns:a16="http://schemas.microsoft.com/office/drawing/2014/main" id="{E036E86E-6F4F-EA48-8744-4768168CBDCC}"/>
                    </a:ext>
                  </a:extLst>
                </p:cNvPr>
                <p:cNvSpPr/>
                <p:nvPr/>
              </p:nvSpPr>
              <p:spPr>
                <a:xfrm>
                  <a:off x="813706" y="3852517"/>
                  <a:ext cx="91440" cy="9144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Oval 369">
                  <a:extLst>
                    <a:ext uri="{FF2B5EF4-FFF2-40B4-BE49-F238E27FC236}">
                      <a16:creationId xmlns:a16="http://schemas.microsoft.com/office/drawing/2014/main" id="{C148C84A-CB37-5843-A2B7-AEA7D1E15038}"/>
                    </a:ext>
                  </a:extLst>
                </p:cNvPr>
                <p:cNvSpPr/>
                <p:nvPr/>
              </p:nvSpPr>
              <p:spPr>
                <a:xfrm>
                  <a:off x="811713" y="3961278"/>
                  <a:ext cx="91440" cy="9144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1" name="Straight Connector 370">
                  <a:extLst>
                    <a:ext uri="{FF2B5EF4-FFF2-40B4-BE49-F238E27FC236}">
                      <a16:creationId xmlns:a16="http://schemas.microsoft.com/office/drawing/2014/main" id="{309266FC-4BBA-3842-9D0D-BD5B74596CEF}"/>
                    </a:ext>
                  </a:extLst>
                </p:cNvPr>
                <p:cNvCxnSpPr/>
                <p:nvPr/>
              </p:nvCxnSpPr>
              <p:spPr>
                <a:xfrm>
                  <a:off x="774700" y="3768521"/>
                  <a:ext cx="0" cy="2810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34" name="Group 333">
                <a:extLst>
                  <a:ext uri="{FF2B5EF4-FFF2-40B4-BE49-F238E27FC236}">
                    <a16:creationId xmlns:a16="http://schemas.microsoft.com/office/drawing/2014/main" id="{F9AF4E6E-8BF1-0F4E-908F-C466FE47F062}"/>
                  </a:ext>
                </a:extLst>
              </p:cNvPr>
              <p:cNvGrpSpPr/>
              <p:nvPr/>
            </p:nvGrpSpPr>
            <p:grpSpPr>
              <a:xfrm>
                <a:off x="1380127" y="2147694"/>
                <a:ext cx="258208" cy="288069"/>
                <a:chOff x="790575" y="4480628"/>
                <a:chExt cx="276935" cy="308962"/>
              </a:xfrm>
            </p:grpSpPr>
            <p:sp>
              <p:nvSpPr>
                <p:cNvPr id="362" name="Triangle 361">
                  <a:extLst>
                    <a:ext uri="{FF2B5EF4-FFF2-40B4-BE49-F238E27FC236}">
                      <a16:creationId xmlns:a16="http://schemas.microsoft.com/office/drawing/2014/main" id="{BA17E4DC-FD89-4E4C-AA73-E9605D00FA8D}"/>
                    </a:ext>
                  </a:extLst>
                </p:cNvPr>
                <p:cNvSpPr/>
                <p:nvPr/>
              </p:nvSpPr>
              <p:spPr>
                <a:xfrm rot="19750281">
                  <a:off x="885579" y="4540546"/>
                  <a:ext cx="181931" cy="156837"/>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Oval 362">
                  <a:extLst>
                    <a:ext uri="{FF2B5EF4-FFF2-40B4-BE49-F238E27FC236}">
                      <a16:creationId xmlns:a16="http://schemas.microsoft.com/office/drawing/2014/main" id="{CBD7F865-4CC5-2E42-838D-F22215975A2E}"/>
                    </a:ext>
                  </a:extLst>
                </p:cNvPr>
                <p:cNvSpPr/>
                <p:nvPr/>
              </p:nvSpPr>
              <p:spPr>
                <a:xfrm>
                  <a:off x="825166" y="4480628"/>
                  <a:ext cx="91440" cy="9144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Oval 363">
                  <a:extLst>
                    <a:ext uri="{FF2B5EF4-FFF2-40B4-BE49-F238E27FC236}">
                      <a16:creationId xmlns:a16="http://schemas.microsoft.com/office/drawing/2014/main" id="{FA7FC9FE-E8D9-9544-B2B0-A84AF24EB2A5}"/>
                    </a:ext>
                  </a:extLst>
                </p:cNvPr>
                <p:cNvSpPr/>
                <p:nvPr/>
              </p:nvSpPr>
              <p:spPr>
                <a:xfrm>
                  <a:off x="823173" y="4589389"/>
                  <a:ext cx="91440" cy="9144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Oval 364">
                  <a:extLst>
                    <a:ext uri="{FF2B5EF4-FFF2-40B4-BE49-F238E27FC236}">
                      <a16:creationId xmlns:a16="http://schemas.microsoft.com/office/drawing/2014/main" id="{C7A81C5C-8EE8-AC4A-9A69-C0284774961F}"/>
                    </a:ext>
                  </a:extLst>
                </p:cNvPr>
                <p:cNvSpPr/>
                <p:nvPr/>
              </p:nvSpPr>
              <p:spPr>
                <a:xfrm>
                  <a:off x="821180" y="4698150"/>
                  <a:ext cx="91440" cy="9144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6" name="Straight Connector 365">
                  <a:extLst>
                    <a:ext uri="{FF2B5EF4-FFF2-40B4-BE49-F238E27FC236}">
                      <a16:creationId xmlns:a16="http://schemas.microsoft.com/office/drawing/2014/main" id="{B08B0233-7814-6A42-A9D3-1AAFA107284A}"/>
                    </a:ext>
                  </a:extLst>
                </p:cNvPr>
                <p:cNvCxnSpPr/>
                <p:nvPr/>
              </p:nvCxnSpPr>
              <p:spPr>
                <a:xfrm>
                  <a:off x="790575" y="4495868"/>
                  <a:ext cx="0" cy="2810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35" name="Straight Connector 334">
                <a:extLst>
                  <a:ext uri="{FF2B5EF4-FFF2-40B4-BE49-F238E27FC236}">
                    <a16:creationId xmlns:a16="http://schemas.microsoft.com/office/drawing/2014/main" id="{54B7FD25-9B4F-AE43-9642-8BC0220AA522}"/>
                  </a:ext>
                </a:extLst>
              </p:cNvPr>
              <p:cNvCxnSpPr>
                <a:cxnSpLocks/>
              </p:cNvCxnSpPr>
              <p:nvPr/>
            </p:nvCxnSpPr>
            <p:spPr>
              <a:xfrm flipH="1" flipV="1">
                <a:off x="3420842" y="1415535"/>
                <a:ext cx="878308" cy="878306"/>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36" name="Straight Connector 335">
                <a:extLst>
                  <a:ext uri="{FF2B5EF4-FFF2-40B4-BE49-F238E27FC236}">
                    <a16:creationId xmlns:a16="http://schemas.microsoft.com/office/drawing/2014/main" id="{5137B418-3F93-D743-9C6E-2919C8D5539F}"/>
                  </a:ext>
                </a:extLst>
              </p:cNvPr>
              <p:cNvCxnSpPr>
                <a:cxnSpLocks/>
              </p:cNvCxnSpPr>
              <p:nvPr/>
            </p:nvCxnSpPr>
            <p:spPr>
              <a:xfrm flipH="1" flipV="1">
                <a:off x="4300191" y="1411132"/>
                <a:ext cx="878308" cy="878306"/>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37" name="Straight Connector 336">
                <a:extLst>
                  <a:ext uri="{FF2B5EF4-FFF2-40B4-BE49-F238E27FC236}">
                    <a16:creationId xmlns:a16="http://schemas.microsoft.com/office/drawing/2014/main" id="{F3BE49CD-253D-F24F-B65F-DBC7CC0FD8E0}"/>
                  </a:ext>
                </a:extLst>
              </p:cNvPr>
              <p:cNvCxnSpPr>
                <a:cxnSpLocks/>
              </p:cNvCxnSpPr>
              <p:nvPr/>
            </p:nvCxnSpPr>
            <p:spPr>
              <a:xfrm flipV="1">
                <a:off x="3425149" y="1422255"/>
                <a:ext cx="886193" cy="35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8" name="Straight Connector 337">
                <a:extLst>
                  <a:ext uri="{FF2B5EF4-FFF2-40B4-BE49-F238E27FC236}">
                    <a16:creationId xmlns:a16="http://schemas.microsoft.com/office/drawing/2014/main" id="{CAB7E454-A89C-674C-B782-3262FDBF6B09}"/>
                  </a:ext>
                </a:extLst>
              </p:cNvPr>
              <p:cNvCxnSpPr>
                <a:cxnSpLocks/>
              </p:cNvCxnSpPr>
              <p:nvPr/>
            </p:nvCxnSpPr>
            <p:spPr>
              <a:xfrm flipV="1">
                <a:off x="3410872" y="2288489"/>
                <a:ext cx="886193" cy="35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9" name="Straight Connector 338">
                <a:extLst>
                  <a:ext uri="{FF2B5EF4-FFF2-40B4-BE49-F238E27FC236}">
                    <a16:creationId xmlns:a16="http://schemas.microsoft.com/office/drawing/2014/main" id="{8E3EEE0C-A510-BC48-A60E-F648AC15476C}"/>
                  </a:ext>
                </a:extLst>
              </p:cNvPr>
              <p:cNvCxnSpPr/>
              <p:nvPr/>
            </p:nvCxnSpPr>
            <p:spPr>
              <a:xfrm flipV="1">
                <a:off x="3422154" y="1423853"/>
                <a:ext cx="878308" cy="878306"/>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40" name="Straight Connector 339">
                <a:extLst>
                  <a:ext uri="{FF2B5EF4-FFF2-40B4-BE49-F238E27FC236}">
                    <a16:creationId xmlns:a16="http://schemas.microsoft.com/office/drawing/2014/main" id="{7A9FD72D-AFF0-2648-B732-54334B08EEBD}"/>
                  </a:ext>
                </a:extLst>
              </p:cNvPr>
              <p:cNvCxnSpPr>
                <a:cxnSpLocks/>
              </p:cNvCxnSpPr>
              <p:nvPr/>
            </p:nvCxnSpPr>
            <p:spPr>
              <a:xfrm flipV="1">
                <a:off x="4304498" y="1422255"/>
                <a:ext cx="886193" cy="35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1" name="Straight Connector 340">
                <a:extLst>
                  <a:ext uri="{FF2B5EF4-FFF2-40B4-BE49-F238E27FC236}">
                    <a16:creationId xmlns:a16="http://schemas.microsoft.com/office/drawing/2014/main" id="{39B1C591-45FF-8644-B329-F2AB1699DD71}"/>
                  </a:ext>
                </a:extLst>
              </p:cNvPr>
              <p:cNvCxnSpPr>
                <a:cxnSpLocks/>
              </p:cNvCxnSpPr>
              <p:nvPr/>
            </p:nvCxnSpPr>
            <p:spPr>
              <a:xfrm flipV="1">
                <a:off x="4290221" y="2288489"/>
                <a:ext cx="886193" cy="35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2" name="Straight Connector 341">
                <a:extLst>
                  <a:ext uri="{FF2B5EF4-FFF2-40B4-BE49-F238E27FC236}">
                    <a16:creationId xmlns:a16="http://schemas.microsoft.com/office/drawing/2014/main" id="{F8F53C12-F3C2-D047-9BE2-02B6E7DCF8F3}"/>
                  </a:ext>
                </a:extLst>
              </p:cNvPr>
              <p:cNvCxnSpPr/>
              <p:nvPr/>
            </p:nvCxnSpPr>
            <p:spPr>
              <a:xfrm flipV="1">
                <a:off x="4301503" y="1423853"/>
                <a:ext cx="878308" cy="878306"/>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343" name="Oval 342">
                <a:extLst>
                  <a:ext uri="{FF2B5EF4-FFF2-40B4-BE49-F238E27FC236}">
                    <a16:creationId xmlns:a16="http://schemas.microsoft.com/office/drawing/2014/main" id="{6169DE26-F98B-6449-9C46-79FF3164ABA4}"/>
                  </a:ext>
                </a:extLst>
              </p:cNvPr>
              <p:cNvSpPr/>
              <p:nvPr/>
            </p:nvSpPr>
            <p:spPr>
              <a:xfrm>
                <a:off x="5127326" y="1370882"/>
                <a:ext cx="109788" cy="10978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Oval 343">
                <a:extLst>
                  <a:ext uri="{FF2B5EF4-FFF2-40B4-BE49-F238E27FC236}">
                    <a16:creationId xmlns:a16="http://schemas.microsoft.com/office/drawing/2014/main" id="{A8C37831-2E79-4F4E-BEAC-182A70A588FE}"/>
                  </a:ext>
                </a:extLst>
              </p:cNvPr>
              <p:cNvSpPr/>
              <p:nvPr/>
            </p:nvSpPr>
            <p:spPr>
              <a:xfrm>
                <a:off x="5118104" y="2231236"/>
                <a:ext cx="109788" cy="10978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Oval 344">
                <a:extLst>
                  <a:ext uri="{FF2B5EF4-FFF2-40B4-BE49-F238E27FC236}">
                    <a16:creationId xmlns:a16="http://schemas.microsoft.com/office/drawing/2014/main" id="{ACB811F2-599A-6F4E-BA4D-EC946695DA22}"/>
                  </a:ext>
                </a:extLst>
              </p:cNvPr>
              <p:cNvSpPr/>
              <p:nvPr/>
            </p:nvSpPr>
            <p:spPr>
              <a:xfrm>
                <a:off x="4247976" y="1370882"/>
                <a:ext cx="109788" cy="10978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Oval 345">
                <a:extLst>
                  <a:ext uri="{FF2B5EF4-FFF2-40B4-BE49-F238E27FC236}">
                    <a16:creationId xmlns:a16="http://schemas.microsoft.com/office/drawing/2014/main" id="{F4FA3C84-573D-E549-B47F-5C36C53577EC}"/>
                  </a:ext>
                </a:extLst>
              </p:cNvPr>
              <p:cNvSpPr/>
              <p:nvPr/>
            </p:nvSpPr>
            <p:spPr>
              <a:xfrm>
                <a:off x="4243158" y="2240042"/>
                <a:ext cx="109788" cy="10978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7" name="Group 346">
                <a:extLst>
                  <a:ext uri="{FF2B5EF4-FFF2-40B4-BE49-F238E27FC236}">
                    <a16:creationId xmlns:a16="http://schemas.microsoft.com/office/drawing/2014/main" id="{82C25AF0-5AD2-FA42-90B4-01D2002E2953}"/>
                  </a:ext>
                </a:extLst>
              </p:cNvPr>
              <p:cNvGrpSpPr/>
              <p:nvPr/>
            </p:nvGrpSpPr>
            <p:grpSpPr>
              <a:xfrm>
                <a:off x="1611096" y="1374513"/>
                <a:ext cx="1870340" cy="978949"/>
                <a:chOff x="3719201" y="1363802"/>
                <a:chExt cx="3202963" cy="1676454"/>
              </a:xfrm>
            </p:grpSpPr>
            <p:cxnSp>
              <p:nvCxnSpPr>
                <p:cNvPr id="348" name="Straight Connector 347">
                  <a:extLst>
                    <a:ext uri="{FF2B5EF4-FFF2-40B4-BE49-F238E27FC236}">
                      <a16:creationId xmlns:a16="http://schemas.microsoft.com/office/drawing/2014/main" id="{4094D0EC-AC80-D846-AB0E-A78DF4B9C9EB}"/>
                    </a:ext>
                  </a:extLst>
                </p:cNvPr>
                <p:cNvCxnSpPr>
                  <a:cxnSpLocks/>
                </p:cNvCxnSpPr>
                <p:nvPr/>
              </p:nvCxnSpPr>
              <p:spPr>
                <a:xfrm flipH="1" flipV="1">
                  <a:off x="3811792" y="1432731"/>
                  <a:ext cx="1504104" cy="1504103"/>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49" name="Straight Connector 348">
                  <a:extLst>
                    <a:ext uri="{FF2B5EF4-FFF2-40B4-BE49-F238E27FC236}">
                      <a16:creationId xmlns:a16="http://schemas.microsoft.com/office/drawing/2014/main" id="{C2DDCF27-564A-AE46-A7AF-B68E66201DDF}"/>
                    </a:ext>
                  </a:extLst>
                </p:cNvPr>
                <p:cNvCxnSpPr>
                  <a:cxnSpLocks/>
                </p:cNvCxnSpPr>
                <p:nvPr/>
              </p:nvCxnSpPr>
              <p:spPr>
                <a:xfrm flipH="1" flipV="1">
                  <a:off x="5317680" y="1432731"/>
                  <a:ext cx="1504104" cy="1504103"/>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50" name="Straight Connector 349">
                  <a:extLst>
                    <a:ext uri="{FF2B5EF4-FFF2-40B4-BE49-F238E27FC236}">
                      <a16:creationId xmlns:a16="http://schemas.microsoft.com/office/drawing/2014/main" id="{03F36A7D-7F64-5840-8557-7201DD6FE283}"/>
                    </a:ext>
                  </a:extLst>
                </p:cNvPr>
                <p:cNvCxnSpPr>
                  <a:cxnSpLocks/>
                </p:cNvCxnSpPr>
                <p:nvPr/>
              </p:nvCxnSpPr>
              <p:spPr>
                <a:xfrm flipV="1">
                  <a:off x="3819169" y="1451779"/>
                  <a:ext cx="1517608" cy="61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1" name="Straight Connector 350">
                  <a:extLst>
                    <a:ext uri="{FF2B5EF4-FFF2-40B4-BE49-F238E27FC236}">
                      <a16:creationId xmlns:a16="http://schemas.microsoft.com/office/drawing/2014/main" id="{EDE6FA4A-EB5F-3446-A7A3-4228A8892D78}"/>
                    </a:ext>
                  </a:extLst>
                </p:cNvPr>
                <p:cNvCxnSpPr>
                  <a:cxnSpLocks/>
                </p:cNvCxnSpPr>
                <p:nvPr/>
              </p:nvCxnSpPr>
              <p:spPr>
                <a:xfrm flipV="1">
                  <a:off x="3794720" y="2935208"/>
                  <a:ext cx="1517608" cy="61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52" name="Oval 351">
                  <a:extLst>
                    <a:ext uri="{FF2B5EF4-FFF2-40B4-BE49-F238E27FC236}">
                      <a16:creationId xmlns:a16="http://schemas.microsoft.com/office/drawing/2014/main" id="{555FFC29-2E38-DD42-9523-19AF3349BBA9}"/>
                    </a:ext>
                  </a:extLst>
                </p:cNvPr>
                <p:cNvSpPr/>
                <p:nvPr/>
              </p:nvSpPr>
              <p:spPr>
                <a:xfrm>
                  <a:off x="3727452" y="1374765"/>
                  <a:ext cx="188013" cy="1880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3" name="Straight Connector 352">
                  <a:extLst>
                    <a:ext uri="{FF2B5EF4-FFF2-40B4-BE49-F238E27FC236}">
                      <a16:creationId xmlns:a16="http://schemas.microsoft.com/office/drawing/2014/main" id="{97570933-CE81-0C4D-A6F3-6CD78BCB96FE}"/>
                    </a:ext>
                  </a:extLst>
                </p:cNvPr>
                <p:cNvCxnSpPr/>
                <p:nvPr/>
              </p:nvCxnSpPr>
              <p:spPr>
                <a:xfrm flipV="1">
                  <a:off x="3814039" y="1454515"/>
                  <a:ext cx="1504104" cy="1504103"/>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354" name="Oval 353">
                  <a:extLst>
                    <a:ext uri="{FF2B5EF4-FFF2-40B4-BE49-F238E27FC236}">
                      <a16:creationId xmlns:a16="http://schemas.microsoft.com/office/drawing/2014/main" id="{583B6937-85F9-174B-B10F-AB4034A9F046}"/>
                    </a:ext>
                  </a:extLst>
                </p:cNvPr>
                <p:cNvSpPr/>
                <p:nvPr/>
              </p:nvSpPr>
              <p:spPr>
                <a:xfrm>
                  <a:off x="3719201" y="2840586"/>
                  <a:ext cx="188013" cy="1880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5" name="Straight Connector 354">
                  <a:extLst>
                    <a:ext uri="{FF2B5EF4-FFF2-40B4-BE49-F238E27FC236}">
                      <a16:creationId xmlns:a16="http://schemas.microsoft.com/office/drawing/2014/main" id="{867BC905-0D55-7941-9B3A-D911D370F671}"/>
                    </a:ext>
                  </a:extLst>
                </p:cNvPr>
                <p:cNvCxnSpPr>
                  <a:cxnSpLocks/>
                </p:cNvCxnSpPr>
                <p:nvPr/>
              </p:nvCxnSpPr>
              <p:spPr>
                <a:xfrm flipV="1">
                  <a:off x="5325057" y="1451779"/>
                  <a:ext cx="1517608" cy="61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6" name="Straight Connector 355">
                  <a:extLst>
                    <a:ext uri="{FF2B5EF4-FFF2-40B4-BE49-F238E27FC236}">
                      <a16:creationId xmlns:a16="http://schemas.microsoft.com/office/drawing/2014/main" id="{5D0207E0-4F08-4B42-B31E-A6E2FAC50964}"/>
                    </a:ext>
                  </a:extLst>
                </p:cNvPr>
                <p:cNvCxnSpPr>
                  <a:cxnSpLocks/>
                </p:cNvCxnSpPr>
                <p:nvPr/>
              </p:nvCxnSpPr>
              <p:spPr>
                <a:xfrm flipV="1">
                  <a:off x="5300608" y="2935208"/>
                  <a:ext cx="1517608" cy="61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7" name="Straight Connector 356">
                  <a:extLst>
                    <a:ext uri="{FF2B5EF4-FFF2-40B4-BE49-F238E27FC236}">
                      <a16:creationId xmlns:a16="http://schemas.microsoft.com/office/drawing/2014/main" id="{2D3EEA7A-58F2-9B49-B965-57250E4B1B22}"/>
                    </a:ext>
                  </a:extLst>
                </p:cNvPr>
                <p:cNvCxnSpPr/>
                <p:nvPr/>
              </p:nvCxnSpPr>
              <p:spPr>
                <a:xfrm flipV="1">
                  <a:off x="5319927" y="1454515"/>
                  <a:ext cx="1504104" cy="1504103"/>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358" name="Oval 357">
                  <a:extLst>
                    <a:ext uri="{FF2B5EF4-FFF2-40B4-BE49-F238E27FC236}">
                      <a16:creationId xmlns:a16="http://schemas.microsoft.com/office/drawing/2014/main" id="{E7FBCA55-3464-DA43-A412-1AC49A022191}"/>
                    </a:ext>
                  </a:extLst>
                </p:cNvPr>
                <p:cNvSpPr/>
                <p:nvPr/>
              </p:nvSpPr>
              <p:spPr>
                <a:xfrm>
                  <a:off x="6734151" y="1363802"/>
                  <a:ext cx="188013" cy="1880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Oval 358">
                  <a:extLst>
                    <a:ext uri="{FF2B5EF4-FFF2-40B4-BE49-F238E27FC236}">
                      <a16:creationId xmlns:a16="http://schemas.microsoft.com/office/drawing/2014/main" id="{3EE360BD-69DA-B64D-A569-04E36B6CF21D}"/>
                    </a:ext>
                  </a:extLst>
                </p:cNvPr>
                <p:cNvSpPr/>
                <p:nvPr/>
              </p:nvSpPr>
              <p:spPr>
                <a:xfrm>
                  <a:off x="6725900" y="2852243"/>
                  <a:ext cx="188013" cy="1880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Oval 359">
                  <a:extLst>
                    <a:ext uri="{FF2B5EF4-FFF2-40B4-BE49-F238E27FC236}">
                      <a16:creationId xmlns:a16="http://schemas.microsoft.com/office/drawing/2014/main" id="{37A234A5-DFE5-754A-BC02-EC4C171219CB}"/>
                    </a:ext>
                  </a:extLst>
                </p:cNvPr>
                <p:cNvSpPr/>
                <p:nvPr/>
              </p:nvSpPr>
              <p:spPr>
                <a:xfrm>
                  <a:off x="5228263" y="1363802"/>
                  <a:ext cx="188013" cy="1880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Oval 360">
                  <a:extLst>
                    <a:ext uri="{FF2B5EF4-FFF2-40B4-BE49-F238E27FC236}">
                      <a16:creationId xmlns:a16="http://schemas.microsoft.com/office/drawing/2014/main" id="{9AC401EE-AFB7-3648-AC16-B83DD2025100}"/>
                    </a:ext>
                  </a:extLst>
                </p:cNvPr>
                <p:cNvSpPr/>
                <p:nvPr/>
              </p:nvSpPr>
              <p:spPr>
                <a:xfrm>
                  <a:off x="5220012" y="2852243"/>
                  <a:ext cx="188013" cy="1880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382" name="TextBox 381">
            <a:extLst>
              <a:ext uri="{FF2B5EF4-FFF2-40B4-BE49-F238E27FC236}">
                <a16:creationId xmlns:a16="http://schemas.microsoft.com/office/drawing/2014/main" id="{556F5092-EF43-8B49-AB44-57B0A23242D5}"/>
              </a:ext>
            </a:extLst>
          </p:cNvPr>
          <p:cNvSpPr txBox="1"/>
          <p:nvPr/>
        </p:nvSpPr>
        <p:spPr>
          <a:xfrm>
            <a:off x="2422387" y="1113678"/>
            <a:ext cx="844122" cy="276999"/>
          </a:xfrm>
          <a:prstGeom prst="rect">
            <a:avLst/>
          </a:prstGeom>
          <a:noFill/>
        </p:spPr>
        <p:txBody>
          <a:bodyPr wrap="square" rtlCol="0">
            <a:spAutoFit/>
          </a:bodyPr>
          <a:lstStyle/>
          <a:p>
            <a:r>
              <a:rPr lang="en-US" sz="1200" dirty="0">
                <a:latin typeface="Times New Roman" panose="02020603050405020304" pitchFamily="18" charset="0"/>
                <a:ea typeface="Cambria Math" panose="02040503050406030204" pitchFamily="18" charset="0"/>
                <a:cs typeface="Times New Roman" panose="02020603050405020304" pitchFamily="18" charset="0"/>
              </a:rPr>
              <a:t>1. = - .5 </a:t>
            </a:r>
            <a:r>
              <a:rPr lang="en-US" sz="12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200" dirty="0">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383" name="Rectangle 382">
            <a:extLst>
              <a:ext uri="{FF2B5EF4-FFF2-40B4-BE49-F238E27FC236}">
                <a16:creationId xmlns:a16="http://schemas.microsoft.com/office/drawing/2014/main" id="{67CB3ACE-42DE-9148-B564-AFBEB49F5092}"/>
              </a:ext>
            </a:extLst>
          </p:cNvPr>
          <p:cNvSpPr/>
          <p:nvPr/>
        </p:nvSpPr>
        <p:spPr>
          <a:xfrm>
            <a:off x="2464204" y="1156504"/>
            <a:ext cx="730084" cy="1913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4" name="TextBox 383">
            <a:extLst>
              <a:ext uri="{FF2B5EF4-FFF2-40B4-BE49-F238E27FC236}">
                <a16:creationId xmlns:a16="http://schemas.microsoft.com/office/drawing/2014/main" id="{EE5AC937-5C37-CA44-8DC3-7EA0D92509C1}"/>
              </a:ext>
            </a:extLst>
          </p:cNvPr>
          <p:cNvSpPr txBox="1"/>
          <p:nvPr/>
        </p:nvSpPr>
        <p:spPr>
          <a:xfrm>
            <a:off x="2372441" y="2400319"/>
            <a:ext cx="904339" cy="276999"/>
          </a:xfrm>
          <a:prstGeom prst="rect">
            <a:avLst/>
          </a:prstGeom>
          <a:noFill/>
        </p:spPr>
        <p:txBody>
          <a:bodyPr wrap="square" rtlCol="0">
            <a:spAutoFit/>
          </a:bodyPr>
          <a:lstStyle/>
          <a:p>
            <a:r>
              <a:rPr lang="en-US" sz="1200" dirty="0">
                <a:latin typeface="Times New Roman" panose="02020603050405020304" pitchFamily="18" charset="0"/>
                <a:ea typeface="Cambria Math" panose="02040503050406030204" pitchFamily="18" charset="0"/>
                <a:cs typeface="Times New Roman" panose="02020603050405020304" pitchFamily="18" charset="0"/>
              </a:rPr>
              <a:t>2. =  - .5 </a:t>
            </a:r>
            <a:r>
              <a:rPr lang="en-US" sz="12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200" dirty="0">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387" name="Rectangle 386">
            <a:extLst>
              <a:ext uri="{FF2B5EF4-FFF2-40B4-BE49-F238E27FC236}">
                <a16:creationId xmlns:a16="http://schemas.microsoft.com/office/drawing/2014/main" id="{208E412B-5785-E94F-B150-7E6EF9B6E533}"/>
              </a:ext>
            </a:extLst>
          </p:cNvPr>
          <p:cNvSpPr/>
          <p:nvPr/>
        </p:nvSpPr>
        <p:spPr>
          <a:xfrm>
            <a:off x="2364540" y="2421521"/>
            <a:ext cx="836225" cy="21259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8" name="TextBox 387">
            <a:extLst>
              <a:ext uri="{FF2B5EF4-FFF2-40B4-BE49-F238E27FC236}">
                <a16:creationId xmlns:a16="http://schemas.microsoft.com/office/drawing/2014/main" id="{F5D49172-40DE-8E46-8529-B10DD5834D49}"/>
              </a:ext>
            </a:extLst>
          </p:cNvPr>
          <p:cNvSpPr txBox="1"/>
          <p:nvPr/>
        </p:nvSpPr>
        <p:spPr>
          <a:xfrm>
            <a:off x="1302044" y="1243987"/>
            <a:ext cx="619300" cy="307777"/>
          </a:xfrm>
          <a:prstGeom prst="rect">
            <a:avLst/>
          </a:prstGeom>
          <a:noFill/>
        </p:spPr>
        <p:txBody>
          <a:bodyPr wrap="square" rtlCol="0">
            <a:spAutoFit/>
          </a:bodyPr>
          <a:lstStyle/>
          <a:p>
            <a:r>
              <a:rPr lang="en-US" sz="1400"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 .5 </a:t>
            </a:r>
            <a:r>
              <a:rPr lang="en-US" sz="1400" dirty="0" err="1">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lb</a:t>
            </a:r>
            <a:r>
              <a:rPr lang="en-US" sz="1400"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389" name="TextBox 388">
            <a:extLst>
              <a:ext uri="{FF2B5EF4-FFF2-40B4-BE49-F238E27FC236}">
                <a16:creationId xmlns:a16="http://schemas.microsoft.com/office/drawing/2014/main" id="{49E0F534-AFF5-3F41-84E7-1CDE66C14AAD}"/>
              </a:ext>
            </a:extLst>
          </p:cNvPr>
          <p:cNvSpPr txBox="1"/>
          <p:nvPr/>
        </p:nvSpPr>
        <p:spPr>
          <a:xfrm>
            <a:off x="1306423" y="2227076"/>
            <a:ext cx="565689" cy="307777"/>
          </a:xfrm>
          <a:prstGeom prst="rect">
            <a:avLst/>
          </a:prstGeom>
          <a:noFill/>
        </p:spPr>
        <p:txBody>
          <a:bodyPr wrap="square" rtlCol="0">
            <a:spAutoFit/>
          </a:bodyPr>
          <a:lstStyle/>
          <a:p>
            <a:r>
              <a:rPr lang="en-US" sz="1400"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 .5 </a:t>
            </a:r>
            <a:r>
              <a:rPr lang="en-US" sz="1400" dirty="0" err="1">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lb</a:t>
            </a:r>
            <a:r>
              <a:rPr lang="en-US" sz="1400"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390" name="TextBox 389">
            <a:extLst>
              <a:ext uri="{FF2B5EF4-FFF2-40B4-BE49-F238E27FC236}">
                <a16:creationId xmlns:a16="http://schemas.microsoft.com/office/drawing/2014/main" id="{F2E16FE8-D257-BD47-BD54-5E8CED66D650}"/>
              </a:ext>
            </a:extLst>
          </p:cNvPr>
          <p:cNvSpPr txBox="1"/>
          <p:nvPr/>
        </p:nvSpPr>
        <p:spPr>
          <a:xfrm>
            <a:off x="821766" y="1567169"/>
            <a:ext cx="1298753" cy="307777"/>
          </a:xfrm>
          <a:prstGeom prst="rect">
            <a:avLst/>
          </a:prstGeom>
          <a:noFill/>
        </p:spPr>
        <p:txBody>
          <a:bodyPr wrap="square" rtlCol="0">
            <a:spAutoFit/>
          </a:bodyPr>
          <a:lstStyle/>
          <a:p>
            <a:r>
              <a:rPr lang="en-US" sz="1400"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External force </a:t>
            </a:r>
          </a:p>
        </p:txBody>
      </p:sp>
      <p:sp>
        <p:nvSpPr>
          <p:cNvPr id="391" name="TextBox 390">
            <a:extLst>
              <a:ext uri="{FF2B5EF4-FFF2-40B4-BE49-F238E27FC236}">
                <a16:creationId xmlns:a16="http://schemas.microsoft.com/office/drawing/2014/main" id="{8BA95F88-A9D0-514A-BB47-BC8884FB9EFD}"/>
              </a:ext>
            </a:extLst>
          </p:cNvPr>
          <p:cNvSpPr txBox="1"/>
          <p:nvPr/>
        </p:nvSpPr>
        <p:spPr>
          <a:xfrm>
            <a:off x="822359" y="1926865"/>
            <a:ext cx="1298753" cy="307777"/>
          </a:xfrm>
          <a:prstGeom prst="rect">
            <a:avLst/>
          </a:prstGeom>
          <a:noFill/>
        </p:spPr>
        <p:txBody>
          <a:bodyPr wrap="square" rtlCol="0">
            <a:spAutoFit/>
          </a:bodyPr>
          <a:lstStyle/>
          <a:p>
            <a:r>
              <a:rPr lang="en-US" sz="1400"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External force </a:t>
            </a:r>
          </a:p>
        </p:txBody>
      </p:sp>
      <p:cxnSp>
        <p:nvCxnSpPr>
          <p:cNvPr id="392" name="Straight Arrow Connector 391">
            <a:extLst>
              <a:ext uri="{FF2B5EF4-FFF2-40B4-BE49-F238E27FC236}">
                <a16:creationId xmlns:a16="http://schemas.microsoft.com/office/drawing/2014/main" id="{9FFA4C91-6AF6-AF49-9022-92AC80F6630C}"/>
              </a:ext>
            </a:extLst>
          </p:cNvPr>
          <p:cNvCxnSpPr>
            <a:cxnSpLocks/>
          </p:cNvCxnSpPr>
          <p:nvPr/>
        </p:nvCxnSpPr>
        <p:spPr>
          <a:xfrm flipV="1">
            <a:off x="1906261" y="1234654"/>
            <a:ext cx="0" cy="194154"/>
          </a:xfrm>
          <a:prstGeom prst="straightConnector1">
            <a:avLst/>
          </a:prstGeom>
          <a:ln w="127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93" name="Straight Arrow Connector 392">
            <a:extLst>
              <a:ext uri="{FF2B5EF4-FFF2-40B4-BE49-F238E27FC236}">
                <a16:creationId xmlns:a16="http://schemas.microsoft.com/office/drawing/2014/main" id="{496FF4ED-4967-8F49-BAA0-A31800443EAF}"/>
              </a:ext>
            </a:extLst>
          </p:cNvPr>
          <p:cNvCxnSpPr>
            <a:cxnSpLocks/>
          </p:cNvCxnSpPr>
          <p:nvPr/>
        </p:nvCxnSpPr>
        <p:spPr>
          <a:xfrm>
            <a:off x="1928555" y="2358161"/>
            <a:ext cx="0" cy="189977"/>
          </a:xfrm>
          <a:prstGeom prst="straightConnector1">
            <a:avLst/>
          </a:prstGeom>
          <a:ln w="12700">
            <a:solidFill>
              <a:srgbClr val="FF0000"/>
            </a:solidFill>
            <a:headEnd w="lg" len="med"/>
            <a:tailEnd type="triangle" w="lg" len="med"/>
          </a:ln>
        </p:spPr>
        <p:style>
          <a:lnRef idx="1">
            <a:schemeClr val="accent1"/>
          </a:lnRef>
          <a:fillRef idx="0">
            <a:schemeClr val="accent1"/>
          </a:fillRef>
          <a:effectRef idx="0">
            <a:schemeClr val="accent1"/>
          </a:effectRef>
          <a:fontRef idx="minor">
            <a:schemeClr val="tx1"/>
          </a:fontRef>
        </p:style>
      </p:cxnSp>
      <p:sp>
        <p:nvSpPr>
          <p:cNvPr id="394" name="TextBox 393">
            <a:extLst>
              <a:ext uri="{FF2B5EF4-FFF2-40B4-BE49-F238E27FC236}">
                <a16:creationId xmlns:a16="http://schemas.microsoft.com/office/drawing/2014/main" id="{0D888CAE-0CF3-AD4B-A3F1-C6C5A8D66036}"/>
              </a:ext>
            </a:extLst>
          </p:cNvPr>
          <p:cNvSpPr txBox="1"/>
          <p:nvPr/>
        </p:nvSpPr>
        <p:spPr>
          <a:xfrm>
            <a:off x="3328189" y="1108219"/>
            <a:ext cx="776796" cy="276999"/>
          </a:xfrm>
          <a:prstGeom prst="rect">
            <a:avLst/>
          </a:prstGeom>
          <a:noFill/>
        </p:spPr>
        <p:txBody>
          <a:bodyPr wrap="square" rtlCol="0">
            <a:spAutoFit/>
          </a:bodyPr>
          <a:lstStyle/>
          <a:p>
            <a:r>
              <a:rPr lang="en-US" sz="1200" dirty="0">
                <a:latin typeface="Times New Roman" panose="02020603050405020304" pitchFamily="18" charset="0"/>
                <a:ea typeface="Cambria Math" panose="02040503050406030204" pitchFamily="18" charset="0"/>
                <a:cs typeface="Times New Roman" panose="02020603050405020304" pitchFamily="18" charset="0"/>
              </a:rPr>
              <a:t>5. =  .5 </a:t>
            </a:r>
            <a:r>
              <a:rPr lang="en-US" sz="12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200" dirty="0">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395" name="Rectangle 394">
            <a:extLst>
              <a:ext uri="{FF2B5EF4-FFF2-40B4-BE49-F238E27FC236}">
                <a16:creationId xmlns:a16="http://schemas.microsoft.com/office/drawing/2014/main" id="{0BCF3987-D6F0-6D48-8E9F-D41E5AE9D8FF}"/>
              </a:ext>
            </a:extLst>
          </p:cNvPr>
          <p:cNvSpPr/>
          <p:nvPr/>
        </p:nvSpPr>
        <p:spPr>
          <a:xfrm>
            <a:off x="3359315" y="1148749"/>
            <a:ext cx="717225" cy="19802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6" name="TextBox 395">
            <a:extLst>
              <a:ext uri="{FF2B5EF4-FFF2-40B4-BE49-F238E27FC236}">
                <a16:creationId xmlns:a16="http://schemas.microsoft.com/office/drawing/2014/main" id="{1FBC8069-6014-CA40-A94B-7B087DD3BD6E}"/>
              </a:ext>
            </a:extLst>
          </p:cNvPr>
          <p:cNvSpPr txBox="1"/>
          <p:nvPr/>
        </p:nvSpPr>
        <p:spPr>
          <a:xfrm>
            <a:off x="3330854" y="2396952"/>
            <a:ext cx="784466" cy="276999"/>
          </a:xfrm>
          <a:prstGeom prst="rect">
            <a:avLst/>
          </a:prstGeom>
          <a:noFill/>
        </p:spPr>
        <p:txBody>
          <a:bodyPr wrap="square" rtlCol="0">
            <a:spAutoFit/>
          </a:bodyPr>
          <a:lstStyle/>
          <a:p>
            <a:r>
              <a:rPr lang="en-US" sz="1200" dirty="0">
                <a:latin typeface="Times New Roman" panose="02020603050405020304" pitchFamily="18" charset="0"/>
                <a:ea typeface="Cambria Math" panose="02040503050406030204" pitchFamily="18" charset="0"/>
                <a:cs typeface="Times New Roman" panose="02020603050405020304" pitchFamily="18" charset="0"/>
              </a:rPr>
              <a:t>6. =  .5 </a:t>
            </a:r>
            <a:r>
              <a:rPr lang="en-US" sz="12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200" dirty="0">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397" name="Rectangle 396">
            <a:extLst>
              <a:ext uri="{FF2B5EF4-FFF2-40B4-BE49-F238E27FC236}">
                <a16:creationId xmlns:a16="http://schemas.microsoft.com/office/drawing/2014/main" id="{7011484E-169A-C645-9282-BD44482F18B0}"/>
              </a:ext>
            </a:extLst>
          </p:cNvPr>
          <p:cNvSpPr/>
          <p:nvPr/>
        </p:nvSpPr>
        <p:spPr>
          <a:xfrm>
            <a:off x="3356557" y="2425656"/>
            <a:ext cx="720042" cy="22036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8" name="Group 397">
            <a:extLst>
              <a:ext uri="{FF2B5EF4-FFF2-40B4-BE49-F238E27FC236}">
                <a16:creationId xmlns:a16="http://schemas.microsoft.com/office/drawing/2014/main" id="{D0B94FBA-B4EA-D54D-9E74-B47B1C357088}"/>
              </a:ext>
            </a:extLst>
          </p:cNvPr>
          <p:cNvGrpSpPr/>
          <p:nvPr/>
        </p:nvGrpSpPr>
        <p:grpSpPr>
          <a:xfrm>
            <a:off x="2045317" y="1583214"/>
            <a:ext cx="1076264" cy="577563"/>
            <a:chOff x="7684731" y="1103233"/>
            <a:chExt cx="1076264" cy="577563"/>
          </a:xfrm>
        </p:grpSpPr>
        <p:sp>
          <p:nvSpPr>
            <p:cNvPr id="401" name="Rectangle 400">
              <a:extLst>
                <a:ext uri="{FF2B5EF4-FFF2-40B4-BE49-F238E27FC236}">
                  <a16:creationId xmlns:a16="http://schemas.microsoft.com/office/drawing/2014/main" id="{C99ADAD7-4368-0A4C-AA33-B2EA5962256E}"/>
                </a:ext>
              </a:extLst>
            </p:cNvPr>
            <p:cNvSpPr/>
            <p:nvPr/>
          </p:nvSpPr>
          <p:spPr>
            <a:xfrm>
              <a:off x="7722483" y="1137396"/>
              <a:ext cx="965404" cy="204281"/>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50"/>
                </a:solidFill>
              </a:endParaRPr>
            </a:p>
          </p:txBody>
        </p:sp>
        <p:sp>
          <p:nvSpPr>
            <p:cNvPr id="402" name="Rectangle 401">
              <a:extLst>
                <a:ext uri="{FF2B5EF4-FFF2-40B4-BE49-F238E27FC236}">
                  <a16:creationId xmlns:a16="http://schemas.microsoft.com/office/drawing/2014/main" id="{72EF958B-0858-794F-94C7-08A8659002DF}"/>
                </a:ext>
              </a:extLst>
            </p:cNvPr>
            <p:cNvSpPr/>
            <p:nvPr/>
          </p:nvSpPr>
          <p:spPr>
            <a:xfrm>
              <a:off x="7722481" y="1434662"/>
              <a:ext cx="965405" cy="2105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3" name="TextBox 402">
              <a:extLst>
                <a:ext uri="{FF2B5EF4-FFF2-40B4-BE49-F238E27FC236}">
                  <a16:creationId xmlns:a16="http://schemas.microsoft.com/office/drawing/2014/main" id="{638964D5-848A-394E-A98C-478458C951F9}"/>
                </a:ext>
              </a:extLst>
            </p:cNvPr>
            <p:cNvSpPr txBox="1"/>
            <p:nvPr/>
          </p:nvSpPr>
          <p:spPr>
            <a:xfrm>
              <a:off x="7688234" y="1103233"/>
              <a:ext cx="1051608" cy="276999"/>
            </a:xfrm>
            <a:prstGeom prst="rect">
              <a:avLst/>
            </a:prstGeom>
            <a:noFill/>
          </p:spPr>
          <p:txBody>
            <a:bodyPr wrap="square" rtlCol="0">
              <a:spAutoFit/>
            </a:bodyPr>
            <a:lstStyle/>
            <a:p>
              <a:r>
                <a:rPr lang="en-US" sz="1200" dirty="0">
                  <a:solidFill>
                    <a:srgbClr val="00B050"/>
                  </a:solidFill>
                  <a:latin typeface="Times New Roman" panose="02020603050405020304" pitchFamily="18" charset="0"/>
                  <a:ea typeface="Cambria Math" panose="02040503050406030204" pitchFamily="18" charset="0"/>
                  <a:cs typeface="Times New Roman" panose="02020603050405020304" pitchFamily="18" charset="0"/>
                </a:rPr>
                <a:t>3. = .7071 </a:t>
              </a:r>
              <a:r>
                <a:rPr lang="en-US" sz="1200" dirty="0" err="1">
                  <a:solidFill>
                    <a:srgbClr val="00B050"/>
                  </a:solidFill>
                  <a:latin typeface="Times New Roman" panose="02020603050405020304" pitchFamily="18" charset="0"/>
                  <a:ea typeface="Cambria Math" panose="02040503050406030204" pitchFamily="18" charset="0"/>
                  <a:cs typeface="Times New Roman" panose="02020603050405020304" pitchFamily="18" charset="0"/>
                </a:rPr>
                <a:t>lb</a:t>
              </a:r>
              <a:r>
                <a:rPr lang="en-US" sz="1200" dirty="0">
                  <a:solidFill>
                    <a:srgbClr val="00B050"/>
                  </a:solidFill>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404" name="TextBox 403">
              <a:extLst>
                <a:ext uri="{FF2B5EF4-FFF2-40B4-BE49-F238E27FC236}">
                  <a16:creationId xmlns:a16="http://schemas.microsoft.com/office/drawing/2014/main" id="{3E220F5C-53A9-5245-924D-C71D5032B889}"/>
                </a:ext>
              </a:extLst>
            </p:cNvPr>
            <p:cNvSpPr txBox="1"/>
            <p:nvPr/>
          </p:nvSpPr>
          <p:spPr>
            <a:xfrm>
              <a:off x="7684731" y="1403797"/>
              <a:ext cx="1076264" cy="276999"/>
            </a:xfrm>
            <a:prstGeom prst="rect">
              <a:avLst/>
            </a:prstGeom>
            <a:noFill/>
          </p:spPr>
          <p:txBody>
            <a:bodyPr wrap="square" rtlCol="0">
              <a:spAutoFit/>
            </a:bodyPr>
            <a:lstStyle/>
            <a:p>
              <a:r>
                <a:rPr lang="en-US" sz="1200"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4. = .7071 </a:t>
              </a:r>
              <a:r>
                <a:rPr lang="en-US" sz="1200" dirty="0" err="1">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lb</a:t>
              </a:r>
              <a:r>
                <a:rPr lang="en-US" sz="1200"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 </a:t>
              </a:r>
            </a:p>
          </p:txBody>
        </p:sp>
      </p:grpSp>
      <p:grpSp>
        <p:nvGrpSpPr>
          <p:cNvPr id="405" name="Group 404">
            <a:extLst>
              <a:ext uri="{FF2B5EF4-FFF2-40B4-BE49-F238E27FC236}">
                <a16:creationId xmlns:a16="http://schemas.microsoft.com/office/drawing/2014/main" id="{B53B74C2-4899-E44A-BF3A-C52FA7C64379}"/>
              </a:ext>
            </a:extLst>
          </p:cNvPr>
          <p:cNvGrpSpPr/>
          <p:nvPr/>
        </p:nvGrpSpPr>
        <p:grpSpPr>
          <a:xfrm>
            <a:off x="3057527" y="1589914"/>
            <a:ext cx="1093081" cy="557176"/>
            <a:chOff x="8895860" y="1112941"/>
            <a:chExt cx="1093081" cy="557176"/>
          </a:xfrm>
        </p:grpSpPr>
        <p:sp>
          <p:nvSpPr>
            <p:cNvPr id="406" name="Rectangle 405">
              <a:extLst>
                <a:ext uri="{FF2B5EF4-FFF2-40B4-BE49-F238E27FC236}">
                  <a16:creationId xmlns:a16="http://schemas.microsoft.com/office/drawing/2014/main" id="{035F2021-4C10-5E4F-AE25-9716DE282822}"/>
                </a:ext>
              </a:extLst>
            </p:cNvPr>
            <p:cNvSpPr/>
            <p:nvPr/>
          </p:nvSpPr>
          <p:spPr>
            <a:xfrm>
              <a:off x="8942860" y="1144006"/>
              <a:ext cx="990837" cy="219001"/>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7" name="Rectangle 406">
              <a:extLst>
                <a:ext uri="{FF2B5EF4-FFF2-40B4-BE49-F238E27FC236}">
                  <a16:creationId xmlns:a16="http://schemas.microsoft.com/office/drawing/2014/main" id="{5DDACC75-FD35-8A4F-BC2D-C836B1415D0D}"/>
                </a:ext>
              </a:extLst>
            </p:cNvPr>
            <p:cNvSpPr/>
            <p:nvPr/>
          </p:nvSpPr>
          <p:spPr>
            <a:xfrm>
              <a:off x="8937433" y="1436286"/>
              <a:ext cx="992802" cy="199626"/>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8" name="TextBox 407">
              <a:extLst>
                <a:ext uri="{FF2B5EF4-FFF2-40B4-BE49-F238E27FC236}">
                  <a16:creationId xmlns:a16="http://schemas.microsoft.com/office/drawing/2014/main" id="{F3F10CE4-F4B4-BE44-AEB6-67C397250BA3}"/>
                </a:ext>
              </a:extLst>
            </p:cNvPr>
            <p:cNvSpPr txBox="1"/>
            <p:nvPr/>
          </p:nvSpPr>
          <p:spPr>
            <a:xfrm>
              <a:off x="8902032" y="1112941"/>
              <a:ext cx="1086909" cy="276999"/>
            </a:xfrm>
            <a:prstGeom prst="rect">
              <a:avLst/>
            </a:prstGeom>
            <a:noFill/>
          </p:spPr>
          <p:txBody>
            <a:bodyPr wrap="square" rtlCol="0">
              <a:spAutoFit/>
            </a:bodyPr>
            <a:lstStyle/>
            <a:p>
              <a:r>
                <a:rPr lang="en-US" sz="1200" dirty="0">
                  <a:solidFill>
                    <a:srgbClr val="00B050"/>
                  </a:solidFill>
                  <a:latin typeface="Times New Roman" panose="02020603050405020304" pitchFamily="18" charset="0"/>
                  <a:ea typeface="Cambria Math" panose="02040503050406030204" pitchFamily="18" charset="0"/>
                  <a:cs typeface="Times New Roman" panose="02020603050405020304" pitchFamily="18" charset="0"/>
                </a:rPr>
                <a:t>7. = - .7071 </a:t>
              </a:r>
              <a:r>
                <a:rPr lang="en-US" sz="1200" dirty="0" err="1">
                  <a:solidFill>
                    <a:srgbClr val="00B050"/>
                  </a:solidFill>
                  <a:latin typeface="Times New Roman" panose="02020603050405020304" pitchFamily="18" charset="0"/>
                  <a:ea typeface="Cambria Math" panose="02040503050406030204" pitchFamily="18" charset="0"/>
                  <a:cs typeface="Times New Roman" panose="02020603050405020304" pitchFamily="18" charset="0"/>
                </a:rPr>
                <a:t>lb</a:t>
              </a:r>
              <a:r>
                <a:rPr lang="en-US" sz="1200" dirty="0">
                  <a:solidFill>
                    <a:srgbClr val="00B050"/>
                  </a:solidFill>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409" name="TextBox 408">
              <a:extLst>
                <a:ext uri="{FF2B5EF4-FFF2-40B4-BE49-F238E27FC236}">
                  <a16:creationId xmlns:a16="http://schemas.microsoft.com/office/drawing/2014/main" id="{E27D1464-A699-2149-A7D8-FA576D487FBD}"/>
                </a:ext>
              </a:extLst>
            </p:cNvPr>
            <p:cNvSpPr txBox="1"/>
            <p:nvPr/>
          </p:nvSpPr>
          <p:spPr>
            <a:xfrm>
              <a:off x="8895860" y="1393118"/>
              <a:ext cx="1085141" cy="276999"/>
            </a:xfrm>
            <a:prstGeom prst="rect">
              <a:avLst/>
            </a:prstGeom>
            <a:noFill/>
          </p:spPr>
          <p:txBody>
            <a:bodyPr wrap="square" rtlCol="0">
              <a:spAutoFit/>
            </a:bodyPr>
            <a:lstStyle/>
            <a:p>
              <a:r>
                <a:rPr lang="en-US" sz="1200"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8. = - .7071 </a:t>
              </a:r>
              <a:r>
                <a:rPr lang="en-US" sz="1200" dirty="0" err="1">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lb</a:t>
              </a:r>
              <a:r>
                <a:rPr lang="en-US" sz="1200"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 </a:t>
              </a:r>
            </a:p>
          </p:txBody>
        </p:sp>
      </p:grpSp>
      <p:sp>
        <p:nvSpPr>
          <p:cNvPr id="410" name="TextBox 409">
            <a:extLst>
              <a:ext uri="{FF2B5EF4-FFF2-40B4-BE49-F238E27FC236}">
                <a16:creationId xmlns:a16="http://schemas.microsoft.com/office/drawing/2014/main" id="{221E41A3-E6CF-C240-8F1D-86EF27510832}"/>
              </a:ext>
            </a:extLst>
          </p:cNvPr>
          <p:cNvSpPr txBox="1"/>
          <p:nvPr/>
        </p:nvSpPr>
        <p:spPr>
          <a:xfrm>
            <a:off x="4171065" y="1099475"/>
            <a:ext cx="844122" cy="276999"/>
          </a:xfrm>
          <a:prstGeom prst="rect">
            <a:avLst/>
          </a:prstGeom>
          <a:noFill/>
        </p:spPr>
        <p:txBody>
          <a:bodyPr wrap="square" rtlCol="0">
            <a:spAutoFit/>
          </a:bodyPr>
          <a:lstStyle/>
          <a:p>
            <a:r>
              <a:rPr lang="en-US" sz="1200" dirty="0">
                <a:latin typeface="Times New Roman" panose="02020603050405020304" pitchFamily="18" charset="0"/>
                <a:ea typeface="Cambria Math" panose="02040503050406030204" pitchFamily="18" charset="0"/>
                <a:cs typeface="Times New Roman" panose="02020603050405020304" pitchFamily="18" charset="0"/>
              </a:rPr>
              <a:t>9. = - .5 </a:t>
            </a:r>
            <a:r>
              <a:rPr lang="en-US" sz="12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200" dirty="0">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415" name="Rectangle 414">
            <a:extLst>
              <a:ext uri="{FF2B5EF4-FFF2-40B4-BE49-F238E27FC236}">
                <a16:creationId xmlns:a16="http://schemas.microsoft.com/office/drawing/2014/main" id="{FB80B2C2-9E7A-4B45-B9B8-35671E72CA00}"/>
              </a:ext>
            </a:extLst>
          </p:cNvPr>
          <p:cNvSpPr/>
          <p:nvPr/>
        </p:nvSpPr>
        <p:spPr>
          <a:xfrm>
            <a:off x="4212882" y="1142301"/>
            <a:ext cx="730084" cy="1913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7" name="TextBox 426">
            <a:extLst>
              <a:ext uri="{FF2B5EF4-FFF2-40B4-BE49-F238E27FC236}">
                <a16:creationId xmlns:a16="http://schemas.microsoft.com/office/drawing/2014/main" id="{AF508192-14D8-B54F-A2BD-FCBA90CBAA7F}"/>
              </a:ext>
            </a:extLst>
          </p:cNvPr>
          <p:cNvSpPr txBox="1"/>
          <p:nvPr/>
        </p:nvSpPr>
        <p:spPr>
          <a:xfrm>
            <a:off x="5040704" y="1099182"/>
            <a:ext cx="883205" cy="276999"/>
          </a:xfrm>
          <a:prstGeom prst="rect">
            <a:avLst/>
          </a:prstGeom>
          <a:noFill/>
        </p:spPr>
        <p:txBody>
          <a:bodyPr wrap="square" rtlCol="0">
            <a:spAutoFit/>
          </a:bodyPr>
          <a:lstStyle/>
          <a:p>
            <a:r>
              <a:rPr lang="en-US" sz="1200" dirty="0">
                <a:latin typeface="Times New Roman" panose="02020603050405020304" pitchFamily="18" charset="0"/>
                <a:ea typeface="Cambria Math" panose="02040503050406030204" pitchFamily="18" charset="0"/>
                <a:cs typeface="Times New Roman" panose="02020603050405020304" pitchFamily="18" charset="0"/>
              </a:rPr>
              <a:t>13. =  .5 </a:t>
            </a:r>
            <a:r>
              <a:rPr lang="en-US" sz="12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200" dirty="0">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433" name="Rectangle 432">
            <a:extLst>
              <a:ext uri="{FF2B5EF4-FFF2-40B4-BE49-F238E27FC236}">
                <a16:creationId xmlns:a16="http://schemas.microsoft.com/office/drawing/2014/main" id="{9C7BB637-B863-C643-AF52-3BBD459EC9F3}"/>
              </a:ext>
            </a:extLst>
          </p:cNvPr>
          <p:cNvSpPr/>
          <p:nvPr/>
        </p:nvSpPr>
        <p:spPr>
          <a:xfrm>
            <a:off x="5107993" y="1139712"/>
            <a:ext cx="717225" cy="19802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3" name="TextBox 442">
            <a:extLst>
              <a:ext uri="{FF2B5EF4-FFF2-40B4-BE49-F238E27FC236}">
                <a16:creationId xmlns:a16="http://schemas.microsoft.com/office/drawing/2014/main" id="{EA12B50D-70E3-DF49-8FC6-B1D8230EF1D3}"/>
              </a:ext>
            </a:extLst>
          </p:cNvPr>
          <p:cNvSpPr txBox="1"/>
          <p:nvPr/>
        </p:nvSpPr>
        <p:spPr>
          <a:xfrm>
            <a:off x="4120683" y="2402785"/>
            <a:ext cx="958924" cy="276999"/>
          </a:xfrm>
          <a:prstGeom prst="rect">
            <a:avLst/>
          </a:prstGeom>
          <a:noFill/>
        </p:spPr>
        <p:txBody>
          <a:bodyPr wrap="square" rtlCol="0">
            <a:spAutoFit/>
          </a:bodyPr>
          <a:lstStyle/>
          <a:p>
            <a:r>
              <a:rPr lang="en-US" sz="1200" dirty="0">
                <a:latin typeface="Times New Roman" panose="02020603050405020304" pitchFamily="18" charset="0"/>
                <a:ea typeface="Cambria Math" panose="02040503050406030204" pitchFamily="18" charset="0"/>
                <a:cs typeface="Times New Roman" panose="02020603050405020304" pitchFamily="18" charset="0"/>
              </a:rPr>
              <a:t>10. =  - .5 </a:t>
            </a:r>
            <a:r>
              <a:rPr lang="en-US" sz="12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200" dirty="0">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446" name="Rectangle 445">
            <a:extLst>
              <a:ext uri="{FF2B5EF4-FFF2-40B4-BE49-F238E27FC236}">
                <a16:creationId xmlns:a16="http://schemas.microsoft.com/office/drawing/2014/main" id="{D883355E-9BB5-2C48-AC72-8FBD6A35BB13}"/>
              </a:ext>
            </a:extLst>
          </p:cNvPr>
          <p:cNvSpPr/>
          <p:nvPr/>
        </p:nvSpPr>
        <p:spPr>
          <a:xfrm>
            <a:off x="4174774" y="2429153"/>
            <a:ext cx="836225" cy="21259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2" name="TextBox 451">
            <a:extLst>
              <a:ext uri="{FF2B5EF4-FFF2-40B4-BE49-F238E27FC236}">
                <a16:creationId xmlns:a16="http://schemas.microsoft.com/office/drawing/2014/main" id="{A6897712-AF91-8E41-A7A2-D182EF3AC94D}"/>
              </a:ext>
            </a:extLst>
          </p:cNvPr>
          <p:cNvSpPr txBox="1"/>
          <p:nvPr/>
        </p:nvSpPr>
        <p:spPr>
          <a:xfrm>
            <a:off x="5032602" y="2409750"/>
            <a:ext cx="851394" cy="276999"/>
          </a:xfrm>
          <a:prstGeom prst="rect">
            <a:avLst/>
          </a:prstGeom>
          <a:noFill/>
        </p:spPr>
        <p:txBody>
          <a:bodyPr wrap="square" rtlCol="0">
            <a:spAutoFit/>
          </a:bodyPr>
          <a:lstStyle/>
          <a:p>
            <a:r>
              <a:rPr lang="en-US" sz="1200" dirty="0">
                <a:latin typeface="Times New Roman" panose="02020603050405020304" pitchFamily="18" charset="0"/>
                <a:ea typeface="Cambria Math" panose="02040503050406030204" pitchFamily="18" charset="0"/>
                <a:cs typeface="Times New Roman" panose="02020603050405020304" pitchFamily="18" charset="0"/>
              </a:rPr>
              <a:t>14. =  .5 </a:t>
            </a:r>
            <a:r>
              <a:rPr lang="en-US" sz="12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200" dirty="0">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453" name="Rectangle 452">
            <a:extLst>
              <a:ext uri="{FF2B5EF4-FFF2-40B4-BE49-F238E27FC236}">
                <a16:creationId xmlns:a16="http://schemas.microsoft.com/office/drawing/2014/main" id="{AFA8035D-E04B-724C-B656-2EB61103FA45}"/>
              </a:ext>
            </a:extLst>
          </p:cNvPr>
          <p:cNvSpPr/>
          <p:nvPr/>
        </p:nvSpPr>
        <p:spPr>
          <a:xfrm>
            <a:off x="5099633" y="2443620"/>
            <a:ext cx="720042" cy="19648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4" name="TextBox 453">
            <a:extLst>
              <a:ext uri="{FF2B5EF4-FFF2-40B4-BE49-F238E27FC236}">
                <a16:creationId xmlns:a16="http://schemas.microsoft.com/office/drawing/2014/main" id="{54E04267-CE8E-284E-A288-C06205EE4ECF}"/>
              </a:ext>
            </a:extLst>
          </p:cNvPr>
          <p:cNvSpPr txBox="1"/>
          <p:nvPr/>
        </p:nvSpPr>
        <p:spPr>
          <a:xfrm>
            <a:off x="5827170" y="1104641"/>
            <a:ext cx="938358" cy="276999"/>
          </a:xfrm>
          <a:prstGeom prst="rect">
            <a:avLst/>
          </a:prstGeom>
          <a:noFill/>
        </p:spPr>
        <p:txBody>
          <a:bodyPr wrap="square" rtlCol="0">
            <a:spAutoFit/>
          </a:bodyPr>
          <a:lstStyle/>
          <a:p>
            <a:r>
              <a:rPr lang="en-US" sz="1200" dirty="0">
                <a:latin typeface="Times New Roman" panose="02020603050405020304" pitchFamily="18" charset="0"/>
                <a:ea typeface="Cambria Math" panose="02040503050406030204" pitchFamily="18" charset="0"/>
                <a:cs typeface="Times New Roman" panose="02020603050405020304" pitchFamily="18" charset="0"/>
              </a:rPr>
              <a:t>17. = - .5 </a:t>
            </a:r>
            <a:r>
              <a:rPr lang="en-US" sz="12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200" dirty="0">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455" name="Rectangle 454">
            <a:extLst>
              <a:ext uri="{FF2B5EF4-FFF2-40B4-BE49-F238E27FC236}">
                <a16:creationId xmlns:a16="http://schemas.microsoft.com/office/drawing/2014/main" id="{49D0CEE3-44AA-9C49-BB2F-3D45EA00DFDA}"/>
              </a:ext>
            </a:extLst>
          </p:cNvPr>
          <p:cNvSpPr/>
          <p:nvPr/>
        </p:nvSpPr>
        <p:spPr>
          <a:xfrm>
            <a:off x="5882551" y="1147467"/>
            <a:ext cx="788844" cy="1913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6" name="TextBox 455">
            <a:extLst>
              <a:ext uri="{FF2B5EF4-FFF2-40B4-BE49-F238E27FC236}">
                <a16:creationId xmlns:a16="http://schemas.microsoft.com/office/drawing/2014/main" id="{A099C10F-278E-8C40-A529-C4B8ACE24520}"/>
              </a:ext>
            </a:extLst>
          </p:cNvPr>
          <p:cNvSpPr txBox="1"/>
          <p:nvPr/>
        </p:nvSpPr>
        <p:spPr>
          <a:xfrm>
            <a:off x="6686477" y="1104348"/>
            <a:ext cx="883205" cy="276999"/>
          </a:xfrm>
          <a:prstGeom prst="rect">
            <a:avLst/>
          </a:prstGeom>
          <a:noFill/>
        </p:spPr>
        <p:txBody>
          <a:bodyPr wrap="square" rtlCol="0">
            <a:spAutoFit/>
          </a:bodyPr>
          <a:lstStyle/>
          <a:p>
            <a:r>
              <a:rPr lang="en-US" sz="1200" dirty="0">
                <a:latin typeface="Times New Roman" panose="02020603050405020304" pitchFamily="18" charset="0"/>
                <a:ea typeface="Cambria Math" panose="02040503050406030204" pitchFamily="18" charset="0"/>
                <a:cs typeface="Times New Roman" panose="02020603050405020304" pitchFamily="18" charset="0"/>
              </a:rPr>
              <a:t>21. =  .5 </a:t>
            </a:r>
            <a:r>
              <a:rPr lang="en-US" sz="12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200" dirty="0">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457" name="Rectangle 456">
            <a:extLst>
              <a:ext uri="{FF2B5EF4-FFF2-40B4-BE49-F238E27FC236}">
                <a16:creationId xmlns:a16="http://schemas.microsoft.com/office/drawing/2014/main" id="{DF0B4563-7F80-854D-90AA-500604F94518}"/>
              </a:ext>
            </a:extLst>
          </p:cNvPr>
          <p:cNvSpPr/>
          <p:nvPr/>
        </p:nvSpPr>
        <p:spPr>
          <a:xfrm>
            <a:off x="6743434" y="1144878"/>
            <a:ext cx="717225" cy="19802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8" name="TextBox 457">
            <a:extLst>
              <a:ext uri="{FF2B5EF4-FFF2-40B4-BE49-F238E27FC236}">
                <a16:creationId xmlns:a16="http://schemas.microsoft.com/office/drawing/2014/main" id="{1A0A3AAB-E401-B241-966B-945A422F6F5B}"/>
              </a:ext>
            </a:extLst>
          </p:cNvPr>
          <p:cNvSpPr txBox="1"/>
          <p:nvPr/>
        </p:nvSpPr>
        <p:spPr>
          <a:xfrm>
            <a:off x="5816912" y="2402901"/>
            <a:ext cx="938358" cy="276999"/>
          </a:xfrm>
          <a:prstGeom prst="rect">
            <a:avLst/>
          </a:prstGeom>
          <a:noFill/>
        </p:spPr>
        <p:txBody>
          <a:bodyPr wrap="square" rtlCol="0">
            <a:spAutoFit/>
          </a:bodyPr>
          <a:lstStyle/>
          <a:p>
            <a:r>
              <a:rPr lang="en-US" sz="1200" dirty="0">
                <a:latin typeface="Times New Roman" panose="02020603050405020304" pitchFamily="18" charset="0"/>
                <a:ea typeface="Cambria Math" panose="02040503050406030204" pitchFamily="18" charset="0"/>
                <a:cs typeface="Times New Roman" panose="02020603050405020304" pitchFamily="18" charset="0"/>
              </a:rPr>
              <a:t>18. = - .5 </a:t>
            </a:r>
            <a:r>
              <a:rPr lang="en-US" sz="12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200" dirty="0">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459" name="Rectangle 458">
            <a:extLst>
              <a:ext uri="{FF2B5EF4-FFF2-40B4-BE49-F238E27FC236}">
                <a16:creationId xmlns:a16="http://schemas.microsoft.com/office/drawing/2014/main" id="{A07A7F0F-5FA7-774E-AD55-DB923ADAFCA2}"/>
              </a:ext>
            </a:extLst>
          </p:cNvPr>
          <p:cNvSpPr/>
          <p:nvPr/>
        </p:nvSpPr>
        <p:spPr>
          <a:xfrm>
            <a:off x="5872293" y="2445727"/>
            <a:ext cx="788844" cy="1913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0" name="TextBox 459">
            <a:extLst>
              <a:ext uri="{FF2B5EF4-FFF2-40B4-BE49-F238E27FC236}">
                <a16:creationId xmlns:a16="http://schemas.microsoft.com/office/drawing/2014/main" id="{C14B7046-68AB-2D45-8401-513B3283FDE1}"/>
              </a:ext>
            </a:extLst>
          </p:cNvPr>
          <p:cNvSpPr txBox="1"/>
          <p:nvPr/>
        </p:nvSpPr>
        <p:spPr>
          <a:xfrm>
            <a:off x="6671053" y="2402608"/>
            <a:ext cx="883205" cy="276999"/>
          </a:xfrm>
          <a:prstGeom prst="rect">
            <a:avLst/>
          </a:prstGeom>
          <a:noFill/>
        </p:spPr>
        <p:txBody>
          <a:bodyPr wrap="square" rtlCol="0">
            <a:spAutoFit/>
          </a:bodyPr>
          <a:lstStyle/>
          <a:p>
            <a:r>
              <a:rPr lang="en-US" sz="1200" dirty="0">
                <a:latin typeface="Times New Roman" panose="02020603050405020304" pitchFamily="18" charset="0"/>
                <a:ea typeface="Cambria Math" panose="02040503050406030204" pitchFamily="18" charset="0"/>
                <a:cs typeface="Times New Roman" panose="02020603050405020304" pitchFamily="18" charset="0"/>
              </a:rPr>
              <a:t>22. =  .5 </a:t>
            </a:r>
            <a:r>
              <a:rPr lang="en-US" sz="12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200" dirty="0">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461" name="Rectangle 460">
            <a:extLst>
              <a:ext uri="{FF2B5EF4-FFF2-40B4-BE49-F238E27FC236}">
                <a16:creationId xmlns:a16="http://schemas.microsoft.com/office/drawing/2014/main" id="{D67A7B71-BE59-0044-9112-E014D4CF788C}"/>
              </a:ext>
            </a:extLst>
          </p:cNvPr>
          <p:cNvSpPr/>
          <p:nvPr/>
        </p:nvSpPr>
        <p:spPr>
          <a:xfrm>
            <a:off x="6733176" y="2443138"/>
            <a:ext cx="717225" cy="19802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2" name="Group 461">
            <a:extLst>
              <a:ext uri="{FF2B5EF4-FFF2-40B4-BE49-F238E27FC236}">
                <a16:creationId xmlns:a16="http://schemas.microsoft.com/office/drawing/2014/main" id="{3E4D91A2-EB02-4A48-B805-BC7A5B5BDF27}"/>
              </a:ext>
            </a:extLst>
          </p:cNvPr>
          <p:cNvGrpSpPr/>
          <p:nvPr/>
        </p:nvGrpSpPr>
        <p:grpSpPr>
          <a:xfrm>
            <a:off x="5053717" y="1578647"/>
            <a:ext cx="1201251" cy="580324"/>
            <a:chOff x="8810852" y="2068571"/>
            <a:chExt cx="1201251" cy="580324"/>
          </a:xfrm>
        </p:grpSpPr>
        <p:sp>
          <p:nvSpPr>
            <p:cNvPr id="463" name="Rectangle 462">
              <a:extLst>
                <a:ext uri="{FF2B5EF4-FFF2-40B4-BE49-F238E27FC236}">
                  <a16:creationId xmlns:a16="http://schemas.microsoft.com/office/drawing/2014/main" id="{8140C7C8-4B9C-1343-B388-EBF857F4E540}"/>
                </a:ext>
              </a:extLst>
            </p:cNvPr>
            <p:cNvSpPr/>
            <p:nvPr/>
          </p:nvSpPr>
          <p:spPr>
            <a:xfrm>
              <a:off x="8892574" y="2093849"/>
              <a:ext cx="990837" cy="219001"/>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4" name="Rectangle 463">
              <a:extLst>
                <a:ext uri="{FF2B5EF4-FFF2-40B4-BE49-F238E27FC236}">
                  <a16:creationId xmlns:a16="http://schemas.microsoft.com/office/drawing/2014/main" id="{9D442C0E-4FB9-8847-8AA3-A8162C6C8C2E}"/>
                </a:ext>
              </a:extLst>
            </p:cNvPr>
            <p:cNvSpPr/>
            <p:nvPr/>
          </p:nvSpPr>
          <p:spPr>
            <a:xfrm>
              <a:off x="8887147" y="2415064"/>
              <a:ext cx="992802" cy="199626"/>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5" name="TextBox 464">
              <a:extLst>
                <a:ext uri="{FF2B5EF4-FFF2-40B4-BE49-F238E27FC236}">
                  <a16:creationId xmlns:a16="http://schemas.microsoft.com/office/drawing/2014/main" id="{2627B5BF-0601-5D4B-85E4-D5126DBC2656}"/>
                </a:ext>
              </a:extLst>
            </p:cNvPr>
            <p:cNvSpPr txBox="1"/>
            <p:nvPr/>
          </p:nvSpPr>
          <p:spPr>
            <a:xfrm>
              <a:off x="8822811" y="2068571"/>
              <a:ext cx="1177717" cy="276999"/>
            </a:xfrm>
            <a:prstGeom prst="rect">
              <a:avLst/>
            </a:prstGeom>
            <a:noFill/>
          </p:spPr>
          <p:txBody>
            <a:bodyPr wrap="square" rtlCol="0">
              <a:spAutoFit/>
            </a:bodyPr>
            <a:lstStyle/>
            <a:p>
              <a:r>
                <a:rPr lang="en-US" sz="1200" dirty="0">
                  <a:solidFill>
                    <a:srgbClr val="00B050"/>
                  </a:solidFill>
                  <a:latin typeface="Times New Roman" panose="02020603050405020304" pitchFamily="18" charset="0"/>
                  <a:ea typeface="Cambria Math" panose="02040503050406030204" pitchFamily="18" charset="0"/>
                  <a:cs typeface="Times New Roman" panose="02020603050405020304" pitchFamily="18" charset="0"/>
                </a:rPr>
                <a:t>15. = - .7071 </a:t>
              </a:r>
              <a:r>
                <a:rPr lang="en-US" sz="1200" dirty="0" err="1">
                  <a:solidFill>
                    <a:srgbClr val="00B050"/>
                  </a:solidFill>
                  <a:latin typeface="Times New Roman" panose="02020603050405020304" pitchFamily="18" charset="0"/>
                  <a:ea typeface="Cambria Math" panose="02040503050406030204" pitchFamily="18" charset="0"/>
                  <a:cs typeface="Times New Roman" panose="02020603050405020304" pitchFamily="18" charset="0"/>
                </a:rPr>
                <a:t>lb</a:t>
              </a:r>
              <a:r>
                <a:rPr lang="en-US" sz="1200" dirty="0">
                  <a:solidFill>
                    <a:srgbClr val="00B050"/>
                  </a:solidFill>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466" name="TextBox 465">
              <a:extLst>
                <a:ext uri="{FF2B5EF4-FFF2-40B4-BE49-F238E27FC236}">
                  <a16:creationId xmlns:a16="http://schemas.microsoft.com/office/drawing/2014/main" id="{214755A5-F605-2F42-88DF-C6BE791E5582}"/>
                </a:ext>
              </a:extLst>
            </p:cNvPr>
            <p:cNvSpPr txBox="1"/>
            <p:nvPr/>
          </p:nvSpPr>
          <p:spPr>
            <a:xfrm>
              <a:off x="8810852" y="2371896"/>
              <a:ext cx="1201251" cy="276999"/>
            </a:xfrm>
            <a:prstGeom prst="rect">
              <a:avLst/>
            </a:prstGeom>
            <a:noFill/>
          </p:spPr>
          <p:txBody>
            <a:bodyPr wrap="square" rtlCol="0">
              <a:spAutoFit/>
            </a:bodyPr>
            <a:lstStyle/>
            <a:p>
              <a:r>
                <a:rPr lang="en-US" sz="1200"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16. = - .7071 </a:t>
              </a:r>
              <a:r>
                <a:rPr lang="en-US" sz="1200" dirty="0" err="1">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lb</a:t>
              </a:r>
              <a:r>
                <a:rPr lang="en-US" sz="1200"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 </a:t>
              </a:r>
            </a:p>
          </p:txBody>
        </p:sp>
      </p:grpSp>
      <p:grpSp>
        <p:nvGrpSpPr>
          <p:cNvPr id="467" name="Group 466">
            <a:extLst>
              <a:ext uri="{FF2B5EF4-FFF2-40B4-BE49-F238E27FC236}">
                <a16:creationId xmlns:a16="http://schemas.microsoft.com/office/drawing/2014/main" id="{BD859F29-A528-C847-9EF2-259C08F4917C}"/>
              </a:ext>
            </a:extLst>
          </p:cNvPr>
          <p:cNvGrpSpPr/>
          <p:nvPr/>
        </p:nvGrpSpPr>
        <p:grpSpPr>
          <a:xfrm>
            <a:off x="4092067" y="1587436"/>
            <a:ext cx="1076264" cy="577563"/>
            <a:chOff x="7684731" y="1103233"/>
            <a:chExt cx="1076264" cy="577563"/>
          </a:xfrm>
        </p:grpSpPr>
        <p:sp>
          <p:nvSpPr>
            <p:cNvPr id="468" name="Rectangle 467">
              <a:extLst>
                <a:ext uri="{FF2B5EF4-FFF2-40B4-BE49-F238E27FC236}">
                  <a16:creationId xmlns:a16="http://schemas.microsoft.com/office/drawing/2014/main" id="{555A83B2-51C7-5044-B721-436ED599FFAA}"/>
                </a:ext>
              </a:extLst>
            </p:cNvPr>
            <p:cNvSpPr/>
            <p:nvPr/>
          </p:nvSpPr>
          <p:spPr>
            <a:xfrm>
              <a:off x="7722483" y="1137396"/>
              <a:ext cx="965404" cy="204281"/>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50"/>
                </a:solidFill>
              </a:endParaRPr>
            </a:p>
          </p:txBody>
        </p:sp>
        <p:sp>
          <p:nvSpPr>
            <p:cNvPr id="469" name="Rectangle 468">
              <a:extLst>
                <a:ext uri="{FF2B5EF4-FFF2-40B4-BE49-F238E27FC236}">
                  <a16:creationId xmlns:a16="http://schemas.microsoft.com/office/drawing/2014/main" id="{4F907ABB-64E5-6C49-A592-BDFAB381C5D7}"/>
                </a:ext>
              </a:extLst>
            </p:cNvPr>
            <p:cNvSpPr/>
            <p:nvPr/>
          </p:nvSpPr>
          <p:spPr>
            <a:xfrm>
              <a:off x="7722481" y="1434662"/>
              <a:ext cx="965405" cy="2105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0" name="TextBox 469">
              <a:extLst>
                <a:ext uri="{FF2B5EF4-FFF2-40B4-BE49-F238E27FC236}">
                  <a16:creationId xmlns:a16="http://schemas.microsoft.com/office/drawing/2014/main" id="{699D52B6-E8B9-9A4D-8DDB-A78F94203004}"/>
                </a:ext>
              </a:extLst>
            </p:cNvPr>
            <p:cNvSpPr txBox="1"/>
            <p:nvPr/>
          </p:nvSpPr>
          <p:spPr>
            <a:xfrm>
              <a:off x="7688234" y="1103233"/>
              <a:ext cx="1051608" cy="276999"/>
            </a:xfrm>
            <a:prstGeom prst="rect">
              <a:avLst/>
            </a:prstGeom>
            <a:noFill/>
          </p:spPr>
          <p:txBody>
            <a:bodyPr wrap="square" rtlCol="0">
              <a:spAutoFit/>
            </a:bodyPr>
            <a:lstStyle/>
            <a:p>
              <a:r>
                <a:rPr lang="en-US" sz="1200" dirty="0">
                  <a:solidFill>
                    <a:srgbClr val="00B050"/>
                  </a:solidFill>
                  <a:latin typeface="Times New Roman" panose="02020603050405020304" pitchFamily="18" charset="0"/>
                  <a:ea typeface="Cambria Math" panose="02040503050406030204" pitchFamily="18" charset="0"/>
                  <a:cs typeface="Times New Roman" panose="02020603050405020304" pitchFamily="18" charset="0"/>
                </a:rPr>
                <a:t>11. = .7071 </a:t>
              </a:r>
              <a:r>
                <a:rPr lang="en-US" sz="1200" dirty="0" err="1">
                  <a:solidFill>
                    <a:srgbClr val="00B050"/>
                  </a:solidFill>
                  <a:latin typeface="Times New Roman" panose="02020603050405020304" pitchFamily="18" charset="0"/>
                  <a:ea typeface="Cambria Math" panose="02040503050406030204" pitchFamily="18" charset="0"/>
                  <a:cs typeface="Times New Roman" panose="02020603050405020304" pitchFamily="18" charset="0"/>
                </a:rPr>
                <a:t>lb</a:t>
              </a:r>
              <a:r>
                <a:rPr lang="en-US" sz="1200" dirty="0">
                  <a:solidFill>
                    <a:srgbClr val="00B050"/>
                  </a:solidFill>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471" name="TextBox 470">
              <a:extLst>
                <a:ext uri="{FF2B5EF4-FFF2-40B4-BE49-F238E27FC236}">
                  <a16:creationId xmlns:a16="http://schemas.microsoft.com/office/drawing/2014/main" id="{FE923105-1A57-4B4E-8250-F7BD7C676AD7}"/>
                </a:ext>
              </a:extLst>
            </p:cNvPr>
            <p:cNvSpPr txBox="1"/>
            <p:nvPr/>
          </p:nvSpPr>
          <p:spPr>
            <a:xfrm>
              <a:off x="7684731" y="1403797"/>
              <a:ext cx="1076264" cy="276999"/>
            </a:xfrm>
            <a:prstGeom prst="rect">
              <a:avLst/>
            </a:prstGeom>
            <a:noFill/>
          </p:spPr>
          <p:txBody>
            <a:bodyPr wrap="square" rtlCol="0">
              <a:spAutoFit/>
            </a:bodyPr>
            <a:lstStyle/>
            <a:p>
              <a:r>
                <a:rPr lang="en-US" sz="1200"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12. = .7071 </a:t>
              </a:r>
              <a:r>
                <a:rPr lang="en-US" sz="1200" dirty="0" err="1">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lb</a:t>
              </a:r>
              <a:r>
                <a:rPr lang="en-US" sz="1200"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 </a:t>
              </a:r>
            </a:p>
          </p:txBody>
        </p:sp>
      </p:grpSp>
      <p:grpSp>
        <p:nvGrpSpPr>
          <p:cNvPr id="472" name="Group 471">
            <a:extLst>
              <a:ext uri="{FF2B5EF4-FFF2-40B4-BE49-F238E27FC236}">
                <a16:creationId xmlns:a16="http://schemas.microsoft.com/office/drawing/2014/main" id="{B0EBA895-38DF-6945-ACEA-8BECED5A70BB}"/>
              </a:ext>
            </a:extLst>
          </p:cNvPr>
          <p:cNvGrpSpPr/>
          <p:nvPr/>
        </p:nvGrpSpPr>
        <p:grpSpPr>
          <a:xfrm>
            <a:off x="7079644" y="1570922"/>
            <a:ext cx="1201251" cy="580324"/>
            <a:chOff x="8810852" y="2068571"/>
            <a:chExt cx="1201251" cy="580324"/>
          </a:xfrm>
        </p:grpSpPr>
        <p:sp>
          <p:nvSpPr>
            <p:cNvPr id="473" name="Rectangle 472">
              <a:extLst>
                <a:ext uri="{FF2B5EF4-FFF2-40B4-BE49-F238E27FC236}">
                  <a16:creationId xmlns:a16="http://schemas.microsoft.com/office/drawing/2014/main" id="{E4D97A4B-7A80-EE46-940A-B9472165697E}"/>
                </a:ext>
              </a:extLst>
            </p:cNvPr>
            <p:cNvSpPr/>
            <p:nvPr/>
          </p:nvSpPr>
          <p:spPr>
            <a:xfrm>
              <a:off x="8892574" y="2093849"/>
              <a:ext cx="990837" cy="219001"/>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4" name="Rectangle 473">
              <a:extLst>
                <a:ext uri="{FF2B5EF4-FFF2-40B4-BE49-F238E27FC236}">
                  <a16:creationId xmlns:a16="http://schemas.microsoft.com/office/drawing/2014/main" id="{F68A6AC4-55FC-D942-8AA7-192800110623}"/>
                </a:ext>
              </a:extLst>
            </p:cNvPr>
            <p:cNvSpPr/>
            <p:nvPr/>
          </p:nvSpPr>
          <p:spPr>
            <a:xfrm>
              <a:off x="8887147" y="2415064"/>
              <a:ext cx="992802" cy="199626"/>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5" name="TextBox 474">
              <a:extLst>
                <a:ext uri="{FF2B5EF4-FFF2-40B4-BE49-F238E27FC236}">
                  <a16:creationId xmlns:a16="http://schemas.microsoft.com/office/drawing/2014/main" id="{5EBE2FDB-2343-0E4D-AD17-A50C138BF606}"/>
                </a:ext>
              </a:extLst>
            </p:cNvPr>
            <p:cNvSpPr txBox="1"/>
            <p:nvPr/>
          </p:nvSpPr>
          <p:spPr>
            <a:xfrm>
              <a:off x="8822811" y="2068571"/>
              <a:ext cx="1177717" cy="276999"/>
            </a:xfrm>
            <a:prstGeom prst="rect">
              <a:avLst/>
            </a:prstGeom>
            <a:noFill/>
          </p:spPr>
          <p:txBody>
            <a:bodyPr wrap="square" rtlCol="0">
              <a:spAutoFit/>
            </a:bodyPr>
            <a:lstStyle/>
            <a:p>
              <a:r>
                <a:rPr lang="en-US" sz="1200" dirty="0">
                  <a:solidFill>
                    <a:srgbClr val="00B050"/>
                  </a:solidFill>
                  <a:latin typeface="Times New Roman" panose="02020603050405020304" pitchFamily="18" charset="0"/>
                  <a:ea typeface="Cambria Math" panose="02040503050406030204" pitchFamily="18" charset="0"/>
                  <a:cs typeface="Times New Roman" panose="02020603050405020304" pitchFamily="18" charset="0"/>
                </a:rPr>
                <a:t>23. = - .7071 </a:t>
              </a:r>
              <a:r>
                <a:rPr lang="en-US" sz="1200" dirty="0" err="1">
                  <a:solidFill>
                    <a:srgbClr val="00B050"/>
                  </a:solidFill>
                  <a:latin typeface="Times New Roman" panose="02020603050405020304" pitchFamily="18" charset="0"/>
                  <a:ea typeface="Cambria Math" panose="02040503050406030204" pitchFamily="18" charset="0"/>
                  <a:cs typeface="Times New Roman" panose="02020603050405020304" pitchFamily="18" charset="0"/>
                </a:rPr>
                <a:t>lb</a:t>
              </a:r>
              <a:r>
                <a:rPr lang="en-US" sz="1200" dirty="0">
                  <a:solidFill>
                    <a:srgbClr val="00B050"/>
                  </a:solidFill>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476" name="TextBox 475">
              <a:extLst>
                <a:ext uri="{FF2B5EF4-FFF2-40B4-BE49-F238E27FC236}">
                  <a16:creationId xmlns:a16="http://schemas.microsoft.com/office/drawing/2014/main" id="{B3C60BC2-1781-644E-83E9-C07A6D761D1D}"/>
                </a:ext>
              </a:extLst>
            </p:cNvPr>
            <p:cNvSpPr txBox="1"/>
            <p:nvPr/>
          </p:nvSpPr>
          <p:spPr>
            <a:xfrm>
              <a:off x="8810852" y="2371896"/>
              <a:ext cx="1201251" cy="276999"/>
            </a:xfrm>
            <a:prstGeom prst="rect">
              <a:avLst/>
            </a:prstGeom>
            <a:noFill/>
          </p:spPr>
          <p:txBody>
            <a:bodyPr wrap="square" rtlCol="0">
              <a:spAutoFit/>
            </a:bodyPr>
            <a:lstStyle/>
            <a:p>
              <a:r>
                <a:rPr lang="en-US" sz="1200"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24. = - .7071 </a:t>
              </a:r>
              <a:r>
                <a:rPr lang="en-US" sz="1200" dirty="0" err="1">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lb</a:t>
              </a:r>
              <a:r>
                <a:rPr lang="en-US" sz="1200"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 </a:t>
              </a:r>
            </a:p>
          </p:txBody>
        </p:sp>
      </p:grpSp>
      <p:grpSp>
        <p:nvGrpSpPr>
          <p:cNvPr id="477" name="Group 476">
            <a:extLst>
              <a:ext uri="{FF2B5EF4-FFF2-40B4-BE49-F238E27FC236}">
                <a16:creationId xmlns:a16="http://schemas.microsoft.com/office/drawing/2014/main" id="{196D0AC7-8262-9741-98E9-4BCAB5CFE650}"/>
              </a:ext>
            </a:extLst>
          </p:cNvPr>
          <p:cNvGrpSpPr/>
          <p:nvPr/>
        </p:nvGrpSpPr>
        <p:grpSpPr>
          <a:xfrm>
            <a:off x="6117994" y="1579711"/>
            <a:ext cx="1076264" cy="577563"/>
            <a:chOff x="7684731" y="1103233"/>
            <a:chExt cx="1076264" cy="577563"/>
          </a:xfrm>
        </p:grpSpPr>
        <p:sp>
          <p:nvSpPr>
            <p:cNvPr id="478" name="Rectangle 477">
              <a:extLst>
                <a:ext uri="{FF2B5EF4-FFF2-40B4-BE49-F238E27FC236}">
                  <a16:creationId xmlns:a16="http://schemas.microsoft.com/office/drawing/2014/main" id="{E2689EAA-D3A6-624E-96C4-DBD169FC6A38}"/>
                </a:ext>
              </a:extLst>
            </p:cNvPr>
            <p:cNvSpPr/>
            <p:nvPr/>
          </p:nvSpPr>
          <p:spPr>
            <a:xfrm>
              <a:off x="7722483" y="1137396"/>
              <a:ext cx="965404" cy="204281"/>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50"/>
                </a:solidFill>
              </a:endParaRPr>
            </a:p>
          </p:txBody>
        </p:sp>
        <p:sp>
          <p:nvSpPr>
            <p:cNvPr id="479" name="Rectangle 478">
              <a:extLst>
                <a:ext uri="{FF2B5EF4-FFF2-40B4-BE49-F238E27FC236}">
                  <a16:creationId xmlns:a16="http://schemas.microsoft.com/office/drawing/2014/main" id="{3AE3C547-ABC7-A440-AD22-5CB04E22E54F}"/>
                </a:ext>
              </a:extLst>
            </p:cNvPr>
            <p:cNvSpPr/>
            <p:nvPr/>
          </p:nvSpPr>
          <p:spPr>
            <a:xfrm>
              <a:off x="7722481" y="1434662"/>
              <a:ext cx="965405" cy="2105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0" name="TextBox 479">
              <a:extLst>
                <a:ext uri="{FF2B5EF4-FFF2-40B4-BE49-F238E27FC236}">
                  <a16:creationId xmlns:a16="http://schemas.microsoft.com/office/drawing/2014/main" id="{971B01E8-F1CD-D04A-BDF4-3057D61F932F}"/>
                </a:ext>
              </a:extLst>
            </p:cNvPr>
            <p:cNvSpPr txBox="1"/>
            <p:nvPr/>
          </p:nvSpPr>
          <p:spPr>
            <a:xfrm>
              <a:off x="7688234" y="1103233"/>
              <a:ext cx="1051608" cy="276999"/>
            </a:xfrm>
            <a:prstGeom prst="rect">
              <a:avLst/>
            </a:prstGeom>
            <a:noFill/>
          </p:spPr>
          <p:txBody>
            <a:bodyPr wrap="square" rtlCol="0">
              <a:spAutoFit/>
            </a:bodyPr>
            <a:lstStyle/>
            <a:p>
              <a:r>
                <a:rPr lang="en-US" sz="1200" dirty="0">
                  <a:solidFill>
                    <a:srgbClr val="00B050"/>
                  </a:solidFill>
                  <a:latin typeface="Times New Roman" panose="02020603050405020304" pitchFamily="18" charset="0"/>
                  <a:ea typeface="Cambria Math" panose="02040503050406030204" pitchFamily="18" charset="0"/>
                  <a:cs typeface="Times New Roman" panose="02020603050405020304" pitchFamily="18" charset="0"/>
                </a:rPr>
                <a:t>19. = .7071 </a:t>
              </a:r>
              <a:r>
                <a:rPr lang="en-US" sz="1200" dirty="0" err="1">
                  <a:solidFill>
                    <a:srgbClr val="00B050"/>
                  </a:solidFill>
                  <a:latin typeface="Times New Roman" panose="02020603050405020304" pitchFamily="18" charset="0"/>
                  <a:ea typeface="Cambria Math" panose="02040503050406030204" pitchFamily="18" charset="0"/>
                  <a:cs typeface="Times New Roman" panose="02020603050405020304" pitchFamily="18" charset="0"/>
                </a:rPr>
                <a:t>lb</a:t>
              </a:r>
              <a:r>
                <a:rPr lang="en-US" sz="1200" dirty="0">
                  <a:solidFill>
                    <a:srgbClr val="00B050"/>
                  </a:solidFill>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481" name="TextBox 480">
              <a:extLst>
                <a:ext uri="{FF2B5EF4-FFF2-40B4-BE49-F238E27FC236}">
                  <a16:creationId xmlns:a16="http://schemas.microsoft.com/office/drawing/2014/main" id="{7F8F50F0-93D6-344D-A6F0-63D4134C0D3A}"/>
                </a:ext>
              </a:extLst>
            </p:cNvPr>
            <p:cNvSpPr txBox="1"/>
            <p:nvPr/>
          </p:nvSpPr>
          <p:spPr>
            <a:xfrm>
              <a:off x="7684731" y="1403797"/>
              <a:ext cx="1076264" cy="276999"/>
            </a:xfrm>
            <a:prstGeom prst="rect">
              <a:avLst/>
            </a:prstGeom>
            <a:noFill/>
          </p:spPr>
          <p:txBody>
            <a:bodyPr wrap="square" rtlCol="0">
              <a:spAutoFit/>
            </a:bodyPr>
            <a:lstStyle/>
            <a:p>
              <a:r>
                <a:rPr lang="en-US" sz="1200"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20. = .7071 </a:t>
              </a:r>
              <a:r>
                <a:rPr lang="en-US" sz="1200" dirty="0" err="1">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lb</a:t>
              </a:r>
              <a:r>
                <a:rPr lang="en-US" sz="1200"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 </a:t>
              </a:r>
            </a:p>
          </p:txBody>
        </p:sp>
      </p:grpSp>
      <p:sp>
        <p:nvSpPr>
          <p:cNvPr id="277" name="Bent Arrow 276">
            <a:extLst>
              <a:ext uri="{FF2B5EF4-FFF2-40B4-BE49-F238E27FC236}">
                <a16:creationId xmlns:a16="http://schemas.microsoft.com/office/drawing/2014/main" id="{3F51F456-BB34-A642-959C-CA2DDD320EDB}"/>
              </a:ext>
            </a:extLst>
          </p:cNvPr>
          <p:cNvSpPr/>
          <p:nvPr/>
        </p:nvSpPr>
        <p:spPr>
          <a:xfrm rot="5400000">
            <a:off x="5048809" y="5368438"/>
            <a:ext cx="297598" cy="256760"/>
          </a:xfrm>
          <a:prstGeom prst="bentArrow">
            <a:avLst>
              <a:gd name="adj1" fmla="val 16562"/>
              <a:gd name="adj2" fmla="val 28585"/>
              <a:gd name="adj3" fmla="val 34561"/>
              <a:gd name="adj4" fmla="val 4375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2" name="Group 281">
            <a:extLst>
              <a:ext uri="{FF2B5EF4-FFF2-40B4-BE49-F238E27FC236}">
                <a16:creationId xmlns:a16="http://schemas.microsoft.com/office/drawing/2014/main" id="{7E7BDB7E-B580-B449-A8FE-8E7C2BAC404B}"/>
              </a:ext>
            </a:extLst>
          </p:cNvPr>
          <p:cNvGrpSpPr/>
          <p:nvPr/>
        </p:nvGrpSpPr>
        <p:grpSpPr>
          <a:xfrm>
            <a:off x="5418438" y="5192782"/>
            <a:ext cx="1694217" cy="465402"/>
            <a:chOff x="1032936" y="5906726"/>
            <a:chExt cx="1694217" cy="465402"/>
          </a:xfrm>
        </p:grpSpPr>
        <p:sp>
          <p:nvSpPr>
            <p:cNvPr id="283" name="TextBox 282">
              <a:extLst>
                <a:ext uri="{FF2B5EF4-FFF2-40B4-BE49-F238E27FC236}">
                  <a16:creationId xmlns:a16="http://schemas.microsoft.com/office/drawing/2014/main" id="{4C92651B-E112-054E-AE50-3A58FE3ED364}"/>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284" name="TextBox 283">
              <a:extLst>
                <a:ext uri="{FF2B5EF4-FFF2-40B4-BE49-F238E27FC236}">
                  <a16:creationId xmlns:a16="http://schemas.microsoft.com/office/drawing/2014/main" id="{E0DBEC4A-D5E6-5642-9F64-402280A55701}"/>
                </a:ext>
              </a:extLst>
            </p:cNvPr>
            <p:cNvSpPr txBox="1"/>
            <p:nvPr/>
          </p:nvSpPr>
          <p:spPr>
            <a:xfrm>
              <a:off x="2260622" y="5906726"/>
              <a:ext cx="466531" cy="369332"/>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12732112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8A05895-B864-804C-B8AA-7A5DFC4620FB}"/>
              </a:ext>
            </a:extLst>
          </p:cNvPr>
          <p:cNvSpPr/>
          <p:nvPr/>
        </p:nvSpPr>
        <p:spPr>
          <a:xfrm>
            <a:off x="277472" y="264860"/>
            <a:ext cx="8563829" cy="636926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Connector 4">
            <a:extLst>
              <a:ext uri="{FF2B5EF4-FFF2-40B4-BE49-F238E27FC236}">
                <a16:creationId xmlns:a16="http://schemas.microsoft.com/office/drawing/2014/main" id="{FBBF9C4E-A3C3-A64A-8202-EF544C7EDF60}"/>
              </a:ext>
            </a:extLst>
          </p:cNvPr>
          <p:cNvCxnSpPr/>
          <p:nvPr/>
        </p:nvCxnSpPr>
        <p:spPr>
          <a:xfrm>
            <a:off x="277472" y="822592"/>
            <a:ext cx="856382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DA612F1-3377-9A45-BEBA-F8889890A199}"/>
              </a:ext>
            </a:extLst>
          </p:cNvPr>
          <p:cNvSpPr txBox="1"/>
          <p:nvPr/>
        </p:nvSpPr>
        <p:spPr>
          <a:xfrm>
            <a:off x="2126802" y="287393"/>
            <a:ext cx="5396599"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Displacement Equation Derivation    </a:t>
            </a:r>
          </a:p>
        </p:txBody>
      </p:sp>
      <p:sp>
        <p:nvSpPr>
          <p:cNvPr id="7" name="TextBox 6">
            <a:extLst>
              <a:ext uri="{FF2B5EF4-FFF2-40B4-BE49-F238E27FC236}">
                <a16:creationId xmlns:a16="http://schemas.microsoft.com/office/drawing/2014/main" id="{27EE578A-D4CD-E445-B6A7-CC94CD76A81A}"/>
              </a:ext>
            </a:extLst>
          </p:cNvPr>
          <p:cNvSpPr txBox="1"/>
          <p:nvPr/>
        </p:nvSpPr>
        <p:spPr>
          <a:xfrm>
            <a:off x="1258339" y="1082197"/>
            <a:ext cx="5053436"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Assume a polynomial general solution:</a:t>
            </a:r>
          </a:p>
        </p:txBody>
      </p:sp>
      <p:sp>
        <p:nvSpPr>
          <p:cNvPr id="8" name="TextBox 7">
            <a:extLst>
              <a:ext uri="{FF2B5EF4-FFF2-40B4-BE49-F238E27FC236}">
                <a16:creationId xmlns:a16="http://schemas.microsoft.com/office/drawing/2014/main" id="{A6F5238A-322D-554F-BA98-A3F8423847DA}"/>
              </a:ext>
            </a:extLst>
          </p:cNvPr>
          <p:cNvSpPr txBox="1"/>
          <p:nvPr/>
        </p:nvSpPr>
        <p:spPr>
          <a:xfrm>
            <a:off x="1798878" y="1628435"/>
            <a:ext cx="2013545" cy="430887"/>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Y(n) =  An + B    </a:t>
            </a:r>
          </a:p>
        </p:txBody>
      </p:sp>
      <p:sp>
        <p:nvSpPr>
          <p:cNvPr id="9" name="TextBox 8">
            <a:extLst>
              <a:ext uri="{FF2B5EF4-FFF2-40B4-BE49-F238E27FC236}">
                <a16:creationId xmlns:a16="http://schemas.microsoft.com/office/drawing/2014/main" id="{2AC69756-9025-7646-848A-B22BE0DD72BA}"/>
              </a:ext>
            </a:extLst>
          </p:cNvPr>
          <p:cNvSpPr txBox="1"/>
          <p:nvPr/>
        </p:nvSpPr>
        <p:spPr>
          <a:xfrm>
            <a:off x="1227024" y="2304991"/>
            <a:ext cx="2967851"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Displacement values:    </a:t>
            </a:r>
          </a:p>
        </p:txBody>
      </p:sp>
      <p:sp>
        <p:nvSpPr>
          <p:cNvPr id="10" name="TextBox 9">
            <a:extLst>
              <a:ext uri="{FF2B5EF4-FFF2-40B4-BE49-F238E27FC236}">
                <a16:creationId xmlns:a16="http://schemas.microsoft.com/office/drawing/2014/main" id="{8234ED66-DE95-FF4D-A8A9-F0CCE3F0675D}"/>
              </a:ext>
            </a:extLst>
          </p:cNvPr>
          <p:cNvSpPr txBox="1"/>
          <p:nvPr/>
        </p:nvSpPr>
        <p:spPr>
          <a:xfrm>
            <a:off x="1219990" y="4342261"/>
            <a:ext cx="4043809"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Solve for coefficients A and B:   </a:t>
            </a:r>
          </a:p>
        </p:txBody>
      </p:sp>
      <p:sp>
        <p:nvSpPr>
          <p:cNvPr id="11" name="TextBox 10">
            <a:extLst>
              <a:ext uri="{FF2B5EF4-FFF2-40B4-BE49-F238E27FC236}">
                <a16:creationId xmlns:a16="http://schemas.microsoft.com/office/drawing/2014/main" id="{88533577-70CB-CD44-95F6-D46B4FD7B98E}"/>
              </a:ext>
            </a:extLst>
          </p:cNvPr>
          <p:cNvSpPr txBox="1"/>
          <p:nvPr/>
        </p:nvSpPr>
        <p:spPr>
          <a:xfrm>
            <a:off x="1220762" y="5703866"/>
            <a:ext cx="6384761"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Substitute A and B back into the general solution:      </a:t>
            </a:r>
          </a:p>
        </p:txBody>
      </p:sp>
      <p:sp>
        <p:nvSpPr>
          <p:cNvPr id="14" name="Oval 13">
            <a:extLst>
              <a:ext uri="{FF2B5EF4-FFF2-40B4-BE49-F238E27FC236}">
                <a16:creationId xmlns:a16="http://schemas.microsoft.com/office/drawing/2014/main" id="{020020C6-CEEA-9D41-953F-C7C8FA3AEDCB}"/>
              </a:ext>
            </a:extLst>
          </p:cNvPr>
          <p:cNvSpPr/>
          <p:nvPr/>
        </p:nvSpPr>
        <p:spPr>
          <a:xfrm>
            <a:off x="1143035" y="1264649"/>
            <a:ext cx="79584" cy="7958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5" name="Oval 14">
            <a:extLst>
              <a:ext uri="{FF2B5EF4-FFF2-40B4-BE49-F238E27FC236}">
                <a16:creationId xmlns:a16="http://schemas.microsoft.com/office/drawing/2014/main" id="{F68D6F8E-6A08-F842-8DE0-2EE3E4070C5C}"/>
              </a:ext>
            </a:extLst>
          </p:cNvPr>
          <p:cNvSpPr/>
          <p:nvPr/>
        </p:nvSpPr>
        <p:spPr>
          <a:xfrm>
            <a:off x="1132597" y="2500548"/>
            <a:ext cx="79584" cy="7958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6" name="Oval 15">
            <a:extLst>
              <a:ext uri="{FF2B5EF4-FFF2-40B4-BE49-F238E27FC236}">
                <a16:creationId xmlns:a16="http://schemas.microsoft.com/office/drawing/2014/main" id="{921FA533-EA15-4B48-A224-559854E53253}"/>
              </a:ext>
            </a:extLst>
          </p:cNvPr>
          <p:cNvSpPr/>
          <p:nvPr/>
        </p:nvSpPr>
        <p:spPr>
          <a:xfrm>
            <a:off x="1115125" y="4535771"/>
            <a:ext cx="79584" cy="7958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7" name="Oval 16">
            <a:extLst>
              <a:ext uri="{FF2B5EF4-FFF2-40B4-BE49-F238E27FC236}">
                <a16:creationId xmlns:a16="http://schemas.microsoft.com/office/drawing/2014/main" id="{D4F82863-23A8-CB4C-98C0-9E82F76A8868}"/>
              </a:ext>
            </a:extLst>
          </p:cNvPr>
          <p:cNvSpPr/>
          <p:nvPr/>
        </p:nvSpPr>
        <p:spPr>
          <a:xfrm>
            <a:off x="1111721" y="5889284"/>
            <a:ext cx="79584" cy="7958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4B1015A2-BB84-E84A-9ECD-D034C1F7E149}"/>
              </a:ext>
            </a:extLst>
          </p:cNvPr>
          <p:cNvSpPr txBox="1"/>
          <p:nvPr/>
        </p:nvSpPr>
        <p:spPr>
          <a:xfrm>
            <a:off x="1922983" y="4950652"/>
            <a:ext cx="3927952" cy="430887"/>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A =                                B =   0      </a:t>
            </a:r>
          </a:p>
        </p:txBody>
      </p:sp>
      <p:sp>
        <p:nvSpPr>
          <p:cNvPr id="20" name="TextBox 19">
            <a:extLst>
              <a:ext uri="{FF2B5EF4-FFF2-40B4-BE49-F238E27FC236}">
                <a16:creationId xmlns:a16="http://schemas.microsoft.com/office/drawing/2014/main" id="{F5D9612B-E2AC-3046-A416-496E83D974B7}"/>
              </a:ext>
            </a:extLst>
          </p:cNvPr>
          <p:cNvSpPr txBox="1"/>
          <p:nvPr/>
        </p:nvSpPr>
        <p:spPr>
          <a:xfrm>
            <a:off x="1831724" y="2766443"/>
            <a:ext cx="1741905" cy="430887"/>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One unit =</a:t>
            </a:r>
          </a:p>
        </p:txBody>
      </p:sp>
      <p:sp>
        <p:nvSpPr>
          <p:cNvPr id="19" name="TextBox 18">
            <a:extLst>
              <a:ext uri="{FF2B5EF4-FFF2-40B4-BE49-F238E27FC236}">
                <a16:creationId xmlns:a16="http://schemas.microsoft.com/office/drawing/2014/main" id="{F956DA89-BC58-5A49-B2ED-74A9A22AF666}"/>
              </a:ext>
            </a:extLst>
          </p:cNvPr>
          <p:cNvSpPr txBox="1"/>
          <p:nvPr/>
        </p:nvSpPr>
        <p:spPr>
          <a:xfrm>
            <a:off x="1827014" y="3254712"/>
            <a:ext cx="1980699" cy="430887"/>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Two units  =      </a:t>
            </a:r>
          </a:p>
        </p:txBody>
      </p:sp>
      <p:sp>
        <p:nvSpPr>
          <p:cNvPr id="21" name="TextBox 20">
            <a:extLst>
              <a:ext uri="{FF2B5EF4-FFF2-40B4-BE49-F238E27FC236}">
                <a16:creationId xmlns:a16="http://schemas.microsoft.com/office/drawing/2014/main" id="{20D8D43A-DABE-D441-B3E4-763312DD85D2}"/>
              </a:ext>
            </a:extLst>
          </p:cNvPr>
          <p:cNvSpPr txBox="1"/>
          <p:nvPr/>
        </p:nvSpPr>
        <p:spPr>
          <a:xfrm>
            <a:off x="3287697" y="2799243"/>
            <a:ext cx="364046" cy="400110"/>
          </a:xfrm>
          <a:prstGeom prst="rect">
            <a:avLst/>
          </a:prstGeom>
          <a:noFill/>
        </p:spPr>
        <p:txBody>
          <a:bodyPr wrap="square" rtlCol="0">
            <a:spAutoFit/>
          </a:bodyPr>
          <a:lstStyle/>
          <a:p>
            <a:r>
              <a:rPr lang="en-US" sz="2000" dirty="0">
                <a:latin typeface="Times New Roman" panose="02020603050405020304" pitchFamily="18" charset="0"/>
                <a:ea typeface="Cambria Math" panose="02040503050406030204" pitchFamily="18" charset="0"/>
                <a:cs typeface="Times New Roman" panose="02020603050405020304" pitchFamily="18" charset="0"/>
              </a:rPr>
              <a:t>1</a:t>
            </a: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E88800F2-277F-5348-A505-D96FCED48291}"/>
                  </a:ext>
                </a:extLst>
              </p:cNvPr>
              <p:cNvSpPr txBox="1"/>
              <p:nvPr/>
            </p:nvSpPr>
            <p:spPr>
              <a:xfrm>
                <a:off x="4000626" y="2801907"/>
                <a:ext cx="646359" cy="34406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000">
                          <a:latin typeface="Cambria Math" panose="02040503050406030204" pitchFamily="18" charset="0"/>
                        </a:rPr>
                        <m:t>2</m:t>
                      </m:r>
                      <m:rad>
                        <m:radPr>
                          <m:degHide m:val="on"/>
                          <m:ctrlPr>
                            <a:rPr lang="en-US" sz="2000" i="1" smtClean="0">
                              <a:latin typeface="Cambria Math" panose="02040503050406030204" pitchFamily="18" charset="0"/>
                            </a:rPr>
                          </m:ctrlPr>
                        </m:radPr>
                        <m:deg/>
                        <m:e>
                          <m:r>
                            <a:rPr lang="en-US" sz="2000" b="0" i="0" smtClean="0">
                              <a:latin typeface="Cambria Math" panose="02040503050406030204" pitchFamily="18" charset="0"/>
                            </a:rPr>
                            <m:t>2</m:t>
                          </m:r>
                        </m:e>
                      </m:rad>
                    </m:oMath>
                  </m:oMathPara>
                </a14:m>
                <a:endParaRPr lang="en-US" sz="2000" dirty="0">
                  <a:latin typeface="Arial" panose="020B0604020202020204" pitchFamily="34" charset="0"/>
                  <a:cs typeface="Arial" panose="020B0604020202020204" pitchFamily="34" charset="0"/>
                </a:endParaRPr>
              </a:p>
            </p:txBody>
          </p:sp>
        </mc:Choice>
        <mc:Fallback xmlns="">
          <p:sp>
            <p:nvSpPr>
              <p:cNvPr id="22" name="TextBox 21">
                <a:extLst>
                  <a:ext uri="{FF2B5EF4-FFF2-40B4-BE49-F238E27FC236}">
                    <a16:creationId xmlns:a16="http://schemas.microsoft.com/office/drawing/2014/main" id="{E88800F2-277F-5348-A505-D96FCED48291}"/>
                  </a:ext>
                </a:extLst>
              </p:cNvPr>
              <p:cNvSpPr txBox="1">
                <a:spLocks noRot="1" noChangeAspect="1" noMove="1" noResize="1" noEditPoints="1" noAdjustHandles="1" noChangeArrowheads="1" noChangeShapeType="1" noTextEdit="1"/>
              </p:cNvSpPr>
              <p:nvPr/>
            </p:nvSpPr>
            <p:spPr>
              <a:xfrm>
                <a:off x="4000626" y="2801907"/>
                <a:ext cx="646359" cy="344069"/>
              </a:xfrm>
              <a:prstGeom prst="rect">
                <a:avLst/>
              </a:prstGeom>
              <a:blipFill>
                <a:blip r:embed="rId2"/>
                <a:stretch>
                  <a:fillRect b="-3571"/>
                </a:stretch>
              </a:blipFill>
            </p:spPr>
            <p:txBody>
              <a:bodyPr/>
              <a:lstStyle/>
              <a:p>
                <a:r>
                  <a:rPr lang="en-US">
                    <a:noFill/>
                  </a:rPr>
                  <a:t> </a:t>
                </a:r>
              </a:p>
            </p:txBody>
          </p:sp>
        </mc:Fallback>
      </mc:AlternateContent>
      <p:sp>
        <p:nvSpPr>
          <p:cNvPr id="23" name="TextBox 22">
            <a:extLst>
              <a:ext uri="{FF2B5EF4-FFF2-40B4-BE49-F238E27FC236}">
                <a16:creationId xmlns:a16="http://schemas.microsoft.com/office/drawing/2014/main" id="{B65275FA-89A2-4649-AFFC-F55E565E69A3}"/>
              </a:ext>
            </a:extLst>
          </p:cNvPr>
          <p:cNvSpPr txBox="1"/>
          <p:nvPr/>
        </p:nvSpPr>
        <p:spPr>
          <a:xfrm>
            <a:off x="3578544" y="2821396"/>
            <a:ext cx="539638"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r>
              <a:rPr lang="en-US" sz="1600" dirty="0">
                <a:latin typeface="Cambria Math" panose="02040503050406030204" pitchFamily="18" charset="0"/>
                <a:ea typeface="Cambria Math" panose="02040503050406030204" pitchFamily="18" charset="0"/>
                <a:cs typeface="Times New Roman" panose="02020603050405020304" pitchFamily="18" charset="0"/>
              </a:rPr>
              <a:t>+</a:t>
            </a:r>
          </a:p>
        </p:txBody>
      </p:sp>
      <p:sp>
        <p:nvSpPr>
          <p:cNvPr id="27" name="TextBox 26">
            <a:extLst>
              <a:ext uri="{FF2B5EF4-FFF2-40B4-BE49-F238E27FC236}">
                <a16:creationId xmlns:a16="http://schemas.microsoft.com/office/drawing/2014/main" id="{27A45D49-EE6E-454C-8545-961C3459261C}"/>
              </a:ext>
            </a:extLst>
          </p:cNvPr>
          <p:cNvSpPr txBox="1"/>
          <p:nvPr/>
        </p:nvSpPr>
        <p:spPr>
          <a:xfrm>
            <a:off x="3488980" y="3282071"/>
            <a:ext cx="364046" cy="400110"/>
          </a:xfrm>
          <a:prstGeom prst="rect">
            <a:avLst/>
          </a:prstGeom>
          <a:noFill/>
        </p:spPr>
        <p:txBody>
          <a:bodyPr wrap="square" rtlCol="0">
            <a:spAutoFit/>
          </a:bodyPr>
          <a:lstStyle/>
          <a:p>
            <a:r>
              <a:rPr lang="en-US" sz="2000" dirty="0">
                <a:latin typeface="Times New Roman" panose="02020603050405020304" pitchFamily="18" charset="0"/>
                <a:ea typeface="Cambria Math" panose="02040503050406030204" pitchFamily="18" charset="0"/>
                <a:cs typeface="Times New Roman" panose="02020603050405020304" pitchFamily="18" charset="0"/>
              </a:rPr>
              <a:t>2</a:t>
            </a:r>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0894A99A-363C-E940-A473-DD83CE8D9CDE}"/>
                  </a:ext>
                </a:extLst>
              </p:cNvPr>
              <p:cNvSpPr txBox="1"/>
              <p:nvPr/>
            </p:nvSpPr>
            <p:spPr>
              <a:xfrm>
                <a:off x="4201909" y="3291085"/>
                <a:ext cx="646359" cy="34406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000">
                          <a:latin typeface="Cambria Math" panose="02040503050406030204" pitchFamily="18" charset="0"/>
                        </a:rPr>
                        <m:t>4</m:t>
                      </m:r>
                      <m:rad>
                        <m:radPr>
                          <m:degHide m:val="on"/>
                          <m:ctrlPr>
                            <a:rPr lang="en-US" sz="2000" i="1" smtClean="0">
                              <a:latin typeface="Cambria Math" panose="02040503050406030204" pitchFamily="18" charset="0"/>
                            </a:rPr>
                          </m:ctrlPr>
                        </m:radPr>
                        <m:deg/>
                        <m:e>
                          <m:r>
                            <a:rPr lang="en-US" sz="2000" b="0" i="0" smtClean="0">
                              <a:latin typeface="Cambria Math" panose="02040503050406030204" pitchFamily="18" charset="0"/>
                            </a:rPr>
                            <m:t>2</m:t>
                          </m:r>
                        </m:e>
                      </m:rad>
                    </m:oMath>
                  </m:oMathPara>
                </a14:m>
                <a:endParaRPr lang="en-US" sz="2000" dirty="0">
                  <a:latin typeface="Arial" panose="020B0604020202020204" pitchFamily="34" charset="0"/>
                  <a:cs typeface="Arial" panose="020B0604020202020204" pitchFamily="34" charset="0"/>
                </a:endParaRPr>
              </a:p>
            </p:txBody>
          </p:sp>
        </mc:Choice>
        <mc:Fallback xmlns="">
          <p:sp>
            <p:nvSpPr>
              <p:cNvPr id="28" name="TextBox 27">
                <a:extLst>
                  <a:ext uri="{FF2B5EF4-FFF2-40B4-BE49-F238E27FC236}">
                    <a16:creationId xmlns:a16="http://schemas.microsoft.com/office/drawing/2014/main" id="{0894A99A-363C-E940-A473-DD83CE8D9CDE}"/>
                  </a:ext>
                </a:extLst>
              </p:cNvPr>
              <p:cNvSpPr txBox="1">
                <a:spLocks noRot="1" noChangeAspect="1" noMove="1" noResize="1" noEditPoints="1" noAdjustHandles="1" noChangeArrowheads="1" noChangeShapeType="1" noTextEdit="1"/>
              </p:cNvSpPr>
              <p:nvPr/>
            </p:nvSpPr>
            <p:spPr>
              <a:xfrm>
                <a:off x="4201909" y="3291085"/>
                <a:ext cx="646359" cy="344069"/>
              </a:xfrm>
              <a:prstGeom prst="rect">
                <a:avLst/>
              </a:prstGeom>
              <a:blipFill>
                <a:blip r:embed="rId3"/>
                <a:stretch>
                  <a:fillRect b="-7143"/>
                </a:stretch>
              </a:blipFill>
            </p:spPr>
            <p:txBody>
              <a:bodyPr/>
              <a:lstStyle/>
              <a:p>
                <a:r>
                  <a:rPr lang="en-US">
                    <a:noFill/>
                  </a:rPr>
                  <a:t> </a:t>
                </a:r>
              </a:p>
            </p:txBody>
          </p:sp>
        </mc:Fallback>
      </mc:AlternateContent>
      <p:sp>
        <p:nvSpPr>
          <p:cNvPr id="29" name="TextBox 28">
            <a:extLst>
              <a:ext uri="{FF2B5EF4-FFF2-40B4-BE49-F238E27FC236}">
                <a16:creationId xmlns:a16="http://schemas.microsoft.com/office/drawing/2014/main" id="{87C49396-C79A-A74F-BD78-75A9C2DD946F}"/>
              </a:ext>
            </a:extLst>
          </p:cNvPr>
          <p:cNvSpPr txBox="1"/>
          <p:nvPr/>
        </p:nvSpPr>
        <p:spPr>
          <a:xfrm>
            <a:off x="3779827" y="3304224"/>
            <a:ext cx="539638"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r>
              <a:rPr lang="en-US" sz="1600" dirty="0">
                <a:latin typeface="Cambria Math" panose="02040503050406030204" pitchFamily="18" charset="0"/>
                <a:ea typeface="Cambria Math" panose="02040503050406030204" pitchFamily="18" charset="0"/>
                <a:cs typeface="Times New Roman" panose="02020603050405020304" pitchFamily="18" charset="0"/>
              </a:rPr>
              <a:t>+</a:t>
            </a:r>
          </a:p>
        </p:txBody>
      </p:sp>
      <p:sp>
        <p:nvSpPr>
          <p:cNvPr id="30" name="TextBox 29">
            <a:extLst>
              <a:ext uri="{FF2B5EF4-FFF2-40B4-BE49-F238E27FC236}">
                <a16:creationId xmlns:a16="http://schemas.microsoft.com/office/drawing/2014/main" id="{4A99BC03-3B48-8046-849B-FB781F82A189}"/>
              </a:ext>
            </a:extLst>
          </p:cNvPr>
          <p:cNvSpPr txBox="1"/>
          <p:nvPr/>
        </p:nvSpPr>
        <p:spPr>
          <a:xfrm>
            <a:off x="2524521" y="4953966"/>
            <a:ext cx="364046" cy="400110"/>
          </a:xfrm>
          <a:prstGeom prst="rect">
            <a:avLst/>
          </a:prstGeom>
          <a:noFill/>
        </p:spPr>
        <p:txBody>
          <a:bodyPr wrap="square" rtlCol="0">
            <a:spAutoFit/>
          </a:bodyPr>
          <a:lstStyle/>
          <a:p>
            <a:r>
              <a:rPr lang="en-US" sz="2000" dirty="0">
                <a:latin typeface="Times New Roman" panose="02020603050405020304" pitchFamily="18" charset="0"/>
                <a:ea typeface="Cambria Math" panose="02040503050406030204" pitchFamily="18" charset="0"/>
                <a:cs typeface="Times New Roman" panose="02020603050405020304" pitchFamily="18" charset="0"/>
              </a:rPr>
              <a:t>1</a:t>
            </a:r>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40A64E16-E1C4-4841-A2E9-4E764272F073}"/>
                  </a:ext>
                </a:extLst>
              </p:cNvPr>
              <p:cNvSpPr txBox="1"/>
              <p:nvPr/>
            </p:nvSpPr>
            <p:spPr>
              <a:xfrm>
                <a:off x="3237450" y="4962980"/>
                <a:ext cx="646359" cy="34406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000">
                          <a:latin typeface="Cambria Math" panose="02040503050406030204" pitchFamily="18" charset="0"/>
                        </a:rPr>
                        <m:t>2</m:t>
                      </m:r>
                      <m:rad>
                        <m:radPr>
                          <m:degHide m:val="on"/>
                          <m:ctrlPr>
                            <a:rPr lang="en-US" sz="2000" i="1" smtClean="0">
                              <a:latin typeface="Cambria Math" panose="02040503050406030204" pitchFamily="18" charset="0"/>
                            </a:rPr>
                          </m:ctrlPr>
                        </m:radPr>
                        <m:deg/>
                        <m:e>
                          <m:r>
                            <a:rPr lang="en-US" sz="2000" b="0" i="0" smtClean="0">
                              <a:latin typeface="Cambria Math" panose="02040503050406030204" pitchFamily="18" charset="0"/>
                            </a:rPr>
                            <m:t>2</m:t>
                          </m:r>
                        </m:e>
                      </m:rad>
                    </m:oMath>
                  </m:oMathPara>
                </a14:m>
                <a:endParaRPr lang="en-US" sz="2000" dirty="0">
                  <a:latin typeface="Arial" panose="020B0604020202020204" pitchFamily="34" charset="0"/>
                  <a:cs typeface="Arial" panose="020B0604020202020204" pitchFamily="34" charset="0"/>
                </a:endParaRPr>
              </a:p>
            </p:txBody>
          </p:sp>
        </mc:Choice>
        <mc:Fallback xmlns="">
          <p:sp>
            <p:nvSpPr>
              <p:cNvPr id="31" name="TextBox 30">
                <a:extLst>
                  <a:ext uri="{FF2B5EF4-FFF2-40B4-BE49-F238E27FC236}">
                    <a16:creationId xmlns:a16="http://schemas.microsoft.com/office/drawing/2014/main" id="{40A64E16-E1C4-4841-A2E9-4E764272F073}"/>
                  </a:ext>
                </a:extLst>
              </p:cNvPr>
              <p:cNvSpPr txBox="1">
                <a:spLocks noRot="1" noChangeAspect="1" noMove="1" noResize="1" noEditPoints="1" noAdjustHandles="1" noChangeArrowheads="1" noChangeShapeType="1" noTextEdit="1"/>
              </p:cNvSpPr>
              <p:nvPr/>
            </p:nvSpPr>
            <p:spPr>
              <a:xfrm>
                <a:off x="3237450" y="4962980"/>
                <a:ext cx="646359" cy="344069"/>
              </a:xfrm>
              <a:prstGeom prst="rect">
                <a:avLst/>
              </a:prstGeom>
              <a:blipFill>
                <a:blip r:embed="rId4"/>
                <a:stretch>
                  <a:fillRect b="-3571"/>
                </a:stretch>
              </a:blipFill>
            </p:spPr>
            <p:txBody>
              <a:bodyPr/>
              <a:lstStyle/>
              <a:p>
                <a:r>
                  <a:rPr lang="en-US">
                    <a:noFill/>
                  </a:rPr>
                  <a:t> </a:t>
                </a:r>
              </a:p>
            </p:txBody>
          </p:sp>
        </mc:Fallback>
      </mc:AlternateContent>
      <p:sp>
        <p:nvSpPr>
          <p:cNvPr id="32" name="TextBox 31">
            <a:extLst>
              <a:ext uri="{FF2B5EF4-FFF2-40B4-BE49-F238E27FC236}">
                <a16:creationId xmlns:a16="http://schemas.microsoft.com/office/drawing/2014/main" id="{CF765221-ACE3-F745-9C43-03BEBBFFA640}"/>
              </a:ext>
            </a:extLst>
          </p:cNvPr>
          <p:cNvSpPr txBox="1"/>
          <p:nvPr/>
        </p:nvSpPr>
        <p:spPr>
          <a:xfrm>
            <a:off x="2808334" y="4990187"/>
            <a:ext cx="539638"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r>
              <a:rPr lang="en-US" sz="1600" dirty="0">
                <a:latin typeface="Cambria Math" panose="02040503050406030204" pitchFamily="18" charset="0"/>
                <a:ea typeface="Cambria Math" panose="02040503050406030204" pitchFamily="18" charset="0"/>
                <a:cs typeface="Times New Roman" panose="02020603050405020304" pitchFamily="18" charset="0"/>
              </a:rPr>
              <a:t>+</a:t>
            </a:r>
          </a:p>
        </p:txBody>
      </p:sp>
      <p:sp>
        <p:nvSpPr>
          <p:cNvPr id="26" name="TextBox 25">
            <a:extLst>
              <a:ext uri="{FF2B5EF4-FFF2-40B4-BE49-F238E27FC236}">
                <a16:creationId xmlns:a16="http://schemas.microsoft.com/office/drawing/2014/main" id="{2B73FBF0-87FE-304D-AB98-B48ACF7166AB}"/>
              </a:ext>
            </a:extLst>
          </p:cNvPr>
          <p:cNvSpPr txBox="1"/>
          <p:nvPr/>
        </p:nvSpPr>
        <p:spPr>
          <a:xfrm>
            <a:off x="1839714" y="3724612"/>
            <a:ext cx="1980699" cy="430887"/>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Three units  =      </a:t>
            </a:r>
          </a:p>
        </p:txBody>
      </p:sp>
      <p:sp>
        <p:nvSpPr>
          <p:cNvPr id="33" name="TextBox 32">
            <a:extLst>
              <a:ext uri="{FF2B5EF4-FFF2-40B4-BE49-F238E27FC236}">
                <a16:creationId xmlns:a16="http://schemas.microsoft.com/office/drawing/2014/main" id="{40D39041-42DC-3D49-AD2C-5F5A0D24F164}"/>
              </a:ext>
            </a:extLst>
          </p:cNvPr>
          <p:cNvSpPr txBox="1"/>
          <p:nvPr/>
        </p:nvSpPr>
        <p:spPr>
          <a:xfrm>
            <a:off x="3558830" y="3751971"/>
            <a:ext cx="364046" cy="400110"/>
          </a:xfrm>
          <a:prstGeom prst="rect">
            <a:avLst/>
          </a:prstGeom>
          <a:noFill/>
        </p:spPr>
        <p:txBody>
          <a:bodyPr wrap="square" rtlCol="0">
            <a:spAutoFit/>
          </a:bodyPr>
          <a:lstStyle/>
          <a:p>
            <a:r>
              <a:rPr lang="en-US" sz="2000" dirty="0">
                <a:latin typeface="Times New Roman" panose="02020603050405020304" pitchFamily="18" charset="0"/>
                <a:ea typeface="Cambria Math" panose="02040503050406030204" pitchFamily="18" charset="0"/>
                <a:cs typeface="Times New Roman" panose="02020603050405020304" pitchFamily="18" charset="0"/>
              </a:rPr>
              <a:t>3</a:t>
            </a:r>
          </a:p>
        </p:txBody>
      </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89CDF073-4C41-824F-9DF5-2FFA5B508C42}"/>
                  </a:ext>
                </a:extLst>
              </p:cNvPr>
              <p:cNvSpPr txBox="1"/>
              <p:nvPr/>
            </p:nvSpPr>
            <p:spPr>
              <a:xfrm>
                <a:off x="4271759" y="3760985"/>
                <a:ext cx="646359" cy="34406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000">
                          <a:latin typeface="Cambria Math" panose="02040503050406030204" pitchFamily="18" charset="0"/>
                        </a:rPr>
                        <m:t>6</m:t>
                      </m:r>
                      <m:rad>
                        <m:radPr>
                          <m:degHide m:val="on"/>
                          <m:ctrlPr>
                            <a:rPr lang="en-US" sz="2000" i="1" smtClean="0">
                              <a:latin typeface="Cambria Math" panose="02040503050406030204" pitchFamily="18" charset="0"/>
                            </a:rPr>
                          </m:ctrlPr>
                        </m:radPr>
                        <m:deg/>
                        <m:e>
                          <m:r>
                            <a:rPr lang="en-US" sz="2000" b="0" i="0" smtClean="0">
                              <a:latin typeface="Cambria Math" panose="02040503050406030204" pitchFamily="18" charset="0"/>
                            </a:rPr>
                            <m:t>2</m:t>
                          </m:r>
                        </m:e>
                      </m:rad>
                    </m:oMath>
                  </m:oMathPara>
                </a14:m>
                <a:endParaRPr lang="en-US" sz="2000" dirty="0">
                  <a:latin typeface="Arial" panose="020B0604020202020204" pitchFamily="34" charset="0"/>
                  <a:cs typeface="Arial" panose="020B0604020202020204" pitchFamily="34" charset="0"/>
                </a:endParaRPr>
              </a:p>
            </p:txBody>
          </p:sp>
        </mc:Choice>
        <mc:Fallback xmlns="">
          <p:sp>
            <p:nvSpPr>
              <p:cNvPr id="34" name="TextBox 33">
                <a:extLst>
                  <a:ext uri="{FF2B5EF4-FFF2-40B4-BE49-F238E27FC236}">
                    <a16:creationId xmlns:a16="http://schemas.microsoft.com/office/drawing/2014/main" id="{89CDF073-4C41-824F-9DF5-2FFA5B508C42}"/>
                  </a:ext>
                </a:extLst>
              </p:cNvPr>
              <p:cNvSpPr txBox="1">
                <a:spLocks noRot="1" noChangeAspect="1" noMove="1" noResize="1" noEditPoints="1" noAdjustHandles="1" noChangeArrowheads="1" noChangeShapeType="1" noTextEdit="1"/>
              </p:cNvSpPr>
              <p:nvPr/>
            </p:nvSpPr>
            <p:spPr>
              <a:xfrm>
                <a:off x="4271759" y="3760985"/>
                <a:ext cx="646359" cy="344069"/>
              </a:xfrm>
              <a:prstGeom prst="rect">
                <a:avLst/>
              </a:prstGeom>
              <a:blipFill>
                <a:blip r:embed="rId5"/>
                <a:stretch>
                  <a:fillRect b="-3571"/>
                </a:stretch>
              </a:blipFill>
            </p:spPr>
            <p:txBody>
              <a:bodyPr/>
              <a:lstStyle/>
              <a:p>
                <a:r>
                  <a:rPr lang="en-US">
                    <a:noFill/>
                  </a:rPr>
                  <a:t> </a:t>
                </a:r>
              </a:p>
            </p:txBody>
          </p:sp>
        </mc:Fallback>
      </mc:AlternateContent>
      <p:sp>
        <p:nvSpPr>
          <p:cNvPr id="35" name="TextBox 34">
            <a:extLst>
              <a:ext uri="{FF2B5EF4-FFF2-40B4-BE49-F238E27FC236}">
                <a16:creationId xmlns:a16="http://schemas.microsoft.com/office/drawing/2014/main" id="{A07AE069-8C86-DA46-8FDE-32BDEBAC0CB9}"/>
              </a:ext>
            </a:extLst>
          </p:cNvPr>
          <p:cNvSpPr txBox="1"/>
          <p:nvPr/>
        </p:nvSpPr>
        <p:spPr>
          <a:xfrm>
            <a:off x="3849677" y="3774124"/>
            <a:ext cx="539638"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r>
              <a:rPr lang="en-US" sz="1600" dirty="0">
                <a:latin typeface="Cambria Math" panose="02040503050406030204" pitchFamily="18" charset="0"/>
                <a:ea typeface="Cambria Math" panose="02040503050406030204" pitchFamily="18" charset="0"/>
                <a:cs typeface="Times New Roman" panose="02020603050405020304" pitchFamily="18" charset="0"/>
              </a:rPr>
              <a:t>+</a:t>
            </a:r>
          </a:p>
        </p:txBody>
      </p:sp>
      <p:grpSp>
        <p:nvGrpSpPr>
          <p:cNvPr id="39" name="Group 38">
            <a:extLst>
              <a:ext uri="{FF2B5EF4-FFF2-40B4-BE49-F238E27FC236}">
                <a16:creationId xmlns:a16="http://schemas.microsoft.com/office/drawing/2014/main" id="{EEB0775D-61FF-0842-A8FD-F24FC43ADEB3}"/>
              </a:ext>
            </a:extLst>
          </p:cNvPr>
          <p:cNvGrpSpPr/>
          <p:nvPr/>
        </p:nvGrpSpPr>
        <p:grpSpPr>
          <a:xfrm>
            <a:off x="6918295" y="1082197"/>
            <a:ext cx="1694217" cy="465402"/>
            <a:chOff x="1032936" y="5906726"/>
            <a:chExt cx="1694217" cy="465402"/>
          </a:xfrm>
        </p:grpSpPr>
        <p:sp>
          <p:nvSpPr>
            <p:cNvPr id="40" name="TextBox 39">
              <a:extLst>
                <a:ext uri="{FF2B5EF4-FFF2-40B4-BE49-F238E27FC236}">
                  <a16:creationId xmlns:a16="http://schemas.microsoft.com/office/drawing/2014/main" id="{98394DA4-3C10-1B43-B8A1-4F1F460773CD}"/>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41" name="TextBox 40">
              <a:extLst>
                <a:ext uri="{FF2B5EF4-FFF2-40B4-BE49-F238E27FC236}">
                  <a16:creationId xmlns:a16="http://schemas.microsoft.com/office/drawing/2014/main" id="{2B201624-5A40-414D-9620-AB1AC55743A7}"/>
                </a:ext>
              </a:extLst>
            </p:cNvPr>
            <p:cNvSpPr txBox="1"/>
            <p:nvPr/>
          </p:nvSpPr>
          <p:spPr>
            <a:xfrm>
              <a:off x="2260622" y="5906726"/>
              <a:ext cx="466531" cy="369332"/>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33321656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 name="Picture 168">
            <a:extLst>
              <a:ext uri="{FF2B5EF4-FFF2-40B4-BE49-F238E27FC236}">
                <a16:creationId xmlns:a16="http://schemas.microsoft.com/office/drawing/2014/main" id="{714A35B0-34F6-F24D-B828-16FC91C27022}"/>
              </a:ext>
            </a:extLst>
          </p:cNvPr>
          <p:cNvPicPr>
            <a:picLocks noChangeAspect="1"/>
          </p:cNvPicPr>
          <p:nvPr/>
        </p:nvPicPr>
        <p:blipFill>
          <a:blip r:embed="rId2"/>
          <a:stretch>
            <a:fillRect/>
          </a:stretch>
        </p:blipFill>
        <p:spPr>
          <a:xfrm>
            <a:off x="4000636" y="4961906"/>
            <a:ext cx="368685" cy="368685"/>
          </a:xfrm>
          <a:prstGeom prst="rect">
            <a:avLst/>
          </a:prstGeom>
        </p:spPr>
      </p:pic>
      <p:sp>
        <p:nvSpPr>
          <p:cNvPr id="4" name="Rectangle 3">
            <a:extLst>
              <a:ext uri="{FF2B5EF4-FFF2-40B4-BE49-F238E27FC236}">
                <a16:creationId xmlns:a16="http://schemas.microsoft.com/office/drawing/2014/main" id="{A83946BD-25D1-2345-9F60-FF9FBE33E27A}"/>
              </a:ext>
            </a:extLst>
          </p:cNvPr>
          <p:cNvSpPr/>
          <p:nvPr/>
        </p:nvSpPr>
        <p:spPr>
          <a:xfrm>
            <a:off x="277472" y="264860"/>
            <a:ext cx="8563829" cy="6369269"/>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2" name="Straight Connector 51">
            <a:extLst>
              <a:ext uri="{FF2B5EF4-FFF2-40B4-BE49-F238E27FC236}">
                <a16:creationId xmlns:a16="http://schemas.microsoft.com/office/drawing/2014/main" id="{9762A186-322F-E940-9DEA-0545E270723B}"/>
              </a:ext>
            </a:extLst>
          </p:cNvPr>
          <p:cNvCxnSpPr/>
          <p:nvPr/>
        </p:nvCxnSpPr>
        <p:spPr>
          <a:xfrm>
            <a:off x="277472" y="1172138"/>
            <a:ext cx="856382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D102B384-714E-F44F-BC01-F30CCEBA84BE}"/>
              </a:ext>
            </a:extLst>
          </p:cNvPr>
          <p:cNvSpPr txBox="1"/>
          <p:nvPr/>
        </p:nvSpPr>
        <p:spPr>
          <a:xfrm>
            <a:off x="909362" y="277710"/>
            <a:ext cx="7425427" cy="892552"/>
          </a:xfrm>
          <a:prstGeom prst="rect">
            <a:avLst/>
          </a:prstGeom>
          <a:noFill/>
        </p:spPr>
        <p:txBody>
          <a:bodyPr wrap="square" rtlCol="0">
            <a:spAutoFit/>
          </a:bodyPr>
          <a:lstStyle/>
          <a:p>
            <a:r>
              <a:rPr lang="en-US" sz="2600" dirty="0">
                <a:latin typeface="Times New Roman" panose="02020603050405020304" pitchFamily="18" charset="0"/>
                <a:cs typeface="Times New Roman" panose="02020603050405020304" pitchFamily="18" charset="0"/>
              </a:rPr>
              <a:t>Displacement Equation of a Lattice Truss Beam with a    </a:t>
            </a:r>
          </a:p>
          <a:p>
            <a:r>
              <a:rPr lang="en-US" sz="2600" dirty="0">
                <a:latin typeface="Times New Roman" panose="02020603050405020304" pitchFamily="18" charset="0"/>
                <a:cs typeface="Times New Roman" panose="02020603050405020304" pitchFamily="18" charset="0"/>
              </a:rPr>
              <a:t>               Perpendicular Force at the Origin        </a:t>
            </a:r>
          </a:p>
        </p:txBody>
      </p:sp>
      <p:sp>
        <p:nvSpPr>
          <p:cNvPr id="55" name="Rectangle 54">
            <a:extLst>
              <a:ext uri="{FF2B5EF4-FFF2-40B4-BE49-F238E27FC236}">
                <a16:creationId xmlns:a16="http://schemas.microsoft.com/office/drawing/2014/main" id="{FB001EAF-B767-F44B-BF07-44A718E728F1}"/>
              </a:ext>
            </a:extLst>
          </p:cNvPr>
          <p:cNvSpPr/>
          <p:nvPr/>
        </p:nvSpPr>
        <p:spPr>
          <a:xfrm>
            <a:off x="1149672" y="4236837"/>
            <a:ext cx="6916994" cy="215761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Straight Connector 55">
            <a:extLst>
              <a:ext uri="{FF2B5EF4-FFF2-40B4-BE49-F238E27FC236}">
                <a16:creationId xmlns:a16="http://schemas.microsoft.com/office/drawing/2014/main" id="{0F72EC4B-CBF3-DE44-B5BB-11B230841518}"/>
              </a:ext>
            </a:extLst>
          </p:cNvPr>
          <p:cNvCxnSpPr>
            <a:cxnSpLocks/>
          </p:cNvCxnSpPr>
          <p:nvPr/>
        </p:nvCxnSpPr>
        <p:spPr>
          <a:xfrm>
            <a:off x="1149672" y="4704534"/>
            <a:ext cx="691699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F5C9003A-C4D1-B24C-962F-1F25987D10B6}"/>
              </a:ext>
            </a:extLst>
          </p:cNvPr>
          <p:cNvSpPr txBox="1"/>
          <p:nvPr/>
        </p:nvSpPr>
        <p:spPr>
          <a:xfrm>
            <a:off x="1260082" y="4241520"/>
            <a:ext cx="6756656"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 Displacement Equation, Baseline Example Problem   </a:t>
            </a:r>
          </a:p>
        </p:txBody>
      </p:sp>
      <mc:AlternateContent xmlns:mc="http://schemas.openxmlformats.org/markup-compatibility/2006">
        <mc:Choice xmlns:a14="http://schemas.microsoft.com/office/drawing/2010/main" Requires="a14">
          <p:sp>
            <p:nvSpPr>
              <p:cNvPr id="67" name="TextBox 66">
                <a:extLst>
                  <a:ext uri="{FF2B5EF4-FFF2-40B4-BE49-F238E27FC236}">
                    <a16:creationId xmlns:a16="http://schemas.microsoft.com/office/drawing/2014/main" id="{DE6E48B6-1D28-CC46-A44B-17663656822A}"/>
                  </a:ext>
                </a:extLst>
              </p:cNvPr>
              <p:cNvSpPr txBox="1"/>
              <p:nvPr/>
            </p:nvSpPr>
            <p:spPr>
              <a:xfrm>
                <a:off x="5296005" y="5090945"/>
                <a:ext cx="646359" cy="37850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200">
                          <a:latin typeface="Cambria Math" panose="02040503050406030204" pitchFamily="18" charset="0"/>
                        </a:rPr>
                        <m:t>2</m:t>
                      </m:r>
                      <m:rad>
                        <m:radPr>
                          <m:degHide m:val="on"/>
                          <m:ctrlPr>
                            <a:rPr lang="en-US" sz="2200" i="1" smtClean="0">
                              <a:latin typeface="Cambria Math" panose="02040503050406030204" pitchFamily="18" charset="0"/>
                            </a:rPr>
                          </m:ctrlPr>
                        </m:radPr>
                        <m:deg/>
                        <m:e>
                          <m:r>
                            <a:rPr lang="en-US" sz="2200" b="0" i="0" smtClean="0">
                              <a:latin typeface="Cambria Math" panose="02040503050406030204" pitchFamily="18" charset="0"/>
                            </a:rPr>
                            <m:t>2</m:t>
                          </m:r>
                        </m:e>
                      </m:rad>
                    </m:oMath>
                  </m:oMathPara>
                </a14:m>
                <a:endParaRPr lang="en-US" sz="2200" dirty="0">
                  <a:latin typeface="Arial" panose="020B0604020202020204" pitchFamily="34" charset="0"/>
                  <a:cs typeface="Arial" panose="020B0604020202020204" pitchFamily="34" charset="0"/>
                </a:endParaRPr>
              </a:p>
            </p:txBody>
          </p:sp>
        </mc:Choice>
        <mc:Fallback>
          <p:sp>
            <p:nvSpPr>
              <p:cNvPr id="67" name="TextBox 66">
                <a:extLst>
                  <a:ext uri="{FF2B5EF4-FFF2-40B4-BE49-F238E27FC236}">
                    <a16:creationId xmlns:a16="http://schemas.microsoft.com/office/drawing/2014/main" id="{DE6E48B6-1D28-CC46-A44B-17663656822A}"/>
                  </a:ext>
                </a:extLst>
              </p:cNvPr>
              <p:cNvSpPr txBox="1">
                <a:spLocks noRot="1" noChangeAspect="1" noMove="1" noResize="1" noEditPoints="1" noAdjustHandles="1" noChangeArrowheads="1" noChangeShapeType="1" noTextEdit="1"/>
              </p:cNvSpPr>
              <p:nvPr/>
            </p:nvSpPr>
            <p:spPr>
              <a:xfrm>
                <a:off x="5296005" y="5090945"/>
                <a:ext cx="646359" cy="378502"/>
              </a:xfrm>
              <a:prstGeom prst="rect">
                <a:avLst/>
              </a:prstGeom>
              <a:blipFill>
                <a:blip r:embed="rId3"/>
                <a:stretch>
                  <a:fillRect l="-1923" r="-1923" b="-6452"/>
                </a:stretch>
              </a:blipFill>
            </p:spPr>
            <p:txBody>
              <a:bodyPr/>
              <a:lstStyle/>
              <a:p>
                <a:r>
                  <a:rPr lang="en-US">
                    <a:noFill/>
                  </a:rPr>
                  <a:t> </a:t>
                </a:r>
              </a:p>
            </p:txBody>
          </p:sp>
        </mc:Fallback>
      </mc:AlternateContent>
      <p:sp>
        <p:nvSpPr>
          <p:cNvPr id="68" name="TextBox 67">
            <a:extLst>
              <a:ext uri="{FF2B5EF4-FFF2-40B4-BE49-F238E27FC236}">
                <a16:creationId xmlns:a16="http://schemas.microsoft.com/office/drawing/2014/main" id="{A72A948D-AF87-0140-8BD0-DF11B2A611B9}"/>
              </a:ext>
            </a:extLst>
          </p:cNvPr>
          <p:cNvSpPr txBox="1"/>
          <p:nvPr/>
        </p:nvSpPr>
        <p:spPr>
          <a:xfrm>
            <a:off x="4978177" y="5154562"/>
            <a:ext cx="379080" cy="307777"/>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 </a:t>
            </a:r>
            <a:r>
              <a:rPr lang="en-US" sz="1400" dirty="0">
                <a:latin typeface="Cambria Math" panose="02040503050406030204" pitchFamily="18" charset="0"/>
                <a:ea typeface="Cambria Math" panose="02040503050406030204" pitchFamily="18" charset="0"/>
                <a:cs typeface="Times New Roman" panose="02020603050405020304" pitchFamily="18" charset="0"/>
              </a:rPr>
              <a:t>+</a:t>
            </a:r>
          </a:p>
        </p:txBody>
      </p:sp>
      <p:sp>
        <p:nvSpPr>
          <p:cNvPr id="69" name="TextBox 68">
            <a:extLst>
              <a:ext uri="{FF2B5EF4-FFF2-40B4-BE49-F238E27FC236}">
                <a16:creationId xmlns:a16="http://schemas.microsoft.com/office/drawing/2014/main" id="{B029EB3C-97B3-0F47-93ED-42C93E1C9EE0}"/>
              </a:ext>
            </a:extLst>
          </p:cNvPr>
          <p:cNvSpPr txBox="1"/>
          <p:nvPr/>
        </p:nvSpPr>
        <p:spPr>
          <a:xfrm>
            <a:off x="2799185" y="5085775"/>
            <a:ext cx="1962923" cy="430887"/>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Y(</a:t>
            </a:r>
            <a:r>
              <a:rPr lang="en-US" sz="2200" dirty="0">
                <a:solidFill>
                  <a:srgbClr val="FF0000"/>
                </a:solidFill>
                <a:latin typeface="Times New Roman" panose="02020603050405020304" pitchFamily="18" charset="0"/>
                <a:cs typeface="Times New Roman" panose="02020603050405020304" pitchFamily="18" charset="0"/>
              </a:rPr>
              <a:t>n</a:t>
            </a:r>
            <a:r>
              <a:rPr lang="en-US" sz="2200" dirty="0">
                <a:latin typeface="Times New Roman" panose="02020603050405020304" pitchFamily="18" charset="0"/>
                <a:cs typeface="Times New Roman" panose="02020603050405020304" pitchFamily="18" charset="0"/>
              </a:rPr>
              <a:t>) =                  </a:t>
            </a:r>
          </a:p>
        </p:txBody>
      </p:sp>
      <p:sp>
        <p:nvSpPr>
          <p:cNvPr id="71" name="TextBox 70">
            <a:extLst>
              <a:ext uri="{FF2B5EF4-FFF2-40B4-BE49-F238E27FC236}">
                <a16:creationId xmlns:a16="http://schemas.microsoft.com/office/drawing/2014/main" id="{90E411E4-2BE2-604B-9769-C8FE519814FC}"/>
              </a:ext>
            </a:extLst>
          </p:cNvPr>
          <p:cNvSpPr txBox="1"/>
          <p:nvPr/>
        </p:nvSpPr>
        <p:spPr>
          <a:xfrm>
            <a:off x="4515126" y="5039806"/>
            <a:ext cx="460079" cy="523220"/>
          </a:xfrm>
          <a:prstGeom prst="rect">
            <a:avLst/>
          </a:prstGeom>
          <a:noFill/>
        </p:spPr>
        <p:txBody>
          <a:bodyPr wrap="square" rtlCol="0">
            <a:spAutoFit/>
          </a:bodyPr>
          <a:lstStyle/>
          <a:p>
            <a:r>
              <a:rPr lang="en-US" sz="2800" dirty="0"/>
              <a:t>(</a:t>
            </a:r>
          </a:p>
        </p:txBody>
      </p:sp>
      <p:sp>
        <p:nvSpPr>
          <p:cNvPr id="72" name="TextBox 71">
            <a:extLst>
              <a:ext uri="{FF2B5EF4-FFF2-40B4-BE49-F238E27FC236}">
                <a16:creationId xmlns:a16="http://schemas.microsoft.com/office/drawing/2014/main" id="{A90DE891-9EAE-BD48-A055-B56E7B65B1F3}"/>
              </a:ext>
            </a:extLst>
          </p:cNvPr>
          <p:cNvSpPr txBox="1"/>
          <p:nvPr/>
        </p:nvSpPr>
        <p:spPr>
          <a:xfrm flipH="1">
            <a:off x="5865186" y="5033594"/>
            <a:ext cx="460079" cy="523220"/>
          </a:xfrm>
          <a:prstGeom prst="rect">
            <a:avLst/>
          </a:prstGeom>
          <a:noFill/>
        </p:spPr>
        <p:txBody>
          <a:bodyPr wrap="square" rtlCol="0">
            <a:spAutoFit/>
          </a:bodyPr>
          <a:lstStyle/>
          <a:p>
            <a:r>
              <a:rPr lang="en-US" sz="2800" dirty="0"/>
              <a:t>)</a:t>
            </a:r>
          </a:p>
        </p:txBody>
      </p:sp>
      <p:sp>
        <p:nvSpPr>
          <p:cNvPr id="73" name="TextBox 72">
            <a:extLst>
              <a:ext uri="{FF2B5EF4-FFF2-40B4-BE49-F238E27FC236}">
                <a16:creationId xmlns:a16="http://schemas.microsoft.com/office/drawing/2014/main" id="{235258B7-ABB6-CA49-9B9B-F53CD9E5E693}"/>
              </a:ext>
            </a:extLst>
          </p:cNvPr>
          <p:cNvSpPr txBox="1"/>
          <p:nvPr/>
        </p:nvSpPr>
        <p:spPr>
          <a:xfrm>
            <a:off x="5982776" y="5067726"/>
            <a:ext cx="475458" cy="430887"/>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 </a:t>
            </a:r>
            <a:r>
              <a:rPr lang="en-US" sz="2200" dirty="0">
                <a:solidFill>
                  <a:srgbClr val="FF0000"/>
                </a:solidFill>
                <a:latin typeface="Times New Roman" panose="02020603050405020304" pitchFamily="18" charset="0"/>
                <a:cs typeface="Times New Roman" panose="02020603050405020304" pitchFamily="18" charset="0"/>
              </a:rPr>
              <a:t>n</a:t>
            </a:r>
            <a:r>
              <a:rPr lang="en-US" sz="2200" dirty="0">
                <a:latin typeface="Times New Roman" panose="02020603050405020304" pitchFamily="18" charset="0"/>
                <a:cs typeface="Times New Roman" panose="02020603050405020304" pitchFamily="18" charset="0"/>
              </a:rPr>
              <a:t>   </a:t>
            </a:r>
          </a:p>
        </p:txBody>
      </p:sp>
      <p:sp>
        <p:nvSpPr>
          <p:cNvPr id="75" name="TextBox 74">
            <a:extLst>
              <a:ext uri="{FF2B5EF4-FFF2-40B4-BE49-F238E27FC236}">
                <a16:creationId xmlns:a16="http://schemas.microsoft.com/office/drawing/2014/main" id="{60BB92E9-4659-524D-BDB9-BBB9260FB3F6}"/>
              </a:ext>
            </a:extLst>
          </p:cNvPr>
          <p:cNvSpPr txBox="1"/>
          <p:nvPr/>
        </p:nvSpPr>
        <p:spPr>
          <a:xfrm>
            <a:off x="3819963" y="4930259"/>
            <a:ext cx="540157"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F </a:t>
            </a:r>
          </a:p>
        </p:txBody>
      </p:sp>
      <p:sp>
        <p:nvSpPr>
          <p:cNvPr id="76" name="TextBox 75">
            <a:extLst>
              <a:ext uri="{FF2B5EF4-FFF2-40B4-BE49-F238E27FC236}">
                <a16:creationId xmlns:a16="http://schemas.microsoft.com/office/drawing/2014/main" id="{4077743B-7CCD-2F46-9714-6BFA9090A960}"/>
              </a:ext>
            </a:extLst>
          </p:cNvPr>
          <p:cNvSpPr txBox="1"/>
          <p:nvPr/>
        </p:nvSpPr>
        <p:spPr>
          <a:xfrm>
            <a:off x="3805215" y="5258195"/>
            <a:ext cx="647867"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EA  </a:t>
            </a:r>
          </a:p>
        </p:txBody>
      </p:sp>
      <p:sp>
        <p:nvSpPr>
          <p:cNvPr id="77" name="Right Bracket 76">
            <a:extLst>
              <a:ext uri="{FF2B5EF4-FFF2-40B4-BE49-F238E27FC236}">
                <a16:creationId xmlns:a16="http://schemas.microsoft.com/office/drawing/2014/main" id="{C43E21F2-D531-A343-8265-25B47695E4DF}"/>
              </a:ext>
            </a:extLst>
          </p:cNvPr>
          <p:cNvSpPr/>
          <p:nvPr/>
        </p:nvSpPr>
        <p:spPr>
          <a:xfrm>
            <a:off x="6389724" y="4973873"/>
            <a:ext cx="74869" cy="789601"/>
          </a:xfrm>
          <a:prstGeom prst="righ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 name="Right Bracket 77">
            <a:extLst>
              <a:ext uri="{FF2B5EF4-FFF2-40B4-BE49-F238E27FC236}">
                <a16:creationId xmlns:a16="http://schemas.microsoft.com/office/drawing/2014/main" id="{02608898-1B9D-294E-879E-6FAF697C39E7}"/>
              </a:ext>
            </a:extLst>
          </p:cNvPr>
          <p:cNvSpPr/>
          <p:nvPr/>
        </p:nvSpPr>
        <p:spPr>
          <a:xfrm flipH="1">
            <a:off x="4461252" y="4994434"/>
            <a:ext cx="74869" cy="789601"/>
          </a:xfrm>
          <a:prstGeom prst="righ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9" name="Straight Connector 78">
            <a:extLst>
              <a:ext uri="{FF2B5EF4-FFF2-40B4-BE49-F238E27FC236}">
                <a16:creationId xmlns:a16="http://schemas.microsoft.com/office/drawing/2014/main" id="{2441CB44-B93D-A944-A5C6-34FAE6A048EA}"/>
              </a:ext>
            </a:extLst>
          </p:cNvPr>
          <p:cNvCxnSpPr>
            <a:cxnSpLocks/>
          </p:cNvCxnSpPr>
          <p:nvPr/>
        </p:nvCxnSpPr>
        <p:spPr>
          <a:xfrm>
            <a:off x="3765269" y="5325059"/>
            <a:ext cx="59485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3" name="TextBox 82">
            <a:extLst>
              <a:ext uri="{FF2B5EF4-FFF2-40B4-BE49-F238E27FC236}">
                <a16:creationId xmlns:a16="http://schemas.microsoft.com/office/drawing/2014/main" id="{B2EF4EEC-6C46-BA4A-B24E-8D87F1A7F8FE}"/>
              </a:ext>
            </a:extLst>
          </p:cNvPr>
          <p:cNvSpPr txBox="1"/>
          <p:nvPr/>
        </p:nvSpPr>
        <p:spPr>
          <a:xfrm>
            <a:off x="1636153" y="1613150"/>
            <a:ext cx="591285" cy="338554"/>
          </a:xfrm>
          <a:prstGeom prst="rect">
            <a:avLst/>
          </a:prstGeom>
          <a:noFill/>
        </p:spPr>
        <p:txBody>
          <a:bodyPr wrap="square" rtlCol="0">
            <a:spAutoFit/>
          </a:bodyPr>
          <a:lstStyle/>
          <a:p>
            <a:r>
              <a:rPr lang="en-US" sz="1600" dirty="0">
                <a:solidFill>
                  <a:srgbClr val="FF0000"/>
                </a:solidFill>
                <a:latin typeface="Times New Roman" panose="02020603050405020304" pitchFamily="18" charset="0"/>
                <a:cs typeface="Times New Roman" panose="02020603050405020304" pitchFamily="18" charset="0"/>
              </a:rPr>
              <a:t>F/2 </a:t>
            </a:r>
          </a:p>
        </p:txBody>
      </p:sp>
      <p:grpSp>
        <p:nvGrpSpPr>
          <p:cNvPr id="84" name="Group 83">
            <a:extLst>
              <a:ext uri="{FF2B5EF4-FFF2-40B4-BE49-F238E27FC236}">
                <a16:creationId xmlns:a16="http://schemas.microsoft.com/office/drawing/2014/main" id="{C2FEAD9C-BD7D-644B-81D3-C23682E8C1CD}"/>
              </a:ext>
            </a:extLst>
          </p:cNvPr>
          <p:cNvGrpSpPr/>
          <p:nvPr/>
        </p:nvGrpSpPr>
        <p:grpSpPr>
          <a:xfrm>
            <a:off x="1468804" y="1732899"/>
            <a:ext cx="6237687" cy="1401230"/>
            <a:chOff x="1391204" y="3658303"/>
            <a:chExt cx="6237687" cy="1401230"/>
          </a:xfrm>
        </p:grpSpPr>
        <p:grpSp>
          <p:nvGrpSpPr>
            <p:cNvPr id="85" name="Group 84">
              <a:extLst>
                <a:ext uri="{FF2B5EF4-FFF2-40B4-BE49-F238E27FC236}">
                  <a16:creationId xmlns:a16="http://schemas.microsoft.com/office/drawing/2014/main" id="{2959F139-FE05-7241-9FFE-C93BA99778CF}"/>
                </a:ext>
              </a:extLst>
            </p:cNvPr>
            <p:cNvGrpSpPr/>
            <p:nvPr/>
          </p:nvGrpSpPr>
          <p:grpSpPr>
            <a:xfrm rot="5400000">
              <a:off x="7389674" y="3786743"/>
              <a:ext cx="230924" cy="247511"/>
              <a:chOff x="774700" y="3743756"/>
              <a:chExt cx="288257" cy="308962"/>
            </a:xfrm>
          </p:grpSpPr>
          <p:sp>
            <p:nvSpPr>
              <p:cNvPr id="161" name="Triangle 160">
                <a:extLst>
                  <a:ext uri="{FF2B5EF4-FFF2-40B4-BE49-F238E27FC236}">
                    <a16:creationId xmlns:a16="http://schemas.microsoft.com/office/drawing/2014/main" id="{1B9EE154-4516-9E4C-B3DC-4552C327DD08}"/>
                  </a:ext>
                </a:extLst>
              </p:cNvPr>
              <p:cNvSpPr/>
              <p:nvPr/>
            </p:nvSpPr>
            <p:spPr>
              <a:xfrm rot="19750281">
                <a:off x="881026" y="3807234"/>
                <a:ext cx="181931" cy="156837"/>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a:extLst>
                  <a:ext uri="{FF2B5EF4-FFF2-40B4-BE49-F238E27FC236}">
                    <a16:creationId xmlns:a16="http://schemas.microsoft.com/office/drawing/2014/main" id="{689B11F1-2461-A84D-8630-954AE4FCE039}"/>
                  </a:ext>
                </a:extLst>
              </p:cNvPr>
              <p:cNvSpPr/>
              <p:nvPr/>
            </p:nvSpPr>
            <p:spPr>
              <a:xfrm>
                <a:off x="815699" y="3743756"/>
                <a:ext cx="91440" cy="9144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a:extLst>
                  <a:ext uri="{FF2B5EF4-FFF2-40B4-BE49-F238E27FC236}">
                    <a16:creationId xmlns:a16="http://schemas.microsoft.com/office/drawing/2014/main" id="{6BD23AD4-0202-CB48-BB0D-24F0BCED0F34}"/>
                  </a:ext>
                </a:extLst>
              </p:cNvPr>
              <p:cNvSpPr/>
              <p:nvPr/>
            </p:nvSpPr>
            <p:spPr>
              <a:xfrm>
                <a:off x="813706" y="3852517"/>
                <a:ext cx="91440" cy="9144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a:extLst>
                  <a:ext uri="{FF2B5EF4-FFF2-40B4-BE49-F238E27FC236}">
                    <a16:creationId xmlns:a16="http://schemas.microsoft.com/office/drawing/2014/main" id="{9C8F1C95-94FF-1F46-A2EA-27F472BFAF9A}"/>
                  </a:ext>
                </a:extLst>
              </p:cNvPr>
              <p:cNvSpPr/>
              <p:nvPr/>
            </p:nvSpPr>
            <p:spPr>
              <a:xfrm>
                <a:off x="811713" y="3961278"/>
                <a:ext cx="91440" cy="9144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5" name="Straight Connector 164">
                <a:extLst>
                  <a:ext uri="{FF2B5EF4-FFF2-40B4-BE49-F238E27FC236}">
                    <a16:creationId xmlns:a16="http://schemas.microsoft.com/office/drawing/2014/main" id="{72F7F8DD-B888-CD4D-9302-004F744041D9}"/>
                  </a:ext>
                </a:extLst>
              </p:cNvPr>
              <p:cNvCxnSpPr/>
              <p:nvPr/>
            </p:nvCxnSpPr>
            <p:spPr>
              <a:xfrm>
                <a:off x="774700" y="3768521"/>
                <a:ext cx="0" cy="2810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6" name="Group 85">
              <a:extLst>
                <a:ext uri="{FF2B5EF4-FFF2-40B4-BE49-F238E27FC236}">
                  <a16:creationId xmlns:a16="http://schemas.microsoft.com/office/drawing/2014/main" id="{24D4BA9C-875E-0040-958B-ABA3160052CA}"/>
                </a:ext>
              </a:extLst>
            </p:cNvPr>
            <p:cNvGrpSpPr/>
            <p:nvPr/>
          </p:nvGrpSpPr>
          <p:grpSpPr>
            <a:xfrm rot="16200000" flipV="1">
              <a:off x="7385535" y="4661338"/>
              <a:ext cx="221854" cy="247511"/>
              <a:chOff x="790575" y="4480628"/>
              <a:chExt cx="276935" cy="308962"/>
            </a:xfrm>
          </p:grpSpPr>
          <p:sp>
            <p:nvSpPr>
              <p:cNvPr id="156" name="Triangle 155">
                <a:extLst>
                  <a:ext uri="{FF2B5EF4-FFF2-40B4-BE49-F238E27FC236}">
                    <a16:creationId xmlns:a16="http://schemas.microsoft.com/office/drawing/2014/main" id="{B7F18914-84C7-9344-BBCE-EA17F79ACC34}"/>
                  </a:ext>
                </a:extLst>
              </p:cNvPr>
              <p:cNvSpPr/>
              <p:nvPr/>
            </p:nvSpPr>
            <p:spPr>
              <a:xfrm rot="19750281">
                <a:off x="885579" y="4540546"/>
                <a:ext cx="181931" cy="156837"/>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23D07D60-00E0-F744-90C5-1CD36667801C}"/>
                  </a:ext>
                </a:extLst>
              </p:cNvPr>
              <p:cNvSpPr/>
              <p:nvPr/>
            </p:nvSpPr>
            <p:spPr>
              <a:xfrm>
                <a:off x="825166" y="4480628"/>
                <a:ext cx="91440" cy="9144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E6CA9B72-46E3-4D4A-A3D7-CBB4CCBD013A}"/>
                  </a:ext>
                </a:extLst>
              </p:cNvPr>
              <p:cNvSpPr/>
              <p:nvPr/>
            </p:nvSpPr>
            <p:spPr>
              <a:xfrm>
                <a:off x="823173" y="4589389"/>
                <a:ext cx="91440" cy="9144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EEA67EEA-384B-4746-B02B-C488BA00084B}"/>
                  </a:ext>
                </a:extLst>
              </p:cNvPr>
              <p:cNvSpPr/>
              <p:nvPr/>
            </p:nvSpPr>
            <p:spPr>
              <a:xfrm>
                <a:off x="821180" y="4698150"/>
                <a:ext cx="91440" cy="9144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0" name="Straight Connector 159">
                <a:extLst>
                  <a:ext uri="{FF2B5EF4-FFF2-40B4-BE49-F238E27FC236}">
                    <a16:creationId xmlns:a16="http://schemas.microsoft.com/office/drawing/2014/main" id="{CF66C3F1-08D4-1040-B6D3-41FC1803F0B2}"/>
                  </a:ext>
                </a:extLst>
              </p:cNvPr>
              <p:cNvCxnSpPr/>
              <p:nvPr/>
            </p:nvCxnSpPr>
            <p:spPr>
              <a:xfrm>
                <a:off x="790575" y="4495868"/>
                <a:ext cx="0" cy="2810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8C1249B0-6762-1F4C-B6E3-A6F0536D48CD}"/>
                </a:ext>
              </a:extLst>
            </p:cNvPr>
            <p:cNvGrpSpPr/>
            <p:nvPr/>
          </p:nvGrpSpPr>
          <p:grpSpPr>
            <a:xfrm>
              <a:off x="1391204" y="3943219"/>
              <a:ext cx="230924" cy="247511"/>
              <a:chOff x="774700" y="3743756"/>
              <a:chExt cx="288257" cy="308962"/>
            </a:xfrm>
          </p:grpSpPr>
          <p:sp>
            <p:nvSpPr>
              <p:cNvPr id="151" name="Triangle 150">
                <a:extLst>
                  <a:ext uri="{FF2B5EF4-FFF2-40B4-BE49-F238E27FC236}">
                    <a16:creationId xmlns:a16="http://schemas.microsoft.com/office/drawing/2014/main" id="{54143874-2D10-F149-ABD0-FF6511EB7ACE}"/>
                  </a:ext>
                </a:extLst>
              </p:cNvPr>
              <p:cNvSpPr/>
              <p:nvPr/>
            </p:nvSpPr>
            <p:spPr>
              <a:xfrm rot="19750281">
                <a:off x="881026" y="3807234"/>
                <a:ext cx="181931" cy="156837"/>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B2FFDC45-3A36-0340-A859-138F654F5277}"/>
                  </a:ext>
                </a:extLst>
              </p:cNvPr>
              <p:cNvSpPr/>
              <p:nvPr/>
            </p:nvSpPr>
            <p:spPr>
              <a:xfrm>
                <a:off x="815699" y="3743756"/>
                <a:ext cx="91440" cy="9144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A7FF0514-49D8-E44A-9D88-D5964A70DA6C}"/>
                  </a:ext>
                </a:extLst>
              </p:cNvPr>
              <p:cNvSpPr/>
              <p:nvPr/>
            </p:nvSpPr>
            <p:spPr>
              <a:xfrm>
                <a:off x="813706" y="3852517"/>
                <a:ext cx="91440" cy="9144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92BA40A3-35F1-E343-A14D-1F7DF074C66D}"/>
                  </a:ext>
                </a:extLst>
              </p:cNvPr>
              <p:cNvSpPr/>
              <p:nvPr/>
            </p:nvSpPr>
            <p:spPr>
              <a:xfrm>
                <a:off x="811713" y="3961278"/>
                <a:ext cx="91440" cy="9144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5" name="Straight Connector 154">
                <a:extLst>
                  <a:ext uri="{FF2B5EF4-FFF2-40B4-BE49-F238E27FC236}">
                    <a16:creationId xmlns:a16="http://schemas.microsoft.com/office/drawing/2014/main" id="{EBE13A26-62EB-6F41-9AD8-507A963AF1C2}"/>
                  </a:ext>
                </a:extLst>
              </p:cNvPr>
              <p:cNvCxnSpPr/>
              <p:nvPr/>
            </p:nvCxnSpPr>
            <p:spPr>
              <a:xfrm>
                <a:off x="774700" y="3768521"/>
                <a:ext cx="0" cy="2810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8" name="Group 87">
              <a:extLst>
                <a:ext uri="{FF2B5EF4-FFF2-40B4-BE49-F238E27FC236}">
                  <a16:creationId xmlns:a16="http://schemas.microsoft.com/office/drawing/2014/main" id="{428C6695-53E3-CD45-A7AF-30584C077F61}"/>
                </a:ext>
              </a:extLst>
            </p:cNvPr>
            <p:cNvGrpSpPr/>
            <p:nvPr/>
          </p:nvGrpSpPr>
          <p:grpSpPr>
            <a:xfrm>
              <a:off x="1403922" y="4533530"/>
              <a:ext cx="221854" cy="247511"/>
              <a:chOff x="790575" y="4480628"/>
              <a:chExt cx="276935" cy="308962"/>
            </a:xfrm>
          </p:grpSpPr>
          <p:sp>
            <p:nvSpPr>
              <p:cNvPr id="146" name="Triangle 145">
                <a:extLst>
                  <a:ext uri="{FF2B5EF4-FFF2-40B4-BE49-F238E27FC236}">
                    <a16:creationId xmlns:a16="http://schemas.microsoft.com/office/drawing/2014/main" id="{02CF888A-3CF4-6C4F-A1EF-17795F7BF1B9}"/>
                  </a:ext>
                </a:extLst>
              </p:cNvPr>
              <p:cNvSpPr/>
              <p:nvPr/>
            </p:nvSpPr>
            <p:spPr>
              <a:xfrm rot="19750281">
                <a:off x="885579" y="4540546"/>
                <a:ext cx="181931" cy="156837"/>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a:extLst>
                  <a:ext uri="{FF2B5EF4-FFF2-40B4-BE49-F238E27FC236}">
                    <a16:creationId xmlns:a16="http://schemas.microsoft.com/office/drawing/2014/main" id="{A7588B23-4A4D-3C41-81B7-876E7B8F8718}"/>
                  </a:ext>
                </a:extLst>
              </p:cNvPr>
              <p:cNvSpPr/>
              <p:nvPr/>
            </p:nvSpPr>
            <p:spPr>
              <a:xfrm>
                <a:off x="825166" y="4480628"/>
                <a:ext cx="91440" cy="9144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a:extLst>
                  <a:ext uri="{FF2B5EF4-FFF2-40B4-BE49-F238E27FC236}">
                    <a16:creationId xmlns:a16="http://schemas.microsoft.com/office/drawing/2014/main" id="{6D8DF7AC-1A69-214A-B33B-14B0A79704D2}"/>
                  </a:ext>
                </a:extLst>
              </p:cNvPr>
              <p:cNvSpPr/>
              <p:nvPr/>
            </p:nvSpPr>
            <p:spPr>
              <a:xfrm>
                <a:off x="823173" y="4589389"/>
                <a:ext cx="91440" cy="9144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a:extLst>
                  <a:ext uri="{FF2B5EF4-FFF2-40B4-BE49-F238E27FC236}">
                    <a16:creationId xmlns:a16="http://schemas.microsoft.com/office/drawing/2014/main" id="{25E9AB65-D97F-B943-8B5E-84CAAB53F364}"/>
                  </a:ext>
                </a:extLst>
              </p:cNvPr>
              <p:cNvSpPr/>
              <p:nvPr/>
            </p:nvSpPr>
            <p:spPr>
              <a:xfrm>
                <a:off x="821180" y="4698150"/>
                <a:ext cx="91440" cy="9144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0" name="Straight Connector 149">
                <a:extLst>
                  <a:ext uri="{FF2B5EF4-FFF2-40B4-BE49-F238E27FC236}">
                    <a16:creationId xmlns:a16="http://schemas.microsoft.com/office/drawing/2014/main" id="{C7DBEE6D-B1EF-A742-87EA-5FA912D133E0}"/>
                  </a:ext>
                </a:extLst>
              </p:cNvPr>
              <p:cNvCxnSpPr/>
              <p:nvPr/>
            </p:nvCxnSpPr>
            <p:spPr>
              <a:xfrm>
                <a:off x="790575" y="4495868"/>
                <a:ext cx="0" cy="2810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89" name="Straight Connector 88">
              <a:extLst>
                <a:ext uri="{FF2B5EF4-FFF2-40B4-BE49-F238E27FC236}">
                  <a16:creationId xmlns:a16="http://schemas.microsoft.com/office/drawing/2014/main" id="{4D48EA67-1D78-594E-B2E3-1F40DE5B6D4E}"/>
                </a:ext>
              </a:extLst>
            </p:cNvPr>
            <p:cNvCxnSpPr>
              <a:cxnSpLocks/>
            </p:cNvCxnSpPr>
            <p:nvPr/>
          </p:nvCxnSpPr>
          <p:spPr>
            <a:xfrm flipV="1">
              <a:off x="4572524" y="4064525"/>
              <a:ext cx="591285" cy="239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CCEB76B4-C667-E741-B011-73843575F197}"/>
                </a:ext>
              </a:extLst>
            </p:cNvPr>
            <p:cNvCxnSpPr>
              <a:cxnSpLocks/>
            </p:cNvCxnSpPr>
            <p:nvPr/>
          </p:nvCxnSpPr>
          <p:spPr>
            <a:xfrm flipV="1">
              <a:off x="4562998" y="4654593"/>
              <a:ext cx="591285" cy="239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1BCC7822-EF99-6641-9684-101C3A2300F1}"/>
                </a:ext>
              </a:extLst>
            </p:cNvPr>
            <p:cNvCxnSpPr>
              <a:cxnSpLocks/>
            </p:cNvCxnSpPr>
            <p:nvPr/>
          </p:nvCxnSpPr>
          <p:spPr>
            <a:xfrm rot="5400000" flipV="1">
              <a:off x="4571539" y="4069342"/>
              <a:ext cx="586024" cy="5860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00A3C522-AEBC-8B42-AB80-343E55A2CDBB}"/>
                </a:ext>
              </a:extLst>
            </p:cNvPr>
            <p:cNvCxnSpPr/>
            <p:nvPr/>
          </p:nvCxnSpPr>
          <p:spPr>
            <a:xfrm flipV="1">
              <a:off x="4569265" y="4079298"/>
              <a:ext cx="586024" cy="5860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1BBF23B6-F642-7849-A788-A2F554E2CF0F}"/>
                </a:ext>
              </a:extLst>
            </p:cNvPr>
            <p:cNvSpPr/>
            <p:nvPr/>
          </p:nvSpPr>
          <p:spPr>
            <a:xfrm>
              <a:off x="5122212" y="4624204"/>
              <a:ext cx="73253" cy="73253"/>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9EA3C4F3-382D-1B4D-9037-89FD65C73A84}"/>
                </a:ext>
              </a:extLst>
            </p:cNvPr>
            <p:cNvSpPr/>
            <p:nvPr/>
          </p:nvSpPr>
          <p:spPr>
            <a:xfrm>
              <a:off x="5130214" y="4029920"/>
              <a:ext cx="73253" cy="73253"/>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5" name="Straight Connector 94">
              <a:extLst>
                <a:ext uri="{FF2B5EF4-FFF2-40B4-BE49-F238E27FC236}">
                  <a16:creationId xmlns:a16="http://schemas.microsoft.com/office/drawing/2014/main" id="{4BC738D4-5DE8-1049-989F-E692573F75D6}"/>
                </a:ext>
              </a:extLst>
            </p:cNvPr>
            <p:cNvCxnSpPr>
              <a:cxnSpLocks/>
            </p:cNvCxnSpPr>
            <p:nvPr/>
          </p:nvCxnSpPr>
          <p:spPr>
            <a:xfrm rot="5400000" flipV="1">
              <a:off x="6901281" y="4058537"/>
              <a:ext cx="586024" cy="5860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699EBF2A-DC3B-E643-BD93-CF8B3AAA3B1A}"/>
                </a:ext>
              </a:extLst>
            </p:cNvPr>
            <p:cNvCxnSpPr>
              <a:cxnSpLocks/>
            </p:cNvCxnSpPr>
            <p:nvPr/>
          </p:nvCxnSpPr>
          <p:spPr>
            <a:xfrm flipV="1">
              <a:off x="6912345" y="4053112"/>
              <a:ext cx="591285" cy="239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7C1B1839-8040-A242-B679-5EDC9C83C7A2}"/>
                </a:ext>
              </a:extLst>
            </p:cNvPr>
            <p:cNvCxnSpPr>
              <a:cxnSpLocks/>
            </p:cNvCxnSpPr>
            <p:nvPr/>
          </p:nvCxnSpPr>
          <p:spPr>
            <a:xfrm flipV="1">
              <a:off x="6902819" y="4653570"/>
              <a:ext cx="591285" cy="239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E6398E04-7E04-CC47-A44D-3D1E5EE841D6}"/>
                </a:ext>
              </a:extLst>
            </p:cNvPr>
            <p:cNvCxnSpPr/>
            <p:nvPr/>
          </p:nvCxnSpPr>
          <p:spPr>
            <a:xfrm flipV="1">
              <a:off x="6907822" y="4058329"/>
              <a:ext cx="586024" cy="5860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9" name="Oval 98">
              <a:extLst>
                <a:ext uri="{FF2B5EF4-FFF2-40B4-BE49-F238E27FC236}">
                  <a16:creationId xmlns:a16="http://schemas.microsoft.com/office/drawing/2014/main" id="{5D684378-6329-7243-ACC5-DB7337029C38}"/>
                </a:ext>
              </a:extLst>
            </p:cNvPr>
            <p:cNvSpPr/>
            <p:nvPr/>
          </p:nvSpPr>
          <p:spPr>
            <a:xfrm>
              <a:off x="7463003" y="4020487"/>
              <a:ext cx="73253" cy="73253"/>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2738DEF0-E16E-8A46-8B11-E83F32676FC9}"/>
                </a:ext>
              </a:extLst>
            </p:cNvPr>
            <p:cNvSpPr/>
            <p:nvPr/>
          </p:nvSpPr>
          <p:spPr>
            <a:xfrm>
              <a:off x="7455000" y="4614771"/>
              <a:ext cx="73253" cy="73253"/>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1" name="Straight Connector 100">
              <a:extLst>
                <a:ext uri="{FF2B5EF4-FFF2-40B4-BE49-F238E27FC236}">
                  <a16:creationId xmlns:a16="http://schemas.microsoft.com/office/drawing/2014/main" id="{46CB3822-93FF-A548-913F-3C0919CCEC16}"/>
                </a:ext>
              </a:extLst>
            </p:cNvPr>
            <p:cNvCxnSpPr>
              <a:cxnSpLocks/>
            </p:cNvCxnSpPr>
            <p:nvPr/>
          </p:nvCxnSpPr>
          <p:spPr>
            <a:xfrm flipV="1">
              <a:off x="2225828" y="4075638"/>
              <a:ext cx="591285" cy="239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91937FD2-E969-5E43-94F0-96B009ADC4DC}"/>
                </a:ext>
              </a:extLst>
            </p:cNvPr>
            <p:cNvCxnSpPr>
              <a:cxnSpLocks/>
            </p:cNvCxnSpPr>
            <p:nvPr/>
          </p:nvCxnSpPr>
          <p:spPr>
            <a:xfrm flipV="1">
              <a:off x="2216302" y="4665706"/>
              <a:ext cx="591285" cy="239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C784C359-2B06-E142-8F56-E27B03831DF5}"/>
                </a:ext>
              </a:extLst>
            </p:cNvPr>
            <p:cNvCxnSpPr>
              <a:cxnSpLocks/>
            </p:cNvCxnSpPr>
            <p:nvPr/>
          </p:nvCxnSpPr>
          <p:spPr>
            <a:xfrm flipV="1">
              <a:off x="2810798" y="4072975"/>
              <a:ext cx="591285" cy="239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8EA768C4-8898-9C4C-B209-F46F15B907B3}"/>
                </a:ext>
              </a:extLst>
            </p:cNvPr>
            <p:cNvCxnSpPr>
              <a:cxnSpLocks/>
            </p:cNvCxnSpPr>
            <p:nvPr/>
          </p:nvCxnSpPr>
          <p:spPr>
            <a:xfrm flipV="1">
              <a:off x="2801272" y="4663043"/>
              <a:ext cx="591285" cy="239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F369A279-4B71-8546-A88C-2F447A6227FF}"/>
                </a:ext>
              </a:extLst>
            </p:cNvPr>
            <p:cNvCxnSpPr>
              <a:cxnSpLocks/>
            </p:cNvCxnSpPr>
            <p:nvPr/>
          </p:nvCxnSpPr>
          <p:spPr>
            <a:xfrm flipV="1">
              <a:off x="3395767" y="4070313"/>
              <a:ext cx="591285" cy="239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5046F26D-7CF9-294E-B351-EB342BD949D1}"/>
                </a:ext>
              </a:extLst>
            </p:cNvPr>
            <p:cNvCxnSpPr>
              <a:cxnSpLocks/>
            </p:cNvCxnSpPr>
            <p:nvPr/>
          </p:nvCxnSpPr>
          <p:spPr>
            <a:xfrm flipV="1">
              <a:off x="3386241" y="4660380"/>
              <a:ext cx="591285" cy="239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4DD90C4B-9EF4-AA4C-BE88-B8543060403F}"/>
                </a:ext>
              </a:extLst>
            </p:cNvPr>
            <p:cNvCxnSpPr>
              <a:cxnSpLocks/>
            </p:cNvCxnSpPr>
            <p:nvPr/>
          </p:nvCxnSpPr>
          <p:spPr>
            <a:xfrm flipV="1">
              <a:off x="3980737" y="4067650"/>
              <a:ext cx="591285" cy="239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7E044913-4F22-CB42-A7AF-2DF6B34F50C1}"/>
                </a:ext>
              </a:extLst>
            </p:cNvPr>
            <p:cNvCxnSpPr>
              <a:cxnSpLocks/>
            </p:cNvCxnSpPr>
            <p:nvPr/>
          </p:nvCxnSpPr>
          <p:spPr>
            <a:xfrm flipV="1">
              <a:off x="3971211" y="4657717"/>
              <a:ext cx="591285" cy="239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235AC7C1-EEE7-D047-A132-97E8AAED8A35}"/>
                </a:ext>
              </a:extLst>
            </p:cNvPr>
            <p:cNvCxnSpPr>
              <a:cxnSpLocks/>
            </p:cNvCxnSpPr>
            <p:nvPr/>
          </p:nvCxnSpPr>
          <p:spPr>
            <a:xfrm rot="5400000" flipV="1">
              <a:off x="2225688" y="4078408"/>
              <a:ext cx="586024" cy="5860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5AD4145C-CED7-764A-ABA7-B63089928EF4}"/>
                </a:ext>
              </a:extLst>
            </p:cNvPr>
            <p:cNvCxnSpPr>
              <a:cxnSpLocks/>
            </p:cNvCxnSpPr>
            <p:nvPr/>
          </p:nvCxnSpPr>
          <p:spPr>
            <a:xfrm rot="5400000" flipV="1">
              <a:off x="6306807" y="4062306"/>
              <a:ext cx="586024" cy="5860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B76B1543-05F0-6249-9842-5180B6C20A64}"/>
                </a:ext>
              </a:extLst>
            </p:cNvPr>
            <p:cNvCxnSpPr>
              <a:cxnSpLocks/>
            </p:cNvCxnSpPr>
            <p:nvPr/>
          </p:nvCxnSpPr>
          <p:spPr>
            <a:xfrm rot="5400000" flipV="1">
              <a:off x="1645607" y="4074651"/>
              <a:ext cx="586024" cy="5860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4F653212-009B-AA4F-8826-CCF900DE1F04}"/>
                </a:ext>
              </a:extLst>
            </p:cNvPr>
            <p:cNvCxnSpPr>
              <a:cxnSpLocks/>
            </p:cNvCxnSpPr>
            <p:nvPr/>
          </p:nvCxnSpPr>
          <p:spPr>
            <a:xfrm rot="5400000" flipV="1">
              <a:off x="3393030" y="4072145"/>
              <a:ext cx="586024" cy="5860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FAD7D2C8-8C0A-2C49-A68F-D90F15C3D998}"/>
                </a:ext>
              </a:extLst>
            </p:cNvPr>
            <p:cNvCxnSpPr>
              <a:cxnSpLocks/>
            </p:cNvCxnSpPr>
            <p:nvPr/>
          </p:nvCxnSpPr>
          <p:spPr>
            <a:xfrm rot="5400000" flipV="1">
              <a:off x="3979751" y="4072466"/>
              <a:ext cx="586024" cy="5860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9337F210-D686-E54A-A730-E83734392B20}"/>
                </a:ext>
              </a:extLst>
            </p:cNvPr>
            <p:cNvCxnSpPr>
              <a:cxnSpLocks/>
            </p:cNvCxnSpPr>
            <p:nvPr/>
          </p:nvCxnSpPr>
          <p:spPr>
            <a:xfrm flipV="1">
              <a:off x="1645607" y="4067251"/>
              <a:ext cx="591285" cy="239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E239A847-A34B-2E4C-91B4-69ADB13AB6C7}"/>
                </a:ext>
              </a:extLst>
            </p:cNvPr>
            <p:cNvCxnSpPr>
              <a:cxnSpLocks/>
            </p:cNvCxnSpPr>
            <p:nvPr/>
          </p:nvCxnSpPr>
          <p:spPr>
            <a:xfrm flipV="1">
              <a:off x="1636081" y="4667709"/>
              <a:ext cx="591285" cy="239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71E2516A-FCFF-184B-B66F-D5F393037696}"/>
                </a:ext>
              </a:extLst>
            </p:cNvPr>
            <p:cNvCxnSpPr>
              <a:cxnSpLocks/>
            </p:cNvCxnSpPr>
            <p:nvPr/>
          </p:nvCxnSpPr>
          <p:spPr>
            <a:xfrm flipV="1">
              <a:off x="6317871" y="4056880"/>
              <a:ext cx="591285" cy="239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19C9A40F-ADBF-6147-8CA7-E82F71ED4F6A}"/>
                </a:ext>
              </a:extLst>
            </p:cNvPr>
            <p:cNvCxnSpPr>
              <a:cxnSpLocks/>
            </p:cNvCxnSpPr>
            <p:nvPr/>
          </p:nvCxnSpPr>
          <p:spPr>
            <a:xfrm flipV="1">
              <a:off x="6308345" y="4657339"/>
              <a:ext cx="591285" cy="239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8" name="Oval 117">
              <a:extLst>
                <a:ext uri="{FF2B5EF4-FFF2-40B4-BE49-F238E27FC236}">
                  <a16:creationId xmlns:a16="http://schemas.microsoft.com/office/drawing/2014/main" id="{01A07F35-FB32-354C-97A6-4A486B0BA5A0}"/>
                </a:ext>
              </a:extLst>
            </p:cNvPr>
            <p:cNvSpPr/>
            <p:nvPr/>
          </p:nvSpPr>
          <p:spPr>
            <a:xfrm>
              <a:off x="1609872" y="4041008"/>
              <a:ext cx="73253" cy="73253"/>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9" name="Straight Connector 118">
              <a:extLst>
                <a:ext uri="{FF2B5EF4-FFF2-40B4-BE49-F238E27FC236}">
                  <a16:creationId xmlns:a16="http://schemas.microsoft.com/office/drawing/2014/main" id="{7A22DFB5-00E6-2149-9221-519709D761B4}"/>
                </a:ext>
              </a:extLst>
            </p:cNvPr>
            <p:cNvCxnSpPr/>
            <p:nvPr/>
          </p:nvCxnSpPr>
          <p:spPr>
            <a:xfrm flipV="1">
              <a:off x="1643608" y="4077955"/>
              <a:ext cx="586024" cy="5860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0" name="Oval 119">
              <a:extLst>
                <a:ext uri="{FF2B5EF4-FFF2-40B4-BE49-F238E27FC236}">
                  <a16:creationId xmlns:a16="http://schemas.microsoft.com/office/drawing/2014/main" id="{4116C979-7CBF-994C-BAAD-0D7CC1145769}"/>
                </a:ext>
              </a:extLst>
            </p:cNvPr>
            <p:cNvSpPr/>
            <p:nvPr/>
          </p:nvSpPr>
          <p:spPr>
            <a:xfrm>
              <a:off x="1606657" y="4620930"/>
              <a:ext cx="73253" cy="73253"/>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a:extLst>
                <a:ext uri="{FF2B5EF4-FFF2-40B4-BE49-F238E27FC236}">
                  <a16:creationId xmlns:a16="http://schemas.microsoft.com/office/drawing/2014/main" id="{3DD97122-2165-E149-BC53-A371E56A0BF0}"/>
                </a:ext>
              </a:extLst>
            </p:cNvPr>
            <p:cNvSpPr/>
            <p:nvPr/>
          </p:nvSpPr>
          <p:spPr>
            <a:xfrm>
              <a:off x="2194613" y="4042612"/>
              <a:ext cx="73253" cy="73253"/>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2" name="Straight Connector 121">
              <a:extLst>
                <a:ext uri="{FF2B5EF4-FFF2-40B4-BE49-F238E27FC236}">
                  <a16:creationId xmlns:a16="http://schemas.microsoft.com/office/drawing/2014/main" id="{FFB568AF-B383-4544-8E3E-13D14F00EE15}"/>
                </a:ext>
              </a:extLst>
            </p:cNvPr>
            <p:cNvCxnSpPr/>
            <p:nvPr/>
          </p:nvCxnSpPr>
          <p:spPr>
            <a:xfrm flipV="1">
              <a:off x="2225134" y="4077955"/>
              <a:ext cx="586024" cy="5860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3" name="Oval 122">
              <a:extLst>
                <a:ext uri="{FF2B5EF4-FFF2-40B4-BE49-F238E27FC236}">
                  <a16:creationId xmlns:a16="http://schemas.microsoft.com/office/drawing/2014/main" id="{F5E04EBA-0F3D-834F-9742-618AE5C0D31B}"/>
                </a:ext>
              </a:extLst>
            </p:cNvPr>
            <p:cNvSpPr/>
            <p:nvPr/>
          </p:nvSpPr>
          <p:spPr>
            <a:xfrm>
              <a:off x="2191398" y="4622534"/>
              <a:ext cx="73253" cy="73253"/>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4" name="Straight Connector 123">
              <a:extLst>
                <a:ext uri="{FF2B5EF4-FFF2-40B4-BE49-F238E27FC236}">
                  <a16:creationId xmlns:a16="http://schemas.microsoft.com/office/drawing/2014/main" id="{1C86B1E2-52DB-6F4B-8DF6-F800A1CEA7F8}"/>
                </a:ext>
              </a:extLst>
            </p:cNvPr>
            <p:cNvCxnSpPr/>
            <p:nvPr/>
          </p:nvCxnSpPr>
          <p:spPr>
            <a:xfrm flipV="1">
              <a:off x="2801873" y="4077635"/>
              <a:ext cx="586024" cy="5860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83AA1D12-EB5E-4D40-8E66-D5AE08697A88}"/>
                </a:ext>
              </a:extLst>
            </p:cNvPr>
            <p:cNvCxnSpPr/>
            <p:nvPr/>
          </p:nvCxnSpPr>
          <p:spPr>
            <a:xfrm flipV="1">
              <a:off x="3395951" y="4077955"/>
              <a:ext cx="586024" cy="5860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612CF622-876C-A341-8E8A-3178EDF8C6B8}"/>
                </a:ext>
              </a:extLst>
            </p:cNvPr>
            <p:cNvCxnSpPr/>
            <p:nvPr/>
          </p:nvCxnSpPr>
          <p:spPr>
            <a:xfrm flipV="1">
              <a:off x="3977478" y="4082422"/>
              <a:ext cx="586024" cy="5860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7" name="Oval 126">
              <a:extLst>
                <a:ext uri="{FF2B5EF4-FFF2-40B4-BE49-F238E27FC236}">
                  <a16:creationId xmlns:a16="http://schemas.microsoft.com/office/drawing/2014/main" id="{EF5E8440-BAE7-3242-A1D1-D1B75FE3F74A}"/>
                </a:ext>
              </a:extLst>
            </p:cNvPr>
            <p:cNvSpPr/>
            <p:nvPr/>
          </p:nvSpPr>
          <p:spPr>
            <a:xfrm>
              <a:off x="3947141" y="4035435"/>
              <a:ext cx="73253" cy="73253"/>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C2C05A55-F460-F546-9168-F069613B58D7}"/>
                </a:ext>
              </a:extLst>
            </p:cNvPr>
            <p:cNvSpPr/>
            <p:nvPr/>
          </p:nvSpPr>
          <p:spPr>
            <a:xfrm>
              <a:off x="3948713" y="4629719"/>
              <a:ext cx="73253" cy="73253"/>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323D6CC4-E269-8C43-833E-82377214EAEB}"/>
                </a:ext>
              </a:extLst>
            </p:cNvPr>
            <p:cNvSpPr/>
            <p:nvPr/>
          </p:nvSpPr>
          <p:spPr>
            <a:xfrm>
              <a:off x="4530424" y="4627328"/>
              <a:ext cx="73253" cy="73253"/>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a:extLst>
                <a:ext uri="{FF2B5EF4-FFF2-40B4-BE49-F238E27FC236}">
                  <a16:creationId xmlns:a16="http://schemas.microsoft.com/office/drawing/2014/main" id="{E633F13D-1BF8-D643-8F1A-C649AE359E67}"/>
                </a:ext>
              </a:extLst>
            </p:cNvPr>
            <p:cNvSpPr/>
            <p:nvPr/>
          </p:nvSpPr>
          <p:spPr>
            <a:xfrm>
              <a:off x="3362822" y="4033044"/>
              <a:ext cx="73253" cy="73253"/>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1" name="Straight Connector 130">
              <a:extLst>
                <a:ext uri="{FF2B5EF4-FFF2-40B4-BE49-F238E27FC236}">
                  <a16:creationId xmlns:a16="http://schemas.microsoft.com/office/drawing/2014/main" id="{48875C47-E6D3-ED44-AC0C-37479331F309}"/>
                </a:ext>
              </a:extLst>
            </p:cNvPr>
            <p:cNvCxnSpPr/>
            <p:nvPr/>
          </p:nvCxnSpPr>
          <p:spPr>
            <a:xfrm flipV="1">
              <a:off x="6313348" y="4062097"/>
              <a:ext cx="586024" cy="5860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2" name="Oval 131">
              <a:extLst>
                <a:ext uri="{FF2B5EF4-FFF2-40B4-BE49-F238E27FC236}">
                  <a16:creationId xmlns:a16="http://schemas.microsoft.com/office/drawing/2014/main" id="{89AFB2B6-4669-2D42-B875-84F3953BE1EB}"/>
                </a:ext>
              </a:extLst>
            </p:cNvPr>
            <p:cNvSpPr/>
            <p:nvPr/>
          </p:nvSpPr>
          <p:spPr>
            <a:xfrm>
              <a:off x="6277243" y="4026646"/>
              <a:ext cx="73253" cy="73253"/>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E1C93EFA-86FC-6F46-9AEE-012C6A081292}"/>
                </a:ext>
              </a:extLst>
            </p:cNvPr>
            <p:cNvSpPr/>
            <p:nvPr/>
          </p:nvSpPr>
          <p:spPr>
            <a:xfrm>
              <a:off x="6278816" y="4620930"/>
              <a:ext cx="73253" cy="73253"/>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7C5AC218-E9A3-B349-AD79-F3F7C886560D}"/>
                </a:ext>
              </a:extLst>
            </p:cNvPr>
            <p:cNvSpPr/>
            <p:nvPr/>
          </p:nvSpPr>
          <p:spPr>
            <a:xfrm>
              <a:off x="6868529" y="4024255"/>
              <a:ext cx="73253" cy="73253"/>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E97C68F9-8072-F14E-A08B-5C0793719B6D}"/>
                </a:ext>
              </a:extLst>
            </p:cNvPr>
            <p:cNvSpPr/>
            <p:nvPr/>
          </p:nvSpPr>
          <p:spPr>
            <a:xfrm>
              <a:off x="6860526" y="4618539"/>
              <a:ext cx="73253" cy="73253"/>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a:extLst>
                <a:ext uri="{FF2B5EF4-FFF2-40B4-BE49-F238E27FC236}">
                  <a16:creationId xmlns:a16="http://schemas.microsoft.com/office/drawing/2014/main" id="{7C707484-936A-2441-982F-4C7D2CB6961B}"/>
                </a:ext>
              </a:extLst>
            </p:cNvPr>
            <p:cNvSpPr/>
            <p:nvPr/>
          </p:nvSpPr>
          <p:spPr>
            <a:xfrm>
              <a:off x="5433488" y="4337913"/>
              <a:ext cx="43952" cy="43952"/>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7" name="Oval 136">
              <a:extLst>
                <a:ext uri="{FF2B5EF4-FFF2-40B4-BE49-F238E27FC236}">
                  <a16:creationId xmlns:a16="http://schemas.microsoft.com/office/drawing/2014/main" id="{48445AD3-69A2-D641-9527-5F5C815D48CD}"/>
                </a:ext>
              </a:extLst>
            </p:cNvPr>
            <p:cNvSpPr/>
            <p:nvPr/>
          </p:nvSpPr>
          <p:spPr>
            <a:xfrm>
              <a:off x="5682651" y="4332928"/>
              <a:ext cx="43952" cy="43952"/>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8" name="Oval 137">
              <a:extLst>
                <a:ext uri="{FF2B5EF4-FFF2-40B4-BE49-F238E27FC236}">
                  <a16:creationId xmlns:a16="http://schemas.microsoft.com/office/drawing/2014/main" id="{F7907830-1340-AD49-89C2-A110E59C694B}"/>
                </a:ext>
              </a:extLst>
            </p:cNvPr>
            <p:cNvSpPr/>
            <p:nvPr/>
          </p:nvSpPr>
          <p:spPr>
            <a:xfrm>
              <a:off x="5939288" y="4335418"/>
              <a:ext cx="43952" cy="43952"/>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139" name="Straight Arrow Connector 138">
              <a:extLst>
                <a:ext uri="{FF2B5EF4-FFF2-40B4-BE49-F238E27FC236}">
                  <a16:creationId xmlns:a16="http://schemas.microsoft.com/office/drawing/2014/main" id="{C0894FC4-4CA0-AC4C-A8DB-BD9852C7AE21}"/>
                </a:ext>
              </a:extLst>
            </p:cNvPr>
            <p:cNvCxnSpPr>
              <a:cxnSpLocks/>
            </p:cNvCxnSpPr>
            <p:nvPr/>
          </p:nvCxnSpPr>
          <p:spPr>
            <a:xfrm flipV="1">
              <a:off x="1451626" y="3658303"/>
              <a:ext cx="0" cy="194154"/>
            </a:xfrm>
            <a:prstGeom prst="straightConnector1">
              <a:avLst/>
            </a:prstGeom>
            <a:ln w="127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40" name="Straight Arrow Connector 139">
              <a:extLst>
                <a:ext uri="{FF2B5EF4-FFF2-40B4-BE49-F238E27FC236}">
                  <a16:creationId xmlns:a16="http://schemas.microsoft.com/office/drawing/2014/main" id="{DC1501E2-52EE-604B-AA43-023E8CC47D45}"/>
                </a:ext>
              </a:extLst>
            </p:cNvPr>
            <p:cNvCxnSpPr>
              <a:cxnSpLocks/>
            </p:cNvCxnSpPr>
            <p:nvPr/>
          </p:nvCxnSpPr>
          <p:spPr>
            <a:xfrm>
              <a:off x="1468914" y="4869556"/>
              <a:ext cx="0" cy="189977"/>
            </a:xfrm>
            <a:prstGeom prst="straightConnector1">
              <a:avLst/>
            </a:prstGeom>
            <a:ln w="12700">
              <a:solidFill>
                <a:srgbClr val="FF0000"/>
              </a:solidFill>
              <a:headEnd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90909ADD-E9BE-EB42-9FD4-791241904944}"/>
                </a:ext>
              </a:extLst>
            </p:cNvPr>
            <p:cNvCxnSpPr>
              <a:cxnSpLocks/>
            </p:cNvCxnSpPr>
            <p:nvPr/>
          </p:nvCxnSpPr>
          <p:spPr>
            <a:xfrm rot="5400000" flipV="1">
              <a:off x="2805443" y="4066629"/>
              <a:ext cx="586024" cy="5860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2" name="Oval 141">
              <a:extLst>
                <a:ext uri="{FF2B5EF4-FFF2-40B4-BE49-F238E27FC236}">
                  <a16:creationId xmlns:a16="http://schemas.microsoft.com/office/drawing/2014/main" id="{1F63F985-4DB4-DC44-9CDA-6EC1D9753B85}"/>
                </a:ext>
              </a:extLst>
            </p:cNvPr>
            <p:cNvSpPr/>
            <p:nvPr/>
          </p:nvSpPr>
          <p:spPr>
            <a:xfrm>
              <a:off x="2786306" y="4035435"/>
              <a:ext cx="73253" cy="73253"/>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0079008C-AD66-C945-A999-66F1B8A76596}"/>
                </a:ext>
              </a:extLst>
            </p:cNvPr>
            <p:cNvSpPr/>
            <p:nvPr/>
          </p:nvSpPr>
          <p:spPr>
            <a:xfrm>
              <a:off x="2773109" y="4629719"/>
              <a:ext cx="73253" cy="73253"/>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a:extLst>
                <a:ext uri="{FF2B5EF4-FFF2-40B4-BE49-F238E27FC236}">
                  <a16:creationId xmlns:a16="http://schemas.microsoft.com/office/drawing/2014/main" id="{4EC68F9C-2048-D741-A3DE-9D7591D64A93}"/>
                </a:ext>
              </a:extLst>
            </p:cNvPr>
            <p:cNvSpPr/>
            <p:nvPr/>
          </p:nvSpPr>
          <p:spPr>
            <a:xfrm>
              <a:off x="4538426" y="4033044"/>
              <a:ext cx="73253" cy="73253"/>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0F4E2DE0-3C76-0644-8C53-17C8DAA3C9A2}"/>
                </a:ext>
              </a:extLst>
            </p:cNvPr>
            <p:cNvSpPr/>
            <p:nvPr/>
          </p:nvSpPr>
          <p:spPr>
            <a:xfrm>
              <a:off x="3354819" y="4627328"/>
              <a:ext cx="73253" cy="73253"/>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mc:Choice xmlns:a14="http://schemas.microsoft.com/office/drawing/2010/main" Requires="a14">
          <p:sp>
            <p:nvSpPr>
              <p:cNvPr id="166" name="TextBox 165">
                <a:extLst>
                  <a:ext uri="{FF2B5EF4-FFF2-40B4-BE49-F238E27FC236}">
                    <a16:creationId xmlns:a16="http://schemas.microsoft.com/office/drawing/2014/main" id="{3FFCB431-A518-084C-B73A-F4C72767F27A}"/>
                  </a:ext>
                </a:extLst>
              </p:cNvPr>
              <p:cNvSpPr txBox="1"/>
              <p:nvPr/>
            </p:nvSpPr>
            <p:spPr>
              <a:xfrm>
                <a:off x="4576916" y="5131484"/>
                <a:ext cx="646359" cy="33855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cs typeface="Arial" panose="020B0604020202020204" pitchFamily="34" charset="0"/>
                        </a:rPr>
                        <m:t>1</m:t>
                      </m:r>
                    </m:oMath>
                  </m:oMathPara>
                </a14:m>
                <a:endParaRPr lang="en-US" sz="2200" dirty="0">
                  <a:latin typeface="Arial" panose="020B0604020202020204" pitchFamily="34" charset="0"/>
                  <a:cs typeface="Arial" panose="020B0604020202020204" pitchFamily="34" charset="0"/>
                </a:endParaRPr>
              </a:p>
            </p:txBody>
          </p:sp>
        </mc:Choice>
        <mc:Fallback>
          <p:sp>
            <p:nvSpPr>
              <p:cNvPr id="166" name="TextBox 165">
                <a:extLst>
                  <a:ext uri="{FF2B5EF4-FFF2-40B4-BE49-F238E27FC236}">
                    <a16:creationId xmlns:a16="http://schemas.microsoft.com/office/drawing/2014/main" id="{3FFCB431-A518-084C-B73A-F4C72767F27A}"/>
                  </a:ext>
                </a:extLst>
              </p:cNvPr>
              <p:cNvSpPr txBox="1">
                <a:spLocks noRot="1" noChangeAspect="1" noMove="1" noResize="1" noEditPoints="1" noAdjustHandles="1" noChangeArrowheads="1" noChangeShapeType="1" noTextEdit="1"/>
              </p:cNvSpPr>
              <p:nvPr/>
            </p:nvSpPr>
            <p:spPr>
              <a:xfrm>
                <a:off x="4576916" y="5131484"/>
                <a:ext cx="646359" cy="338554"/>
              </a:xfrm>
              <a:prstGeom prst="rect">
                <a:avLst/>
              </a:prstGeom>
              <a:blipFill>
                <a:blip r:embed="rId4"/>
                <a:stretch>
                  <a:fillRect b="-3571"/>
                </a:stretch>
              </a:blipFill>
            </p:spPr>
            <p:txBody>
              <a:bodyPr/>
              <a:lstStyle/>
              <a:p>
                <a:r>
                  <a:rPr lang="en-US">
                    <a:noFill/>
                  </a:rPr>
                  <a:t> </a:t>
                </a:r>
              </a:p>
            </p:txBody>
          </p:sp>
        </mc:Fallback>
      </mc:AlternateContent>
      <p:pic>
        <p:nvPicPr>
          <p:cNvPr id="167" name="Picture 166">
            <a:extLst>
              <a:ext uri="{FF2B5EF4-FFF2-40B4-BE49-F238E27FC236}">
                <a16:creationId xmlns:a16="http://schemas.microsoft.com/office/drawing/2014/main" id="{35113B02-8E1D-3C4C-BB63-37CECF261BF8}"/>
              </a:ext>
            </a:extLst>
          </p:cNvPr>
          <p:cNvPicPr>
            <a:picLocks noChangeAspect="1"/>
          </p:cNvPicPr>
          <p:nvPr/>
        </p:nvPicPr>
        <p:blipFill>
          <a:blip r:embed="rId2"/>
          <a:stretch>
            <a:fillRect/>
          </a:stretch>
        </p:blipFill>
        <p:spPr>
          <a:xfrm>
            <a:off x="2397044" y="3010019"/>
            <a:ext cx="368685" cy="368685"/>
          </a:xfrm>
          <a:prstGeom prst="rect">
            <a:avLst/>
          </a:prstGeom>
        </p:spPr>
      </p:pic>
      <p:sp>
        <p:nvSpPr>
          <p:cNvPr id="168" name="Right Brace 167">
            <a:extLst>
              <a:ext uri="{FF2B5EF4-FFF2-40B4-BE49-F238E27FC236}">
                <a16:creationId xmlns:a16="http://schemas.microsoft.com/office/drawing/2014/main" id="{472810AD-1E2F-C34C-BAFC-F306B7CE831D}"/>
              </a:ext>
            </a:extLst>
          </p:cNvPr>
          <p:cNvSpPr/>
          <p:nvPr/>
        </p:nvSpPr>
        <p:spPr>
          <a:xfrm rot="5400000">
            <a:off x="2528314" y="2641151"/>
            <a:ext cx="120023" cy="522279"/>
          </a:xfrm>
          <a:prstGeom prst="rightBrace">
            <a:avLst/>
          </a:pr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70" name="TextBox 169">
            <a:extLst>
              <a:ext uri="{FF2B5EF4-FFF2-40B4-BE49-F238E27FC236}">
                <a16:creationId xmlns:a16="http://schemas.microsoft.com/office/drawing/2014/main" id="{4BC7C49F-F924-B445-BD46-F01ABE5594D8}"/>
              </a:ext>
            </a:extLst>
          </p:cNvPr>
          <p:cNvSpPr txBox="1"/>
          <p:nvPr/>
        </p:nvSpPr>
        <p:spPr>
          <a:xfrm>
            <a:off x="5705135" y="3235567"/>
            <a:ext cx="1761356" cy="369332"/>
          </a:xfrm>
          <a:prstGeom prst="rect">
            <a:avLst/>
          </a:prstGeom>
          <a:noFill/>
          <a:ln>
            <a:noFill/>
          </a:ln>
        </p:spPr>
        <p:txBody>
          <a:bodyPr wrap="square" rtlCol="0">
            <a:spAutoFit/>
          </a:bodyPr>
          <a:lstStyle/>
          <a:p>
            <a:r>
              <a:rPr lang="en-US" dirty="0">
                <a:latin typeface="Times New Roman" panose="02020603050405020304" pitchFamily="18" charset="0"/>
                <a:cs typeface="Times New Roman" panose="02020603050405020304" pitchFamily="18" charset="0"/>
              </a:rPr>
              <a:t>One truss unit, </a:t>
            </a:r>
            <a:r>
              <a:rPr lang="en-US" dirty="0">
                <a:solidFill>
                  <a:srgbClr val="FF0000"/>
                </a:solidFill>
                <a:latin typeface="Times New Roman" panose="02020603050405020304" pitchFamily="18" charset="0"/>
                <a:cs typeface="Times New Roman" panose="02020603050405020304" pitchFamily="18" charset="0"/>
              </a:rPr>
              <a:t>n</a:t>
            </a:r>
          </a:p>
        </p:txBody>
      </p:sp>
      <p:sp>
        <p:nvSpPr>
          <p:cNvPr id="172" name="TextBox 171">
            <a:extLst>
              <a:ext uri="{FF2B5EF4-FFF2-40B4-BE49-F238E27FC236}">
                <a16:creationId xmlns:a16="http://schemas.microsoft.com/office/drawing/2014/main" id="{52651AA4-C032-F945-9201-62CDB0B6DDA4}"/>
              </a:ext>
            </a:extLst>
          </p:cNvPr>
          <p:cNvSpPr txBox="1"/>
          <p:nvPr/>
        </p:nvSpPr>
        <p:spPr>
          <a:xfrm>
            <a:off x="1644063" y="2909267"/>
            <a:ext cx="518034" cy="338554"/>
          </a:xfrm>
          <a:prstGeom prst="rect">
            <a:avLst/>
          </a:prstGeom>
          <a:noFill/>
        </p:spPr>
        <p:txBody>
          <a:bodyPr wrap="square" rtlCol="0">
            <a:spAutoFit/>
          </a:bodyPr>
          <a:lstStyle/>
          <a:p>
            <a:r>
              <a:rPr lang="en-US" sz="1600" dirty="0">
                <a:solidFill>
                  <a:srgbClr val="FF0000"/>
                </a:solidFill>
                <a:latin typeface="Times New Roman" panose="02020603050405020304" pitchFamily="18" charset="0"/>
                <a:cs typeface="Times New Roman" panose="02020603050405020304" pitchFamily="18" charset="0"/>
              </a:rPr>
              <a:t>F/2 </a:t>
            </a:r>
          </a:p>
        </p:txBody>
      </p:sp>
      <p:cxnSp>
        <p:nvCxnSpPr>
          <p:cNvPr id="173" name="Straight Connector 172">
            <a:extLst>
              <a:ext uri="{FF2B5EF4-FFF2-40B4-BE49-F238E27FC236}">
                <a16:creationId xmlns:a16="http://schemas.microsoft.com/office/drawing/2014/main" id="{02535DF3-E5BB-7B43-A7C2-493BB596644C}"/>
              </a:ext>
            </a:extLst>
          </p:cNvPr>
          <p:cNvCxnSpPr>
            <a:cxnSpLocks/>
          </p:cNvCxnSpPr>
          <p:nvPr/>
        </p:nvCxnSpPr>
        <p:spPr>
          <a:xfrm>
            <a:off x="1150997" y="5942784"/>
            <a:ext cx="691699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4" name="TextBox 173">
            <a:extLst>
              <a:ext uri="{FF2B5EF4-FFF2-40B4-BE49-F238E27FC236}">
                <a16:creationId xmlns:a16="http://schemas.microsoft.com/office/drawing/2014/main" id="{E1ED5380-9DBA-1045-B953-9E7322F1A461}"/>
              </a:ext>
            </a:extLst>
          </p:cNvPr>
          <p:cNvSpPr txBox="1"/>
          <p:nvPr/>
        </p:nvSpPr>
        <p:spPr>
          <a:xfrm>
            <a:off x="4692200" y="6001748"/>
            <a:ext cx="1260508" cy="338554"/>
          </a:xfrm>
          <a:prstGeom prst="rect">
            <a:avLst/>
          </a:prstGeom>
          <a:noFill/>
        </p:spPr>
        <p:txBody>
          <a:bodyPr wrap="square" rtlCol="0">
            <a:spAutoFit/>
          </a:bodyPr>
          <a:lstStyle/>
          <a:p>
            <a:pPr algn="ctr"/>
            <a:r>
              <a:rPr lang="en-US" sz="1600" dirty="0">
                <a:latin typeface="Times New Roman" panose="02020603050405020304" pitchFamily="18" charset="0"/>
                <a:cs typeface="Times New Roman" panose="02020603050405020304" pitchFamily="18" charset="0"/>
              </a:rPr>
              <a:t>Conduction   </a:t>
            </a:r>
          </a:p>
        </p:txBody>
      </p:sp>
      <p:sp>
        <p:nvSpPr>
          <p:cNvPr id="175" name="TextBox 174">
            <a:extLst>
              <a:ext uri="{FF2B5EF4-FFF2-40B4-BE49-F238E27FC236}">
                <a16:creationId xmlns:a16="http://schemas.microsoft.com/office/drawing/2014/main" id="{CE801BE6-1C60-EE43-9027-0A55DDE03CDB}"/>
              </a:ext>
            </a:extLst>
          </p:cNvPr>
          <p:cNvSpPr txBox="1"/>
          <p:nvPr/>
        </p:nvSpPr>
        <p:spPr>
          <a:xfrm>
            <a:off x="3325965" y="5992666"/>
            <a:ext cx="1739988" cy="338554"/>
          </a:xfrm>
          <a:prstGeom prst="rect">
            <a:avLst/>
          </a:prstGeom>
          <a:noFill/>
        </p:spPr>
        <p:txBody>
          <a:bodyPr wrap="square" rtlCol="0">
            <a:spAutoFit/>
          </a:bodyPr>
          <a:lstStyle/>
          <a:p>
            <a:pPr algn="ctr"/>
            <a:r>
              <a:rPr lang="en-US" sz="1600" dirty="0">
                <a:latin typeface="Times New Roman" panose="02020603050405020304" pitchFamily="18" charset="0"/>
                <a:cs typeface="Times New Roman" panose="02020603050405020304" pitchFamily="18" charset="0"/>
              </a:rPr>
              <a:t>Heat Transfer:    </a:t>
            </a:r>
          </a:p>
        </p:txBody>
      </p:sp>
      <p:sp>
        <p:nvSpPr>
          <p:cNvPr id="176" name="Right Brace 175">
            <a:extLst>
              <a:ext uri="{FF2B5EF4-FFF2-40B4-BE49-F238E27FC236}">
                <a16:creationId xmlns:a16="http://schemas.microsoft.com/office/drawing/2014/main" id="{CB09A22E-51E4-144C-92F8-CDCF4508115F}"/>
              </a:ext>
            </a:extLst>
          </p:cNvPr>
          <p:cNvSpPr/>
          <p:nvPr/>
        </p:nvSpPr>
        <p:spPr>
          <a:xfrm rot="5400000">
            <a:off x="6894000" y="2566269"/>
            <a:ext cx="187157" cy="1174112"/>
          </a:xfrm>
          <a:prstGeom prst="rightBrace">
            <a:avLst/>
          </a:pr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77" name="TextBox 176">
            <a:extLst>
              <a:ext uri="{FF2B5EF4-FFF2-40B4-BE49-F238E27FC236}">
                <a16:creationId xmlns:a16="http://schemas.microsoft.com/office/drawing/2014/main" id="{7F05495B-547D-8D4C-84E5-6FF9D98A33B5}"/>
              </a:ext>
            </a:extLst>
          </p:cNvPr>
          <p:cNvSpPr txBox="1"/>
          <p:nvPr/>
        </p:nvSpPr>
        <p:spPr>
          <a:xfrm>
            <a:off x="908094" y="3236123"/>
            <a:ext cx="1409231" cy="276999"/>
          </a:xfrm>
          <a:prstGeom prst="rect">
            <a:avLst/>
          </a:prstGeom>
          <a:noFill/>
        </p:spPr>
        <p:txBody>
          <a:bodyPr wrap="square" rtlCol="0">
            <a:spAutoFit/>
          </a:bodyPr>
          <a:lstStyle/>
          <a:p>
            <a:pPr algn="ctr"/>
            <a:r>
              <a:rPr lang="en-US" sz="1200" dirty="0">
                <a:solidFill>
                  <a:srgbClr val="7030A0"/>
                </a:solidFill>
                <a:latin typeface="Times New Roman" panose="02020603050405020304" pitchFamily="18" charset="0"/>
                <a:cs typeface="Times New Roman" panose="02020603050405020304" pitchFamily="18" charset="0"/>
              </a:rPr>
              <a:t>Displacement ? </a:t>
            </a:r>
          </a:p>
        </p:txBody>
      </p:sp>
      <p:sp>
        <p:nvSpPr>
          <p:cNvPr id="178" name="TextBox 177">
            <a:extLst>
              <a:ext uri="{FF2B5EF4-FFF2-40B4-BE49-F238E27FC236}">
                <a16:creationId xmlns:a16="http://schemas.microsoft.com/office/drawing/2014/main" id="{AADB676F-D5F1-4D42-927D-D78C068DC608}"/>
              </a:ext>
            </a:extLst>
          </p:cNvPr>
          <p:cNvSpPr txBox="1"/>
          <p:nvPr/>
        </p:nvSpPr>
        <p:spPr>
          <a:xfrm>
            <a:off x="1053473" y="1406309"/>
            <a:ext cx="1231484" cy="276999"/>
          </a:xfrm>
          <a:prstGeom prst="rect">
            <a:avLst/>
          </a:prstGeom>
          <a:noFill/>
        </p:spPr>
        <p:txBody>
          <a:bodyPr wrap="square" rtlCol="0">
            <a:spAutoFit/>
          </a:bodyPr>
          <a:lstStyle/>
          <a:p>
            <a:pPr algn="ctr"/>
            <a:r>
              <a:rPr lang="en-US" sz="1200" dirty="0">
                <a:solidFill>
                  <a:srgbClr val="7030A0"/>
                </a:solidFill>
                <a:latin typeface="Times New Roman" panose="02020603050405020304" pitchFamily="18" charset="0"/>
                <a:cs typeface="Times New Roman" panose="02020603050405020304" pitchFamily="18" charset="0"/>
              </a:rPr>
              <a:t>Displacement ? </a:t>
            </a:r>
          </a:p>
        </p:txBody>
      </p:sp>
      <p:grpSp>
        <p:nvGrpSpPr>
          <p:cNvPr id="181" name="Group 180">
            <a:extLst>
              <a:ext uri="{FF2B5EF4-FFF2-40B4-BE49-F238E27FC236}">
                <a16:creationId xmlns:a16="http://schemas.microsoft.com/office/drawing/2014/main" id="{B32D5461-9B20-D641-8C1F-7B273F12FC04}"/>
              </a:ext>
            </a:extLst>
          </p:cNvPr>
          <p:cNvGrpSpPr/>
          <p:nvPr/>
        </p:nvGrpSpPr>
        <p:grpSpPr>
          <a:xfrm>
            <a:off x="6850708" y="3788355"/>
            <a:ext cx="1694217" cy="465402"/>
            <a:chOff x="1032936" y="5906726"/>
            <a:chExt cx="1694217" cy="465402"/>
          </a:xfrm>
        </p:grpSpPr>
        <p:sp>
          <p:nvSpPr>
            <p:cNvPr id="182" name="TextBox 181">
              <a:extLst>
                <a:ext uri="{FF2B5EF4-FFF2-40B4-BE49-F238E27FC236}">
                  <a16:creationId xmlns:a16="http://schemas.microsoft.com/office/drawing/2014/main" id="{2C808036-EF0A-C044-AB94-5BDD8F74955C}"/>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183" name="TextBox 182">
              <a:extLst>
                <a:ext uri="{FF2B5EF4-FFF2-40B4-BE49-F238E27FC236}">
                  <a16:creationId xmlns:a16="http://schemas.microsoft.com/office/drawing/2014/main" id="{1B7C20CA-C254-3D40-A8CB-E9FD757FD473}"/>
                </a:ext>
              </a:extLst>
            </p:cNvPr>
            <p:cNvSpPr txBox="1"/>
            <p:nvPr/>
          </p:nvSpPr>
          <p:spPr>
            <a:xfrm>
              <a:off x="2260622" y="5906726"/>
              <a:ext cx="466531" cy="369332"/>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27309476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30C8E76-2C45-C14A-9219-ADCD682D509F}"/>
              </a:ext>
            </a:extLst>
          </p:cNvPr>
          <p:cNvSpPr/>
          <p:nvPr/>
        </p:nvSpPr>
        <p:spPr>
          <a:xfrm>
            <a:off x="277472" y="264860"/>
            <a:ext cx="8563829" cy="636926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A44B29BB-479D-4B45-AC39-7832D5A27552}"/>
              </a:ext>
            </a:extLst>
          </p:cNvPr>
          <p:cNvSpPr/>
          <p:nvPr/>
        </p:nvSpPr>
        <p:spPr>
          <a:xfrm>
            <a:off x="2143447" y="2034069"/>
            <a:ext cx="4884701" cy="265142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831C6430-9CE6-C342-A261-694B74ACA924}"/>
              </a:ext>
            </a:extLst>
          </p:cNvPr>
          <p:cNvSpPr txBox="1"/>
          <p:nvPr/>
        </p:nvSpPr>
        <p:spPr>
          <a:xfrm>
            <a:off x="3400080" y="3703568"/>
            <a:ext cx="2723896" cy="707886"/>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Thank you </a:t>
            </a:r>
          </a:p>
        </p:txBody>
      </p:sp>
      <p:cxnSp>
        <p:nvCxnSpPr>
          <p:cNvPr id="17" name="Straight Connector 16">
            <a:extLst>
              <a:ext uri="{FF2B5EF4-FFF2-40B4-BE49-F238E27FC236}">
                <a16:creationId xmlns:a16="http://schemas.microsoft.com/office/drawing/2014/main" id="{334B93AE-3961-4F40-BA6F-7E76D4FDABF0}"/>
              </a:ext>
            </a:extLst>
          </p:cNvPr>
          <p:cNvCxnSpPr>
            <a:cxnSpLocks/>
          </p:cNvCxnSpPr>
          <p:nvPr/>
        </p:nvCxnSpPr>
        <p:spPr>
          <a:xfrm>
            <a:off x="2978332" y="3501443"/>
            <a:ext cx="32614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6C0E3B9A-9927-2D4C-920F-5038D409D773}"/>
              </a:ext>
            </a:extLst>
          </p:cNvPr>
          <p:cNvGrpSpPr/>
          <p:nvPr/>
        </p:nvGrpSpPr>
        <p:grpSpPr>
          <a:xfrm>
            <a:off x="2305433" y="2222600"/>
            <a:ext cx="4857203" cy="1107996"/>
            <a:chOff x="2131418" y="1934112"/>
            <a:chExt cx="4857203" cy="1107996"/>
          </a:xfrm>
        </p:grpSpPr>
        <p:sp>
          <p:nvSpPr>
            <p:cNvPr id="19" name="TextBox 18">
              <a:extLst>
                <a:ext uri="{FF2B5EF4-FFF2-40B4-BE49-F238E27FC236}">
                  <a16:creationId xmlns:a16="http://schemas.microsoft.com/office/drawing/2014/main" id="{993BF915-AE42-7E47-869F-BBD3FE890AD6}"/>
                </a:ext>
              </a:extLst>
            </p:cNvPr>
            <p:cNvSpPr txBox="1"/>
            <p:nvPr/>
          </p:nvSpPr>
          <p:spPr>
            <a:xfrm>
              <a:off x="2131418" y="1934112"/>
              <a:ext cx="4857203" cy="1107996"/>
            </a:xfrm>
            <a:prstGeom prst="rect">
              <a:avLst/>
            </a:prstGeom>
            <a:noFill/>
          </p:spPr>
          <p:txBody>
            <a:bodyPr wrap="square" rtlCol="0">
              <a:spAutoFit/>
            </a:bodyPr>
            <a:lstStyle/>
            <a:p>
              <a:r>
                <a:rPr lang="en-US" sz="6600" dirty="0">
                  <a:latin typeface="Times New Roman" panose="02020603050405020304" pitchFamily="18" charset="0"/>
                  <a:cs typeface="Times New Roman" panose="02020603050405020304" pitchFamily="18" charset="0"/>
                </a:rPr>
                <a:t> </a:t>
              </a:r>
              <a:r>
                <a:rPr lang="en-US" sz="5400" dirty="0">
                  <a:latin typeface="Times New Roman" panose="02020603050405020304" pitchFamily="18" charset="0"/>
                  <a:cs typeface="Times New Roman" panose="02020603050405020304" pitchFamily="18" charset="0"/>
                </a:rPr>
                <a:t>LATTOGLE</a:t>
              </a:r>
              <a:endParaRPr lang="en-US" sz="5400" baseline="30000"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44727887-53C1-C748-94C6-2C267D5C0303}"/>
                </a:ext>
              </a:extLst>
            </p:cNvPr>
            <p:cNvSpPr txBox="1"/>
            <p:nvPr/>
          </p:nvSpPr>
          <p:spPr>
            <a:xfrm>
              <a:off x="5901786" y="2086695"/>
              <a:ext cx="782681"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a:t>
              </a:r>
              <a:endParaRPr lang="en-US" sz="3200" dirty="0"/>
            </a:p>
          </p:txBody>
        </p:sp>
      </p:grpSp>
    </p:spTree>
    <p:extLst>
      <p:ext uri="{BB962C8B-B14F-4D97-AF65-F5344CB8AC3E}">
        <p14:creationId xmlns:p14="http://schemas.microsoft.com/office/powerpoint/2010/main" val="38637590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A1174F-D4FE-4E4E-8FDF-ACE634216AB8}"/>
              </a:ext>
            </a:extLst>
          </p:cNvPr>
          <p:cNvSpPr/>
          <p:nvPr/>
        </p:nvSpPr>
        <p:spPr>
          <a:xfrm>
            <a:off x="277472" y="264860"/>
            <a:ext cx="8563829" cy="6369269"/>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348A7E66-FB7B-644C-B3BB-7E4DB58DAC00}"/>
              </a:ext>
            </a:extLst>
          </p:cNvPr>
          <p:cNvSpPr txBox="1"/>
          <p:nvPr/>
        </p:nvSpPr>
        <p:spPr>
          <a:xfrm>
            <a:off x="3742747" y="340094"/>
            <a:ext cx="1948926"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Copyright Page  </a:t>
            </a:r>
          </a:p>
        </p:txBody>
      </p:sp>
      <p:sp>
        <p:nvSpPr>
          <p:cNvPr id="8" name="TextBox 7">
            <a:extLst>
              <a:ext uri="{FF2B5EF4-FFF2-40B4-BE49-F238E27FC236}">
                <a16:creationId xmlns:a16="http://schemas.microsoft.com/office/drawing/2014/main" id="{C0E4F49F-2FF3-624E-AE70-4D15C0426077}"/>
              </a:ext>
            </a:extLst>
          </p:cNvPr>
          <p:cNvSpPr txBox="1"/>
          <p:nvPr/>
        </p:nvSpPr>
        <p:spPr>
          <a:xfrm>
            <a:off x="609600" y="1364342"/>
            <a:ext cx="534635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Copyright </a:t>
            </a:r>
            <a:r>
              <a:rPr lang="en-US" dirty="0"/>
              <a:t> ©  </a:t>
            </a:r>
            <a:r>
              <a:rPr lang="en-US" dirty="0">
                <a:latin typeface="Times New Roman" panose="02020603050405020304" pitchFamily="18" charset="0"/>
                <a:cs typeface="Times New Roman" panose="02020603050405020304" pitchFamily="18" charset="0"/>
              </a:rPr>
              <a:t>2020 by Mr. Winfred </a:t>
            </a:r>
            <a:r>
              <a:rPr lang="en-US" dirty="0" err="1">
                <a:latin typeface="Times New Roman" panose="02020603050405020304" pitchFamily="18" charset="0"/>
                <a:cs typeface="Times New Roman" panose="02020603050405020304" pitchFamily="18" charset="0"/>
              </a:rPr>
              <a:t>Scottson</a:t>
            </a:r>
            <a:r>
              <a:rPr lang="en-US" dirty="0">
                <a:latin typeface="Times New Roman" panose="02020603050405020304" pitchFamily="18" charset="0"/>
                <a:cs typeface="Times New Roman" panose="02020603050405020304" pitchFamily="18" charset="0"/>
              </a:rPr>
              <a:t> Kenner </a:t>
            </a:r>
          </a:p>
        </p:txBody>
      </p:sp>
      <p:sp>
        <p:nvSpPr>
          <p:cNvPr id="9" name="TextBox 8">
            <a:extLst>
              <a:ext uri="{FF2B5EF4-FFF2-40B4-BE49-F238E27FC236}">
                <a16:creationId xmlns:a16="http://schemas.microsoft.com/office/drawing/2014/main" id="{28302441-A462-5144-A566-FD1CF2A5D168}"/>
              </a:ext>
            </a:extLst>
          </p:cNvPr>
          <p:cNvSpPr txBox="1"/>
          <p:nvPr/>
        </p:nvSpPr>
        <p:spPr>
          <a:xfrm>
            <a:off x="486029" y="2158131"/>
            <a:ext cx="8064843" cy="923330"/>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All rights reserved. No portion of this publication maybe reproduced, distributed, or transmitted in any form or by any means, including photocopying, recording, or other electronic or mechanical methods, without the prior written permission of the author. </a:t>
            </a:r>
          </a:p>
        </p:txBody>
      </p:sp>
      <p:sp>
        <p:nvSpPr>
          <p:cNvPr id="10" name="TextBox 9">
            <a:extLst>
              <a:ext uri="{FF2B5EF4-FFF2-40B4-BE49-F238E27FC236}">
                <a16:creationId xmlns:a16="http://schemas.microsoft.com/office/drawing/2014/main" id="{62FD7D41-0278-FE4C-ABE3-E884995ED4DE}"/>
              </a:ext>
            </a:extLst>
          </p:cNvPr>
          <p:cNvSpPr txBox="1"/>
          <p:nvPr/>
        </p:nvSpPr>
        <p:spPr>
          <a:xfrm>
            <a:off x="594804" y="3499541"/>
            <a:ext cx="8064843" cy="1754326"/>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The author of this publication has used his best efforts in preparing the presented designs and mathematical derivations. The author makes no warranty of any kind, expressed or implied, in regard to perfect, mistake free, designs, mathematical derivations, or governing displacement equations. All presented materials are new and fall under a heading of technical research, and therefore may contain errors. The author shall not be liable in any event for incidental design or mathematical errors.     </a:t>
            </a:r>
          </a:p>
        </p:txBody>
      </p:sp>
      <p:sp>
        <p:nvSpPr>
          <p:cNvPr id="12" name="TextBox 11">
            <a:extLst>
              <a:ext uri="{FF2B5EF4-FFF2-40B4-BE49-F238E27FC236}">
                <a16:creationId xmlns:a16="http://schemas.microsoft.com/office/drawing/2014/main" id="{21227619-DF95-4F4F-B018-2930209AEEF0}"/>
              </a:ext>
            </a:extLst>
          </p:cNvPr>
          <p:cNvSpPr txBox="1"/>
          <p:nvPr/>
        </p:nvSpPr>
        <p:spPr>
          <a:xfrm>
            <a:off x="4983880" y="6232123"/>
            <a:ext cx="2414033"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hlinkClick r:id="rId2"/>
              </a:rPr>
              <a:t>www.LATTOGLE.com</a:t>
            </a:r>
            <a:r>
              <a:rPr lang="en-US" dirty="0">
                <a:latin typeface="Times New Roman" panose="02020603050405020304" pitchFamily="18" charset="0"/>
                <a:cs typeface="Times New Roman" panose="02020603050405020304" pitchFamily="18" charset="0"/>
              </a:rPr>
              <a:t>   </a:t>
            </a:r>
          </a:p>
        </p:txBody>
      </p:sp>
      <p:grpSp>
        <p:nvGrpSpPr>
          <p:cNvPr id="13" name="Group 12">
            <a:extLst>
              <a:ext uri="{FF2B5EF4-FFF2-40B4-BE49-F238E27FC236}">
                <a16:creationId xmlns:a16="http://schemas.microsoft.com/office/drawing/2014/main" id="{4A8590FE-22B7-C14A-9674-791D6D1B1547}"/>
              </a:ext>
            </a:extLst>
          </p:cNvPr>
          <p:cNvGrpSpPr/>
          <p:nvPr/>
        </p:nvGrpSpPr>
        <p:grpSpPr>
          <a:xfrm>
            <a:off x="2088613" y="6145900"/>
            <a:ext cx="1678033" cy="481586"/>
            <a:chOff x="1032936" y="5890542"/>
            <a:chExt cx="1678033" cy="481586"/>
          </a:xfrm>
        </p:grpSpPr>
        <p:sp>
          <p:nvSpPr>
            <p:cNvPr id="14" name="TextBox 13">
              <a:extLst>
                <a:ext uri="{FF2B5EF4-FFF2-40B4-BE49-F238E27FC236}">
                  <a16:creationId xmlns:a16="http://schemas.microsoft.com/office/drawing/2014/main" id="{8EC02A87-E650-884E-A976-06677C6C6732}"/>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15" name="TextBox 14">
              <a:extLst>
                <a:ext uri="{FF2B5EF4-FFF2-40B4-BE49-F238E27FC236}">
                  <a16:creationId xmlns:a16="http://schemas.microsoft.com/office/drawing/2014/main" id="{09B013E3-76DA-FE44-9A1B-F0879FC0D893}"/>
                </a:ext>
              </a:extLst>
            </p:cNvPr>
            <p:cNvSpPr txBox="1"/>
            <p:nvPr/>
          </p:nvSpPr>
          <p:spPr>
            <a:xfrm>
              <a:off x="2244438" y="5890542"/>
              <a:ext cx="466531" cy="369332"/>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3786227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72E704C-5197-5C44-9820-BED3AAF39DED}"/>
              </a:ext>
            </a:extLst>
          </p:cNvPr>
          <p:cNvSpPr/>
          <p:nvPr/>
        </p:nvSpPr>
        <p:spPr>
          <a:xfrm>
            <a:off x="277472" y="264860"/>
            <a:ext cx="8563829" cy="6369269"/>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13034ADE-4E42-2D47-B311-299CBFD913B8}"/>
              </a:ext>
            </a:extLst>
          </p:cNvPr>
          <p:cNvCxnSpPr/>
          <p:nvPr/>
        </p:nvCxnSpPr>
        <p:spPr>
          <a:xfrm>
            <a:off x="277472" y="889289"/>
            <a:ext cx="856382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58108E89-FA66-5546-99F5-AFA191E69E19}"/>
              </a:ext>
            </a:extLst>
          </p:cNvPr>
          <p:cNvCxnSpPr>
            <a:cxnSpLocks/>
          </p:cNvCxnSpPr>
          <p:nvPr/>
        </p:nvCxnSpPr>
        <p:spPr>
          <a:xfrm>
            <a:off x="2803276" y="2322855"/>
            <a:ext cx="0" cy="176779"/>
          </a:xfrm>
          <a:prstGeom prst="straightConnector1">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55483047-73F7-BC4E-BBA2-DFFC2DD8AB9E}"/>
              </a:ext>
            </a:extLst>
          </p:cNvPr>
          <p:cNvSpPr txBox="1"/>
          <p:nvPr/>
        </p:nvSpPr>
        <p:spPr>
          <a:xfrm>
            <a:off x="1200364" y="325805"/>
            <a:ext cx="6718853"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Truss Beam Design and Definitions      </a:t>
            </a:r>
          </a:p>
        </p:txBody>
      </p:sp>
      <p:sp>
        <p:nvSpPr>
          <p:cNvPr id="73" name="TextBox 72">
            <a:extLst>
              <a:ext uri="{FF2B5EF4-FFF2-40B4-BE49-F238E27FC236}">
                <a16:creationId xmlns:a16="http://schemas.microsoft.com/office/drawing/2014/main" id="{9B728D71-2D0D-5C41-BCE0-29E26F6E8112}"/>
              </a:ext>
            </a:extLst>
          </p:cNvPr>
          <p:cNvSpPr txBox="1"/>
          <p:nvPr/>
        </p:nvSpPr>
        <p:spPr>
          <a:xfrm>
            <a:off x="699132" y="1112909"/>
            <a:ext cx="1728579" cy="492443"/>
          </a:xfrm>
          <a:prstGeom prst="rect">
            <a:avLst/>
          </a:prstGeom>
          <a:noFill/>
        </p:spPr>
        <p:txBody>
          <a:bodyPr wrap="square" rtlCol="0">
            <a:spAutoFit/>
          </a:bodyPr>
          <a:lstStyle/>
          <a:p>
            <a:pPr algn="ctr"/>
            <a:r>
              <a:rPr lang="en-US" sz="2600" dirty="0">
                <a:latin typeface="Times New Roman" panose="02020603050405020304" pitchFamily="18" charset="0"/>
                <a:cs typeface="Times New Roman" panose="02020603050405020304" pitchFamily="18" charset="0"/>
              </a:rPr>
              <a:t>Design: </a:t>
            </a:r>
          </a:p>
        </p:txBody>
      </p:sp>
      <p:sp>
        <p:nvSpPr>
          <p:cNvPr id="82" name="TextBox 81">
            <a:extLst>
              <a:ext uri="{FF2B5EF4-FFF2-40B4-BE49-F238E27FC236}">
                <a16:creationId xmlns:a16="http://schemas.microsoft.com/office/drawing/2014/main" id="{0767F9DF-C8D5-634D-8C99-C29EA9B57592}"/>
              </a:ext>
            </a:extLst>
          </p:cNvPr>
          <p:cNvSpPr txBox="1"/>
          <p:nvPr/>
        </p:nvSpPr>
        <p:spPr>
          <a:xfrm>
            <a:off x="702764" y="3434282"/>
            <a:ext cx="2608651" cy="492443"/>
          </a:xfrm>
          <a:prstGeom prst="rect">
            <a:avLst/>
          </a:prstGeom>
          <a:noFill/>
        </p:spPr>
        <p:txBody>
          <a:bodyPr wrap="square" rtlCol="0">
            <a:spAutoFit/>
          </a:bodyPr>
          <a:lstStyle/>
          <a:p>
            <a:pPr algn="ctr"/>
            <a:r>
              <a:rPr lang="en-US" sz="2600" dirty="0">
                <a:latin typeface="Times New Roman" panose="02020603050405020304" pitchFamily="18" charset="0"/>
                <a:cs typeface="Times New Roman" panose="02020603050405020304" pitchFamily="18" charset="0"/>
              </a:rPr>
              <a:t>Standard unit: </a:t>
            </a:r>
          </a:p>
        </p:txBody>
      </p:sp>
      <p:sp>
        <p:nvSpPr>
          <p:cNvPr id="83" name="TextBox 82">
            <a:extLst>
              <a:ext uri="{FF2B5EF4-FFF2-40B4-BE49-F238E27FC236}">
                <a16:creationId xmlns:a16="http://schemas.microsoft.com/office/drawing/2014/main" id="{D7CFF23A-6A15-C34A-A5F5-D75E236B7CDE}"/>
              </a:ext>
            </a:extLst>
          </p:cNvPr>
          <p:cNvSpPr txBox="1"/>
          <p:nvPr/>
        </p:nvSpPr>
        <p:spPr>
          <a:xfrm>
            <a:off x="407525" y="5458393"/>
            <a:ext cx="8007260" cy="892552"/>
          </a:xfrm>
          <a:prstGeom prst="rect">
            <a:avLst/>
          </a:prstGeom>
          <a:noFill/>
        </p:spPr>
        <p:txBody>
          <a:bodyPr wrap="square" rtlCol="0">
            <a:spAutoFit/>
          </a:bodyPr>
          <a:lstStyle/>
          <a:p>
            <a:pPr algn="ctr"/>
            <a:r>
              <a:rPr lang="en-US" sz="2600" dirty="0">
                <a:latin typeface="Times New Roman" panose="02020603050405020304" pitchFamily="18" charset="0"/>
                <a:cs typeface="Times New Roman" panose="02020603050405020304" pitchFamily="18" charset="0"/>
              </a:rPr>
              <a:t>Boundary conditions: Vertical Rollers at origin and  </a:t>
            </a:r>
          </a:p>
          <a:p>
            <a:pPr algn="ctr"/>
            <a:r>
              <a:rPr lang="en-US" sz="2600" dirty="0">
                <a:latin typeface="Times New Roman" panose="02020603050405020304" pitchFamily="18" charset="0"/>
                <a:cs typeface="Times New Roman" panose="02020603050405020304" pitchFamily="18" charset="0"/>
              </a:rPr>
              <a:t>                            horizontal rollers at end       </a:t>
            </a:r>
          </a:p>
        </p:txBody>
      </p:sp>
      <p:sp>
        <p:nvSpPr>
          <p:cNvPr id="2" name="Oval 1">
            <a:extLst>
              <a:ext uri="{FF2B5EF4-FFF2-40B4-BE49-F238E27FC236}">
                <a16:creationId xmlns:a16="http://schemas.microsoft.com/office/drawing/2014/main" id="{1971C758-63EF-5D48-95F6-271429B373AE}"/>
              </a:ext>
            </a:extLst>
          </p:cNvPr>
          <p:cNvSpPr/>
          <p:nvPr/>
        </p:nvSpPr>
        <p:spPr>
          <a:xfrm>
            <a:off x="802077" y="1329613"/>
            <a:ext cx="79584" cy="7958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E0EADDB9-D0CF-284F-850F-AE553BDBEB4B}"/>
              </a:ext>
            </a:extLst>
          </p:cNvPr>
          <p:cNvSpPr/>
          <p:nvPr/>
        </p:nvSpPr>
        <p:spPr>
          <a:xfrm>
            <a:off x="779994" y="3657070"/>
            <a:ext cx="79584" cy="7958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03B0DB48-3552-7748-8AE9-DBBB9523E047}"/>
              </a:ext>
            </a:extLst>
          </p:cNvPr>
          <p:cNvSpPr/>
          <p:nvPr/>
        </p:nvSpPr>
        <p:spPr>
          <a:xfrm>
            <a:off x="762285" y="5690732"/>
            <a:ext cx="79584" cy="7958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a:extLst>
              <a:ext uri="{FF2B5EF4-FFF2-40B4-BE49-F238E27FC236}">
                <a16:creationId xmlns:a16="http://schemas.microsoft.com/office/drawing/2014/main" id="{1376B7FF-F358-804D-8F21-E9858DF65BE6}"/>
              </a:ext>
            </a:extLst>
          </p:cNvPr>
          <p:cNvSpPr txBox="1"/>
          <p:nvPr/>
        </p:nvSpPr>
        <p:spPr>
          <a:xfrm>
            <a:off x="796986" y="4488294"/>
            <a:ext cx="5514925" cy="492443"/>
          </a:xfrm>
          <a:prstGeom prst="rect">
            <a:avLst/>
          </a:prstGeom>
          <a:noFill/>
        </p:spPr>
        <p:txBody>
          <a:bodyPr wrap="square" rtlCol="0">
            <a:spAutoFit/>
          </a:bodyPr>
          <a:lstStyle/>
          <a:p>
            <a:pPr algn="ctr"/>
            <a:r>
              <a:rPr lang="en-US" sz="2600" dirty="0">
                <a:latin typeface="Times New Roman" panose="02020603050405020304" pitchFamily="18" charset="0"/>
                <a:cs typeface="Times New Roman" panose="02020603050405020304" pitchFamily="18" charset="0"/>
              </a:rPr>
              <a:t>Applied force: Perpendicular at origin     </a:t>
            </a:r>
          </a:p>
        </p:txBody>
      </p:sp>
      <p:sp>
        <p:nvSpPr>
          <p:cNvPr id="87" name="Oval 86">
            <a:extLst>
              <a:ext uri="{FF2B5EF4-FFF2-40B4-BE49-F238E27FC236}">
                <a16:creationId xmlns:a16="http://schemas.microsoft.com/office/drawing/2014/main" id="{F27BEF3B-B844-1042-AFC1-2DAC62F0842D}"/>
              </a:ext>
            </a:extLst>
          </p:cNvPr>
          <p:cNvSpPr/>
          <p:nvPr/>
        </p:nvSpPr>
        <p:spPr>
          <a:xfrm>
            <a:off x="749609" y="4704876"/>
            <a:ext cx="79584" cy="7958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ACA31F54-6FC7-CB4B-A780-CE139D448A99}"/>
              </a:ext>
            </a:extLst>
          </p:cNvPr>
          <p:cNvSpPr txBox="1"/>
          <p:nvPr/>
        </p:nvSpPr>
        <p:spPr>
          <a:xfrm>
            <a:off x="2964177" y="2475391"/>
            <a:ext cx="508023" cy="276999"/>
          </a:xfrm>
          <a:prstGeom prst="rect">
            <a:avLst/>
          </a:prstGeom>
          <a:noFill/>
        </p:spPr>
        <p:txBody>
          <a:bodyPr wrap="square" rtlCol="0">
            <a:spAutoFit/>
          </a:bodyPr>
          <a:lstStyle/>
          <a:p>
            <a:r>
              <a:rPr lang="en-US" sz="1200" dirty="0">
                <a:solidFill>
                  <a:srgbClr val="FF0000"/>
                </a:solidFill>
                <a:latin typeface="Times New Roman" panose="02020603050405020304" pitchFamily="18" charset="0"/>
                <a:cs typeface="Times New Roman" panose="02020603050405020304" pitchFamily="18" charset="0"/>
              </a:rPr>
              <a:t>0, 0</a:t>
            </a:r>
          </a:p>
        </p:txBody>
      </p:sp>
      <p:sp>
        <p:nvSpPr>
          <p:cNvPr id="91" name="TextBox 90">
            <a:extLst>
              <a:ext uri="{FF2B5EF4-FFF2-40B4-BE49-F238E27FC236}">
                <a16:creationId xmlns:a16="http://schemas.microsoft.com/office/drawing/2014/main" id="{57AF34F6-630C-8846-8AA6-9779D997F750}"/>
              </a:ext>
            </a:extLst>
          </p:cNvPr>
          <p:cNvSpPr txBox="1"/>
          <p:nvPr/>
        </p:nvSpPr>
        <p:spPr>
          <a:xfrm>
            <a:off x="3402816" y="2474450"/>
            <a:ext cx="508023" cy="276999"/>
          </a:xfrm>
          <a:prstGeom prst="rect">
            <a:avLst/>
          </a:prstGeom>
          <a:noFill/>
        </p:spPr>
        <p:txBody>
          <a:bodyPr wrap="square" rtlCol="0">
            <a:spAutoFit/>
          </a:bodyPr>
          <a:lstStyle/>
          <a:p>
            <a:r>
              <a:rPr lang="en-US" sz="1200" dirty="0">
                <a:solidFill>
                  <a:srgbClr val="FF0000"/>
                </a:solidFill>
                <a:latin typeface="Times New Roman" panose="02020603050405020304" pitchFamily="18" charset="0"/>
                <a:cs typeface="Times New Roman" panose="02020603050405020304" pitchFamily="18" charset="0"/>
              </a:rPr>
              <a:t>1, 0</a:t>
            </a:r>
          </a:p>
        </p:txBody>
      </p:sp>
      <p:sp>
        <p:nvSpPr>
          <p:cNvPr id="92" name="TextBox 91">
            <a:extLst>
              <a:ext uri="{FF2B5EF4-FFF2-40B4-BE49-F238E27FC236}">
                <a16:creationId xmlns:a16="http://schemas.microsoft.com/office/drawing/2014/main" id="{3B0BD73C-9C63-8D46-95FA-2D98FE5F8A39}"/>
              </a:ext>
            </a:extLst>
          </p:cNvPr>
          <p:cNvSpPr txBox="1"/>
          <p:nvPr/>
        </p:nvSpPr>
        <p:spPr>
          <a:xfrm>
            <a:off x="3924698" y="2475090"/>
            <a:ext cx="508023" cy="276999"/>
          </a:xfrm>
          <a:prstGeom prst="rect">
            <a:avLst/>
          </a:prstGeom>
          <a:noFill/>
        </p:spPr>
        <p:txBody>
          <a:bodyPr wrap="square" rtlCol="0">
            <a:spAutoFit/>
          </a:bodyPr>
          <a:lstStyle/>
          <a:p>
            <a:r>
              <a:rPr lang="en-US" sz="1200" dirty="0">
                <a:solidFill>
                  <a:srgbClr val="FF0000"/>
                </a:solidFill>
                <a:latin typeface="Times New Roman" panose="02020603050405020304" pitchFamily="18" charset="0"/>
                <a:cs typeface="Times New Roman" panose="02020603050405020304" pitchFamily="18" charset="0"/>
              </a:rPr>
              <a:t>2, 0</a:t>
            </a:r>
          </a:p>
        </p:txBody>
      </p:sp>
      <p:sp>
        <p:nvSpPr>
          <p:cNvPr id="93" name="TextBox 92">
            <a:extLst>
              <a:ext uri="{FF2B5EF4-FFF2-40B4-BE49-F238E27FC236}">
                <a16:creationId xmlns:a16="http://schemas.microsoft.com/office/drawing/2014/main" id="{43ABA181-B9AE-0C4D-A7E9-36F4B7D68E3A}"/>
              </a:ext>
            </a:extLst>
          </p:cNvPr>
          <p:cNvSpPr txBox="1"/>
          <p:nvPr/>
        </p:nvSpPr>
        <p:spPr>
          <a:xfrm>
            <a:off x="4401092" y="2452495"/>
            <a:ext cx="508023" cy="276999"/>
          </a:xfrm>
          <a:prstGeom prst="rect">
            <a:avLst/>
          </a:prstGeom>
          <a:noFill/>
        </p:spPr>
        <p:txBody>
          <a:bodyPr wrap="square" rtlCol="0">
            <a:spAutoFit/>
          </a:bodyPr>
          <a:lstStyle/>
          <a:p>
            <a:r>
              <a:rPr lang="en-US" sz="1200" dirty="0">
                <a:solidFill>
                  <a:srgbClr val="FF0000"/>
                </a:solidFill>
                <a:latin typeface="Times New Roman" panose="02020603050405020304" pitchFamily="18" charset="0"/>
                <a:cs typeface="Times New Roman" panose="02020603050405020304" pitchFamily="18" charset="0"/>
              </a:rPr>
              <a:t>3, 0</a:t>
            </a:r>
          </a:p>
        </p:txBody>
      </p:sp>
      <p:sp>
        <p:nvSpPr>
          <p:cNvPr id="94" name="TextBox 93">
            <a:extLst>
              <a:ext uri="{FF2B5EF4-FFF2-40B4-BE49-F238E27FC236}">
                <a16:creationId xmlns:a16="http://schemas.microsoft.com/office/drawing/2014/main" id="{84C671AB-888A-E54C-81A5-E750FC97ED99}"/>
              </a:ext>
            </a:extLst>
          </p:cNvPr>
          <p:cNvSpPr txBox="1"/>
          <p:nvPr/>
        </p:nvSpPr>
        <p:spPr>
          <a:xfrm>
            <a:off x="2972376" y="1463703"/>
            <a:ext cx="508023" cy="276999"/>
          </a:xfrm>
          <a:prstGeom prst="rect">
            <a:avLst/>
          </a:prstGeom>
          <a:noFill/>
        </p:spPr>
        <p:txBody>
          <a:bodyPr wrap="square" rtlCol="0">
            <a:spAutoFit/>
          </a:bodyPr>
          <a:lstStyle/>
          <a:p>
            <a:r>
              <a:rPr lang="en-US" sz="1200" dirty="0">
                <a:solidFill>
                  <a:srgbClr val="FF0000"/>
                </a:solidFill>
                <a:latin typeface="Times New Roman" panose="02020603050405020304" pitchFamily="18" charset="0"/>
                <a:cs typeface="Times New Roman" panose="02020603050405020304" pitchFamily="18" charset="0"/>
              </a:rPr>
              <a:t>0, 1</a:t>
            </a:r>
          </a:p>
        </p:txBody>
      </p:sp>
      <p:sp>
        <p:nvSpPr>
          <p:cNvPr id="95" name="TextBox 94">
            <a:extLst>
              <a:ext uri="{FF2B5EF4-FFF2-40B4-BE49-F238E27FC236}">
                <a16:creationId xmlns:a16="http://schemas.microsoft.com/office/drawing/2014/main" id="{F21C5EA8-1984-EA46-8793-04060DF03724}"/>
              </a:ext>
            </a:extLst>
          </p:cNvPr>
          <p:cNvSpPr txBox="1"/>
          <p:nvPr/>
        </p:nvSpPr>
        <p:spPr>
          <a:xfrm>
            <a:off x="3476580" y="1466007"/>
            <a:ext cx="508023" cy="276999"/>
          </a:xfrm>
          <a:prstGeom prst="rect">
            <a:avLst/>
          </a:prstGeom>
          <a:noFill/>
        </p:spPr>
        <p:txBody>
          <a:bodyPr wrap="square" rtlCol="0">
            <a:spAutoFit/>
          </a:bodyPr>
          <a:lstStyle/>
          <a:p>
            <a:r>
              <a:rPr lang="en-US" sz="1200" dirty="0">
                <a:solidFill>
                  <a:srgbClr val="FF0000"/>
                </a:solidFill>
                <a:latin typeface="Times New Roman" panose="02020603050405020304" pitchFamily="18" charset="0"/>
                <a:cs typeface="Times New Roman" panose="02020603050405020304" pitchFamily="18" charset="0"/>
              </a:rPr>
              <a:t>1, 1</a:t>
            </a:r>
          </a:p>
        </p:txBody>
      </p:sp>
      <p:sp>
        <p:nvSpPr>
          <p:cNvPr id="96" name="TextBox 95">
            <a:extLst>
              <a:ext uri="{FF2B5EF4-FFF2-40B4-BE49-F238E27FC236}">
                <a16:creationId xmlns:a16="http://schemas.microsoft.com/office/drawing/2014/main" id="{2C55B50E-6A12-844E-BF6C-5F5A2E4B4255}"/>
              </a:ext>
            </a:extLst>
          </p:cNvPr>
          <p:cNvSpPr txBox="1"/>
          <p:nvPr/>
        </p:nvSpPr>
        <p:spPr>
          <a:xfrm>
            <a:off x="3966636" y="1468311"/>
            <a:ext cx="508023" cy="276999"/>
          </a:xfrm>
          <a:prstGeom prst="rect">
            <a:avLst/>
          </a:prstGeom>
          <a:noFill/>
        </p:spPr>
        <p:txBody>
          <a:bodyPr wrap="square" rtlCol="0">
            <a:spAutoFit/>
          </a:bodyPr>
          <a:lstStyle/>
          <a:p>
            <a:r>
              <a:rPr lang="en-US" sz="1200" dirty="0">
                <a:solidFill>
                  <a:srgbClr val="FF0000"/>
                </a:solidFill>
                <a:latin typeface="Times New Roman" panose="02020603050405020304" pitchFamily="18" charset="0"/>
                <a:cs typeface="Times New Roman" panose="02020603050405020304" pitchFamily="18" charset="0"/>
              </a:rPr>
              <a:t>2, 1</a:t>
            </a:r>
          </a:p>
        </p:txBody>
      </p:sp>
      <p:sp>
        <p:nvSpPr>
          <p:cNvPr id="97" name="TextBox 96">
            <a:extLst>
              <a:ext uri="{FF2B5EF4-FFF2-40B4-BE49-F238E27FC236}">
                <a16:creationId xmlns:a16="http://schemas.microsoft.com/office/drawing/2014/main" id="{CF064C04-74FD-6445-8DE2-88A63CC8F444}"/>
              </a:ext>
            </a:extLst>
          </p:cNvPr>
          <p:cNvSpPr txBox="1"/>
          <p:nvPr/>
        </p:nvSpPr>
        <p:spPr>
          <a:xfrm>
            <a:off x="4456202" y="1462240"/>
            <a:ext cx="508023" cy="276999"/>
          </a:xfrm>
          <a:prstGeom prst="rect">
            <a:avLst/>
          </a:prstGeom>
          <a:noFill/>
        </p:spPr>
        <p:txBody>
          <a:bodyPr wrap="square" rtlCol="0">
            <a:spAutoFit/>
          </a:bodyPr>
          <a:lstStyle/>
          <a:p>
            <a:r>
              <a:rPr lang="en-US" sz="1200" dirty="0">
                <a:solidFill>
                  <a:srgbClr val="FF0000"/>
                </a:solidFill>
                <a:latin typeface="Times New Roman" panose="02020603050405020304" pitchFamily="18" charset="0"/>
                <a:cs typeface="Times New Roman" panose="02020603050405020304" pitchFamily="18" charset="0"/>
              </a:rPr>
              <a:t>3, 1</a:t>
            </a:r>
          </a:p>
        </p:txBody>
      </p:sp>
      <p:sp>
        <p:nvSpPr>
          <p:cNvPr id="98" name="TextBox 97">
            <a:extLst>
              <a:ext uri="{FF2B5EF4-FFF2-40B4-BE49-F238E27FC236}">
                <a16:creationId xmlns:a16="http://schemas.microsoft.com/office/drawing/2014/main" id="{ADA19836-A0D4-6A4F-9A50-BCF7A4BC8EF8}"/>
              </a:ext>
            </a:extLst>
          </p:cNvPr>
          <p:cNvSpPr txBox="1"/>
          <p:nvPr/>
        </p:nvSpPr>
        <p:spPr>
          <a:xfrm>
            <a:off x="4930833" y="1465633"/>
            <a:ext cx="508023" cy="276999"/>
          </a:xfrm>
          <a:prstGeom prst="rect">
            <a:avLst/>
          </a:prstGeom>
          <a:noFill/>
        </p:spPr>
        <p:txBody>
          <a:bodyPr wrap="square" rtlCol="0">
            <a:spAutoFit/>
          </a:bodyPr>
          <a:lstStyle/>
          <a:p>
            <a:r>
              <a:rPr lang="en-US" sz="1200" dirty="0">
                <a:solidFill>
                  <a:srgbClr val="FF0000"/>
                </a:solidFill>
                <a:latin typeface="Times New Roman" panose="02020603050405020304" pitchFamily="18" charset="0"/>
                <a:cs typeface="Times New Roman" panose="02020603050405020304" pitchFamily="18" charset="0"/>
              </a:rPr>
              <a:t>4, 1</a:t>
            </a:r>
          </a:p>
        </p:txBody>
      </p:sp>
      <p:sp>
        <p:nvSpPr>
          <p:cNvPr id="99" name="TextBox 98">
            <a:extLst>
              <a:ext uri="{FF2B5EF4-FFF2-40B4-BE49-F238E27FC236}">
                <a16:creationId xmlns:a16="http://schemas.microsoft.com/office/drawing/2014/main" id="{8DB34C86-27B9-2B45-B932-0EF8D2923C4A}"/>
              </a:ext>
            </a:extLst>
          </p:cNvPr>
          <p:cNvSpPr txBox="1"/>
          <p:nvPr/>
        </p:nvSpPr>
        <p:spPr>
          <a:xfrm>
            <a:off x="4885699" y="2460474"/>
            <a:ext cx="508023" cy="276999"/>
          </a:xfrm>
          <a:prstGeom prst="rect">
            <a:avLst/>
          </a:prstGeom>
          <a:noFill/>
        </p:spPr>
        <p:txBody>
          <a:bodyPr wrap="square" rtlCol="0">
            <a:spAutoFit/>
          </a:bodyPr>
          <a:lstStyle/>
          <a:p>
            <a:r>
              <a:rPr lang="en-US" sz="1200" dirty="0">
                <a:solidFill>
                  <a:srgbClr val="FF0000"/>
                </a:solidFill>
                <a:latin typeface="Times New Roman" panose="02020603050405020304" pitchFamily="18" charset="0"/>
                <a:cs typeface="Times New Roman" panose="02020603050405020304" pitchFamily="18" charset="0"/>
              </a:rPr>
              <a:t>4, 0</a:t>
            </a:r>
          </a:p>
        </p:txBody>
      </p:sp>
      <p:grpSp>
        <p:nvGrpSpPr>
          <p:cNvPr id="7" name="Group 6">
            <a:extLst>
              <a:ext uri="{FF2B5EF4-FFF2-40B4-BE49-F238E27FC236}">
                <a16:creationId xmlns:a16="http://schemas.microsoft.com/office/drawing/2014/main" id="{4BF02BBE-0F3E-2749-9ADD-87BD78B226D2}"/>
              </a:ext>
            </a:extLst>
          </p:cNvPr>
          <p:cNvGrpSpPr/>
          <p:nvPr/>
        </p:nvGrpSpPr>
        <p:grpSpPr>
          <a:xfrm>
            <a:off x="7144853" y="3965750"/>
            <a:ext cx="984484" cy="961257"/>
            <a:chOff x="7144853" y="3965750"/>
            <a:chExt cx="984484" cy="961257"/>
          </a:xfrm>
        </p:grpSpPr>
        <p:cxnSp>
          <p:nvCxnSpPr>
            <p:cNvPr id="55" name="Straight Arrow Connector 54">
              <a:extLst>
                <a:ext uri="{FF2B5EF4-FFF2-40B4-BE49-F238E27FC236}">
                  <a16:creationId xmlns:a16="http://schemas.microsoft.com/office/drawing/2014/main" id="{E157FDDA-810A-E045-ADE7-F6E8397C2EDB}"/>
                </a:ext>
              </a:extLst>
            </p:cNvPr>
            <p:cNvCxnSpPr>
              <a:cxnSpLocks/>
            </p:cNvCxnSpPr>
            <p:nvPr/>
          </p:nvCxnSpPr>
          <p:spPr>
            <a:xfrm flipV="1">
              <a:off x="7291280" y="4334827"/>
              <a:ext cx="0" cy="44534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id="{3A24FD37-43B0-C440-9D9E-AB5FAF4C6ABD}"/>
                </a:ext>
              </a:extLst>
            </p:cNvPr>
            <p:cNvCxnSpPr>
              <a:cxnSpLocks/>
            </p:cNvCxnSpPr>
            <p:nvPr/>
          </p:nvCxnSpPr>
          <p:spPr>
            <a:xfrm>
              <a:off x="7291280" y="4780712"/>
              <a:ext cx="416554"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1" name="TextBox 100">
              <a:extLst>
                <a:ext uri="{FF2B5EF4-FFF2-40B4-BE49-F238E27FC236}">
                  <a16:creationId xmlns:a16="http://schemas.microsoft.com/office/drawing/2014/main" id="{4C68A57C-61DD-D349-86E2-BB6C857E9191}"/>
                </a:ext>
              </a:extLst>
            </p:cNvPr>
            <p:cNvSpPr txBox="1"/>
            <p:nvPr/>
          </p:nvSpPr>
          <p:spPr>
            <a:xfrm>
              <a:off x="7748059" y="4619230"/>
              <a:ext cx="381278"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X </a:t>
              </a:r>
            </a:p>
          </p:txBody>
        </p:sp>
        <p:sp>
          <p:nvSpPr>
            <p:cNvPr id="102" name="TextBox 101">
              <a:extLst>
                <a:ext uri="{FF2B5EF4-FFF2-40B4-BE49-F238E27FC236}">
                  <a16:creationId xmlns:a16="http://schemas.microsoft.com/office/drawing/2014/main" id="{1A844E6A-0D81-ED4A-A8CC-B743463E444E}"/>
                </a:ext>
              </a:extLst>
            </p:cNvPr>
            <p:cNvSpPr txBox="1"/>
            <p:nvPr/>
          </p:nvSpPr>
          <p:spPr>
            <a:xfrm>
              <a:off x="7144853" y="3965750"/>
              <a:ext cx="381278"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Y </a:t>
              </a:r>
            </a:p>
          </p:txBody>
        </p:sp>
      </p:grpSp>
      <p:sp>
        <p:nvSpPr>
          <p:cNvPr id="103" name="TextBox 102">
            <a:extLst>
              <a:ext uri="{FF2B5EF4-FFF2-40B4-BE49-F238E27FC236}">
                <a16:creationId xmlns:a16="http://schemas.microsoft.com/office/drawing/2014/main" id="{C5F02512-0F2F-BE44-9117-6EB063D29B27}"/>
              </a:ext>
            </a:extLst>
          </p:cNvPr>
          <p:cNvSpPr txBox="1"/>
          <p:nvPr/>
        </p:nvSpPr>
        <p:spPr>
          <a:xfrm>
            <a:off x="2720361" y="1238343"/>
            <a:ext cx="747372" cy="276999"/>
          </a:xfrm>
          <a:prstGeom prst="rect">
            <a:avLst/>
          </a:prstGeom>
          <a:noFill/>
        </p:spPr>
        <p:txBody>
          <a:bodyPr wrap="square" rtlCol="0">
            <a:spAutoFit/>
          </a:bodyPr>
          <a:lstStyle/>
          <a:p>
            <a:r>
              <a:rPr lang="en-US" sz="1200" dirty="0">
                <a:solidFill>
                  <a:srgbClr val="FF0000"/>
                </a:solidFill>
                <a:latin typeface="Times New Roman" panose="02020603050405020304" pitchFamily="18" charset="0"/>
                <a:cs typeface="Times New Roman" panose="02020603050405020304" pitchFamily="18" charset="0"/>
              </a:rPr>
              <a:t>Force/2 </a:t>
            </a:r>
          </a:p>
        </p:txBody>
      </p:sp>
      <p:sp>
        <p:nvSpPr>
          <p:cNvPr id="104" name="TextBox 103">
            <a:extLst>
              <a:ext uri="{FF2B5EF4-FFF2-40B4-BE49-F238E27FC236}">
                <a16:creationId xmlns:a16="http://schemas.microsoft.com/office/drawing/2014/main" id="{EBC55FAF-0874-A140-AAF7-538A2595CB07}"/>
              </a:ext>
            </a:extLst>
          </p:cNvPr>
          <p:cNvSpPr txBox="1"/>
          <p:nvPr/>
        </p:nvSpPr>
        <p:spPr>
          <a:xfrm>
            <a:off x="2688319" y="2720608"/>
            <a:ext cx="737351" cy="276999"/>
          </a:xfrm>
          <a:prstGeom prst="rect">
            <a:avLst/>
          </a:prstGeom>
          <a:noFill/>
        </p:spPr>
        <p:txBody>
          <a:bodyPr wrap="square" rtlCol="0">
            <a:spAutoFit/>
          </a:bodyPr>
          <a:lstStyle/>
          <a:p>
            <a:r>
              <a:rPr lang="en-US" sz="1200" dirty="0">
                <a:solidFill>
                  <a:srgbClr val="FF0000"/>
                </a:solidFill>
                <a:latin typeface="Times New Roman" panose="02020603050405020304" pitchFamily="18" charset="0"/>
                <a:cs typeface="Times New Roman" panose="02020603050405020304" pitchFamily="18" charset="0"/>
              </a:rPr>
              <a:t>Force/2 </a:t>
            </a:r>
          </a:p>
        </p:txBody>
      </p:sp>
      <p:sp>
        <p:nvSpPr>
          <p:cNvPr id="105" name="TextBox 104">
            <a:extLst>
              <a:ext uri="{FF2B5EF4-FFF2-40B4-BE49-F238E27FC236}">
                <a16:creationId xmlns:a16="http://schemas.microsoft.com/office/drawing/2014/main" id="{6726B918-981A-1A4A-BF16-D6A2BA21922D}"/>
              </a:ext>
            </a:extLst>
          </p:cNvPr>
          <p:cNvSpPr txBox="1"/>
          <p:nvPr/>
        </p:nvSpPr>
        <p:spPr>
          <a:xfrm>
            <a:off x="5399667" y="1473245"/>
            <a:ext cx="508023" cy="276999"/>
          </a:xfrm>
          <a:prstGeom prst="rect">
            <a:avLst/>
          </a:prstGeom>
          <a:noFill/>
        </p:spPr>
        <p:txBody>
          <a:bodyPr wrap="square" rtlCol="0">
            <a:spAutoFit/>
          </a:bodyPr>
          <a:lstStyle/>
          <a:p>
            <a:r>
              <a:rPr lang="en-US" sz="1200" dirty="0">
                <a:solidFill>
                  <a:srgbClr val="FF0000"/>
                </a:solidFill>
                <a:latin typeface="Times New Roman" panose="02020603050405020304" pitchFamily="18" charset="0"/>
                <a:cs typeface="Times New Roman" panose="02020603050405020304" pitchFamily="18" charset="0"/>
              </a:rPr>
              <a:t>5, 1</a:t>
            </a:r>
          </a:p>
        </p:txBody>
      </p:sp>
      <p:sp>
        <p:nvSpPr>
          <p:cNvPr id="106" name="TextBox 105">
            <a:extLst>
              <a:ext uri="{FF2B5EF4-FFF2-40B4-BE49-F238E27FC236}">
                <a16:creationId xmlns:a16="http://schemas.microsoft.com/office/drawing/2014/main" id="{DA0D2C8C-7EBF-3642-8A7C-3FD679259EA1}"/>
              </a:ext>
            </a:extLst>
          </p:cNvPr>
          <p:cNvSpPr txBox="1"/>
          <p:nvPr/>
        </p:nvSpPr>
        <p:spPr>
          <a:xfrm>
            <a:off x="5379167" y="2463868"/>
            <a:ext cx="508023" cy="276999"/>
          </a:xfrm>
          <a:prstGeom prst="rect">
            <a:avLst/>
          </a:prstGeom>
          <a:noFill/>
        </p:spPr>
        <p:txBody>
          <a:bodyPr wrap="square" rtlCol="0">
            <a:spAutoFit/>
          </a:bodyPr>
          <a:lstStyle/>
          <a:p>
            <a:r>
              <a:rPr lang="en-US" sz="1200" dirty="0">
                <a:solidFill>
                  <a:srgbClr val="FF0000"/>
                </a:solidFill>
                <a:latin typeface="Times New Roman" panose="02020603050405020304" pitchFamily="18" charset="0"/>
                <a:cs typeface="Times New Roman" panose="02020603050405020304" pitchFamily="18" charset="0"/>
              </a:rPr>
              <a:t>5, 0</a:t>
            </a:r>
          </a:p>
        </p:txBody>
      </p:sp>
      <p:grpSp>
        <p:nvGrpSpPr>
          <p:cNvPr id="125" name="Group 124">
            <a:extLst>
              <a:ext uri="{FF2B5EF4-FFF2-40B4-BE49-F238E27FC236}">
                <a16:creationId xmlns:a16="http://schemas.microsoft.com/office/drawing/2014/main" id="{90FB65C9-0A14-CB41-A70B-1FECC5B944FD}"/>
              </a:ext>
            </a:extLst>
          </p:cNvPr>
          <p:cNvGrpSpPr/>
          <p:nvPr/>
        </p:nvGrpSpPr>
        <p:grpSpPr>
          <a:xfrm>
            <a:off x="2976354" y="1640402"/>
            <a:ext cx="5144341" cy="908003"/>
            <a:chOff x="1391204" y="3795037"/>
            <a:chExt cx="6237687" cy="1100984"/>
          </a:xfrm>
        </p:grpSpPr>
        <p:grpSp>
          <p:nvGrpSpPr>
            <p:cNvPr id="126" name="Group 125">
              <a:extLst>
                <a:ext uri="{FF2B5EF4-FFF2-40B4-BE49-F238E27FC236}">
                  <a16:creationId xmlns:a16="http://schemas.microsoft.com/office/drawing/2014/main" id="{DA520BA1-40CD-AB48-B5A2-20572E42DAAC}"/>
                </a:ext>
              </a:extLst>
            </p:cNvPr>
            <p:cNvGrpSpPr/>
            <p:nvPr/>
          </p:nvGrpSpPr>
          <p:grpSpPr>
            <a:xfrm rot="5400000">
              <a:off x="7389674" y="3786743"/>
              <a:ext cx="230924" cy="247511"/>
              <a:chOff x="774700" y="3743756"/>
              <a:chExt cx="288257" cy="308962"/>
            </a:xfrm>
          </p:grpSpPr>
          <p:sp>
            <p:nvSpPr>
              <p:cNvPr id="202" name="Triangle 201">
                <a:extLst>
                  <a:ext uri="{FF2B5EF4-FFF2-40B4-BE49-F238E27FC236}">
                    <a16:creationId xmlns:a16="http://schemas.microsoft.com/office/drawing/2014/main" id="{DC56F930-EEDC-DD41-BD80-3D129B58A12D}"/>
                  </a:ext>
                </a:extLst>
              </p:cNvPr>
              <p:cNvSpPr/>
              <p:nvPr/>
            </p:nvSpPr>
            <p:spPr>
              <a:xfrm rot="19750281">
                <a:off x="881026" y="3807234"/>
                <a:ext cx="181931" cy="156837"/>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83406902-CF36-AF4C-B3F5-62D3529F89F3}"/>
                  </a:ext>
                </a:extLst>
              </p:cNvPr>
              <p:cNvSpPr/>
              <p:nvPr/>
            </p:nvSpPr>
            <p:spPr>
              <a:xfrm>
                <a:off x="815699" y="3743756"/>
                <a:ext cx="91440" cy="9144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427ADF47-4336-634F-9099-B14A9E0D1A37}"/>
                  </a:ext>
                </a:extLst>
              </p:cNvPr>
              <p:cNvSpPr/>
              <p:nvPr/>
            </p:nvSpPr>
            <p:spPr>
              <a:xfrm>
                <a:off x="813706" y="3852517"/>
                <a:ext cx="91440" cy="9144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8759CA2C-40B4-744F-AED3-FCEB0D4CFA7F}"/>
                  </a:ext>
                </a:extLst>
              </p:cNvPr>
              <p:cNvSpPr/>
              <p:nvPr/>
            </p:nvSpPr>
            <p:spPr>
              <a:xfrm>
                <a:off x="811713" y="3961278"/>
                <a:ext cx="91440" cy="9144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6" name="Straight Connector 205">
                <a:extLst>
                  <a:ext uri="{FF2B5EF4-FFF2-40B4-BE49-F238E27FC236}">
                    <a16:creationId xmlns:a16="http://schemas.microsoft.com/office/drawing/2014/main" id="{85F0D1DF-6980-7F4A-9EBF-BDBAA69CA33A}"/>
                  </a:ext>
                </a:extLst>
              </p:cNvPr>
              <p:cNvCxnSpPr/>
              <p:nvPr/>
            </p:nvCxnSpPr>
            <p:spPr>
              <a:xfrm>
                <a:off x="774700" y="3768521"/>
                <a:ext cx="0" cy="2810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7" name="Group 126">
              <a:extLst>
                <a:ext uri="{FF2B5EF4-FFF2-40B4-BE49-F238E27FC236}">
                  <a16:creationId xmlns:a16="http://schemas.microsoft.com/office/drawing/2014/main" id="{96B561CC-39A9-3D4D-88B7-5ACBE1A89594}"/>
                </a:ext>
              </a:extLst>
            </p:cNvPr>
            <p:cNvGrpSpPr/>
            <p:nvPr/>
          </p:nvGrpSpPr>
          <p:grpSpPr>
            <a:xfrm rot="16200000" flipV="1">
              <a:off x="7385535" y="4661338"/>
              <a:ext cx="221854" cy="247511"/>
              <a:chOff x="790575" y="4480628"/>
              <a:chExt cx="276935" cy="308962"/>
            </a:xfrm>
          </p:grpSpPr>
          <p:sp>
            <p:nvSpPr>
              <p:cNvPr id="197" name="Triangle 196">
                <a:extLst>
                  <a:ext uri="{FF2B5EF4-FFF2-40B4-BE49-F238E27FC236}">
                    <a16:creationId xmlns:a16="http://schemas.microsoft.com/office/drawing/2014/main" id="{7751866A-C5EA-7D49-B967-4762EAB3BA1F}"/>
                  </a:ext>
                </a:extLst>
              </p:cNvPr>
              <p:cNvSpPr/>
              <p:nvPr/>
            </p:nvSpPr>
            <p:spPr>
              <a:xfrm rot="19750281">
                <a:off x="885579" y="4540546"/>
                <a:ext cx="181931" cy="156837"/>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Oval 197">
                <a:extLst>
                  <a:ext uri="{FF2B5EF4-FFF2-40B4-BE49-F238E27FC236}">
                    <a16:creationId xmlns:a16="http://schemas.microsoft.com/office/drawing/2014/main" id="{744D4AF5-8DC8-584B-ABC6-454C7B6140A1}"/>
                  </a:ext>
                </a:extLst>
              </p:cNvPr>
              <p:cNvSpPr/>
              <p:nvPr/>
            </p:nvSpPr>
            <p:spPr>
              <a:xfrm>
                <a:off x="825166" y="4480628"/>
                <a:ext cx="91440" cy="9144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198">
                <a:extLst>
                  <a:ext uri="{FF2B5EF4-FFF2-40B4-BE49-F238E27FC236}">
                    <a16:creationId xmlns:a16="http://schemas.microsoft.com/office/drawing/2014/main" id="{5058CF33-45C8-B344-96BE-4AB86530835E}"/>
                  </a:ext>
                </a:extLst>
              </p:cNvPr>
              <p:cNvSpPr/>
              <p:nvPr/>
            </p:nvSpPr>
            <p:spPr>
              <a:xfrm>
                <a:off x="823173" y="4589389"/>
                <a:ext cx="91440" cy="9144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a:extLst>
                  <a:ext uri="{FF2B5EF4-FFF2-40B4-BE49-F238E27FC236}">
                    <a16:creationId xmlns:a16="http://schemas.microsoft.com/office/drawing/2014/main" id="{64CE3607-F226-D241-8F07-1D8810789D06}"/>
                  </a:ext>
                </a:extLst>
              </p:cNvPr>
              <p:cNvSpPr/>
              <p:nvPr/>
            </p:nvSpPr>
            <p:spPr>
              <a:xfrm>
                <a:off x="821180" y="4698150"/>
                <a:ext cx="91440" cy="9144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1" name="Straight Connector 200">
                <a:extLst>
                  <a:ext uri="{FF2B5EF4-FFF2-40B4-BE49-F238E27FC236}">
                    <a16:creationId xmlns:a16="http://schemas.microsoft.com/office/drawing/2014/main" id="{C0B6391B-5B5B-474C-914F-555F8875631B}"/>
                  </a:ext>
                </a:extLst>
              </p:cNvPr>
              <p:cNvCxnSpPr/>
              <p:nvPr/>
            </p:nvCxnSpPr>
            <p:spPr>
              <a:xfrm>
                <a:off x="790575" y="4495868"/>
                <a:ext cx="0" cy="2810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8" name="Group 127">
              <a:extLst>
                <a:ext uri="{FF2B5EF4-FFF2-40B4-BE49-F238E27FC236}">
                  <a16:creationId xmlns:a16="http://schemas.microsoft.com/office/drawing/2014/main" id="{5121EFED-F5FA-284A-B460-FD0EF6E0D6CD}"/>
                </a:ext>
              </a:extLst>
            </p:cNvPr>
            <p:cNvGrpSpPr/>
            <p:nvPr/>
          </p:nvGrpSpPr>
          <p:grpSpPr>
            <a:xfrm>
              <a:off x="1391204" y="3943219"/>
              <a:ext cx="230924" cy="247511"/>
              <a:chOff x="774700" y="3743756"/>
              <a:chExt cx="288257" cy="308962"/>
            </a:xfrm>
          </p:grpSpPr>
          <p:sp>
            <p:nvSpPr>
              <p:cNvPr id="192" name="Triangle 191">
                <a:extLst>
                  <a:ext uri="{FF2B5EF4-FFF2-40B4-BE49-F238E27FC236}">
                    <a16:creationId xmlns:a16="http://schemas.microsoft.com/office/drawing/2014/main" id="{B1251BA6-53CE-8846-A208-99A135280CB3}"/>
                  </a:ext>
                </a:extLst>
              </p:cNvPr>
              <p:cNvSpPr/>
              <p:nvPr/>
            </p:nvSpPr>
            <p:spPr>
              <a:xfrm rot="19750281">
                <a:off x="881026" y="3807234"/>
                <a:ext cx="181931" cy="156837"/>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a:extLst>
                  <a:ext uri="{FF2B5EF4-FFF2-40B4-BE49-F238E27FC236}">
                    <a16:creationId xmlns:a16="http://schemas.microsoft.com/office/drawing/2014/main" id="{876E932F-A7D1-ED49-8BD0-A472A7A2A6EA}"/>
                  </a:ext>
                </a:extLst>
              </p:cNvPr>
              <p:cNvSpPr/>
              <p:nvPr/>
            </p:nvSpPr>
            <p:spPr>
              <a:xfrm>
                <a:off x="815699" y="3743756"/>
                <a:ext cx="91440" cy="9144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a:extLst>
                  <a:ext uri="{FF2B5EF4-FFF2-40B4-BE49-F238E27FC236}">
                    <a16:creationId xmlns:a16="http://schemas.microsoft.com/office/drawing/2014/main" id="{19F19236-387C-BF4F-A3F9-AE7F49A93C59}"/>
                  </a:ext>
                </a:extLst>
              </p:cNvPr>
              <p:cNvSpPr/>
              <p:nvPr/>
            </p:nvSpPr>
            <p:spPr>
              <a:xfrm>
                <a:off x="813706" y="3852517"/>
                <a:ext cx="91440" cy="9144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a:extLst>
                  <a:ext uri="{FF2B5EF4-FFF2-40B4-BE49-F238E27FC236}">
                    <a16:creationId xmlns:a16="http://schemas.microsoft.com/office/drawing/2014/main" id="{41B802D9-7E8B-BC4C-AFA0-DCAFDC145279}"/>
                  </a:ext>
                </a:extLst>
              </p:cNvPr>
              <p:cNvSpPr/>
              <p:nvPr/>
            </p:nvSpPr>
            <p:spPr>
              <a:xfrm>
                <a:off x="811713" y="3961278"/>
                <a:ext cx="91440" cy="9144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6" name="Straight Connector 195">
                <a:extLst>
                  <a:ext uri="{FF2B5EF4-FFF2-40B4-BE49-F238E27FC236}">
                    <a16:creationId xmlns:a16="http://schemas.microsoft.com/office/drawing/2014/main" id="{2C606B9B-F408-1B45-8EE9-1E60A417F33B}"/>
                  </a:ext>
                </a:extLst>
              </p:cNvPr>
              <p:cNvCxnSpPr/>
              <p:nvPr/>
            </p:nvCxnSpPr>
            <p:spPr>
              <a:xfrm>
                <a:off x="774700" y="3768521"/>
                <a:ext cx="0" cy="2810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9" name="Group 128">
              <a:extLst>
                <a:ext uri="{FF2B5EF4-FFF2-40B4-BE49-F238E27FC236}">
                  <a16:creationId xmlns:a16="http://schemas.microsoft.com/office/drawing/2014/main" id="{987947C8-7F36-684F-99EB-981914022353}"/>
                </a:ext>
              </a:extLst>
            </p:cNvPr>
            <p:cNvGrpSpPr/>
            <p:nvPr/>
          </p:nvGrpSpPr>
          <p:grpSpPr>
            <a:xfrm>
              <a:off x="1403922" y="4533530"/>
              <a:ext cx="221854" cy="247511"/>
              <a:chOff x="790575" y="4480628"/>
              <a:chExt cx="276935" cy="308962"/>
            </a:xfrm>
          </p:grpSpPr>
          <p:sp>
            <p:nvSpPr>
              <p:cNvPr id="187" name="Triangle 186">
                <a:extLst>
                  <a:ext uri="{FF2B5EF4-FFF2-40B4-BE49-F238E27FC236}">
                    <a16:creationId xmlns:a16="http://schemas.microsoft.com/office/drawing/2014/main" id="{02A1E38B-CB0E-894E-A896-44D2A0F819F0}"/>
                  </a:ext>
                </a:extLst>
              </p:cNvPr>
              <p:cNvSpPr/>
              <p:nvPr/>
            </p:nvSpPr>
            <p:spPr>
              <a:xfrm rot="19750281">
                <a:off x="885579" y="4540546"/>
                <a:ext cx="181931" cy="156837"/>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a:extLst>
                  <a:ext uri="{FF2B5EF4-FFF2-40B4-BE49-F238E27FC236}">
                    <a16:creationId xmlns:a16="http://schemas.microsoft.com/office/drawing/2014/main" id="{D51E076E-13D4-BF45-95A3-24B88B5E5600}"/>
                  </a:ext>
                </a:extLst>
              </p:cNvPr>
              <p:cNvSpPr/>
              <p:nvPr/>
            </p:nvSpPr>
            <p:spPr>
              <a:xfrm>
                <a:off x="825166" y="4480628"/>
                <a:ext cx="91440" cy="9144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a:extLst>
                  <a:ext uri="{FF2B5EF4-FFF2-40B4-BE49-F238E27FC236}">
                    <a16:creationId xmlns:a16="http://schemas.microsoft.com/office/drawing/2014/main" id="{4D43122C-B7AF-0844-8754-1BD4862AFB43}"/>
                  </a:ext>
                </a:extLst>
              </p:cNvPr>
              <p:cNvSpPr/>
              <p:nvPr/>
            </p:nvSpPr>
            <p:spPr>
              <a:xfrm>
                <a:off x="823173" y="4589389"/>
                <a:ext cx="91440" cy="9144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a:extLst>
                  <a:ext uri="{FF2B5EF4-FFF2-40B4-BE49-F238E27FC236}">
                    <a16:creationId xmlns:a16="http://schemas.microsoft.com/office/drawing/2014/main" id="{FF8A1683-8024-134B-9348-329E2ECD959A}"/>
                  </a:ext>
                </a:extLst>
              </p:cNvPr>
              <p:cNvSpPr/>
              <p:nvPr/>
            </p:nvSpPr>
            <p:spPr>
              <a:xfrm>
                <a:off x="821180" y="4698150"/>
                <a:ext cx="91440" cy="9144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1" name="Straight Connector 190">
                <a:extLst>
                  <a:ext uri="{FF2B5EF4-FFF2-40B4-BE49-F238E27FC236}">
                    <a16:creationId xmlns:a16="http://schemas.microsoft.com/office/drawing/2014/main" id="{EC33CB73-9A3A-2048-9AF4-BBD2B9F7A265}"/>
                  </a:ext>
                </a:extLst>
              </p:cNvPr>
              <p:cNvCxnSpPr/>
              <p:nvPr/>
            </p:nvCxnSpPr>
            <p:spPr>
              <a:xfrm>
                <a:off x="790575" y="4495868"/>
                <a:ext cx="0" cy="2810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30" name="Straight Connector 129">
              <a:extLst>
                <a:ext uri="{FF2B5EF4-FFF2-40B4-BE49-F238E27FC236}">
                  <a16:creationId xmlns:a16="http://schemas.microsoft.com/office/drawing/2014/main" id="{DA7DEB2E-8CD7-E743-B009-1C70F836E692}"/>
                </a:ext>
              </a:extLst>
            </p:cNvPr>
            <p:cNvCxnSpPr>
              <a:cxnSpLocks/>
            </p:cNvCxnSpPr>
            <p:nvPr/>
          </p:nvCxnSpPr>
          <p:spPr>
            <a:xfrm flipV="1">
              <a:off x="4572524" y="4064525"/>
              <a:ext cx="591285" cy="239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4AE36C0B-A581-CF4D-9D14-79A21A93BEC9}"/>
                </a:ext>
              </a:extLst>
            </p:cNvPr>
            <p:cNvCxnSpPr>
              <a:cxnSpLocks/>
            </p:cNvCxnSpPr>
            <p:nvPr/>
          </p:nvCxnSpPr>
          <p:spPr>
            <a:xfrm flipV="1">
              <a:off x="4562998" y="4654593"/>
              <a:ext cx="591285" cy="239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7DBDEE57-1218-7246-AC80-8D76FD0551D2}"/>
                </a:ext>
              </a:extLst>
            </p:cNvPr>
            <p:cNvCxnSpPr>
              <a:cxnSpLocks/>
            </p:cNvCxnSpPr>
            <p:nvPr/>
          </p:nvCxnSpPr>
          <p:spPr>
            <a:xfrm rot="5400000" flipV="1">
              <a:off x="4571539" y="4069342"/>
              <a:ext cx="586024" cy="5860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466773FF-85F4-2147-AFC5-7CE0E9C7A90D}"/>
                </a:ext>
              </a:extLst>
            </p:cNvPr>
            <p:cNvCxnSpPr/>
            <p:nvPr/>
          </p:nvCxnSpPr>
          <p:spPr>
            <a:xfrm flipV="1">
              <a:off x="4569265" y="4079298"/>
              <a:ext cx="586024" cy="5860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4" name="Oval 133">
              <a:extLst>
                <a:ext uri="{FF2B5EF4-FFF2-40B4-BE49-F238E27FC236}">
                  <a16:creationId xmlns:a16="http://schemas.microsoft.com/office/drawing/2014/main" id="{7FFFF6A4-A75C-5847-8B9C-A2820A2DC0E1}"/>
                </a:ext>
              </a:extLst>
            </p:cNvPr>
            <p:cNvSpPr/>
            <p:nvPr/>
          </p:nvSpPr>
          <p:spPr>
            <a:xfrm>
              <a:off x="5122212" y="4624204"/>
              <a:ext cx="73253" cy="73253"/>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E0A93715-C571-D049-AC9A-4CD659A3AA04}"/>
                </a:ext>
              </a:extLst>
            </p:cNvPr>
            <p:cNvSpPr/>
            <p:nvPr/>
          </p:nvSpPr>
          <p:spPr>
            <a:xfrm>
              <a:off x="5130214" y="4029920"/>
              <a:ext cx="73253" cy="73253"/>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6" name="Straight Connector 135">
              <a:extLst>
                <a:ext uri="{FF2B5EF4-FFF2-40B4-BE49-F238E27FC236}">
                  <a16:creationId xmlns:a16="http://schemas.microsoft.com/office/drawing/2014/main" id="{234498DE-C602-C84F-ADF0-97197DA11A70}"/>
                </a:ext>
              </a:extLst>
            </p:cNvPr>
            <p:cNvCxnSpPr>
              <a:cxnSpLocks/>
            </p:cNvCxnSpPr>
            <p:nvPr/>
          </p:nvCxnSpPr>
          <p:spPr>
            <a:xfrm rot="5400000" flipV="1">
              <a:off x="6901281" y="4058537"/>
              <a:ext cx="586024" cy="5860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C155A803-B85D-F84F-A7B7-9FD5C343007D}"/>
                </a:ext>
              </a:extLst>
            </p:cNvPr>
            <p:cNvCxnSpPr>
              <a:cxnSpLocks/>
            </p:cNvCxnSpPr>
            <p:nvPr/>
          </p:nvCxnSpPr>
          <p:spPr>
            <a:xfrm flipV="1">
              <a:off x="6912345" y="4053112"/>
              <a:ext cx="591285" cy="239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117C496E-DDDB-0C49-99B5-0EE142A93968}"/>
                </a:ext>
              </a:extLst>
            </p:cNvPr>
            <p:cNvCxnSpPr>
              <a:cxnSpLocks/>
            </p:cNvCxnSpPr>
            <p:nvPr/>
          </p:nvCxnSpPr>
          <p:spPr>
            <a:xfrm flipV="1">
              <a:off x="6902819" y="4653570"/>
              <a:ext cx="591285" cy="239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A0245211-D36B-BD4A-81DB-865AD4DA2CD4}"/>
                </a:ext>
              </a:extLst>
            </p:cNvPr>
            <p:cNvCxnSpPr/>
            <p:nvPr/>
          </p:nvCxnSpPr>
          <p:spPr>
            <a:xfrm flipV="1">
              <a:off x="6907822" y="4058329"/>
              <a:ext cx="586024" cy="5860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0" name="Oval 139">
              <a:extLst>
                <a:ext uri="{FF2B5EF4-FFF2-40B4-BE49-F238E27FC236}">
                  <a16:creationId xmlns:a16="http://schemas.microsoft.com/office/drawing/2014/main" id="{9F6E04E0-663B-2643-99C0-C03058B3F8C9}"/>
                </a:ext>
              </a:extLst>
            </p:cNvPr>
            <p:cNvSpPr/>
            <p:nvPr/>
          </p:nvSpPr>
          <p:spPr>
            <a:xfrm>
              <a:off x="7463003" y="4020487"/>
              <a:ext cx="73253" cy="73253"/>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95B31CDD-AACC-4648-91A5-73C82AB66CEB}"/>
                </a:ext>
              </a:extLst>
            </p:cNvPr>
            <p:cNvSpPr/>
            <p:nvPr/>
          </p:nvSpPr>
          <p:spPr>
            <a:xfrm>
              <a:off x="7455000" y="4614771"/>
              <a:ext cx="73253" cy="73253"/>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2" name="Straight Connector 141">
              <a:extLst>
                <a:ext uri="{FF2B5EF4-FFF2-40B4-BE49-F238E27FC236}">
                  <a16:creationId xmlns:a16="http://schemas.microsoft.com/office/drawing/2014/main" id="{69037235-A281-744D-9E2A-F9B2ACA92411}"/>
                </a:ext>
              </a:extLst>
            </p:cNvPr>
            <p:cNvCxnSpPr>
              <a:cxnSpLocks/>
            </p:cNvCxnSpPr>
            <p:nvPr/>
          </p:nvCxnSpPr>
          <p:spPr>
            <a:xfrm flipV="1">
              <a:off x="2225828" y="4075638"/>
              <a:ext cx="591285" cy="239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84439F66-B5F1-9E43-85FC-30D5ED95F9AD}"/>
                </a:ext>
              </a:extLst>
            </p:cNvPr>
            <p:cNvCxnSpPr>
              <a:cxnSpLocks/>
            </p:cNvCxnSpPr>
            <p:nvPr/>
          </p:nvCxnSpPr>
          <p:spPr>
            <a:xfrm flipV="1">
              <a:off x="2216302" y="4665706"/>
              <a:ext cx="591285" cy="239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6465DFE7-141B-514C-8243-97C4BBA01B89}"/>
                </a:ext>
              </a:extLst>
            </p:cNvPr>
            <p:cNvCxnSpPr>
              <a:cxnSpLocks/>
            </p:cNvCxnSpPr>
            <p:nvPr/>
          </p:nvCxnSpPr>
          <p:spPr>
            <a:xfrm flipV="1">
              <a:off x="2810798" y="4072975"/>
              <a:ext cx="591285" cy="239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CC53E23A-5C9F-B44D-9233-31B7D5A22CD6}"/>
                </a:ext>
              </a:extLst>
            </p:cNvPr>
            <p:cNvCxnSpPr>
              <a:cxnSpLocks/>
            </p:cNvCxnSpPr>
            <p:nvPr/>
          </p:nvCxnSpPr>
          <p:spPr>
            <a:xfrm flipV="1">
              <a:off x="2801272" y="4663043"/>
              <a:ext cx="591285" cy="239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3836DA35-7F97-9D40-8BD7-5BBA6C58DAF4}"/>
                </a:ext>
              </a:extLst>
            </p:cNvPr>
            <p:cNvCxnSpPr>
              <a:cxnSpLocks/>
            </p:cNvCxnSpPr>
            <p:nvPr/>
          </p:nvCxnSpPr>
          <p:spPr>
            <a:xfrm flipV="1">
              <a:off x="3395767" y="4070313"/>
              <a:ext cx="591285" cy="239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EEEABA9E-3F83-2644-90B1-42B4AA70DAAD}"/>
                </a:ext>
              </a:extLst>
            </p:cNvPr>
            <p:cNvCxnSpPr>
              <a:cxnSpLocks/>
            </p:cNvCxnSpPr>
            <p:nvPr/>
          </p:nvCxnSpPr>
          <p:spPr>
            <a:xfrm flipV="1">
              <a:off x="3386241" y="4660380"/>
              <a:ext cx="591285" cy="239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5AD10D0E-2298-9748-9968-2E5D4323516C}"/>
                </a:ext>
              </a:extLst>
            </p:cNvPr>
            <p:cNvCxnSpPr>
              <a:cxnSpLocks/>
            </p:cNvCxnSpPr>
            <p:nvPr/>
          </p:nvCxnSpPr>
          <p:spPr>
            <a:xfrm flipV="1">
              <a:off x="3980737" y="4067650"/>
              <a:ext cx="591285" cy="239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9200EA5C-DD55-1F4F-BCA3-DC66BC3D96C1}"/>
                </a:ext>
              </a:extLst>
            </p:cNvPr>
            <p:cNvCxnSpPr>
              <a:cxnSpLocks/>
            </p:cNvCxnSpPr>
            <p:nvPr/>
          </p:nvCxnSpPr>
          <p:spPr>
            <a:xfrm flipV="1">
              <a:off x="3971211" y="4657717"/>
              <a:ext cx="591285" cy="239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F25EB705-6D86-174E-8CA6-191D9930006F}"/>
                </a:ext>
              </a:extLst>
            </p:cNvPr>
            <p:cNvCxnSpPr>
              <a:cxnSpLocks/>
            </p:cNvCxnSpPr>
            <p:nvPr/>
          </p:nvCxnSpPr>
          <p:spPr>
            <a:xfrm rot="5400000" flipV="1">
              <a:off x="2225688" y="4078408"/>
              <a:ext cx="586024" cy="5860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9EA280A5-27F1-FD43-BCD4-F29E7DAB3E21}"/>
                </a:ext>
              </a:extLst>
            </p:cNvPr>
            <p:cNvCxnSpPr>
              <a:cxnSpLocks/>
            </p:cNvCxnSpPr>
            <p:nvPr/>
          </p:nvCxnSpPr>
          <p:spPr>
            <a:xfrm rot="5400000" flipV="1">
              <a:off x="6306807" y="4062306"/>
              <a:ext cx="586024" cy="5860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C7431090-F82C-0444-80A4-CDD6D0C3570F}"/>
                </a:ext>
              </a:extLst>
            </p:cNvPr>
            <p:cNvCxnSpPr>
              <a:cxnSpLocks/>
            </p:cNvCxnSpPr>
            <p:nvPr/>
          </p:nvCxnSpPr>
          <p:spPr>
            <a:xfrm rot="5400000" flipV="1">
              <a:off x="1645607" y="4074651"/>
              <a:ext cx="586024" cy="5860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21010F40-2AC7-D940-B92C-40342DE14429}"/>
                </a:ext>
              </a:extLst>
            </p:cNvPr>
            <p:cNvCxnSpPr>
              <a:cxnSpLocks/>
            </p:cNvCxnSpPr>
            <p:nvPr/>
          </p:nvCxnSpPr>
          <p:spPr>
            <a:xfrm rot="5400000" flipV="1">
              <a:off x="3393030" y="4072145"/>
              <a:ext cx="586024" cy="5860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8874E737-2886-DD4B-88E3-10D755114B8E}"/>
                </a:ext>
              </a:extLst>
            </p:cNvPr>
            <p:cNvCxnSpPr>
              <a:cxnSpLocks/>
            </p:cNvCxnSpPr>
            <p:nvPr/>
          </p:nvCxnSpPr>
          <p:spPr>
            <a:xfrm rot="5400000" flipV="1">
              <a:off x="3979751" y="4072466"/>
              <a:ext cx="586024" cy="5860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09B921AE-889E-554D-9DA1-428F69A48490}"/>
                </a:ext>
              </a:extLst>
            </p:cNvPr>
            <p:cNvCxnSpPr>
              <a:cxnSpLocks/>
            </p:cNvCxnSpPr>
            <p:nvPr/>
          </p:nvCxnSpPr>
          <p:spPr>
            <a:xfrm flipV="1">
              <a:off x="1645607" y="4067251"/>
              <a:ext cx="591285" cy="239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B8E616BD-CB56-3E44-A939-EF161DC23341}"/>
                </a:ext>
              </a:extLst>
            </p:cNvPr>
            <p:cNvCxnSpPr>
              <a:cxnSpLocks/>
            </p:cNvCxnSpPr>
            <p:nvPr/>
          </p:nvCxnSpPr>
          <p:spPr>
            <a:xfrm flipV="1">
              <a:off x="1636081" y="4667709"/>
              <a:ext cx="591285" cy="239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74A88592-F17F-A742-AB79-2DB41D10331F}"/>
                </a:ext>
              </a:extLst>
            </p:cNvPr>
            <p:cNvCxnSpPr>
              <a:cxnSpLocks/>
            </p:cNvCxnSpPr>
            <p:nvPr/>
          </p:nvCxnSpPr>
          <p:spPr>
            <a:xfrm flipV="1">
              <a:off x="6317871" y="4056880"/>
              <a:ext cx="591285" cy="239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3CBAB195-0D24-7449-B89F-06104F90E7F0}"/>
                </a:ext>
              </a:extLst>
            </p:cNvPr>
            <p:cNvCxnSpPr>
              <a:cxnSpLocks/>
            </p:cNvCxnSpPr>
            <p:nvPr/>
          </p:nvCxnSpPr>
          <p:spPr>
            <a:xfrm flipV="1">
              <a:off x="6308345" y="4657339"/>
              <a:ext cx="591285" cy="239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9" name="Oval 158">
              <a:extLst>
                <a:ext uri="{FF2B5EF4-FFF2-40B4-BE49-F238E27FC236}">
                  <a16:creationId xmlns:a16="http://schemas.microsoft.com/office/drawing/2014/main" id="{75443922-7B0A-B64E-B1B6-DF82F097A282}"/>
                </a:ext>
              </a:extLst>
            </p:cNvPr>
            <p:cNvSpPr/>
            <p:nvPr/>
          </p:nvSpPr>
          <p:spPr>
            <a:xfrm>
              <a:off x="1609872" y="4041008"/>
              <a:ext cx="73253" cy="73253"/>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0" name="Straight Connector 159">
              <a:extLst>
                <a:ext uri="{FF2B5EF4-FFF2-40B4-BE49-F238E27FC236}">
                  <a16:creationId xmlns:a16="http://schemas.microsoft.com/office/drawing/2014/main" id="{23B85AA7-5466-064D-9FB0-E0C5B6DA53E1}"/>
                </a:ext>
              </a:extLst>
            </p:cNvPr>
            <p:cNvCxnSpPr/>
            <p:nvPr/>
          </p:nvCxnSpPr>
          <p:spPr>
            <a:xfrm flipV="1">
              <a:off x="1643608" y="4077955"/>
              <a:ext cx="586024" cy="5860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1" name="Oval 160">
              <a:extLst>
                <a:ext uri="{FF2B5EF4-FFF2-40B4-BE49-F238E27FC236}">
                  <a16:creationId xmlns:a16="http://schemas.microsoft.com/office/drawing/2014/main" id="{08047A78-6BBB-9046-B63D-B50D9E170004}"/>
                </a:ext>
              </a:extLst>
            </p:cNvPr>
            <p:cNvSpPr/>
            <p:nvPr/>
          </p:nvSpPr>
          <p:spPr>
            <a:xfrm>
              <a:off x="1606657" y="4620930"/>
              <a:ext cx="73253" cy="73253"/>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a:extLst>
                <a:ext uri="{FF2B5EF4-FFF2-40B4-BE49-F238E27FC236}">
                  <a16:creationId xmlns:a16="http://schemas.microsoft.com/office/drawing/2014/main" id="{9D79AF12-BECA-E046-8C47-215A8C88197F}"/>
                </a:ext>
              </a:extLst>
            </p:cNvPr>
            <p:cNvSpPr/>
            <p:nvPr/>
          </p:nvSpPr>
          <p:spPr>
            <a:xfrm>
              <a:off x="2194613" y="4042612"/>
              <a:ext cx="73253" cy="73253"/>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3" name="Straight Connector 162">
              <a:extLst>
                <a:ext uri="{FF2B5EF4-FFF2-40B4-BE49-F238E27FC236}">
                  <a16:creationId xmlns:a16="http://schemas.microsoft.com/office/drawing/2014/main" id="{56F9D9B2-F8A5-044C-9785-BAF03A6A916C}"/>
                </a:ext>
              </a:extLst>
            </p:cNvPr>
            <p:cNvCxnSpPr/>
            <p:nvPr/>
          </p:nvCxnSpPr>
          <p:spPr>
            <a:xfrm flipV="1">
              <a:off x="2225134" y="4077955"/>
              <a:ext cx="586024" cy="5860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4" name="Oval 163">
              <a:extLst>
                <a:ext uri="{FF2B5EF4-FFF2-40B4-BE49-F238E27FC236}">
                  <a16:creationId xmlns:a16="http://schemas.microsoft.com/office/drawing/2014/main" id="{E07B18DC-FFDB-C54A-9C25-2E10008FC3CA}"/>
                </a:ext>
              </a:extLst>
            </p:cNvPr>
            <p:cNvSpPr/>
            <p:nvPr/>
          </p:nvSpPr>
          <p:spPr>
            <a:xfrm>
              <a:off x="2191398" y="4622534"/>
              <a:ext cx="73253" cy="73253"/>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5" name="Straight Connector 164">
              <a:extLst>
                <a:ext uri="{FF2B5EF4-FFF2-40B4-BE49-F238E27FC236}">
                  <a16:creationId xmlns:a16="http://schemas.microsoft.com/office/drawing/2014/main" id="{8D756FC0-1CC0-CD40-9824-C0FE45CBB838}"/>
                </a:ext>
              </a:extLst>
            </p:cNvPr>
            <p:cNvCxnSpPr/>
            <p:nvPr/>
          </p:nvCxnSpPr>
          <p:spPr>
            <a:xfrm flipV="1">
              <a:off x="2801873" y="4077635"/>
              <a:ext cx="586024" cy="5860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A92C2092-0EA8-CD46-A0CD-D79B917FCBAF}"/>
                </a:ext>
              </a:extLst>
            </p:cNvPr>
            <p:cNvCxnSpPr/>
            <p:nvPr/>
          </p:nvCxnSpPr>
          <p:spPr>
            <a:xfrm flipV="1">
              <a:off x="3395951" y="4077955"/>
              <a:ext cx="586024" cy="5860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C2FA9ED7-1293-1C4B-8BF6-E7E1DCA76855}"/>
                </a:ext>
              </a:extLst>
            </p:cNvPr>
            <p:cNvCxnSpPr/>
            <p:nvPr/>
          </p:nvCxnSpPr>
          <p:spPr>
            <a:xfrm flipV="1">
              <a:off x="3977478" y="4082422"/>
              <a:ext cx="586024" cy="5860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8" name="Oval 167">
              <a:extLst>
                <a:ext uri="{FF2B5EF4-FFF2-40B4-BE49-F238E27FC236}">
                  <a16:creationId xmlns:a16="http://schemas.microsoft.com/office/drawing/2014/main" id="{35266FA3-3798-3045-820E-496CB647CF69}"/>
                </a:ext>
              </a:extLst>
            </p:cNvPr>
            <p:cNvSpPr/>
            <p:nvPr/>
          </p:nvSpPr>
          <p:spPr>
            <a:xfrm>
              <a:off x="3947141" y="4035435"/>
              <a:ext cx="73253" cy="73253"/>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a:extLst>
                <a:ext uri="{FF2B5EF4-FFF2-40B4-BE49-F238E27FC236}">
                  <a16:creationId xmlns:a16="http://schemas.microsoft.com/office/drawing/2014/main" id="{EA5AACB2-FB75-7546-BF19-01CABE54AB10}"/>
                </a:ext>
              </a:extLst>
            </p:cNvPr>
            <p:cNvSpPr/>
            <p:nvPr/>
          </p:nvSpPr>
          <p:spPr>
            <a:xfrm>
              <a:off x="3948713" y="4629719"/>
              <a:ext cx="73253" cy="73253"/>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a:extLst>
                <a:ext uri="{FF2B5EF4-FFF2-40B4-BE49-F238E27FC236}">
                  <a16:creationId xmlns:a16="http://schemas.microsoft.com/office/drawing/2014/main" id="{87E7B0E5-1B4E-AC41-8796-E684519EB29C}"/>
                </a:ext>
              </a:extLst>
            </p:cNvPr>
            <p:cNvSpPr/>
            <p:nvPr/>
          </p:nvSpPr>
          <p:spPr>
            <a:xfrm>
              <a:off x="4530424" y="4627328"/>
              <a:ext cx="73253" cy="73253"/>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a:extLst>
                <a:ext uri="{FF2B5EF4-FFF2-40B4-BE49-F238E27FC236}">
                  <a16:creationId xmlns:a16="http://schemas.microsoft.com/office/drawing/2014/main" id="{5CA3B12C-6092-2340-B430-A319B727A8E0}"/>
                </a:ext>
              </a:extLst>
            </p:cNvPr>
            <p:cNvSpPr/>
            <p:nvPr/>
          </p:nvSpPr>
          <p:spPr>
            <a:xfrm>
              <a:off x="3362822" y="4033044"/>
              <a:ext cx="73253" cy="73253"/>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2" name="Straight Connector 171">
              <a:extLst>
                <a:ext uri="{FF2B5EF4-FFF2-40B4-BE49-F238E27FC236}">
                  <a16:creationId xmlns:a16="http://schemas.microsoft.com/office/drawing/2014/main" id="{D40068F3-C150-F24F-9849-7BE545193BE8}"/>
                </a:ext>
              </a:extLst>
            </p:cNvPr>
            <p:cNvCxnSpPr/>
            <p:nvPr/>
          </p:nvCxnSpPr>
          <p:spPr>
            <a:xfrm flipV="1">
              <a:off x="6313348" y="4062097"/>
              <a:ext cx="586024" cy="5860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3" name="Oval 172">
              <a:extLst>
                <a:ext uri="{FF2B5EF4-FFF2-40B4-BE49-F238E27FC236}">
                  <a16:creationId xmlns:a16="http://schemas.microsoft.com/office/drawing/2014/main" id="{C5DB2904-435F-BC4B-BE13-E8171F8AC577}"/>
                </a:ext>
              </a:extLst>
            </p:cNvPr>
            <p:cNvSpPr/>
            <p:nvPr/>
          </p:nvSpPr>
          <p:spPr>
            <a:xfrm>
              <a:off x="6277243" y="4026646"/>
              <a:ext cx="73253" cy="73253"/>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a:extLst>
                <a:ext uri="{FF2B5EF4-FFF2-40B4-BE49-F238E27FC236}">
                  <a16:creationId xmlns:a16="http://schemas.microsoft.com/office/drawing/2014/main" id="{CD0D2AE7-F506-F746-8466-D0AFE40530D2}"/>
                </a:ext>
              </a:extLst>
            </p:cNvPr>
            <p:cNvSpPr/>
            <p:nvPr/>
          </p:nvSpPr>
          <p:spPr>
            <a:xfrm>
              <a:off x="6278816" y="4620930"/>
              <a:ext cx="73253" cy="73253"/>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a:extLst>
                <a:ext uri="{FF2B5EF4-FFF2-40B4-BE49-F238E27FC236}">
                  <a16:creationId xmlns:a16="http://schemas.microsoft.com/office/drawing/2014/main" id="{2778A510-ED45-F242-9EDB-5F234295C597}"/>
                </a:ext>
              </a:extLst>
            </p:cNvPr>
            <p:cNvSpPr/>
            <p:nvPr/>
          </p:nvSpPr>
          <p:spPr>
            <a:xfrm>
              <a:off x="6868529" y="4024255"/>
              <a:ext cx="73253" cy="73253"/>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a:extLst>
                <a:ext uri="{FF2B5EF4-FFF2-40B4-BE49-F238E27FC236}">
                  <a16:creationId xmlns:a16="http://schemas.microsoft.com/office/drawing/2014/main" id="{D2DD7493-CE63-EC4D-81BD-61441A8AEF7B}"/>
                </a:ext>
              </a:extLst>
            </p:cNvPr>
            <p:cNvSpPr/>
            <p:nvPr/>
          </p:nvSpPr>
          <p:spPr>
            <a:xfrm>
              <a:off x="6860526" y="4618539"/>
              <a:ext cx="73253" cy="73253"/>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a:extLst>
                <a:ext uri="{FF2B5EF4-FFF2-40B4-BE49-F238E27FC236}">
                  <a16:creationId xmlns:a16="http://schemas.microsoft.com/office/drawing/2014/main" id="{F20EE55C-E64D-204B-A42A-7647AA8BCB35}"/>
                </a:ext>
              </a:extLst>
            </p:cNvPr>
            <p:cNvSpPr/>
            <p:nvPr/>
          </p:nvSpPr>
          <p:spPr>
            <a:xfrm>
              <a:off x="5433488" y="4337913"/>
              <a:ext cx="43952" cy="43952"/>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8" name="Oval 177">
              <a:extLst>
                <a:ext uri="{FF2B5EF4-FFF2-40B4-BE49-F238E27FC236}">
                  <a16:creationId xmlns:a16="http://schemas.microsoft.com/office/drawing/2014/main" id="{30E8DACC-9963-C545-8991-3B3DA1969D62}"/>
                </a:ext>
              </a:extLst>
            </p:cNvPr>
            <p:cNvSpPr/>
            <p:nvPr/>
          </p:nvSpPr>
          <p:spPr>
            <a:xfrm>
              <a:off x="5682651" y="4332928"/>
              <a:ext cx="43952" cy="43952"/>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9" name="Oval 178">
              <a:extLst>
                <a:ext uri="{FF2B5EF4-FFF2-40B4-BE49-F238E27FC236}">
                  <a16:creationId xmlns:a16="http://schemas.microsoft.com/office/drawing/2014/main" id="{EE61C154-62BE-9A47-8456-6E4536A4E358}"/>
                </a:ext>
              </a:extLst>
            </p:cNvPr>
            <p:cNvSpPr/>
            <p:nvPr/>
          </p:nvSpPr>
          <p:spPr>
            <a:xfrm>
              <a:off x="5939288" y="4335418"/>
              <a:ext cx="43952" cy="43952"/>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182" name="Straight Connector 181">
              <a:extLst>
                <a:ext uri="{FF2B5EF4-FFF2-40B4-BE49-F238E27FC236}">
                  <a16:creationId xmlns:a16="http://schemas.microsoft.com/office/drawing/2014/main" id="{D53712BD-8C0E-5D46-AEAA-C2AA423DD5C2}"/>
                </a:ext>
              </a:extLst>
            </p:cNvPr>
            <p:cNvCxnSpPr>
              <a:cxnSpLocks/>
            </p:cNvCxnSpPr>
            <p:nvPr/>
          </p:nvCxnSpPr>
          <p:spPr>
            <a:xfrm rot="5400000" flipV="1">
              <a:off x="2805443" y="4066629"/>
              <a:ext cx="586024" cy="5860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3" name="Oval 182">
              <a:extLst>
                <a:ext uri="{FF2B5EF4-FFF2-40B4-BE49-F238E27FC236}">
                  <a16:creationId xmlns:a16="http://schemas.microsoft.com/office/drawing/2014/main" id="{6603969D-B263-7049-9138-6C9D78C963D4}"/>
                </a:ext>
              </a:extLst>
            </p:cNvPr>
            <p:cNvSpPr/>
            <p:nvPr/>
          </p:nvSpPr>
          <p:spPr>
            <a:xfrm>
              <a:off x="2786306" y="4035435"/>
              <a:ext cx="73253" cy="73253"/>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BE6EA4A8-674C-1A44-9E7E-B7DB323A9D77}"/>
                </a:ext>
              </a:extLst>
            </p:cNvPr>
            <p:cNvSpPr/>
            <p:nvPr/>
          </p:nvSpPr>
          <p:spPr>
            <a:xfrm>
              <a:off x="2773109" y="4629719"/>
              <a:ext cx="73253" cy="73253"/>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14BCB319-FA95-D249-87CB-AC33017C667D}"/>
                </a:ext>
              </a:extLst>
            </p:cNvPr>
            <p:cNvSpPr/>
            <p:nvPr/>
          </p:nvSpPr>
          <p:spPr>
            <a:xfrm>
              <a:off x="4538426" y="4033044"/>
              <a:ext cx="73253" cy="73253"/>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a:extLst>
                <a:ext uri="{FF2B5EF4-FFF2-40B4-BE49-F238E27FC236}">
                  <a16:creationId xmlns:a16="http://schemas.microsoft.com/office/drawing/2014/main" id="{3B5BC4DC-999E-4F46-9550-F7757B385A2F}"/>
                </a:ext>
              </a:extLst>
            </p:cNvPr>
            <p:cNvSpPr/>
            <p:nvPr/>
          </p:nvSpPr>
          <p:spPr>
            <a:xfrm>
              <a:off x="3354819" y="4627328"/>
              <a:ext cx="73253" cy="73253"/>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7" name="TextBox 206">
            <a:extLst>
              <a:ext uri="{FF2B5EF4-FFF2-40B4-BE49-F238E27FC236}">
                <a16:creationId xmlns:a16="http://schemas.microsoft.com/office/drawing/2014/main" id="{C40E0308-CC2E-994A-8DED-14F26DF788C4}"/>
              </a:ext>
            </a:extLst>
          </p:cNvPr>
          <p:cNvSpPr txBox="1"/>
          <p:nvPr/>
        </p:nvSpPr>
        <p:spPr>
          <a:xfrm>
            <a:off x="5910207" y="1465625"/>
            <a:ext cx="508023" cy="276999"/>
          </a:xfrm>
          <a:prstGeom prst="rect">
            <a:avLst/>
          </a:prstGeom>
          <a:noFill/>
        </p:spPr>
        <p:txBody>
          <a:bodyPr wrap="square" rtlCol="0">
            <a:spAutoFit/>
          </a:bodyPr>
          <a:lstStyle/>
          <a:p>
            <a:r>
              <a:rPr lang="en-US" sz="1200" dirty="0">
                <a:solidFill>
                  <a:srgbClr val="FF0000"/>
                </a:solidFill>
                <a:latin typeface="Times New Roman" panose="02020603050405020304" pitchFamily="18" charset="0"/>
                <a:cs typeface="Times New Roman" panose="02020603050405020304" pitchFamily="18" charset="0"/>
              </a:rPr>
              <a:t>6, 1</a:t>
            </a:r>
          </a:p>
        </p:txBody>
      </p:sp>
      <p:sp>
        <p:nvSpPr>
          <p:cNvPr id="208" name="TextBox 207">
            <a:extLst>
              <a:ext uri="{FF2B5EF4-FFF2-40B4-BE49-F238E27FC236}">
                <a16:creationId xmlns:a16="http://schemas.microsoft.com/office/drawing/2014/main" id="{5D52734F-F029-7643-9309-C3C444CB7CD0}"/>
              </a:ext>
            </a:extLst>
          </p:cNvPr>
          <p:cNvSpPr txBox="1"/>
          <p:nvPr/>
        </p:nvSpPr>
        <p:spPr>
          <a:xfrm>
            <a:off x="5858876" y="2450607"/>
            <a:ext cx="508023" cy="276999"/>
          </a:xfrm>
          <a:prstGeom prst="rect">
            <a:avLst/>
          </a:prstGeom>
          <a:noFill/>
        </p:spPr>
        <p:txBody>
          <a:bodyPr wrap="square" rtlCol="0">
            <a:spAutoFit/>
          </a:bodyPr>
          <a:lstStyle/>
          <a:p>
            <a:r>
              <a:rPr lang="en-US" sz="1200" dirty="0">
                <a:solidFill>
                  <a:srgbClr val="FF0000"/>
                </a:solidFill>
                <a:latin typeface="Times New Roman" panose="02020603050405020304" pitchFamily="18" charset="0"/>
                <a:cs typeface="Times New Roman" panose="02020603050405020304" pitchFamily="18" charset="0"/>
              </a:rPr>
              <a:t>6, 0</a:t>
            </a:r>
          </a:p>
        </p:txBody>
      </p:sp>
      <p:cxnSp>
        <p:nvCxnSpPr>
          <p:cNvPr id="209" name="Straight Arrow Connector 208">
            <a:extLst>
              <a:ext uri="{FF2B5EF4-FFF2-40B4-BE49-F238E27FC236}">
                <a16:creationId xmlns:a16="http://schemas.microsoft.com/office/drawing/2014/main" id="{301F8E86-E7CA-EA40-AD40-87EF4F81E416}"/>
              </a:ext>
            </a:extLst>
          </p:cNvPr>
          <p:cNvCxnSpPr>
            <a:cxnSpLocks/>
          </p:cNvCxnSpPr>
          <p:nvPr/>
        </p:nvCxnSpPr>
        <p:spPr>
          <a:xfrm flipV="1">
            <a:off x="2803276" y="1690395"/>
            <a:ext cx="0" cy="176779"/>
          </a:xfrm>
          <a:prstGeom prst="straightConnector1">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6B507626-1937-6749-91B3-44C382EE2E4B}"/>
              </a:ext>
            </a:extLst>
          </p:cNvPr>
          <p:cNvGrpSpPr/>
          <p:nvPr/>
        </p:nvGrpSpPr>
        <p:grpSpPr>
          <a:xfrm>
            <a:off x="3450076" y="3482155"/>
            <a:ext cx="782569" cy="420168"/>
            <a:chOff x="3450076" y="3482155"/>
            <a:chExt cx="782569" cy="420168"/>
          </a:xfrm>
        </p:grpSpPr>
        <p:grpSp>
          <p:nvGrpSpPr>
            <p:cNvPr id="3" name="Group 2">
              <a:extLst>
                <a:ext uri="{FF2B5EF4-FFF2-40B4-BE49-F238E27FC236}">
                  <a16:creationId xmlns:a16="http://schemas.microsoft.com/office/drawing/2014/main" id="{D1AF5500-BA4F-624E-A610-31ADE30390A4}"/>
                </a:ext>
              </a:extLst>
            </p:cNvPr>
            <p:cNvGrpSpPr/>
            <p:nvPr/>
          </p:nvGrpSpPr>
          <p:grpSpPr>
            <a:xfrm>
              <a:off x="3450076" y="3483764"/>
              <a:ext cx="416668" cy="418559"/>
              <a:chOff x="4139368" y="3698044"/>
              <a:chExt cx="640442" cy="643348"/>
            </a:xfrm>
          </p:grpSpPr>
          <p:cxnSp>
            <p:nvCxnSpPr>
              <p:cNvPr id="119" name="Straight Connector 118">
                <a:extLst>
                  <a:ext uri="{FF2B5EF4-FFF2-40B4-BE49-F238E27FC236}">
                    <a16:creationId xmlns:a16="http://schemas.microsoft.com/office/drawing/2014/main" id="{9C8E3317-D2B6-C443-A2DB-43C0D04B14E4}"/>
                  </a:ext>
                </a:extLst>
              </p:cNvPr>
              <p:cNvCxnSpPr>
                <a:cxnSpLocks/>
              </p:cNvCxnSpPr>
              <p:nvPr/>
            </p:nvCxnSpPr>
            <p:spPr>
              <a:xfrm flipH="1" flipV="1">
                <a:off x="4171505" y="3736632"/>
                <a:ext cx="562774" cy="56277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25649C53-9479-754E-A1DB-AFA8907865CB}"/>
                  </a:ext>
                </a:extLst>
              </p:cNvPr>
              <p:cNvCxnSpPr>
                <a:cxnSpLocks/>
              </p:cNvCxnSpPr>
              <p:nvPr/>
            </p:nvCxnSpPr>
            <p:spPr>
              <a:xfrm flipV="1">
                <a:off x="4180653" y="3729375"/>
                <a:ext cx="567827" cy="22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04E1866B-E504-4843-9610-253584E2FC89}"/>
                  </a:ext>
                </a:extLst>
              </p:cNvPr>
              <p:cNvCxnSpPr>
                <a:cxnSpLocks/>
              </p:cNvCxnSpPr>
              <p:nvPr/>
            </p:nvCxnSpPr>
            <p:spPr>
              <a:xfrm flipV="1">
                <a:off x="4171505" y="4306009"/>
                <a:ext cx="567827" cy="22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10AEFE1C-D009-D240-ADA1-614ED37CB1BB}"/>
                  </a:ext>
                </a:extLst>
              </p:cNvPr>
              <p:cNvCxnSpPr/>
              <p:nvPr/>
            </p:nvCxnSpPr>
            <p:spPr>
              <a:xfrm flipV="1">
                <a:off x="4170770" y="3745463"/>
                <a:ext cx="562774" cy="56277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8" name="Oval 77">
                <a:extLst>
                  <a:ext uri="{FF2B5EF4-FFF2-40B4-BE49-F238E27FC236}">
                    <a16:creationId xmlns:a16="http://schemas.microsoft.com/office/drawing/2014/main" id="{022BA6D5-C290-4B45-802B-14CBF8CD9C24}"/>
                  </a:ext>
                </a:extLst>
              </p:cNvPr>
              <p:cNvSpPr/>
              <p:nvPr/>
            </p:nvSpPr>
            <p:spPr>
              <a:xfrm>
                <a:off x="4141637" y="3700340"/>
                <a:ext cx="70347" cy="7034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491B32CA-B33F-F140-843C-82A06D8B5EC6}"/>
                  </a:ext>
                </a:extLst>
              </p:cNvPr>
              <p:cNvSpPr/>
              <p:nvPr/>
            </p:nvSpPr>
            <p:spPr>
              <a:xfrm>
                <a:off x="4139368" y="4271045"/>
                <a:ext cx="70347" cy="7034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F1F229A3-8205-E241-AB0A-F51AFD68DC2F}"/>
                  </a:ext>
                </a:extLst>
              </p:cNvPr>
              <p:cNvSpPr/>
              <p:nvPr/>
            </p:nvSpPr>
            <p:spPr>
              <a:xfrm>
                <a:off x="4709463" y="3698044"/>
                <a:ext cx="70347" cy="7034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B46DFED2-1DC4-4C49-BAC3-7C53A01AFE11}"/>
                  </a:ext>
                </a:extLst>
              </p:cNvPr>
              <p:cNvSpPr/>
              <p:nvPr/>
            </p:nvSpPr>
            <p:spPr>
              <a:xfrm>
                <a:off x="4701779" y="4268750"/>
                <a:ext cx="70347" cy="7034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0" name="Group 179">
              <a:extLst>
                <a:ext uri="{FF2B5EF4-FFF2-40B4-BE49-F238E27FC236}">
                  <a16:creationId xmlns:a16="http://schemas.microsoft.com/office/drawing/2014/main" id="{121BA6AD-EED9-2645-A37A-A27E5CD9594E}"/>
                </a:ext>
              </a:extLst>
            </p:cNvPr>
            <p:cNvGrpSpPr/>
            <p:nvPr/>
          </p:nvGrpSpPr>
          <p:grpSpPr>
            <a:xfrm>
              <a:off x="3815977" y="3482155"/>
              <a:ext cx="416668" cy="418559"/>
              <a:chOff x="4139368" y="3698044"/>
              <a:chExt cx="640442" cy="643348"/>
            </a:xfrm>
          </p:grpSpPr>
          <p:cxnSp>
            <p:nvCxnSpPr>
              <p:cNvPr id="181" name="Straight Connector 180">
                <a:extLst>
                  <a:ext uri="{FF2B5EF4-FFF2-40B4-BE49-F238E27FC236}">
                    <a16:creationId xmlns:a16="http://schemas.microsoft.com/office/drawing/2014/main" id="{428218D1-25F7-4044-9D21-B698FC38C58D}"/>
                  </a:ext>
                </a:extLst>
              </p:cNvPr>
              <p:cNvCxnSpPr>
                <a:cxnSpLocks/>
              </p:cNvCxnSpPr>
              <p:nvPr/>
            </p:nvCxnSpPr>
            <p:spPr>
              <a:xfrm flipH="1" flipV="1">
                <a:off x="4171505" y="3736632"/>
                <a:ext cx="562774" cy="56277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29C76BC3-1529-D34F-92A2-6D4CF99445CE}"/>
                  </a:ext>
                </a:extLst>
              </p:cNvPr>
              <p:cNvCxnSpPr>
                <a:cxnSpLocks/>
              </p:cNvCxnSpPr>
              <p:nvPr/>
            </p:nvCxnSpPr>
            <p:spPr>
              <a:xfrm flipV="1">
                <a:off x="4180653" y="3729375"/>
                <a:ext cx="567827" cy="22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03BB54A2-A201-9247-AFFF-BEEDC2AF8EE1}"/>
                  </a:ext>
                </a:extLst>
              </p:cNvPr>
              <p:cNvCxnSpPr>
                <a:cxnSpLocks/>
              </p:cNvCxnSpPr>
              <p:nvPr/>
            </p:nvCxnSpPr>
            <p:spPr>
              <a:xfrm flipV="1">
                <a:off x="4171505" y="4306009"/>
                <a:ext cx="567827" cy="22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C0F2A139-104E-214B-8211-879FBBB16857}"/>
                  </a:ext>
                </a:extLst>
              </p:cNvPr>
              <p:cNvCxnSpPr/>
              <p:nvPr/>
            </p:nvCxnSpPr>
            <p:spPr>
              <a:xfrm flipV="1">
                <a:off x="4170770" y="3745463"/>
                <a:ext cx="562774" cy="56277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3" name="Oval 212">
                <a:extLst>
                  <a:ext uri="{FF2B5EF4-FFF2-40B4-BE49-F238E27FC236}">
                    <a16:creationId xmlns:a16="http://schemas.microsoft.com/office/drawing/2014/main" id="{CE78D6B2-6AF8-364E-AE2D-1D8A08928EBC}"/>
                  </a:ext>
                </a:extLst>
              </p:cNvPr>
              <p:cNvSpPr/>
              <p:nvPr/>
            </p:nvSpPr>
            <p:spPr>
              <a:xfrm>
                <a:off x="4141637" y="3700340"/>
                <a:ext cx="70347" cy="7034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Oval 213">
                <a:extLst>
                  <a:ext uri="{FF2B5EF4-FFF2-40B4-BE49-F238E27FC236}">
                    <a16:creationId xmlns:a16="http://schemas.microsoft.com/office/drawing/2014/main" id="{174BBDB5-6C91-1D40-BBD5-A6F778B3671C}"/>
                  </a:ext>
                </a:extLst>
              </p:cNvPr>
              <p:cNvSpPr/>
              <p:nvPr/>
            </p:nvSpPr>
            <p:spPr>
              <a:xfrm>
                <a:off x="4139368" y="4271045"/>
                <a:ext cx="70347" cy="7034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14">
                <a:extLst>
                  <a:ext uri="{FF2B5EF4-FFF2-40B4-BE49-F238E27FC236}">
                    <a16:creationId xmlns:a16="http://schemas.microsoft.com/office/drawing/2014/main" id="{F481A989-CF74-8C40-B1FD-8E18FD1EF915}"/>
                  </a:ext>
                </a:extLst>
              </p:cNvPr>
              <p:cNvSpPr/>
              <p:nvPr/>
            </p:nvSpPr>
            <p:spPr>
              <a:xfrm>
                <a:off x="4709463" y="3698044"/>
                <a:ext cx="70347" cy="7034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Oval 215">
                <a:extLst>
                  <a:ext uri="{FF2B5EF4-FFF2-40B4-BE49-F238E27FC236}">
                    <a16:creationId xmlns:a16="http://schemas.microsoft.com/office/drawing/2014/main" id="{59E35272-C376-E246-A7FA-9E3030D40E65}"/>
                  </a:ext>
                </a:extLst>
              </p:cNvPr>
              <p:cNvSpPr/>
              <p:nvPr/>
            </p:nvSpPr>
            <p:spPr>
              <a:xfrm>
                <a:off x="4701779" y="4268750"/>
                <a:ext cx="70347" cy="7034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0" name="Group 219">
            <a:extLst>
              <a:ext uri="{FF2B5EF4-FFF2-40B4-BE49-F238E27FC236}">
                <a16:creationId xmlns:a16="http://schemas.microsoft.com/office/drawing/2014/main" id="{71BECB03-DB96-2A45-AC23-638596D708D8}"/>
              </a:ext>
            </a:extLst>
          </p:cNvPr>
          <p:cNvGrpSpPr/>
          <p:nvPr/>
        </p:nvGrpSpPr>
        <p:grpSpPr>
          <a:xfrm>
            <a:off x="388287" y="6085051"/>
            <a:ext cx="1694217" cy="465402"/>
            <a:chOff x="1032936" y="5906726"/>
            <a:chExt cx="1694217" cy="465402"/>
          </a:xfrm>
        </p:grpSpPr>
        <p:sp>
          <p:nvSpPr>
            <p:cNvPr id="221" name="TextBox 220">
              <a:extLst>
                <a:ext uri="{FF2B5EF4-FFF2-40B4-BE49-F238E27FC236}">
                  <a16:creationId xmlns:a16="http://schemas.microsoft.com/office/drawing/2014/main" id="{A6C1DE3D-F675-2B4B-BA2D-F8B3ED24B029}"/>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222" name="TextBox 221">
              <a:extLst>
                <a:ext uri="{FF2B5EF4-FFF2-40B4-BE49-F238E27FC236}">
                  <a16:creationId xmlns:a16="http://schemas.microsoft.com/office/drawing/2014/main" id="{2455AC9D-2209-324E-9475-EC007869218E}"/>
                </a:ext>
              </a:extLst>
            </p:cNvPr>
            <p:cNvSpPr txBox="1"/>
            <p:nvPr/>
          </p:nvSpPr>
          <p:spPr>
            <a:xfrm>
              <a:off x="2260622" y="5906726"/>
              <a:ext cx="466531" cy="369332"/>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40463023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5" name="Straight Connector 84">
            <a:extLst>
              <a:ext uri="{FF2B5EF4-FFF2-40B4-BE49-F238E27FC236}">
                <a16:creationId xmlns:a16="http://schemas.microsoft.com/office/drawing/2014/main" id="{3F8233F8-D73F-E046-883F-0C7AD603C04B}"/>
              </a:ext>
            </a:extLst>
          </p:cNvPr>
          <p:cNvCxnSpPr>
            <a:cxnSpLocks/>
          </p:cNvCxnSpPr>
          <p:nvPr/>
        </p:nvCxnSpPr>
        <p:spPr>
          <a:xfrm>
            <a:off x="6717539" y="5391803"/>
            <a:ext cx="661575" cy="80369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2264D0EF-1252-0143-8A29-A1C98BB1FE54}"/>
              </a:ext>
            </a:extLst>
          </p:cNvPr>
          <p:cNvSpPr/>
          <p:nvPr/>
        </p:nvSpPr>
        <p:spPr>
          <a:xfrm>
            <a:off x="277472" y="264860"/>
            <a:ext cx="8563829" cy="6369269"/>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Connector 4">
            <a:extLst>
              <a:ext uri="{FF2B5EF4-FFF2-40B4-BE49-F238E27FC236}">
                <a16:creationId xmlns:a16="http://schemas.microsoft.com/office/drawing/2014/main" id="{4B250419-EED8-654D-B6BC-58AB5209C2B0}"/>
              </a:ext>
            </a:extLst>
          </p:cNvPr>
          <p:cNvCxnSpPr/>
          <p:nvPr/>
        </p:nvCxnSpPr>
        <p:spPr>
          <a:xfrm>
            <a:off x="277472" y="848105"/>
            <a:ext cx="856382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8763F67E-777F-4F49-98AC-702B10E8A659}"/>
              </a:ext>
            </a:extLst>
          </p:cNvPr>
          <p:cNvSpPr txBox="1"/>
          <p:nvPr/>
        </p:nvSpPr>
        <p:spPr>
          <a:xfrm>
            <a:off x="2650672" y="306639"/>
            <a:ext cx="3706442"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Problem Statement   </a:t>
            </a:r>
          </a:p>
        </p:txBody>
      </p:sp>
      <p:sp>
        <p:nvSpPr>
          <p:cNvPr id="55" name="TextBox 54">
            <a:extLst>
              <a:ext uri="{FF2B5EF4-FFF2-40B4-BE49-F238E27FC236}">
                <a16:creationId xmlns:a16="http://schemas.microsoft.com/office/drawing/2014/main" id="{E934254E-835A-BE4E-BB90-8581F915F031}"/>
              </a:ext>
            </a:extLst>
          </p:cNvPr>
          <p:cNvSpPr txBox="1"/>
          <p:nvPr/>
        </p:nvSpPr>
        <p:spPr>
          <a:xfrm>
            <a:off x="701701" y="1127121"/>
            <a:ext cx="7733213" cy="492443"/>
          </a:xfrm>
          <a:prstGeom prst="rect">
            <a:avLst/>
          </a:prstGeom>
          <a:noFill/>
        </p:spPr>
        <p:txBody>
          <a:bodyPr wrap="square" rtlCol="0">
            <a:spAutoFit/>
          </a:bodyPr>
          <a:lstStyle/>
          <a:p>
            <a:pPr algn="ctr"/>
            <a:r>
              <a:rPr lang="en-US" sz="2600" dirty="0">
                <a:latin typeface="Times New Roman" panose="02020603050405020304" pitchFamily="18" charset="0"/>
                <a:cs typeface="Times New Roman" panose="02020603050405020304" pitchFamily="18" charset="0"/>
              </a:rPr>
              <a:t>What is the displacement of the truss beam for n-units? </a:t>
            </a:r>
          </a:p>
        </p:txBody>
      </p:sp>
      <p:sp>
        <p:nvSpPr>
          <p:cNvPr id="66" name="TextBox 65">
            <a:extLst>
              <a:ext uri="{FF2B5EF4-FFF2-40B4-BE49-F238E27FC236}">
                <a16:creationId xmlns:a16="http://schemas.microsoft.com/office/drawing/2014/main" id="{1F7D1507-EDB2-634D-8867-67D9B64B61E8}"/>
              </a:ext>
            </a:extLst>
          </p:cNvPr>
          <p:cNvSpPr txBox="1"/>
          <p:nvPr/>
        </p:nvSpPr>
        <p:spPr>
          <a:xfrm>
            <a:off x="461123" y="4031150"/>
            <a:ext cx="1964416" cy="492443"/>
          </a:xfrm>
          <a:prstGeom prst="rect">
            <a:avLst/>
          </a:prstGeom>
          <a:noFill/>
        </p:spPr>
        <p:txBody>
          <a:bodyPr wrap="square" rtlCol="0">
            <a:spAutoFit/>
          </a:bodyPr>
          <a:lstStyle/>
          <a:p>
            <a:pPr algn="ctr"/>
            <a:r>
              <a:rPr lang="en-US" sz="2600" dirty="0">
                <a:latin typeface="Times New Roman" panose="02020603050405020304" pitchFamily="18" charset="0"/>
                <a:cs typeface="Times New Roman" panose="02020603050405020304" pitchFamily="18" charset="0"/>
              </a:rPr>
              <a:t>Assume: </a:t>
            </a:r>
          </a:p>
        </p:txBody>
      </p:sp>
      <p:sp>
        <p:nvSpPr>
          <p:cNvPr id="67" name="TextBox 66">
            <a:extLst>
              <a:ext uri="{FF2B5EF4-FFF2-40B4-BE49-F238E27FC236}">
                <a16:creationId xmlns:a16="http://schemas.microsoft.com/office/drawing/2014/main" id="{B00A00E3-78C5-3141-AAF5-E90D7A285896}"/>
              </a:ext>
            </a:extLst>
          </p:cNvPr>
          <p:cNvSpPr txBox="1"/>
          <p:nvPr/>
        </p:nvSpPr>
        <p:spPr>
          <a:xfrm>
            <a:off x="816431" y="5313063"/>
            <a:ext cx="4766087" cy="492443"/>
          </a:xfrm>
          <a:prstGeom prst="rect">
            <a:avLst/>
          </a:prstGeom>
          <a:noFill/>
        </p:spPr>
        <p:txBody>
          <a:bodyPr wrap="square" rtlCol="0">
            <a:spAutoFit/>
          </a:bodyPr>
          <a:lstStyle/>
          <a:p>
            <a:pPr algn="ctr"/>
            <a:r>
              <a:rPr lang="en-US" sz="2600" dirty="0">
                <a:latin typeface="Times New Roman" panose="02020603050405020304" pitchFamily="18" charset="0"/>
                <a:cs typeface="Times New Roman" panose="02020603050405020304" pitchFamily="18" charset="0"/>
              </a:rPr>
              <a:t>     Joints: Frictionless, pinned     </a:t>
            </a:r>
          </a:p>
        </p:txBody>
      </p:sp>
      <p:sp>
        <p:nvSpPr>
          <p:cNvPr id="68" name="Oval 67">
            <a:extLst>
              <a:ext uri="{FF2B5EF4-FFF2-40B4-BE49-F238E27FC236}">
                <a16:creationId xmlns:a16="http://schemas.microsoft.com/office/drawing/2014/main" id="{8C3852D2-997C-7A4A-B7C5-C5B222F5BAD6}"/>
              </a:ext>
            </a:extLst>
          </p:cNvPr>
          <p:cNvSpPr/>
          <p:nvPr/>
        </p:nvSpPr>
        <p:spPr>
          <a:xfrm>
            <a:off x="632424" y="1352673"/>
            <a:ext cx="79584" cy="7958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4A612B74-C1B3-2F43-B395-FD985323FC31}"/>
              </a:ext>
            </a:extLst>
          </p:cNvPr>
          <p:cNvSpPr/>
          <p:nvPr/>
        </p:nvSpPr>
        <p:spPr>
          <a:xfrm>
            <a:off x="1331715" y="4842383"/>
            <a:ext cx="79584" cy="7958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CB52F526-9637-4F43-AE90-823F7BAABA52}"/>
              </a:ext>
            </a:extLst>
          </p:cNvPr>
          <p:cNvSpPr/>
          <p:nvPr/>
        </p:nvSpPr>
        <p:spPr>
          <a:xfrm>
            <a:off x="1339668" y="5521896"/>
            <a:ext cx="79584" cy="7958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DF465E29-F5AA-614D-B275-559A261B3E66}"/>
              </a:ext>
            </a:extLst>
          </p:cNvPr>
          <p:cNvSpPr txBox="1"/>
          <p:nvPr/>
        </p:nvSpPr>
        <p:spPr>
          <a:xfrm>
            <a:off x="973069" y="4642713"/>
            <a:ext cx="5820690" cy="492443"/>
          </a:xfrm>
          <a:prstGeom prst="rect">
            <a:avLst/>
          </a:prstGeom>
          <a:noFill/>
        </p:spPr>
        <p:txBody>
          <a:bodyPr wrap="square" rtlCol="0">
            <a:spAutoFit/>
          </a:bodyPr>
          <a:lstStyle/>
          <a:p>
            <a:pPr algn="ctr"/>
            <a:r>
              <a:rPr lang="en-US" sz="2600" dirty="0">
                <a:latin typeface="Times New Roman" panose="02020603050405020304" pitchFamily="18" charset="0"/>
                <a:cs typeface="Times New Roman" panose="02020603050405020304" pitchFamily="18" charset="0"/>
              </a:rPr>
              <a:t>Tension/compression rod members      </a:t>
            </a:r>
          </a:p>
        </p:txBody>
      </p:sp>
      <p:sp>
        <p:nvSpPr>
          <p:cNvPr id="73" name="Oval 72">
            <a:extLst>
              <a:ext uri="{FF2B5EF4-FFF2-40B4-BE49-F238E27FC236}">
                <a16:creationId xmlns:a16="http://schemas.microsoft.com/office/drawing/2014/main" id="{1BF8A3E2-C218-7F4F-846E-9B2FA89511B0}"/>
              </a:ext>
            </a:extLst>
          </p:cNvPr>
          <p:cNvSpPr/>
          <p:nvPr/>
        </p:nvSpPr>
        <p:spPr>
          <a:xfrm>
            <a:off x="624663" y="4247610"/>
            <a:ext cx="79584" cy="7958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a:extLst>
              <a:ext uri="{FF2B5EF4-FFF2-40B4-BE49-F238E27FC236}">
                <a16:creationId xmlns:a16="http://schemas.microsoft.com/office/drawing/2014/main" id="{1D40F509-1FFD-4843-85AB-99F020DBD3D1}"/>
              </a:ext>
            </a:extLst>
          </p:cNvPr>
          <p:cNvSpPr txBox="1"/>
          <p:nvPr/>
        </p:nvSpPr>
        <p:spPr>
          <a:xfrm>
            <a:off x="1100204" y="3459312"/>
            <a:ext cx="1823311" cy="276999"/>
          </a:xfrm>
          <a:prstGeom prst="rect">
            <a:avLst/>
          </a:prstGeom>
          <a:noFill/>
        </p:spPr>
        <p:txBody>
          <a:bodyPr wrap="square" rtlCol="0">
            <a:spAutoFit/>
          </a:bodyPr>
          <a:lstStyle/>
          <a:p>
            <a:pPr algn="ctr"/>
            <a:r>
              <a:rPr lang="en-US" sz="1200" dirty="0">
                <a:solidFill>
                  <a:srgbClr val="7030A0"/>
                </a:solidFill>
                <a:latin typeface="Times New Roman" panose="02020603050405020304" pitchFamily="18" charset="0"/>
                <a:cs typeface="Times New Roman" panose="02020603050405020304" pitchFamily="18" charset="0"/>
              </a:rPr>
              <a:t>Displacement ? </a:t>
            </a:r>
          </a:p>
        </p:txBody>
      </p:sp>
      <p:sp>
        <p:nvSpPr>
          <p:cNvPr id="76" name="TextBox 75">
            <a:extLst>
              <a:ext uri="{FF2B5EF4-FFF2-40B4-BE49-F238E27FC236}">
                <a16:creationId xmlns:a16="http://schemas.microsoft.com/office/drawing/2014/main" id="{FEB05AB9-D310-D747-9BEA-6063C4978CAB}"/>
              </a:ext>
            </a:extLst>
          </p:cNvPr>
          <p:cNvSpPr txBox="1"/>
          <p:nvPr/>
        </p:nvSpPr>
        <p:spPr>
          <a:xfrm>
            <a:off x="1622350" y="2007545"/>
            <a:ext cx="699634" cy="276999"/>
          </a:xfrm>
          <a:prstGeom prst="rect">
            <a:avLst/>
          </a:prstGeom>
          <a:noFill/>
        </p:spPr>
        <p:txBody>
          <a:bodyPr wrap="square" rtlCol="0">
            <a:spAutoFit/>
          </a:bodyPr>
          <a:lstStyle/>
          <a:p>
            <a:r>
              <a:rPr lang="en-US" sz="1200" dirty="0">
                <a:solidFill>
                  <a:srgbClr val="FF0000"/>
                </a:solidFill>
                <a:latin typeface="Times New Roman" panose="02020603050405020304" pitchFamily="18" charset="0"/>
                <a:cs typeface="Times New Roman" panose="02020603050405020304" pitchFamily="18" charset="0"/>
              </a:rPr>
              <a:t>Force/2 </a:t>
            </a:r>
          </a:p>
        </p:txBody>
      </p:sp>
      <p:sp>
        <p:nvSpPr>
          <p:cNvPr id="77" name="TextBox 76">
            <a:extLst>
              <a:ext uri="{FF2B5EF4-FFF2-40B4-BE49-F238E27FC236}">
                <a16:creationId xmlns:a16="http://schemas.microsoft.com/office/drawing/2014/main" id="{3CFB7807-AAA2-204E-B4F3-862AA9FF9DE8}"/>
              </a:ext>
            </a:extLst>
          </p:cNvPr>
          <p:cNvSpPr txBox="1"/>
          <p:nvPr/>
        </p:nvSpPr>
        <p:spPr>
          <a:xfrm>
            <a:off x="1654940" y="3221203"/>
            <a:ext cx="682376" cy="276999"/>
          </a:xfrm>
          <a:prstGeom prst="rect">
            <a:avLst/>
          </a:prstGeom>
          <a:noFill/>
        </p:spPr>
        <p:txBody>
          <a:bodyPr wrap="square" rtlCol="0">
            <a:spAutoFit/>
          </a:bodyPr>
          <a:lstStyle/>
          <a:p>
            <a:r>
              <a:rPr lang="en-US" sz="1200" dirty="0">
                <a:solidFill>
                  <a:srgbClr val="FF0000"/>
                </a:solidFill>
                <a:latin typeface="Times New Roman" panose="02020603050405020304" pitchFamily="18" charset="0"/>
                <a:cs typeface="Times New Roman" panose="02020603050405020304" pitchFamily="18" charset="0"/>
              </a:rPr>
              <a:t>Force/2 </a:t>
            </a:r>
          </a:p>
        </p:txBody>
      </p:sp>
      <p:cxnSp>
        <p:nvCxnSpPr>
          <p:cNvPr id="78" name="Straight Connector 77">
            <a:extLst>
              <a:ext uri="{FF2B5EF4-FFF2-40B4-BE49-F238E27FC236}">
                <a16:creationId xmlns:a16="http://schemas.microsoft.com/office/drawing/2014/main" id="{86A580C2-D28F-9F4C-BD61-9F768B26E595}"/>
              </a:ext>
            </a:extLst>
          </p:cNvPr>
          <p:cNvCxnSpPr>
            <a:cxnSpLocks/>
          </p:cNvCxnSpPr>
          <p:nvPr/>
        </p:nvCxnSpPr>
        <p:spPr>
          <a:xfrm flipV="1">
            <a:off x="6734903" y="4792593"/>
            <a:ext cx="924448" cy="59884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Oval 81">
            <a:extLst>
              <a:ext uri="{FF2B5EF4-FFF2-40B4-BE49-F238E27FC236}">
                <a16:creationId xmlns:a16="http://schemas.microsoft.com/office/drawing/2014/main" id="{7C3DECE4-73CF-A540-8620-06AB23CD7B13}"/>
              </a:ext>
            </a:extLst>
          </p:cNvPr>
          <p:cNvSpPr/>
          <p:nvPr/>
        </p:nvSpPr>
        <p:spPr>
          <a:xfrm>
            <a:off x="6684884" y="5358989"/>
            <a:ext cx="78690" cy="7869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0" name="Straight Connector 79">
            <a:extLst>
              <a:ext uri="{FF2B5EF4-FFF2-40B4-BE49-F238E27FC236}">
                <a16:creationId xmlns:a16="http://schemas.microsoft.com/office/drawing/2014/main" id="{445B77DA-3896-7841-A462-28984F9E3647}"/>
              </a:ext>
            </a:extLst>
          </p:cNvPr>
          <p:cNvCxnSpPr>
            <a:cxnSpLocks/>
          </p:cNvCxnSpPr>
          <p:nvPr/>
        </p:nvCxnSpPr>
        <p:spPr>
          <a:xfrm flipV="1">
            <a:off x="7379114" y="4784393"/>
            <a:ext cx="316246" cy="141110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4" name="Oval 83">
            <a:extLst>
              <a:ext uri="{FF2B5EF4-FFF2-40B4-BE49-F238E27FC236}">
                <a16:creationId xmlns:a16="http://schemas.microsoft.com/office/drawing/2014/main" id="{1B38602B-74C0-6449-BB4F-BB4679CEAF66}"/>
              </a:ext>
            </a:extLst>
          </p:cNvPr>
          <p:cNvSpPr/>
          <p:nvPr/>
        </p:nvSpPr>
        <p:spPr>
          <a:xfrm>
            <a:off x="7331749" y="6143397"/>
            <a:ext cx="78690" cy="7869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B039DE50-9342-584B-8865-93B5E7E8C4BE}"/>
              </a:ext>
            </a:extLst>
          </p:cNvPr>
          <p:cNvSpPr/>
          <p:nvPr/>
        </p:nvSpPr>
        <p:spPr>
          <a:xfrm>
            <a:off x="7655885" y="4748820"/>
            <a:ext cx="78690" cy="7869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6" name="Straight Arrow Connector 85">
            <a:extLst>
              <a:ext uri="{FF2B5EF4-FFF2-40B4-BE49-F238E27FC236}">
                <a16:creationId xmlns:a16="http://schemas.microsoft.com/office/drawing/2014/main" id="{D509F935-9F8F-0C41-AE36-59580D1576E4}"/>
              </a:ext>
            </a:extLst>
          </p:cNvPr>
          <p:cNvCxnSpPr>
            <a:cxnSpLocks/>
          </p:cNvCxnSpPr>
          <p:nvPr/>
        </p:nvCxnSpPr>
        <p:spPr>
          <a:xfrm>
            <a:off x="5321040" y="5585408"/>
            <a:ext cx="1795093" cy="571051"/>
          </a:xfrm>
          <a:prstGeom prst="straightConnector1">
            <a:avLst/>
          </a:prstGeom>
          <a:ln w="952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3A25196F-FEEC-9242-903E-12148197CAEF}"/>
              </a:ext>
            </a:extLst>
          </p:cNvPr>
          <p:cNvCxnSpPr>
            <a:cxnSpLocks/>
          </p:cNvCxnSpPr>
          <p:nvPr/>
        </p:nvCxnSpPr>
        <p:spPr>
          <a:xfrm flipV="1">
            <a:off x="5321040" y="5394152"/>
            <a:ext cx="1261434" cy="191256"/>
          </a:xfrm>
          <a:prstGeom prst="straightConnector1">
            <a:avLst/>
          </a:prstGeom>
          <a:ln w="952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DC870F1A-EACC-8A43-AD65-E84D37EC20B7}"/>
              </a:ext>
            </a:extLst>
          </p:cNvPr>
          <p:cNvCxnSpPr>
            <a:cxnSpLocks/>
          </p:cNvCxnSpPr>
          <p:nvPr/>
        </p:nvCxnSpPr>
        <p:spPr>
          <a:xfrm flipV="1">
            <a:off x="6856210" y="4739427"/>
            <a:ext cx="526401" cy="332996"/>
          </a:xfrm>
          <a:prstGeom prst="straightConnector1">
            <a:avLst/>
          </a:prstGeom>
          <a:ln w="12700">
            <a:solidFill>
              <a:srgbClr val="002060"/>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FD1E8E34-FC39-C045-B6F0-93B31CB4C442}"/>
              </a:ext>
            </a:extLst>
          </p:cNvPr>
          <p:cNvCxnSpPr>
            <a:cxnSpLocks/>
          </p:cNvCxnSpPr>
          <p:nvPr/>
        </p:nvCxnSpPr>
        <p:spPr>
          <a:xfrm flipV="1">
            <a:off x="7649354" y="5113852"/>
            <a:ext cx="216585" cy="897552"/>
          </a:xfrm>
          <a:prstGeom prst="straightConnector1">
            <a:avLst/>
          </a:prstGeom>
          <a:ln w="12700">
            <a:solidFill>
              <a:srgbClr val="002060"/>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91" name="TextBox 90">
            <a:extLst>
              <a:ext uri="{FF2B5EF4-FFF2-40B4-BE49-F238E27FC236}">
                <a16:creationId xmlns:a16="http://schemas.microsoft.com/office/drawing/2014/main" id="{1D4E677B-6B3B-3C43-857F-A20405247BF6}"/>
              </a:ext>
            </a:extLst>
          </p:cNvPr>
          <p:cNvSpPr txBox="1"/>
          <p:nvPr/>
        </p:nvSpPr>
        <p:spPr>
          <a:xfrm>
            <a:off x="6844987" y="5305173"/>
            <a:ext cx="702925" cy="338554"/>
          </a:xfrm>
          <a:prstGeom prst="rect">
            <a:avLst/>
          </a:prstGeom>
          <a:noFill/>
        </p:spPr>
        <p:txBody>
          <a:bodyPr wrap="square" rtlCol="0">
            <a:spAutoFit/>
          </a:bodyPr>
          <a:lstStyle/>
          <a:p>
            <a:pPr algn="ctr"/>
            <a:r>
              <a:rPr lang="en-US" sz="1600" dirty="0">
                <a:solidFill>
                  <a:srgbClr val="7030A0"/>
                </a:solidFill>
                <a:latin typeface="Times New Roman" panose="02020603050405020304" pitchFamily="18" charset="0"/>
                <a:cs typeface="Times New Roman" panose="02020603050405020304" pitchFamily="18" charset="0"/>
              </a:rPr>
              <a:t>Truss  </a:t>
            </a:r>
          </a:p>
        </p:txBody>
      </p:sp>
      <p:grpSp>
        <p:nvGrpSpPr>
          <p:cNvPr id="102" name="Group 101">
            <a:extLst>
              <a:ext uri="{FF2B5EF4-FFF2-40B4-BE49-F238E27FC236}">
                <a16:creationId xmlns:a16="http://schemas.microsoft.com/office/drawing/2014/main" id="{B095FA7D-E31B-E746-A9F7-5654EAABA80C}"/>
              </a:ext>
            </a:extLst>
          </p:cNvPr>
          <p:cNvGrpSpPr/>
          <p:nvPr/>
        </p:nvGrpSpPr>
        <p:grpSpPr>
          <a:xfrm>
            <a:off x="1496888" y="2027053"/>
            <a:ext cx="6237687" cy="1401230"/>
            <a:chOff x="1391204" y="3658303"/>
            <a:chExt cx="6237687" cy="1401230"/>
          </a:xfrm>
        </p:grpSpPr>
        <p:grpSp>
          <p:nvGrpSpPr>
            <p:cNvPr id="103" name="Group 102">
              <a:extLst>
                <a:ext uri="{FF2B5EF4-FFF2-40B4-BE49-F238E27FC236}">
                  <a16:creationId xmlns:a16="http://schemas.microsoft.com/office/drawing/2014/main" id="{76FC6AC2-34D5-BC4D-A459-271A4EF8CDD3}"/>
                </a:ext>
              </a:extLst>
            </p:cNvPr>
            <p:cNvGrpSpPr/>
            <p:nvPr/>
          </p:nvGrpSpPr>
          <p:grpSpPr>
            <a:xfrm rot="5400000">
              <a:off x="7389674" y="3786743"/>
              <a:ext cx="230924" cy="247511"/>
              <a:chOff x="774700" y="3743756"/>
              <a:chExt cx="288257" cy="308962"/>
            </a:xfrm>
          </p:grpSpPr>
          <p:sp>
            <p:nvSpPr>
              <p:cNvPr id="179" name="Triangle 178">
                <a:extLst>
                  <a:ext uri="{FF2B5EF4-FFF2-40B4-BE49-F238E27FC236}">
                    <a16:creationId xmlns:a16="http://schemas.microsoft.com/office/drawing/2014/main" id="{3C101C6A-145E-E947-9A97-1C721E176B9B}"/>
                  </a:ext>
                </a:extLst>
              </p:cNvPr>
              <p:cNvSpPr/>
              <p:nvPr/>
            </p:nvSpPr>
            <p:spPr>
              <a:xfrm rot="19750281">
                <a:off x="881026" y="3807234"/>
                <a:ext cx="181931" cy="156837"/>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92397DAF-1655-5E4F-A7C7-81BFAC9B2773}"/>
                  </a:ext>
                </a:extLst>
              </p:cNvPr>
              <p:cNvSpPr/>
              <p:nvPr/>
            </p:nvSpPr>
            <p:spPr>
              <a:xfrm>
                <a:off x="815699" y="3743756"/>
                <a:ext cx="91440" cy="9144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D2DA841B-FFDC-FC48-864D-30F8D97437F8}"/>
                  </a:ext>
                </a:extLst>
              </p:cNvPr>
              <p:cNvSpPr/>
              <p:nvPr/>
            </p:nvSpPr>
            <p:spPr>
              <a:xfrm>
                <a:off x="813706" y="3852517"/>
                <a:ext cx="91440" cy="9144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a:extLst>
                  <a:ext uri="{FF2B5EF4-FFF2-40B4-BE49-F238E27FC236}">
                    <a16:creationId xmlns:a16="http://schemas.microsoft.com/office/drawing/2014/main" id="{F8F8726A-6345-644A-9CAA-889E71D1603D}"/>
                  </a:ext>
                </a:extLst>
              </p:cNvPr>
              <p:cNvSpPr/>
              <p:nvPr/>
            </p:nvSpPr>
            <p:spPr>
              <a:xfrm>
                <a:off x="811713" y="3961278"/>
                <a:ext cx="91440" cy="9144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3" name="Straight Connector 182">
                <a:extLst>
                  <a:ext uri="{FF2B5EF4-FFF2-40B4-BE49-F238E27FC236}">
                    <a16:creationId xmlns:a16="http://schemas.microsoft.com/office/drawing/2014/main" id="{7F7DE704-5EDB-E74A-BD08-B30D02FFE63A}"/>
                  </a:ext>
                </a:extLst>
              </p:cNvPr>
              <p:cNvCxnSpPr/>
              <p:nvPr/>
            </p:nvCxnSpPr>
            <p:spPr>
              <a:xfrm>
                <a:off x="774700" y="3768521"/>
                <a:ext cx="0" cy="2810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4" name="Group 103">
              <a:extLst>
                <a:ext uri="{FF2B5EF4-FFF2-40B4-BE49-F238E27FC236}">
                  <a16:creationId xmlns:a16="http://schemas.microsoft.com/office/drawing/2014/main" id="{A671AAB3-FC9B-9A40-9BEB-00FA8056E1C2}"/>
                </a:ext>
              </a:extLst>
            </p:cNvPr>
            <p:cNvGrpSpPr/>
            <p:nvPr/>
          </p:nvGrpSpPr>
          <p:grpSpPr>
            <a:xfrm rot="16200000" flipV="1">
              <a:off x="7385535" y="4661338"/>
              <a:ext cx="221854" cy="247511"/>
              <a:chOff x="790575" y="4480628"/>
              <a:chExt cx="276935" cy="308962"/>
            </a:xfrm>
          </p:grpSpPr>
          <p:sp>
            <p:nvSpPr>
              <p:cNvPr id="174" name="Triangle 173">
                <a:extLst>
                  <a:ext uri="{FF2B5EF4-FFF2-40B4-BE49-F238E27FC236}">
                    <a16:creationId xmlns:a16="http://schemas.microsoft.com/office/drawing/2014/main" id="{C6FB69F3-A68C-1643-AD57-1BBAE0A46BA1}"/>
                  </a:ext>
                </a:extLst>
              </p:cNvPr>
              <p:cNvSpPr/>
              <p:nvPr/>
            </p:nvSpPr>
            <p:spPr>
              <a:xfrm rot="19750281">
                <a:off x="885579" y="4540546"/>
                <a:ext cx="181931" cy="156837"/>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a:extLst>
                  <a:ext uri="{FF2B5EF4-FFF2-40B4-BE49-F238E27FC236}">
                    <a16:creationId xmlns:a16="http://schemas.microsoft.com/office/drawing/2014/main" id="{85457EB5-A06E-E244-B906-33B77A013EC5}"/>
                  </a:ext>
                </a:extLst>
              </p:cNvPr>
              <p:cNvSpPr/>
              <p:nvPr/>
            </p:nvSpPr>
            <p:spPr>
              <a:xfrm>
                <a:off x="825166" y="4480628"/>
                <a:ext cx="91440" cy="9144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a:extLst>
                  <a:ext uri="{FF2B5EF4-FFF2-40B4-BE49-F238E27FC236}">
                    <a16:creationId xmlns:a16="http://schemas.microsoft.com/office/drawing/2014/main" id="{75F88BCB-E88A-7B41-9267-642E626ED528}"/>
                  </a:ext>
                </a:extLst>
              </p:cNvPr>
              <p:cNvSpPr/>
              <p:nvPr/>
            </p:nvSpPr>
            <p:spPr>
              <a:xfrm>
                <a:off x="823173" y="4589389"/>
                <a:ext cx="91440" cy="9144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a:extLst>
                  <a:ext uri="{FF2B5EF4-FFF2-40B4-BE49-F238E27FC236}">
                    <a16:creationId xmlns:a16="http://schemas.microsoft.com/office/drawing/2014/main" id="{8EA20C0F-7CB3-3847-B87E-4E07689937F0}"/>
                  </a:ext>
                </a:extLst>
              </p:cNvPr>
              <p:cNvSpPr/>
              <p:nvPr/>
            </p:nvSpPr>
            <p:spPr>
              <a:xfrm>
                <a:off x="821180" y="4698150"/>
                <a:ext cx="91440" cy="9144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8" name="Straight Connector 177">
                <a:extLst>
                  <a:ext uri="{FF2B5EF4-FFF2-40B4-BE49-F238E27FC236}">
                    <a16:creationId xmlns:a16="http://schemas.microsoft.com/office/drawing/2014/main" id="{3C70F48D-7E2D-224A-AB68-FC11C0441E2B}"/>
                  </a:ext>
                </a:extLst>
              </p:cNvPr>
              <p:cNvCxnSpPr/>
              <p:nvPr/>
            </p:nvCxnSpPr>
            <p:spPr>
              <a:xfrm>
                <a:off x="790575" y="4495868"/>
                <a:ext cx="0" cy="2810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5" name="Group 104">
              <a:extLst>
                <a:ext uri="{FF2B5EF4-FFF2-40B4-BE49-F238E27FC236}">
                  <a16:creationId xmlns:a16="http://schemas.microsoft.com/office/drawing/2014/main" id="{98EF85FF-DCE0-9440-B5A1-A103ABB0333D}"/>
                </a:ext>
              </a:extLst>
            </p:cNvPr>
            <p:cNvGrpSpPr/>
            <p:nvPr/>
          </p:nvGrpSpPr>
          <p:grpSpPr>
            <a:xfrm>
              <a:off x="1391204" y="3943219"/>
              <a:ext cx="230924" cy="247511"/>
              <a:chOff x="774700" y="3743756"/>
              <a:chExt cx="288257" cy="308962"/>
            </a:xfrm>
          </p:grpSpPr>
          <p:sp>
            <p:nvSpPr>
              <p:cNvPr id="169" name="Triangle 168">
                <a:extLst>
                  <a:ext uri="{FF2B5EF4-FFF2-40B4-BE49-F238E27FC236}">
                    <a16:creationId xmlns:a16="http://schemas.microsoft.com/office/drawing/2014/main" id="{EBA5E1A4-014A-9741-BD91-4FDF11EC64A7}"/>
                  </a:ext>
                </a:extLst>
              </p:cNvPr>
              <p:cNvSpPr/>
              <p:nvPr/>
            </p:nvSpPr>
            <p:spPr>
              <a:xfrm rot="19750281">
                <a:off x="881026" y="3807234"/>
                <a:ext cx="181931" cy="156837"/>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a:extLst>
                  <a:ext uri="{FF2B5EF4-FFF2-40B4-BE49-F238E27FC236}">
                    <a16:creationId xmlns:a16="http://schemas.microsoft.com/office/drawing/2014/main" id="{EF6796E2-12D8-4A4B-91C1-14313CD12FDE}"/>
                  </a:ext>
                </a:extLst>
              </p:cNvPr>
              <p:cNvSpPr/>
              <p:nvPr/>
            </p:nvSpPr>
            <p:spPr>
              <a:xfrm>
                <a:off x="815699" y="3743756"/>
                <a:ext cx="91440" cy="9144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a:extLst>
                  <a:ext uri="{FF2B5EF4-FFF2-40B4-BE49-F238E27FC236}">
                    <a16:creationId xmlns:a16="http://schemas.microsoft.com/office/drawing/2014/main" id="{579356FF-89E3-3D41-A39A-4658AFD8B4D8}"/>
                  </a:ext>
                </a:extLst>
              </p:cNvPr>
              <p:cNvSpPr/>
              <p:nvPr/>
            </p:nvSpPr>
            <p:spPr>
              <a:xfrm>
                <a:off x="813706" y="3852517"/>
                <a:ext cx="91440" cy="9144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a:extLst>
                  <a:ext uri="{FF2B5EF4-FFF2-40B4-BE49-F238E27FC236}">
                    <a16:creationId xmlns:a16="http://schemas.microsoft.com/office/drawing/2014/main" id="{FFA1E01C-9BE6-6146-9D33-B484A21BC15C}"/>
                  </a:ext>
                </a:extLst>
              </p:cNvPr>
              <p:cNvSpPr/>
              <p:nvPr/>
            </p:nvSpPr>
            <p:spPr>
              <a:xfrm>
                <a:off x="811713" y="3961278"/>
                <a:ext cx="91440" cy="9144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3" name="Straight Connector 172">
                <a:extLst>
                  <a:ext uri="{FF2B5EF4-FFF2-40B4-BE49-F238E27FC236}">
                    <a16:creationId xmlns:a16="http://schemas.microsoft.com/office/drawing/2014/main" id="{3A199A6A-CB62-7E4E-9233-C2B9D3AC2464}"/>
                  </a:ext>
                </a:extLst>
              </p:cNvPr>
              <p:cNvCxnSpPr/>
              <p:nvPr/>
            </p:nvCxnSpPr>
            <p:spPr>
              <a:xfrm>
                <a:off x="774700" y="3768521"/>
                <a:ext cx="0" cy="2810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6" name="Group 105">
              <a:extLst>
                <a:ext uri="{FF2B5EF4-FFF2-40B4-BE49-F238E27FC236}">
                  <a16:creationId xmlns:a16="http://schemas.microsoft.com/office/drawing/2014/main" id="{A39D046B-A8D6-3D42-8BBE-F0384BE1B182}"/>
                </a:ext>
              </a:extLst>
            </p:cNvPr>
            <p:cNvGrpSpPr/>
            <p:nvPr/>
          </p:nvGrpSpPr>
          <p:grpSpPr>
            <a:xfrm>
              <a:off x="1403922" y="4533530"/>
              <a:ext cx="221854" cy="247511"/>
              <a:chOff x="790575" y="4480628"/>
              <a:chExt cx="276935" cy="308962"/>
            </a:xfrm>
          </p:grpSpPr>
          <p:sp>
            <p:nvSpPr>
              <p:cNvPr id="164" name="Triangle 163">
                <a:extLst>
                  <a:ext uri="{FF2B5EF4-FFF2-40B4-BE49-F238E27FC236}">
                    <a16:creationId xmlns:a16="http://schemas.microsoft.com/office/drawing/2014/main" id="{9928AE6F-5D87-3042-BE7B-69C7D5DB16EE}"/>
                  </a:ext>
                </a:extLst>
              </p:cNvPr>
              <p:cNvSpPr/>
              <p:nvPr/>
            </p:nvSpPr>
            <p:spPr>
              <a:xfrm rot="19750281">
                <a:off x="885579" y="4540546"/>
                <a:ext cx="181931" cy="156837"/>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a:extLst>
                  <a:ext uri="{FF2B5EF4-FFF2-40B4-BE49-F238E27FC236}">
                    <a16:creationId xmlns:a16="http://schemas.microsoft.com/office/drawing/2014/main" id="{29AC803D-599E-E94F-9AA4-DDA9A514E635}"/>
                  </a:ext>
                </a:extLst>
              </p:cNvPr>
              <p:cNvSpPr/>
              <p:nvPr/>
            </p:nvSpPr>
            <p:spPr>
              <a:xfrm>
                <a:off x="825166" y="4480628"/>
                <a:ext cx="91440" cy="9144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7DD8DAA7-2D62-1E44-B6A0-F904A5FEA294}"/>
                  </a:ext>
                </a:extLst>
              </p:cNvPr>
              <p:cNvSpPr/>
              <p:nvPr/>
            </p:nvSpPr>
            <p:spPr>
              <a:xfrm>
                <a:off x="823173" y="4589389"/>
                <a:ext cx="91440" cy="9144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a:extLst>
                  <a:ext uri="{FF2B5EF4-FFF2-40B4-BE49-F238E27FC236}">
                    <a16:creationId xmlns:a16="http://schemas.microsoft.com/office/drawing/2014/main" id="{E0EA130B-D60A-CD4B-8346-B1CE91F645BB}"/>
                  </a:ext>
                </a:extLst>
              </p:cNvPr>
              <p:cNvSpPr/>
              <p:nvPr/>
            </p:nvSpPr>
            <p:spPr>
              <a:xfrm>
                <a:off x="821180" y="4698150"/>
                <a:ext cx="91440" cy="9144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8" name="Straight Connector 167">
                <a:extLst>
                  <a:ext uri="{FF2B5EF4-FFF2-40B4-BE49-F238E27FC236}">
                    <a16:creationId xmlns:a16="http://schemas.microsoft.com/office/drawing/2014/main" id="{CD1400C3-850C-ED46-AFCC-A3C5003C5A93}"/>
                  </a:ext>
                </a:extLst>
              </p:cNvPr>
              <p:cNvCxnSpPr/>
              <p:nvPr/>
            </p:nvCxnSpPr>
            <p:spPr>
              <a:xfrm>
                <a:off x="790575" y="4495868"/>
                <a:ext cx="0" cy="2810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07" name="Straight Connector 106">
              <a:extLst>
                <a:ext uri="{FF2B5EF4-FFF2-40B4-BE49-F238E27FC236}">
                  <a16:creationId xmlns:a16="http://schemas.microsoft.com/office/drawing/2014/main" id="{B7416C33-F828-3946-905A-A21918071A82}"/>
                </a:ext>
              </a:extLst>
            </p:cNvPr>
            <p:cNvCxnSpPr>
              <a:cxnSpLocks/>
            </p:cNvCxnSpPr>
            <p:nvPr/>
          </p:nvCxnSpPr>
          <p:spPr>
            <a:xfrm flipV="1">
              <a:off x="4572524" y="4064525"/>
              <a:ext cx="591285" cy="239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34E51950-AC78-1147-A52C-648B6FBB90A2}"/>
                </a:ext>
              </a:extLst>
            </p:cNvPr>
            <p:cNvCxnSpPr>
              <a:cxnSpLocks/>
            </p:cNvCxnSpPr>
            <p:nvPr/>
          </p:nvCxnSpPr>
          <p:spPr>
            <a:xfrm flipV="1">
              <a:off x="4562998" y="4654593"/>
              <a:ext cx="591285" cy="239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F74457C1-771A-5A46-A7AD-6BB29A9176E8}"/>
                </a:ext>
              </a:extLst>
            </p:cNvPr>
            <p:cNvCxnSpPr>
              <a:cxnSpLocks/>
            </p:cNvCxnSpPr>
            <p:nvPr/>
          </p:nvCxnSpPr>
          <p:spPr>
            <a:xfrm rot="5400000" flipV="1">
              <a:off x="4571539" y="4069342"/>
              <a:ext cx="586024" cy="5860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0642168B-0C81-B64A-AE65-FD0CB31F52B2}"/>
                </a:ext>
              </a:extLst>
            </p:cNvPr>
            <p:cNvCxnSpPr/>
            <p:nvPr/>
          </p:nvCxnSpPr>
          <p:spPr>
            <a:xfrm flipV="1">
              <a:off x="4569265" y="4079298"/>
              <a:ext cx="586024" cy="5860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Oval 110">
              <a:extLst>
                <a:ext uri="{FF2B5EF4-FFF2-40B4-BE49-F238E27FC236}">
                  <a16:creationId xmlns:a16="http://schemas.microsoft.com/office/drawing/2014/main" id="{7776D161-68D7-1D4A-A75B-AD0FCEE90C36}"/>
                </a:ext>
              </a:extLst>
            </p:cNvPr>
            <p:cNvSpPr/>
            <p:nvPr/>
          </p:nvSpPr>
          <p:spPr>
            <a:xfrm>
              <a:off x="5122212" y="4624204"/>
              <a:ext cx="73253" cy="73253"/>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a:extLst>
                <a:ext uri="{FF2B5EF4-FFF2-40B4-BE49-F238E27FC236}">
                  <a16:creationId xmlns:a16="http://schemas.microsoft.com/office/drawing/2014/main" id="{AE98F703-030F-F040-8F88-68D7A6BCE24A}"/>
                </a:ext>
              </a:extLst>
            </p:cNvPr>
            <p:cNvSpPr/>
            <p:nvPr/>
          </p:nvSpPr>
          <p:spPr>
            <a:xfrm>
              <a:off x="5130214" y="4029920"/>
              <a:ext cx="73253" cy="73253"/>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3" name="Straight Connector 112">
              <a:extLst>
                <a:ext uri="{FF2B5EF4-FFF2-40B4-BE49-F238E27FC236}">
                  <a16:creationId xmlns:a16="http://schemas.microsoft.com/office/drawing/2014/main" id="{E11A8B9B-C03D-9048-AA3C-9E181A9D5A71}"/>
                </a:ext>
              </a:extLst>
            </p:cNvPr>
            <p:cNvCxnSpPr>
              <a:cxnSpLocks/>
            </p:cNvCxnSpPr>
            <p:nvPr/>
          </p:nvCxnSpPr>
          <p:spPr>
            <a:xfrm rot="5400000" flipV="1">
              <a:off x="6901281" y="4058537"/>
              <a:ext cx="586024" cy="5860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5F34EC38-898B-A945-8C6F-C79CC72E7C86}"/>
                </a:ext>
              </a:extLst>
            </p:cNvPr>
            <p:cNvCxnSpPr>
              <a:cxnSpLocks/>
            </p:cNvCxnSpPr>
            <p:nvPr/>
          </p:nvCxnSpPr>
          <p:spPr>
            <a:xfrm flipV="1">
              <a:off x="6912345" y="4053112"/>
              <a:ext cx="591285" cy="239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BEF1A3AD-E87D-4E4C-863B-620E870C2A04}"/>
                </a:ext>
              </a:extLst>
            </p:cNvPr>
            <p:cNvCxnSpPr>
              <a:cxnSpLocks/>
            </p:cNvCxnSpPr>
            <p:nvPr/>
          </p:nvCxnSpPr>
          <p:spPr>
            <a:xfrm flipV="1">
              <a:off x="6902819" y="4653570"/>
              <a:ext cx="591285" cy="239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660C9562-B94A-E248-B05F-336499F862C5}"/>
                </a:ext>
              </a:extLst>
            </p:cNvPr>
            <p:cNvCxnSpPr/>
            <p:nvPr/>
          </p:nvCxnSpPr>
          <p:spPr>
            <a:xfrm flipV="1">
              <a:off x="6907822" y="4058329"/>
              <a:ext cx="586024" cy="5860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7" name="Oval 116">
              <a:extLst>
                <a:ext uri="{FF2B5EF4-FFF2-40B4-BE49-F238E27FC236}">
                  <a16:creationId xmlns:a16="http://schemas.microsoft.com/office/drawing/2014/main" id="{E5EA0F77-3C80-5E4F-89A1-0C96F44D5E06}"/>
                </a:ext>
              </a:extLst>
            </p:cNvPr>
            <p:cNvSpPr/>
            <p:nvPr/>
          </p:nvSpPr>
          <p:spPr>
            <a:xfrm>
              <a:off x="7463003" y="4020487"/>
              <a:ext cx="73253" cy="73253"/>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a:extLst>
                <a:ext uri="{FF2B5EF4-FFF2-40B4-BE49-F238E27FC236}">
                  <a16:creationId xmlns:a16="http://schemas.microsoft.com/office/drawing/2014/main" id="{A3682A2A-23DB-8D4E-B91C-BEF4864FF578}"/>
                </a:ext>
              </a:extLst>
            </p:cNvPr>
            <p:cNvSpPr/>
            <p:nvPr/>
          </p:nvSpPr>
          <p:spPr>
            <a:xfrm>
              <a:off x="7455000" y="4614771"/>
              <a:ext cx="73253" cy="73253"/>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9" name="Straight Connector 118">
              <a:extLst>
                <a:ext uri="{FF2B5EF4-FFF2-40B4-BE49-F238E27FC236}">
                  <a16:creationId xmlns:a16="http://schemas.microsoft.com/office/drawing/2014/main" id="{7602A437-DF12-D74B-8F5D-DF91A4D400C2}"/>
                </a:ext>
              </a:extLst>
            </p:cNvPr>
            <p:cNvCxnSpPr>
              <a:cxnSpLocks/>
            </p:cNvCxnSpPr>
            <p:nvPr/>
          </p:nvCxnSpPr>
          <p:spPr>
            <a:xfrm flipV="1">
              <a:off x="2225828" y="4075638"/>
              <a:ext cx="591285" cy="239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A62D33B9-40D0-D945-BB13-9EBB7B58E2A9}"/>
                </a:ext>
              </a:extLst>
            </p:cNvPr>
            <p:cNvCxnSpPr>
              <a:cxnSpLocks/>
            </p:cNvCxnSpPr>
            <p:nvPr/>
          </p:nvCxnSpPr>
          <p:spPr>
            <a:xfrm flipV="1">
              <a:off x="2216302" y="4665706"/>
              <a:ext cx="591285" cy="239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7AB84101-3EEB-9840-9735-48C2CCC34A4F}"/>
                </a:ext>
              </a:extLst>
            </p:cNvPr>
            <p:cNvCxnSpPr>
              <a:cxnSpLocks/>
            </p:cNvCxnSpPr>
            <p:nvPr/>
          </p:nvCxnSpPr>
          <p:spPr>
            <a:xfrm flipV="1">
              <a:off x="2810798" y="4072975"/>
              <a:ext cx="591285" cy="239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FE3BA95F-92C9-B142-906B-F14651649D37}"/>
                </a:ext>
              </a:extLst>
            </p:cNvPr>
            <p:cNvCxnSpPr>
              <a:cxnSpLocks/>
            </p:cNvCxnSpPr>
            <p:nvPr/>
          </p:nvCxnSpPr>
          <p:spPr>
            <a:xfrm flipV="1">
              <a:off x="2801272" y="4663043"/>
              <a:ext cx="591285" cy="239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F9556A6E-16DE-FE4C-A357-2AA6EB2D3E31}"/>
                </a:ext>
              </a:extLst>
            </p:cNvPr>
            <p:cNvCxnSpPr>
              <a:cxnSpLocks/>
            </p:cNvCxnSpPr>
            <p:nvPr/>
          </p:nvCxnSpPr>
          <p:spPr>
            <a:xfrm flipV="1">
              <a:off x="3395767" y="4070313"/>
              <a:ext cx="591285" cy="239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7530755-414A-F94B-A853-1CCC70A90A39}"/>
                </a:ext>
              </a:extLst>
            </p:cNvPr>
            <p:cNvCxnSpPr>
              <a:cxnSpLocks/>
            </p:cNvCxnSpPr>
            <p:nvPr/>
          </p:nvCxnSpPr>
          <p:spPr>
            <a:xfrm flipV="1">
              <a:off x="3386241" y="4660380"/>
              <a:ext cx="591285" cy="239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09AFEBFB-75FE-3A4C-9AF7-12C9A6BD552C}"/>
                </a:ext>
              </a:extLst>
            </p:cNvPr>
            <p:cNvCxnSpPr>
              <a:cxnSpLocks/>
            </p:cNvCxnSpPr>
            <p:nvPr/>
          </p:nvCxnSpPr>
          <p:spPr>
            <a:xfrm flipV="1">
              <a:off x="3980737" y="4067650"/>
              <a:ext cx="591285" cy="239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40554491-A456-614F-A00B-77B6E3533FD2}"/>
                </a:ext>
              </a:extLst>
            </p:cNvPr>
            <p:cNvCxnSpPr>
              <a:cxnSpLocks/>
            </p:cNvCxnSpPr>
            <p:nvPr/>
          </p:nvCxnSpPr>
          <p:spPr>
            <a:xfrm flipV="1">
              <a:off x="3971211" y="4657717"/>
              <a:ext cx="591285" cy="239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8888DD3D-D2FE-944B-A0AE-0498713147F4}"/>
                </a:ext>
              </a:extLst>
            </p:cNvPr>
            <p:cNvCxnSpPr>
              <a:cxnSpLocks/>
            </p:cNvCxnSpPr>
            <p:nvPr/>
          </p:nvCxnSpPr>
          <p:spPr>
            <a:xfrm rot="5400000" flipV="1">
              <a:off x="2225688" y="4078408"/>
              <a:ext cx="586024" cy="5860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338F7627-D083-364A-8CA4-CDE62F161778}"/>
                </a:ext>
              </a:extLst>
            </p:cNvPr>
            <p:cNvCxnSpPr>
              <a:cxnSpLocks/>
            </p:cNvCxnSpPr>
            <p:nvPr/>
          </p:nvCxnSpPr>
          <p:spPr>
            <a:xfrm rot="5400000" flipV="1">
              <a:off x="6306807" y="4062306"/>
              <a:ext cx="586024" cy="5860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61CE5DC3-6118-F045-98EB-A839A4463760}"/>
                </a:ext>
              </a:extLst>
            </p:cNvPr>
            <p:cNvCxnSpPr>
              <a:cxnSpLocks/>
            </p:cNvCxnSpPr>
            <p:nvPr/>
          </p:nvCxnSpPr>
          <p:spPr>
            <a:xfrm rot="5400000" flipV="1">
              <a:off x="1645607" y="4074651"/>
              <a:ext cx="586024" cy="5860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C69AF0D3-BE3B-8F44-862F-DE8B9E0E6E58}"/>
                </a:ext>
              </a:extLst>
            </p:cNvPr>
            <p:cNvCxnSpPr>
              <a:cxnSpLocks/>
            </p:cNvCxnSpPr>
            <p:nvPr/>
          </p:nvCxnSpPr>
          <p:spPr>
            <a:xfrm rot="5400000" flipV="1">
              <a:off x="3393030" y="4072145"/>
              <a:ext cx="586024" cy="5860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C4B8E86F-FA59-5049-8C1C-56E3CF0EDA12}"/>
                </a:ext>
              </a:extLst>
            </p:cNvPr>
            <p:cNvCxnSpPr>
              <a:cxnSpLocks/>
            </p:cNvCxnSpPr>
            <p:nvPr/>
          </p:nvCxnSpPr>
          <p:spPr>
            <a:xfrm rot="5400000" flipV="1">
              <a:off x="3979751" y="4072466"/>
              <a:ext cx="586024" cy="5860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EAAB650D-86E7-1E48-9CCB-14BAF6A2B83C}"/>
                </a:ext>
              </a:extLst>
            </p:cNvPr>
            <p:cNvCxnSpPr>
              <a:cxnSpLocks/>
            </p:cNvCxnSpPr>
            <p:nvPr/>
          </p:nvCxnSpPr>
          <p:spPr>
            <a:xfrm flipV="1">
              <a:off x="1645607" y="4067251"/>
              <a:ext cx="591285" cy="239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38174F36-29FF-A74D-934B-23BDCEE2FFD0}"/>
                </a:ext>
              </a:extLst>
            </p:cNvPr>
            <p:cNvCxnSpPr>
              <a:cxnSpLocks/>
            </p:cNvCxnSpPr>
            <p:nvPr/>
          </p:nvCxnSpPr>
          <p:spPr>
            <a:xfrm flipV="1">
              <a:off x="1636081" y="4667709"/>
              <a:ext cx="591285" cy="239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3BD533C2-7B73-8648-8CC1-3484A9C010CA}"/>
                </a:ext>
              </a:extLst>
            </p:cNvPr>
            <p:cNvCxnSpPr>
              <a:cxnSpLocks/>
            </p:cNvCxnSpPr>
            <p:nvPr/>
          </p:nvCxnSpPr>
          <p:spPr>
            <a:xfrm flipV="1">
              <a:off x="6317871" y="4056880"/>
              <a:ext cx="591285" cy="239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3AE73BD1-2186-8248-9B96-0D61FFFF0D8B}"/>
                </a:ext>
              </a:extLst>
            </p:cNvPr>
            <p:cNvCxnSpPr>
              <a:cxnSpLocks/>
            </p:cNvCxnSpPr>
            <p:nvPr/>
          </p:nvCxnSpPr>
          <p:spPr>
            <a:xfrm flipV="1">
              <a:off x="6308345" y="4657339"/>
              <a:ext cx="591285" cy="239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6" name="Oval 135">
              <a:extLst>
                <a:ext uri="{FF2B5EF4-FFF2-40B4-BE49-F238E27FC236}">
                  <a16:creationId xmlns:a16="http://schemas.microsoft.com/office/drawing/2014/main" id="{C06B7902-2845-1641-B859-912E2B83E528}"/>
                </a:ext>
              </a:extLst>
            </p:cNvPr>
            <p:cNvSpPr/>
            <p:nvPr/>
          </p:nvSpPr>
          <p:spPr>
            <a:xfrm>
              <a:off x="1609872" y="4041008"/>
              <a:ext cx="73253" cy="73253"/>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7" name="Straight Connector 136">
              <a:extLst>
                <a:ext uri="{FF2B5EF4-FFF2-40B4-BE49-F238E27FC236}">
                  <a16:creationId xmlns:a16="http://schemas.microsoft.com/office/drawing/2014/main" id="{8866DA80-B8D0-E14A-BCB1-3FE0052F2F89}"/>
                </a:ext>
              </a:extLst>
            </p:cNvPr>
            <p:cNvCxnSpPr/>
            <p:nvPr/>
          </p:nvCxnSpPr>
          <p:spPr>
            <a:xfrm flipV="1">
              <a:off x="1643608" y="4077955"/>
              <a:ext cx="586024" cy="5860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8" name="Oval 137">
              <a:extLst>
                <a:ext uri="{FF2B5EF4-FFF2-40B4-BE49-F238E27FC236}">
                  <a16:creationId xmlns:a16="http://schemas.microsoft.com/office/drawing/2014/main" id="{826BCE31-8098-F64E-A24E-170D4558851F}"/>
                </a:ext>
              </a:extLst>
            </p:cNvPr>
            <p:cNvSpPr/>
            <p:nvPr/>
          </p:nvSpPr>
          <p:spPr>
            <a:xfrm>
              <a:off x="1606657" y="4620930"/>
              <a:ext cx="73253" cy="73253"/>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a:extLst>
                <a:ext uri="{FF2B5EF4-FFF2-40B4-BE49-F238E27FC236}">
                  <a16:creationId xmlns:a16="http://schemas.microsoft.com/office/drawing/2014/main" id="{2EAD52FA-3931-6846-B723-310A3681771B}"/>
                </a:ext>
              </a:extLst>
            </p:cNvPr>
            <p:cNvSpPr/>
            <p:nvPr/>
          </p:nvSpPr>
          <p:spPr>
            <a:xfrm>
              <a:off x="2194613" y="4042612"/>
              <a:ext cx="73253" cy="73253"/>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0" name="Straight Connector 139">
              <a:extLst>
                <a:ext uri="{FF2B5EF4-FFF2-40B4-BE49-F238E27FC236}">
                  <a16:creationId xmlns:a16="http://schemas.microsoft.com/office/drawing/2014/main" id="{C20EA34D-AA0C-584F-A290-83A7C206FC54}"/>
                </a:ext>
              </a:extLst>
            </p:cNvPr>
            <p:cNvCxnSpPr/>
            <p:nvPr/>
          </p:nvCxnSpPr>
          <p:spPr>
            <a:xfrm flipV="1">
              <a:off x="2225134" y="4077955"/>
              <a:ext cx="586024" cy="5860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1" name="Oval 140">
              <a:extLst>
                <a:ext uri="{FF2B5EF4-FFF2-40B4-BE49-F238E27FC236}">
                  <a16:creationId xmlns:a16="http://schemas.microsoft.com/office/drawing/2014/main" id="{671D111E-6FEC-AE4F-82EA-0494ABEDBBB0}"/>
                </a:ext>
              </a:extLst>
            </p:cNvPr>
            <p:cNvSpPr/>
            <p:nvPr/>
          </p:nvSpPr>
          <p:spPr>
            <a:xfrm>
              <a:off x="2191398" y="4622534"/>
              <a:ext cx="73253" cy="73253"/>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2" name="Straight Connector 141">
              <a:extLst>
                <a:ext uri="{FF2B5EF4-FFF2-40B4-BE49-F238E27FC236}">
                  <a16:creationId xmlns:a16="http://schemas.microsoft.com/office/drawing/2014/main" id="{E9340486-91F7-CB4F-BDC4-1CC3BCD94C44}"/>
                </a:ext>
              </a:extLst>
            </p:cNvPr>
            <p:cNvCxnSpPr/>
            <p:nvPr/>
          </p:nvCxnSpPr>
          <p:spPr>
            <a:xfrm flipV="1">
              <a:off x="2801873" y="4077635"/>
              <a:ext cx="586024" cy="5860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698CAB3D-4660-4044-9053-59A15A33D4BF}"/>
                </a:ext>
              </a:extLst>
            </p:cNvPr>
            <p:cNvCxnSpPr/>
            <p:nvPr/>
          </p:nvCxnSpPr>
          <p:spPr>
            <a:xfrm flipV="1">
              <a:off x="3395951" y="4077955"/>
              <a:ext cx="586024" cy="5860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0474E64B-9B2B-EB45-86B3-CD83086411CC}"/>
                </a:ext>
              </a:extLst>
            </p:cNvPr>
            <p:cNvCxnSpPr/>
            <p:nvPr/>
          </p:nvCxnSpPr>
          <p:spPr>
            <a:xfrm flipV="1">
              <a:off x="3977478" y="4082422"/>
              <a:ext cx="586024" cy="5860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5" name="Oval 144">
              <a:extLst>
                <a:ext uri="{FF2B5EF4-FFF2-40B4-BE49-F238E27FC236}">
                  <a16:creationId xmlns:a16="http://schemas.microsoft.com/office/drawing/2014/main" id="{9082164F-3B3B-2E4B-8475-A236F5F40852}"/>
                </a:ext>
              </a:extLst>
            </p:cNvPr>
            <p:cNvSpPr/>
            <p:nvPr/>
          </p:nvSpPr>
          <p:spPr>
            <a:xfrm>
              <a:off x="3947141" y="4035435"/>
              <a:ext cx="73253" cy="73253"/>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a:extLst>
                <a:ext uri="{FF2B5EF4-FFF2-40B4-BE49-F238E27FC236}">
                  <a16:creationId xmlns:a16="http://schemas.microsoft.com/office/drawing/2014/main" id="{C4E49F25-AC68-8C40-A94D-348BB981196D}"/>
                </a:ext>
              </a:extLst>
            </p:cNvPr>
            <p:cNvSpPr/>
            <p:nvPr/>
          </p:nvSpPr>
          <p:spPr>
            <a:xfrm>
              <a:off x="3948713" y="4629719"/>
              <a:ext cx="73253" cy="73253"/>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a:extLst>
                <a:ext uri="{FF2B5EF4-FFF2-40B4-BE49-F238E27FC236}">
                  <a16:creationId xmlns:a16="http://schemas.microsoft.com/office/drawing/2014/main" id="{CA783486-F3EB-7C4C-BEC8-D1F7A5798718}"/>
                </a:ext>
              </a:extLst>
            </p:cNvPr>
            <p:cNvSpPr/>
            <p:nvPr/>
          </p:nvSpPr>
          <p:spPr>
            <a:xfrm>
              <a:off x="4530424" y="4627328"/>
              <a:ext cx="73253" cy="73253"/>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a:extLst>
                <a:ext uri="{FF2B5EF4-FFF2-40B4-BE49-F238E27FC236}">
                  <a16:creationId xmlns:a16="http://schemas.microsoft.com/office/drawing/2014/main" id="{2508A626-010B-9F40-BED9-6D8A38A2FDB1}"/>
                </a:ext>
              </a:extLst>
            </p:cNvPr>
            <p:cNvSpPr/>
            <p:nvPr/>
          </p:nvSpPr>
          <p:spPr>
            <a:xfrm>
              <a:off x="3362822" y="4033044"/>
              <a:ext cx="73253" cy="73253"/>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9" name="Straight Connector 148">
              <a:extLst>
                <a:ext uri="{FF2B5EF4-FFF2-40B4-BE49-F238E27FC236}">
                  <a16:creationId xmlns:a16="http://schemas.microsoft.com/office/drawing/2014/main" id="{A0C2C299-2DDB-DB43-88F5-28D6D53D954B}"/>
                </a:ext>
              </a:extLst>
            </p:cNvPr>
            <p:cNvCxnSpPr/>
            <p:nvPr/>
          </p:nvCxnSpPr>
          <p:spPr>
            <a:xfrm flipV="1">
              <a:off x="6313348" y="4062097"/>
              <a:ext cx="586024" cy="5860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0" name="Oval 149">
              <a:extLst>
                <a:ext uri="{FF2B5EF4-FFF2-40B4-BE49-F238E27FC236}">
                  <a16:creationId xmlns:a16="http://schemas.microsoft.com/office/drawing/2014/main" id="{EEFCE32D-564B-484D-8B46-935C30509C5D}"/>
                </a:ext>
              </a:extLst>
            </p:cNvPr>
            <p:cNvSpPr/>
            <p:nvPr/>
          </p:nvSpPr>
          <p:spPr>
            <a:xfrm>
              <a:off x="6277243" y="4026646"/>
              <a:ext cx="73253" cy="73253"/>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a:extLst>
                <a:ext uri="{FF2B5EF4-FFF2-40B4-BE49-F238E27FC236}">
                  <a16:creationId xmlns:a16="http://schemas.microsoft.com/office/drawing/2014/main" id="{66B81F7E-9B12-1A47-9693-EF2C739BCF84}"/>
                </a:ext>
              </a:extLst>
            </p:cNvPr>
            <p:cNvSpPr/>
            <p:nvPr/>
          </p:nvSpPr>
          <p:spPr>
            <a:xfrm>
              <a:off x="6278816" y="4620930"/>
              <a:ext cx="73253" cy="73253"/>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13A93D65-99BB-F14D-9DD9-3619EF4CA50C}"/>
                </a:ext>
              </a:extLst>
            </p:cNvPr>
            <p:cNvSpPr/>
            <p:nvPr/>
          </p:nvSpPr>
          <p:spPr>
            <a:xfrm>
              <a:off x="6868529" y="4024255"/>
              <a:ext cx="73253" cy="73253"/>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86412185-70DD-D246-8B97-939194F29C8E}"/>
                </a:ext>
              </a:extLst>
            </p:cNvPr>
            <p:cNvSpPr/>
            <p:nvPr/>
          </p:nvSpPr>
          <p:spPr>
            <a:xfrm>
              <a:off x="6860526" y="4618539"/>
              <a:ext cx="73253" cy="73253"/>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20A5CDF9-4BB1-004E-968D-DC4BE5FB681C}"/>
                </a:ext>
              </a:extLst>
            </p:cNvPr>
            <p:cNvSpPr/>
            <p:nvPr/>
          </p:nvSpPr>
          <p:spPr>
            <a:xfrm>
              <a:off x="5433488" y="4337913"/>
              <a:ext cx="43952" cy="43952"/>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5" name="Oval 154">
              <a:extLst>
                <a:ext uri="{FF2B5EF4-FFF2-40B4-BE49-F238E27FC236}">
                  <a16:creationId xmlns:a16="http://schemas.microsoft.com/office/drawing/2014/main" id="{15F0B744-1B4A-F548-A4C4-C3451877CDD3}"/>
                </a:ext>
              </a:extLst>
            </p:cNvPr>
            <p:cNvSpPr/>
            <p:nvPr/>
          </p:nvSpPr>
          <p:spPr>
            <a:xfrm>
              <a:off x="5682651" y="4332928"/>
              <a:ext cx="43952" cy="43952"/>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6" name="Oval 155">
              <a:extLst>
                <a:ext uri="{FF2B5EF4-FFF2-40B4-BE49-F238E27FC236}">
                  <a16:creationId xmlns:a16="http://schemas.microsoft.com/office/drawing/2014/main" id="{E8DFD6D7-5069-4F48-822B-C78E5388D6D7}"/>
                </a:ext>
              </a:extLst>
            </p:cNvPr>
            <p:cNvSpPr/>
            <p:nvPr/>
          </p:nvSpPr>
          <p:spPr>
            <a:xfrm>
              <a:off x="5939288" y="4335418"/>
              <a:ext cx="43952" cy="43952"/>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157" name="Straight Arrow Connector 156">
              <a:extLst>
                <a:ext uri="{FF2B5EF4-FFF2-40B4-BE49-F238E27FC236}">
                  <a16:creationId xmlns:a16="http://schemas.microsoft.com/office/drawing/2014/main" id="{D86962BB-6D2D-F644-AAE2-0F13F2A97788}"/>
                </a:ext>
              </a:extLst>
            </p:cNvPr>
            <p:cNvCxnSpPr>
              <a:cxnSpLocks/>
            </p:cNvCxnSpPr>
            <p:nvPr/>
          </p:nvCxnSpPr>
          <p:spPr>
            <a:xfrm flipV="1">
              <a:off x="1451626" y="3658303"/>
              <a:ext cx="0" cy="194154"/>
            </a:xfrm>
            <a:prstGeom prst="straightConnector1">
              <a:avLst/>
            </a:prstGeom>
            <a:ln w="127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58" name="Straight Arrow Connector 157">
              <a:extLst>
                <a:ext uri="{FF2B5EF4-FFF2-40B4-BE49-F238E27FC236}">
                  <a16:creationId xmlns:a16="http://schemas.microsoft.com/office/drawing/2014/main" id="{7D6785ED-3296-C343-8659-039454DBA1B2}"/>
                </a:ext>
              </a:extLst>
            </p:cNvPr>
            <p:cNvCxnSpPr>
              <a:cxnSpLocks/>
            </p:cNvCxnSpPr>
            <p:nvPr/>
          </p:nvCxnSpPr>
          <p:spPr>
            <a:xfrm>
              <a:off x="1468914" y="4869556"/>
              <a:ext cx="0" cy="189977"/>
            </a:xfrm>
            <a:prstGeom prst="straightConnector1">
              <a:avLst/>
            </a:prstGeom>
            <a:ln w="12700">
              <a:solidFill>
                <a:srgbClr val="FF0000"/>
              </a:solidFill>
              <a:headEnd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78A300CB-C560-EE43-BF59-41E17F248699}"/>
                </a:ext>
              </a:extLst>
            </p:cNvPr>
            <p:cNvCxnSpPr>
              <a:cxnSpLocks/>
            </p:cNvCxnSpPr>
            <p:nvPr/>
          </p:nvCxnSpPr>
          <p:spPr>
            <a:xfrm rot="5400000" flipV="1">
              <a:off x="2805443" y="4066629"/>
              <a:ext cx="586024" cy="5860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0" name="Oval 159">
              <a:extLst>
                <a:ext uri="{FF2B5EF4-FFF2-40B4-BE49-F238E27FC236}">
                  <a16:creationId xmlns:a16="http://schemas.microsoft.com/office/drawing/2014/main" id="{9784F134-C49B-DF40-9CB3-DC53482462E9}"/>
                </a:ext>
              </a:extLst>
            </p:cNvPr>
            <p:cNvSpPr/>
            <p:nvPr/>
          </p:nvSpPr>
          <p:spPr>
            <a:xfrm>
              <a:off x="2786306" y="4035435"/>
              <a:ext cx="73253" cy="73253"/>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4F056048-B661-1241-A301-BCC0FBD7BC90}"/>
                </a:ext>
              </a:extLst>
            </p:cNvPr>
            <p:cNvSpPr/>
            <p:nvPr/>
          </p:nvSpPr>
          <p:spPr>
            <a:xfrm>
              <a:off x="2773109" y="4629719"/>
              <a:ext cx="73253" cy="73253"/>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a:extLst>
                <a:ext uri="{FF2B5EF4-FFF2-40B4-BE49-F238E27FC236}">
                  <a16:creationId xmlns:a16="http://schemas.microsoft.com/office/drawing/2014/main" id="{1824B7C8-EA14-0B4E-B617-EDEF429920B5}"/>
                </a:ext>
              </a:extLst>
            </p:cNvPr>
            <p:cNvSpPr/>
            <p:nvPr/>
          </p:nvSpPr>
          <p:spPr>
            <a:xfrm>
              <a:off x="4538426" y="4033044"/>
              <a:ext cx="73253" cy="73253"/>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a:extLst>
                <a:ext uri="{FF2B5EF4-FFF2-40B4-BE49-F238E27FC236}">
                  <a16:creationId xmlns:a16="http://schemas.microsoft.com/office/drawing/2014/main" id="{4D372801-DABE-6243-9D4F-8F0A40C99E45}"/>
                </a:ext>
              </a:extLst>
            </p:cNvPr>
            <p:cNvSpPr/>
            <p:nvPr/>
          </p:nvSpPr>
          <p:spPr>
            <a:xfrm>
              <a:off x="3354819" y="4627328"/>
              <a:ext cx="73253" cy="73253"/>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4" name="TextBox 183">
            <a:extLst>
              <a:ext uri="{FF2B5EF4-FFF2-40B4-BE49-F238E27FC236}">
                <a16:creationId xmlns:a16="http://schemas.microsoft.com/office/drawing/2014/main" id="{22CDEEAB-E0E9-1F4A-B472-81253608A37E}"/>
              </a:ext>
            </a:extLst>
          </p:cNvPr>
          <p:cNvSpPr txBox="1"/>
          <p:nvPr/>
        </p:nvSpPr>
        <p:spPr>
          <a:xfrm>
            <a:off x="1100204" y="1738684"/>
            <a:ext cx="1823311" cy="276999"/>
          </a:xfrm>
          <a:prstGeom prst="rect">
            <a:avLst/>
          </a:prstGeom>
          <a:noFill/>
        </p:spPr>
        <p:txBody>
          <a:bodyPr wrap="square" rtlCol="0">
            <a:spAutoFit/>
          </a:bodyPr>
          <a:lstStyle/>
          <a:p>
            <a:pPr algn="ctr"/>
            <a:r>
              <a:rPr lang="en-US" sz="1200" dirty="0">
                <a:solidFill>
                  <a:srgbClr val="7030A0"/>
                </a:solidFill>
                <a:latin typeface="Times New Roman" panose="02020603050405020304" pitchFamily="18" charset="0"/>
                <a:cs typeface="Times New Roman" panose="02020603050405020304" pitchFamily="18" charset="0"/>
              </a:rPr>
              <a:t>Displacement ? </a:t>
            </a:r>
          </a:p>
        </p:txBody>
      </p:sp>
      <p:grpSp>
        <p:nvGrpSpPr>
          <p:cNvPr id="188" name="Group 187">
            <a:extLst>
              <a:ext uri="{FF2B5EF4-FFF2-40B4-BE49-F238E27FC236}">
                <a16:creationId xmlns:a16="http://schemas.microsoft.com/office/drawing/2014/main" id="{35908E31-400E-A14A-A3A1-A025445BB5BD}"/>
              </a:ext>
            </a:extLst>
          </p:cNvPr>
          <p:cNvGrpSpPr/>
          <p:nvPr/>
        </p:nvGrpSpPr>
        <p:grpSpPr>
          <a:xfrm>
            <a:off x="388287" y="6091445"/>
            <a:ext cx="1694217" cy="465402"/>
            <a:chOff x="1032936" y="5906726"/>
            <a:chExt cx="1694217" cy="465402"/>
          </a:xfrm>
        </p:grpSpPr>
        <p:sp>
          <p:nvSpPr>
            <p:cNvPr id="189" name="TextBox 188">
              <a:extLst>
                <a:ext uri="{FF2B5EF4-FFF2-40B4-BE49-F238E27FC236}">
                  <a16:creationId xmlns:a16="http://schemas.microsoft.com/office/drawing/2014/main" id="{7B81C690-E7E3-EE43-8B1C-2CD41BA3601B}"/>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190" name="TextBox 189">
              <a:extLst>
                <a:ext uri="{FF2B5EF4-FFF2-40B4-BE49-F238E27FC236}">
                  <a16:creationId xmlns:a16="http://schemas.microsoft.com/office/drawing/2014/main" id="{DDA2EDF7-C2EF-7141-8F05-FCA322363028}"/>
                </a:ext>
              </a:extLst>
            </p:cNvPr>
            <p:cNvSpPr txBox="1"/>
            <p:nvPr/>
          </p:nvSpPr>
          <p:spPr>
            <a:xfrm>
              <a:off x="2260622" y="5906726"/>
              <a:ext cx="466531" cy="369332"/>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3428999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2A96960-B0AA-C54F-AA49-0DA2B2A773CA}"/>
              </a:ext>
            </a:extLst>
          </p:cNvPr>
          <p:cNvSpPr/>
          <p:nvPr/>
        </p:nvSpPr>
        <p:spPr>
          <a:xfrm>
            <a:off x="277472" y="264860"/>
            <a:ext cx="8563829" cy="636926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Connector 4">
            <a:extLst>
              <a:ext uri="{FF2B5EF4-FFF2-40B4-BE49-F238E27FC236}">
                <a16:creationId xmlns:a16="http://schemas.microsoft.com/office/drawing/2014/main" id="{9438100F-5903-7F48-A0AB-3AE1760ABBA9}"/>
              </a:ext>
            </a:extLst>
          </p:cNvPr>
          <p:cNvCxnSpPr/>
          <p:nvPr/>
        </p:nvCxnSpPr>
        <p:spPr>
          <a:xfrm>
            <a:off x="277472" y="874381"/>
            <a:ext cx="856382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5BC6C68-EFB8-0947-9D83-F1BCC0D24CB8}"/>
              </a:ext>
            </a:extLst>
          </p:cNvPr>
          <p:cNvSpPr txBox="1"/>
          <p:nvPr/>
        </p:nvSpPr>
        <p:spPr>
          <a:xfrm>
            <a:off x="2253285" y="311402"/>
            <a:ext cx="4405024"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 Problem Solution Steps   </a:t>
            </a:r>
          </a:p>
        </p:txBody>
      </p:sp>
      <p:sp>
        <p:nvSpPr>
          <p:cNvPr id="7" name="TextBox 6">
            <a:extLst>
              <a:ext uri="{FF2B5EF4-FFF2-40B4-BE49-F238E27FC236}">
                <a16:creationId xmlns:a16="http://schemas.microsoft.com/office/drawing/2014/main" id="{DE2DB938-B3FD-AA4A-9824-805436D58191}"/>
              </a:ext>
            </a:extLst>
          </p:cNvPr>
          <p:cNvSpPr txBox="1"/>
          <p:nvPr/>
        </p:nvSpPr>
        <p:spPr>
          <a:xfrm>
            <a:off x="1912166" y="1930922"/>
            <a:ext cx="5657758" cy="83099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Apply a unit force and calculate the internal member forces.     </a:t>
            </a:r>
          </a:p>
        </p:txBody>
      </p:sp>
      <p:sp>
        <p:nvSpPr>
          <p:cNvPr id="8" name="TextBox 7">
            <a:extLst>
              <a:ext uri="{FF2B5EF4-FFF2-40B4-BE49-F238E27FC236}">
                <a16:creationId xmlns:a16="http://schemas.microsoft.com/office/drawing/2014/main" id="{F7A5AFEA-1BE9-C24F-B320-BAD018284878}"/>
              </a:ext>
            </a:extLst>
          </p:cNvPr>
          <p:cNvSpPr txBox="1"/>
          <p:nvPr/>
        </p:nvSpPr>
        <p:spPr>
          <a:xfrm>
            <a:off x="1904216" y="2916417"/>
            <a:ext cx="5913904" cy="83099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Calculate deflection values per truss unit </a:t>
            </a:r>
          </a:p>
          <a:p>
            <a:r>
              <a:rPr lang="en-US" sz="2400" dirty="0">
                <a:latin typeface="Times New Roman" panose="02020603050405020304" pitchFamily="18" charset="0"/>
                <a:cs typeface="Times New Roman" panose="02020603050405020304" pitchFamily="18" charset="0"/>
              </a:rPr>
              <a:t>using Castigliano’s 2nd theorem.  </a:t>
            </a:r>
          </a:p>
        </p:txBody>
      </p:sp>
      <p:sp>
        <p:nvSpPr>
          <p:cNvPr id="9" name="TextBox 8">
            <a:extLst>
              <a:ext uri="{FF2B5EF4-FFF2-40B4-BE49-F238E27FC236}">
                <a16:creationId xmlns:a16="http://schemas.microsoft.com/office/drawing/2014/main" id="{1B24F859-D52A-CA4A-8A9F-DB535144F1B3}"/>
              </a:ext>
            </a:extLst>
          </p:cNvPr>
          <p:cNvSpPr txBox="1"/>
          <p:nvPr/>
        </p:nvSpPr>
        <p:spPr>
          <a:xfrm>
            <a:off x="1105113" y="5235340"/>
            <a:ext cx="7382903"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Calculate a deflection equation with the deflection values.   </a:t>
            </a:r>
          </a:p>
        </p:txBody>
      </p:sp>
      <p:sp>
        <p:nvSpPr>
          <p:cNvPr id="10" name="TextBox 9">
            <a:extLst>
              <a:ext uri="{FF2B5EF4-FFF2-40B4-BE49-F238E27FC236}">
                <a16:creationId xmlns:a16="http://schemas.microsoft.com/office/drawing/2014/main" id="{90B99CA9-3825-534A-8673-2AF9895E9A35}"/>
              </a:ext>
            </a:extLst>
          </p:cNvPr>
          <p:cNvSpPr txBox="1"/>
          <p:nvPr/>
        </p:nvSpPr>
        <p:spPr>
          <a:xfrm>
            <a:off x="1140893" y="1270585"/>
            <a:ext cx="6820918"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Define a standard truss unit and sequential truss units.   </a:t>
            </a:r>
          </a:p>
        </p:txBody>
      </p:sp>
      <p:sp>
        <p:nvSpPr>
          <p:cNvPr id="11" name="Oval 10">
            <a:extLst>
              <a:ext uri="{FF2B5EF4-FFF2-40B4-BE49-F238E27FC236}">
                <a16:creationId xmlns:a16="http://schemas.microsoft.com/office/drawing/2014/main" id="{6180DF93-C1F1-294D-BE82-00C702757B70}"/>
              </a:ext>
            </a:extLst>
          </p:cNvPr>
          <p:cNvSpPr/>
          <p:nvPr/>
        </p:nvSpPr>
        <p:spPr>
          <a:xfrm>
            <a:off x="1737731" y="2106722"/>
            <a:ext cx="79584" cy="7958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FF6276-DA9F-674C-93DF-9BD29D083232}"/>
              </a:ext>
            </a:extLst>
          </p:cNvPr>
          <p:cNvSpPr/>
          <p:nvPr/>
        </p:nvSpPr>
        <p:spPr>
          <a:xfrm>
            <a:off x="1740479" y="3106193"/>
            <a:ext cx="79584" cy="7958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5AB68C9F-73B9-E046-A6B9-A3DBCE58D658}"/>
              </a:ext>
            </a:extLst>
          </p:cNvPr>
          <p:cNvSpPr/>
          <p:nvPr/>
        </p:nvSpPr>
        <p:spPr>
          <a:xfrm>
            <a:off x="927662" y="5431215"/>
            <a:ext cx="79584" cy="7958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1333D47A-570E-374E-AAF0-E289E6FB60A7}"/>
              </a:ext>
            </a:extLst>
          </p:cNvPr>
          <p:cNvSpPr/>
          <p:nvPr/>
        </p:nvSpPr>
        <p:spPr>
          <a:xfrm>
            <a:off x="921496" y="1469100"/>
            <a:ext cx="79584" cy="7958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685B478-70BD-784D-B07B-E41E97CA5308}"/>
              </a:ext>
            </a:extLst>
          </p:cNvPr>
          <p:cNvSpPr txBox="1"/>
          <p:nvPr/>
        </p:nvSpPr>
        <p:spPr>
          <a:xfrm>
            <a:off x="2630409" y="4295834"/>
            <a:ext cx="1135145"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Length, in.</a:t>
            </a:r>
          </a:p>
        </p:txBody>
      </p:sp>
      <p:sp>
        <p:nvSpPr>
          <p:cNvPr id="17" name="TextBox 16">
            <a:extLst>
              <a:ext uri="{FF2B5EF4-FFF2-40B4-BE49-F238E27FC236}">
                <a16:creationId xmlns:a16="http://schemas.microsoft.com/office/drawing/2014/main" id="{03EA182B-591A-F845-90AB-D6D0957B6552}"/>
              </a:ext>
            </a:extLst>
          </p:cNvPr>
          <p:cNvSpPr txBox="1"/>
          <p:nvPr/>
        </p:nvSpPr>
        <p:spPr>
          <a:xfrm>
            <a:off x="3953608" y="4268970"/>
            <a:ext cx="910757" cy="584775"/>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Internal force, </a:t>
            </a:r>
            <a:r>
              <a:rPr lang="en-US" sz="1600" dirty="0" err="1">
                <a:latin typeface="Times New Roman" panose="02020603050405020304" pitchFamily="18" charset="0"/>
                <a:cs typeface="Times New Roman" panose="02020603050405020304" pitchFamily="18" charset="0"/>
              </a:rPr>
              <a:t>lb</a:t>
            </a:r>
            <a:r>
              <a:rPr lang="en-US" sz="1600" dirty="0">
                <a:latin typeface="Times New Roman" panose="02020603050405020304" pitchFamily="18" charset="0"/>
                <a:cs typeface="Times New Roman" panose="02020603050405020304" pitchFamily="18" charset="0"/>
              </a:rPr>
              <a:t> </a:t>
            </a:r>
          </a:p>
        </p:txBody>
      </p:sp>
      <p:sp>
        <p:nvSpPr>
          <p:cNvPr id="18" name="TextBox 17">
            <a:extLst>
              <a:ext uri="{FF2B5EF4-FFF2-40B4-BE49-F238E27FC236}">
                <a16:creationId xmlns:a16="http://schemas.microsoft.com/office/drawing/2014/main" id="{7007964B-9682-8145-B6A4-10823992CE34}"/>
              </a:ext>
            </a:extLst>
          </p:cNvPr>
          <p:cNvSpPr txBox="1"/>
          <p:nvPr/>
        </p:nvSpPr>
        <p:spPr>
          <a:xfrm>
            <a:off x="1615771" y="4385001"/>
            <a:ext cx="978279"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Member </a:t>
            </a:r>
          </a:p>
        </p:txBody>
      </p:sp>
      <p:sp>
        <p:nvSpPr>
          <p:cNvPr id="19" name="TextBox 18">
            <a:extLst>
              <a:ext uri="{FF2B5EF4-FFF2-40B4-BE49-F238E27FC236}">
                <a16:creationId xmlns:a16="http://schemas.microsoft.com/office/drawing/2014/main" id="{CDF84D1C-5A76-4840-9E06-9795DEC0D048}"/>
              </a:ext>
            </a:extLst>
          </p:cNvPr>
          <p:cNvSpPr txBox="1"/>
          <p:nvPr/>
        </p:nvSpPr>
        <p:spPr>
          <a:xfrm>
            <a:off x="5198670" y="4265802"/>
            <a:ext cx="824364" cy="584775"/>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Virtual    </a:t>
            </a:r>
          </a:p>
          <a:p>
            <a:r>
              <a:rPr lang="en-US" sz="1600" dirty="0">
                <a:latin typeface="Times New Roman" panose="02020603050405020304" pitchFamily="18" charset="0"/>
                <a:cs typeface="Times New Roman" panose="02020603050405020304" pitchFamily="18" charset="0"/>
              </a:rPr>
              <a:t> force  </a:t>
            </a:r>
          </a:p>
        </p:txBody>
      </p:sp>
      <p:sp>
        <p:nvSpPr>
          <p:cNvPr id="20" name="TextBox 19">
            <a:extLst>
              <a:ext uri="{FF2B5EF4-FFF2-40B4-BE49-F238E27FC236}">
                <a16:creationId xmlns:a16="http://schemas.microsoft.com/office/drawing/2014/main" id="{EDB20FE3-625F-F843-A718-E7AB7B1311A7}"/>
              </a:ext>
            </a:extLst>
          </p:cNvPr>
          <p:cNvSpPr txBox="1"/>
          <p:nvPr/>
        </p:nvSpPr>
        <p:spPr>
          <a:xfrm>
            <a:off x="6159589" y="4273173"/>
            <a:ext cx="1410340" cy="584775"/>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Displacement, </a:t>
            </a:r>
          </a:p>
          <a:p>
            <a:r>
              <a:rPr lang="en-US" sz="1600" dirty="0">
                <a:latin typeface="Times New Roman" panose="02020603050405020304" pitchFamily="18" charset="0"/>
                <a:cs typeface="Times New Roman" panose="02020603050405020304" pitchFamily="18" charset="0"/>
              </a:rPr>
              <a:t>          in.</a:t>
            </a:r>
          </a:p>
        </p:txBody>
      </p:sp>
      <p:cxnSp>
        <p:nvCxnSpPr>
          <p:cNvPr id="21" name="Straight Connector 20">
            <a:extLst>
              <a:ext uri="{FF2B5EF4-FFF2-40B4-BE49-F238E27FC236}">
                <a16:creationId xmlns:a16="http://schemas.microsoft.com/office/drawing/2014/main" id="{4B91F3B8-FFBE-BC45-AA77-0C12BA210E43}"/>
              </a:ext>
            </a:extLst>
          </p:cNvPr>
          <p:cNvCxnSpPr>
            <a:cxnSpLocks/>
          </p:cNvCxnSpPr>
          <p:nvPr/>
        </p:nvCxnSpPr>
        <p:spPr>
          <a:xfrm>
            <a:off x="2715369" y="4590928"/>
            <a:ext cx="89170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8E395105-5397-CC48-A654-1904BD60AB8F}"/>
              </a:ext>
            </a:extLst>
          </p:cNvPr>
          <p:cNvSpPr txBox="1"/>
          <p:nvPr/>
        </p:nvSpPr>
        <p:spPr>
          <a:xfrm>
            <a:off x="2942544" y="4533601"/>
            <a:ext cx="555948"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EA </a:t>
            </a:r>
          </a:p>
        </p:txBody>
      </p:sp>
      <p:sp>
        <p:nvSpPr>
          <p:cNvPr id="2" name="Rectangle 1">
            <a:extLst>
              <a:ext uri="{FF2B5EF4-FFF2-40B4-BE49-F238E27FC236}">
                <a16:creationId xmlns:a16="http://schemas.microsoft.com/office/drawing/2014/main" id="{3C76CB4E-B2FB-FE4F-8656-33EF8A0B12AF}"/>
              </a:ext>
            </a:extLst>
          </p:cNvPr>
          <p:cNvSpPr/>
          <p:nvPr/>
        </p:nvSpPr>
        <p:spPr>
          <a:xfrm>
            <a:off x="1552907" y="3999882"/>
            <a:ext cx="6062739" cy="8330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451226F4-0D34-5148-9149-8D81CC014539}"/>
              </a:ext>
            </a:extLst>
          </p:cNvPr>
          <p:cNvSpPr txBox="1"/>
          <p:nvPr/>
        </p:nvSpPr>
        <p:spPr>
          <a:xfrm>
            <a:off x="2631511" y="3961427"/>
            <a:ext cx="4014320"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Castigliano’s 2nd theorem in a tabular format  </a:t>
            </a:r>
          </a:p>
        </p:txBody>
      </p:sp>
      <p:cxnSp>
        <p:nvCxnSpPr>
          <p:cNvPr id="24" name="Straight Connector 23">
            <a:extLst>
              <a:ext uri="{FF2B5EF4-FFF2-40B4-BE49-F238E27FC236}">
                <a16:creationId xmlns:a16="http://schemas.microsoft.com/office/drawing/2014/main" id="{26F80851-B186-2849-B2CB-3A43918B279B}"/>
              </a:ext>
            </a:extLst>
          </p:cNvPr>
          <p:cNvCxnSpPr>
            <a:cxnSpLocks/>
          </p:cNvCxnSpPr>
          <p:nvPr/>
        </p:nvCxnSpPr>
        <p:spPr>
          <a:xfrm>
            <a:off x="1552907" y="4282207"/>
            <a:ext cx="606273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62C66E2-0F70-4E42-BF39-3541B68249DD}"/>
              </a:ext>
            </a:extLst>
          </p:cNvPr>
          <p:cNvCxnSpPr/>
          <p:nvPr/>
        </p:nvCxnSpPr>
        <p:spPr>
          <a:xfrm>
            <a:off x="2534194" y="4282207"/>
            <a:ext cx="0" cy="55076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11091ACC-9CD3-DD48-A74A-0E69401CB706}"/>
              </a:ext>
            </a:extLst>
          </p:cNvPr>
          <p:cNvCxnSpPr/>
          <p:nvPr/>
        </p:nvCxnSpPr>
        <p:spPr>
          <a:xfrm>
            <a:off x="3819980" y="4287593"/>
            <a:ext cx="0" cy="55076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99C65A1-84AC-3B4A-AC1F-DEB77B34F65E}"/>
              </a:ext>
            </a:extLst>
          </p:cNvPr>
          <p:cNvCxnSpPr/>
          <p:nvPr/>
        </p:nvCxnSpPr>
        <p:spPr>
          <a:xfrm>
            <a:off x="4988203" y="4292979"/>
            <a:ext cx="0" cy="55076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C3B045B-D555-0043-B3C7-9A09D6DF802B}"/>
              </a:ext>
            </a:extLst>
          </p:cNvPr>
          <p:cNvCxnSpPr/>
          <p:nvPr/>
        </p:nvCxnSpPr>
        <p:spPr>
          <a:xfrm>
            <a:off x="6078050" y="4285303"/>
            <a:ext cx="0" cy="55076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6FDE02B4-7749-CB48-8368-1B27E03E4DE3}"/>
              </a:ext>
            </a:extLst>
          </p:cNvPr>
          <p:cNvSpPr txBox="1"/>
          <p:nvPr/>
        </p:nvSpPr>
        <p:spPr>
          <a:xfrm>
            <a:off x="6618554" y="5944794"/>
            <a:ext cx="2167599"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Calibri"/>
              </a:rPr>
              <a:t>*</a:t>
            </a:r>
            <a:r>
              <a:rPr lang="en-US" dirty="0">
                <a:latin typeface="Times New Roman" panose="02020603050405020304" pitchFamily="18" charset="0"/>
                <a:ea typeface="+mn-ea"/>
                <a:cs typeface="Times New Roman" panose="02020603050405020304" pitchFamily="18" charset="0"/>
              </a:rPr>
              <a:t>Force</a:t>
            </a:r>
            <a:r>
              <a:rPr kumimoji="0" lang="en-US" sz="1800" b="0" i="0" u="none" strike="noStrike" cap="none" spc="0" normalizeH="0" baseline="0" dirty="0">
                <a:ln>
                  <a:noFill/>
                </a:ln>
                <a:solidFill>
                  <a:srgbClr val="000000"/>
                </a:solidFill>
                <a:effectLst/>
                <a:uFillTx/>
                <a:latin typeface="Times New Roman" panose="02020603050405020304" pitchFamily="18" charset="0"/>
                <a:cs typeface="Times New Roman" panose="02020603050405020304" pitchFamily="18" charset="0"/>
                <a:sym typeface="Calibri"/>
              </a:rPr>
              <a:t> = Load = P</a:t>
            </a:r>
          </a:p>
          <a:p>
            <a:pPr marL="0" marR="0" indent="0" algn="l" defTabSz="914400" rtl="0" fontAlgn="auto" latinLnBrk="0" hangingPunct="0">
              <a:lnSpc>
                <a:spcPct val="100000"/>
              </a:lnSpc>
              <a:spcBef>
                <a:spcPts val="0"/>
              </a:spcBef>
              <a:spcAft>
                <a:spcPts val="0"/>
              </a:spcAft>
              <a:buClrTx/>
              <a:buSzTx/>
              <a:buFontTx/>
              <a:buNone/>
              <a:tabLst/>
            </a:pPr>
            <a:r>
              <a:rPr lang="en-US" dirty="0">
                <a:latin typeface="Times New Roman" panose="02020603050405020304" pitchFamily="18" charset="0"/>
                <a:cs typeface="Times New Roman" panose="02020603050405020304" pitchFamily="18" charset="0"/>
              </a:rPr>
              <a:t>*Stress = Force/Area  </a:t>
            </a:r>
            <a:r>
              <a:rPr kumimoji="0" lang="en-US" sz="1800" b="0" i="0" u="none" strike="noStrike" cap="none" spc="0" normalizeH="0" baseline="0" dirty="0">
                <a:ln>
                  <a:noFill/>
                </a:ln>
                <a:solidFill>
                  <a:srgbClr val="000000"/>
                </a:solidFill>
                <a:effectLst/>
                <a:uFillTx/>
                <a:latin typeface="Times New Roman" panose="02020603050405020304" pitchFamily="18" charset="0"/>
                <a:cs typeface="Times New Roman" panose="02020603050405020304" pitchFamily="18" charset="0"/>
                <a:sym typeface="Calibri"/>
              </a:rPr>
              <a:t> </a:t>
            </a:r>
          </a:p>
        </p:txBody>
      </p:sp>
      <p:grpSp>
        <p:nvGrpSpPr>
          <p:cNvPr id="35" name="Group 34">
            <a:extLst>
              <a:ext uri="{FF2B5EF4-FFF2-40B4-BE49-F238E27FC236}">
                <a16:creationId xmlns:a16="http://schemas.microsoft.com/office/drawing/2014/main" id="{9090A376-D993-9047-B9B5-17133406DD7B}"/>
              </a:ext>
            </a:extLst>
          </p:cNvPr>
          <p:cNvGrpSpPr/>
          <p:nvPr/>
        </p:nvGrpSpPr>
        <p:grpSpPr>
          <a:xfrm>
            <a:off x="388287" y="6085051"/>
            <a:ext cx="1694217" cy="465402"/>
            <a:chOff x="1032936" y="5906726"/>
            <a:chExt cx="1694217" cy="465402"/>
          </a:xfrm>
        </p:grpSpPr>
        <p:sp>
          <p:nvSpPr>
            <p:cNvPr id="36" name="TextBox 35">
              <a:extLst>
                <a:ext uri="{FF2B5EF4-FFF2-40B4-BE49-F238E27FC236}">
                  <a16:creationId xmlns:a16="http://schemas.microsoft.com/office/drawing/2014/main" id="{6EF12E0E-E489-064A-942E-BD3B86743493}"/>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37" name="TextBox 36">
              <a:extLst>
                <a:ext uri="{FF2B5EF4-FFF2-40B4-BE49-F238E27FC236}">
                  <a16:creationId xmlns:a16="http://schemas.microsoft.com/office/drawing/2014/main" id="{02A7D2A8-01F8-6642-A256-9B876BDEFCEE}"/>
                </a:ext>
              </a:extLst>
            </p:cNvPr>
            <p:cNvSpPr txBox="1"/>
            <p:nvPr/>
          </p:nvSpPr>
          <p:spPr>
            <a:xfrm>
              <a:off x="2260622" y="5906726"/>
              <a:ext cx="466531" cy="369332"/>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2871243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90F6010-5AA4-4A40-B661-601301487D5F}"/>
              </a:ext>
            </a:extLst>
          </p:cNvPr>
          <p:cNvSpPr/>
          <p:nvPr/>
        </p:nvSpPr>
        <p:spPr>
          <a:xfrm>
            <a:off x="277472" y="292360"/>
            <a:ext cx="8563829" cy="636926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BD8D9B45-F75C-0349-970F-40D98B6F3713}"/>
              </a:ext>
            </a:extLst>
          </p:cNvPr>
          <p:cNvSpPr txBox="1"/>
          <p:nvPr/>
        </p:nvSpPr>
        <p:spPr>
          <a:xfrm>
            <a:off x="3254760" y="2381101"/>
            <a:ext cx="2708642" cy="1569660"/>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Member Force </a:t>
            </a:r>
          </a:p>
          <a:p>
            <a:r>
              <a:rPr lang="en-US" sz="3200" dirty="0">
                <a:latin typeface="Times New Roman" panose="02020603050405020304" pitchFamily="18" charset="0"/>
                <a:cs typeface="Times New Roman" panose="02020603050405020304" pitchFamily="18" charset="0"/>
              </a:rPr>
              <a:t>Analysis </a:t>
            </a:r>
          </a:p>
          <a:p>
            <a:r>
              <a:rPr lang="en-US" sz="3200" dirty="0">
                <a:latin typeface="Times New Roman" panose="02020603050405020304" pitchFamily="18" charset="0"/>
                <a:cs typeface="Times New Roman" panose="02020603050405020304" pitchFamily="18" charset="0"/>
              </a:rPr>
              <a:t>Per Truss Unit.     </a:t>
            </a:r>
          </a:p>
        </p:txBody>
      </p:sp>
      <p:grpSp>
        <p:nvGrpSpPr>
          <p:cNvPr id="8" name="Group 7">
            <a:extLst>
              <a:ext uri="{FF2B5EF4-FFF2-40B4-BE49-F238E27FC236}">
                <a16:creationId xmlns:a16="http://schemas.microsoft.com/office/drawing/2014/main" id="{E49658EE-1C40-594E-BB3C-5B917F8E8A7E}"/>
              </a:ext>
            </a:extLst>
          </p:cNvPr>
          <p:cNvGrpSpPr/>
          <p:nvPr/>
        </p:nvGrpSpPr>
        <p:grpSpPr>
          <a:xfrm>
            <a:off x="7067382" y="6100238"/>
            <a:ext cx="1694217" cy="465402"/>
            <a:chOff x="1032936" y="5906726"/>
            <a:chExt cx="1694217" cy="465402"/>
          </a:xfrm>
        </p:grpSpPr>
        <p:sp>
          <p:nvSpPr>
            <p:cNvPr id="9" name="TextBox 8">
              <a:extLst>
                <a:ext uri="{FF2B5EF4-FFF2-40B4-BE49-F238E27FC236}">
                  <a16:creationId xmlns:a16="http://schemas.microsoft.com/office/drawing/2014/main" id="{DAD60E27-F490-974D-B532-17BB7B75E212}"/>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10" name="TextBox 9">
              <a:extLst>
                <a:ext uri="{FF2B5EF4-FFF2-40B4-BE49-F238E27FC236}">
                  <a16:creationId xmlns:a16="http://schemas.microsoft.com/office/drawing/2014/main" id="{98E3EEB4-C4C8-F944-852B-21988EF81AF5}"/>
                </a:ext>
              </a:extLst>
            </p:cNvPr>
            <p:cNvSpPr txBox="1"/>
            <p:nvPr/>
          </p:nvSpPr>
          <p:spPr>
            <a:xfrm>
              <a:off x="2260622" y="5906726"/>
              <a:ext cx="466531" cy="369332"/>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4078908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63086E70-45A4-5F4D-BB9D-D0A05AA6963F}"/>
              </a:ext>
            </a:extLst>
          </p:cNvPr>
          <p:cNvGrpSpPr/>
          <p:nvPr/>
        </p:nvGrpSpPr>
        <p:grpSpPr>
          <a:xfrm>
            <a:off x="2718713" y="1381309"/>
            <a:ext cx="462676" cy="495909"/>
            <a:chOff x="774700" y="3743756"/>
            <a:chExt cx="288257" cy="308962"/>
          </a:xfrm>
        </p:grpSpPr>
        <p:sp>
          <p:nvSpPr>
            <p:cNvPr id="176" name="Triangle 175">
              <a:extLst>
                <a:ext uri="{FF2B5EF4-FFF2-40B4-BE49-F238E27FC236}">
                  <a16:creationId xmlns:a16="http://schemas.microsoft.com/office/drawing/2014/main" id="{8FFE6595-CEA3-1C4A-83F6-B4E01940DBA3}"/>
                </a:ext>
              </a:extLst>
            </p:cNvPr>
            <p:cNvSpPr/>
            <p:nvPr/>
          </p:nvSpPr>
          <p:spPr>
            <a:xfrm rot="19750281">
              <a:off x="881026" y="3807234"/>
              <a:ext cx="181931" cy="156837"/>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a:extLst>
                <a:ext uri="{FF2B5EF4-FFF2-40B4-BE49-F238E27FC236}">
                  <a16:creationId xmlns:a16="http://schemas.microsoft.com/office/drawing/2014/main" id="{127110DD-B83C-2A49-B5A9-7C68C9A48CDA}"/>
                </a:ext>
              </a:extLst>
            </p:cNvPr>
            <p:cNvSpPr/>
            <p:nvPr/>
          </p:nvSpPr>
          <p:spPr>
            <a:xfrm>
              <a:off x="815699" y="3743756"/>
              <a:ext cx="91440" cy="9144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a:extLst>
                <a:ext uri="{FF2B5EF4-FFF2-40B4-BE49-F238E27FC236}">
                  <a16:creationId xmlns:a16="http://schemas.microsoft.com/office/drawing/2014/main" id="{C8DD6ED5-C588-CB4B-BD0C-CB62A247D796}"/>
                </a:ext>
              </a:extLst>
            </p:cNvPr>
            <p:cNvSpPr/>
            <p:nvPr/>
          </p:nvSpPr>
          <p:spPr>
            <a:xfrm>
              <a:off x="813706" y="3852517"/>
              <a:ext cx="91440" cy="9144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8C1FADCB-AB77-C24F-8EFC-22EE6D17F00D}"/>
                </a:ext>
              </a:extLst>
            </p:cNvPr>
            <p:cNvSpPr/>
            <p:nvPr/>
          </p:nvSpPr>
          <p:spPr>
            <a:xfrm>
              <a:off x="811713" y="3961278"/>
              <a:ext cx="91440" cy="9144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0" name="Straight Connector 179">
              <a:extLst>
                <a:ext uri="{FF2B5EF4-FFF2-40B4-BE49-F238E27FC236}">
                  <a16:creationId xmlns:a16="http://schemas.microsoft.com/office/drawing/2014/main" id="{A09BFFD4-73A7-194E-BDE8-DC52DC9D663E}"/>
                </a:ext>
              </a:extLst>
            </p:cNvPr>
            <p:cNvCxnSpPr/>
            <p:nvPr/>
          </p:nvCxnSpPr>
          <p:spPr>
            <a:xfrm>
              <a:off x="774700" y="3768521"/>
              <a:ext cx="0" cy="2810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927BD6E5-DBB3-B845-BADC-627DD508EA08}"/>
              </a:ext>
            </a:extLst>
          </p:cNvPr>
          <p:cNvGrpSpPr/>
          <p:nvPr/>
        </p:nvGrpSpPr>
        <p:grpSpPr>
          <a:xfrm>
            <a:off x="2725841" y="3338390"/>
            <a:ext cx="444503" cy="495909"/>
            <a:chOff x="790575" y="4480628"/>
            <a:chExt cx="276935" cy="308962"/>
          </a:xfrm>
        </p:grpSpPr>
        <p:sp>
          <p:nvSpPr>
            <p:cNvPr id="171" name="Triangle 170">
              <a:extLst>
                <a:ext uri="{FF2B5EF4-FFF2-40B4-BE49-F238E27FC236}">
                  <a16:creationId xmlns:a16="http://schemas.microsoft.com/office/drawing/2014/main" id="{7DEB2F7C-622A-D540-994B-D304840FB831}"/>
                </a:ext>
              </a:extLst>
            </p:cNvPr>
            <p:cNvSpPr/>
            <p:nvPr/>
          </p:nvSpPr>
          <p:spPr>
            <a:xfrm rot="19750281">
              <a:off x="885579" y="4540546"/>
              <a:ext cx="181931" cy="156837"/>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a:extLst>
                <a:ext uri="{FF2B5EF4-FFF2-40B4-BE49-F238E27FC236}">
                  <a16:creationId xmlns:a16="http://schemas.microsoft.com/office/drawing/2014/main" id="{4D835DD0-BC83-C642-9E46-6DCD7FB32F43}"/>
                </a:ext>
              </a:extLst>
            </p:cNvPr>
            <p:cNvSpPr/>
            <p:nvPr/>
          </p:nvSpPr>
          <p:spPr>
            <a:xfrm>
              <a:off x="825166" y="4480628"/>
              <a:ext cx="91440" cy="9144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a:extLst>
                <a:ext uri="{FF2B5EF4-FFF2-40B4-BE49-F238E27FC236}">
                  <a16:creationId xmlns:a16="http://schemas.microsoft.com/office/drawing/2014/main" id="{BF7A2408-C43B-6040-A67F-E361F1D17155}"/>
                </a:ext>
              </a:extLst>
            </p:cNvPr>
            <p:cNvSpPr/>
            <p:nvPr/>
          </p:nvSpPr>
          <p:spPr>
            <a:xfrm>
              <a:off x="823173" y="4589389"/>
              <a:ext cx="91440" cy="9144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a:extLst>
                <a:ext uri="{FF2B5EF4-FFF2-40B4-BE49-F238E27FC236}">
                  <a16:creationId xmlns:a16="http://schemas.microsoft.com/office/drawing/2014/main" id="{BB33ECA5-8ECA-1941-9026-A2F78637E571}"/>
                </a:ext>
              </a:extLst>
            </p:cNvPr>
            <p:cNvSpPr/>
            <p:nvPr/>
          </p:nvSpPr>
          <p:spPr>
            <a:xfrm>
              <a:off x="821180" y="4698150"/>
              <a:ext cx="91440" cy="9144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5" name="Straight Connector 174">
              <a:extLst>
                <a:ext uri="{FF2B5EF4-FFF2-40B4-BE49-F238E27FC236}">
                  <a16:creationId xmlns:a16="http://schemas.microsoft.com/office/drawing/2014/main" id="{541D5CB5-99CC-0A41-B8D5-7BB909FFA9DC}"/>
                </a:ext>
              </a:extLst>
            </p:cNvPr>
            <p:cNvCxnSpPr/>
            <p:nvPr/>
          </p:nvCxnSpPr>
          <p:spPr>
            <a:xfrm>
              <a:off x="790575" y="4495868"/>
              <a:ext cx="0" cy="2810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4" name="Group 83">
            <a:extLst>
              <a:ext uri="{FF2B5EF4-FFF2-40B4-BE49-F238E27FC236}">
                <a16:creationId xmlns:a16="http://schemas.microsoft.com/office/drawing/2014/main" id="{1F039BC7-72D6-AE48-9C43-D22B30B32D22}"/>
              </a:ext>
            </a:extLst>
          </p:cNvPr>
          <p:cNvGrpSpPr/>
          <p:nvPr/>
        </p:nvGrpSpPr>
        <p:grpSpPr>
          <a:xfrm rot="5400000">
            <a:off x="6949784" y="1106670"/>
            <a:ext cx="462676" cy="495909"/>
            <a:chOff x="774700" y="3743756"/>
            <a:chExt cx="288257" cy="308962"/>
          </a:xfrm>
        </p:grpSpPr>
        <p:sp>
          <p:nvSpPr>
            <p:cNvPr id="186" name="Triangle 185">
              <a:extLst>
                <a:ext uri="{FF2B5EF4-FFF2-40B4-BE49-F238E27FC236}">
                  <a16:creationId xmlns:a16="http://schemas.microsoft.com/office/drawing/2014/main" id="{6D0B5971-5321-524F-90CC-9D1FF4D89ABB}"/>
                </a:ext>
              </a:extLst>
            </p:cNvPr>
            <p:cNvSpPr/>
            <p:nvPr/>
          </p:nvSpPr>
          <p:spPr>
            <a:xfrm rot="19750281">
              <a:off x="881026" y="3807234"/>
              <a:ext cx="181931" cy="156837"/>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a:extLst>
                <a:ext uri="{FF2B5EF4-FFF2-40B4-BE49-F238E27FC236}">
                  <a16:creationId xmlns:a16="http://schemas.microsoft.com/office/drawing/2014/main" id="{1458241A-B170-EC4E-858B-7314CF269618}"/>
                </a:ext>
              </a:extLst>
            </p:cNvPr>
            <p:cNvSpPr/>
            <p:nvPr/>
          </p:nvSpPr>
          <p:spPr>
            <a:xfrm>
              <a:off x="815699" y="3743756"/>
              <a:ext cx="91440" cy="9144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a:extLst>
                <a:ext uri="{FF2B5EF4-FFF2-40B4-BE49-F238E27FC236}">
                  <a16:creationId xmlns:a16="http://schemas.microsoft.com/office/drawing/2014/main" id="{5990CD9E-BEA0-0C49-B178-2C5D373072E0}"/>
                </a:ext>
              </a:extLst>
            </p:cNvPr>
            <p:cNvSpPr/>
            <p:nvPr/>
          </p:nvSpPr>
          <p:spPr>
            <a:xfrm>
              <a:off x="813706" y="3852517"/>
              <a:ext cx="91440" cy="9144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a:extLst>
                <a:ext uri="{FF2B5EF4-FFF2-40B4-BE49-F238E27FC236}">
                  <a16:creationId xmlns:a16="http://schemas.microsoft.com/office/drawing/2014/main" id="{96CECF82-52A7-5F40-B895-7A7169BE1712}"/>
                </a:ext>
              </a:extLst>
            </p:cNvPr>
            <p:cNvSpPr/>
            <p:nvPr/>
          </p:nvSpPr>
          <p:spPr>
            <a:xfrm>
              <a:off x="811713" y="3961278"/>
              <a:ext cx="91440" cy="9144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0" name="Straight Connector 189">
              <a:extLst>
                <a:ext uri="{FF2B5EF4-FFF2-40B4-BE49-F238E27FC236}">
                  <a16:creationId xmlns:a16="http://schemas.microsoft.com/office/drawing/2014/main" id="{F920C4C6-B4A1-9C41-9594-067B9293EBC7}"/>
                </a:ext>
              </a:extLst>
            </p:cNvPr>
            <p:cNvCxnSpPr/>
            <p:nvPr/>
          </p:nvCxnSpPr>
          <p:spPr>
            <a:xfrm>
              <a:off x="774700" y="3768521"/>
              <a:ext cx="0" cy="2810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6" name="Group 85">
            <a:extLst>
              <a:ext uri="{FF2B5EF4-FFF2-40B4-BE49-F238E27FC236}">
                <a16:creationId xmlns:a16="http://schemas.microsoft.com/office/drawing/2014/main" id="{00D93062-A359-9243-98C0-C84A11424EDF}"/>
              </a:ext>
            </a:extLst>
          </p:cNvPr>
          <p:cNvGrpSpPr/>
          <p:nvPr/>
        </p:nvGrpSpPr>
        <p:grpSpPr>
          <a:xfrm rot="16200000" flipV="1">
            <a:off x="6944503" y="3655699"/>
            <a:ext cx="444503" cy="495909"/>
            <a:chOff x="790575" y="4480628"/>
            <a:chExt cx="276935" cy="308962"/>
          </a:xfrm>
        </p:grpSpPr>
        <p:sp>
          <p:nvSpPr>
            <p:cNvPr id="181" name="Triangle 180">
              <a:extLst>
                <a:ext uri="{FF2B5EF4-FFF2-40B4-BE49-F238E27FC236}">
                  <a16:creationId xmlns:a16="http://schemas.microsoft.com/office/drawing/2014/main" id="{4BEAF2BE-4D60-5F40-935B-280B56CF7409}"/>
                </a:ext>
              </a:extLst>
            </p:cNvPr>
            <p:cNvSpPr/>
            <p:nvPr/>
          </p:nvSpPr>
          <p:spPr>
            <a:xfrm rot="19750281">
              <a:off x="885579" y="4540546"/>
              <a:ext cx="181931" cy="156837"/>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a:extLst>
                <a:ext uri="{FF2B5EF4-FFF2-40B4-BE49-F238E27FC236}">
                  <a16:creationId xmlns:a16="http://schemas.microsoft.com/office/drawing/2014/main" id="{30E42D6B-E174-A243-9858-0FCAA0C2656B}"/>
                </a:ext>
              </a:extLst>
            </p:cNvPr>
            <p:cNvSpPr/>
            <p:nvPr/>
          </p:nvSpPr>
          <p:spPr>
            <a:xfrm>
              <a:off x="825166" y="4480628"/>
              <a:ext cx="91440" cy="9144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EBFB473A-1B37-6B41-95EC-B727C0FF9EA2}"/>
                </a:ext>
              </a:extLst>
            </p:cNvPr>
            <p:cNvSpPr/>
            <p:nvPr/>
          </p:nvSpPr>
          <p:spPr>
            <a:xfrm>
              <a:off x="823173" y="4589389"/>
              <a:ext cx="91440" cy="9144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4A9A2E1A-3E5E-6F4B-BC0B-D061C7235FE4}"/>
                </a:ext>
              </a:extLst>
            </p:cNvPr>
            <p:cNvSpPr/>
            <p:nvPr/>
          </p:nvSpPr>
          <p:spPr>
            <a:xfrm>
              <a:off x="821180" y="4698150"/>
              <a:ext cx="91440" cy="9144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5" name="Straight Connector 184">
              <a:extLst>
                <a:ext uri="{FF2B5EF4-FFF2-40B4-BE49-F238E27FC236}">
                  <a16:creationId xmlns:a16="http://schemas.microsoft.com/office/drawing/2014/main" id="{F96BF32B-C017-C74E-8D1B-96510BF1A8AA}"/>
                </a:ext>
              </a:extLst>
            </p:cNvPr>
            <p:cNvCxnSpPr/>
            <p:nvPr/>
          </p:nvCxnSpPr>
          <p:spPr>
            <a:xfrm>
              <a:off x="790575" y="4495868"/>
              <a:ext cx="0" cy="2810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F8E9738B-D805-3045-9E44-DA4C7E5F3171}"/>
              </a:ext>
            </a:extLst>
          </p:cNvPr>
          <p:cNvGrpSpPr/>
          <p:nvPr/>
        </p:nvGrpSpPr>
        <p:grpSpPr>
          <a:xfrm>
            <a:off x="3097271" y="1513425"/>
            <a:ext cx="4194273" cy="2213378"/>
            <a:chOff x="2202606" y="1579209"/>
            <a:chExt cx="4194273" cy="2213378"/>
          </a:xfrm>
        </p:grpSpPr>
        <p:cxnSp>
          <p:nvCxnSpPr>
            <p:cNvPr id="194" name="Straight Connector 193">
              <a:extLst>
                <a:ext uri="{FF2B5EF4-FFF2-40B4-BE49-F238E27FC236}">
                  <a16:creationId xmlns:a16="http://schemas.microsoft.com/office/drawing/2014/main" id="{EFE982A5-AB26-0041-9D84-D88FA7E94005}"/>
                </a:ext>
              </a:extLst>
            </p:cNvPr>
            <p:cNvCxnSpPr>
              <a:cxnSpLocks/>
            </p:cNvCxnSpPr>
            <p:nvPr/>
          </p:nvCxnSpPr>
          <p:spPr>
            <a:xfrm rot="5400000" flipV="1">
              <a:off x="4291009" y="1685067"/>
              <a:ext cx="1980963" cy="1980964"/>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62B20C48-413D-2A47-BF9C-B868DBBFD643}"/>
                </a:ext>
              </a:extLst>
            </p:cNvPr>
            <p:cNvCxnSpPr>
              <a:cxnSpLocks/>
            </p:cNvCxnSpPr>
            <p:nvPr/>
          </p:nvCxnSpPr>
          <p:spPr>
            <a:xfrm flipV="1">
              <a:off x="4293427" y="1667885"/>
              <a:ext cx="1998750" cy="808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4613404B-27C8-0F4F-AF85-14CDEAD88443}"/>
                </a:ext>
              </a:extLst>
            </p:cNvPr>
            <p:cNvCxnSpPr>
              <a:cxnSpLocks/>
            </p:cNvCxnSpPr>
            <p:nvPr/>
          </p:nvCxnSpPr>
          <p:spPr>
            <a:xfrm flipV="1">
              <a:off x="4261225" y="3659956"/>
              <a:ext cx="1998750" cy="808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7BB3A0C2-5B31-FF49-9E97-58901C976C93}"/>
                </a:ext>
              </a:extLst>
            </p:cNvPr>
            <p:cNvCxnSpPr/>
            <p:nvPr/>
          </p:nvCxnSpPr>
          <p:spPr>
            <a:xfrm flipV="1">
              <a:off x="4286670" y="1704070"/>
              <a:ext cx="1980964" cy="1980963"/>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200" name="Oval 199">
              <a:extLst>
                <a:ext uri="{FF2B5EF4-FFF2-40B4-BE49-F238E27FC236}">
                  <a16:creationId xmlns:a16="http://schemas.microsoft.com/office/drawing/2014/main" id="{93C985C6-4C10-204A-8067-8A5E07C1AF91}"/>
                </a:ext>
              </a:extLst>
            </p:cNvPr>
            <p:cNvSpPr/>
            <p:nvPr/>
          </p:nvSpPr>
          <p:spPr>
            <a:xfrm>
              <a:off x="6149258" y="1584598"/>
              <a:ext cx="247621" cy="24762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a:extLst>
                <a:ext uri="{FF2B5EF4-FFF2-40B4-BE49-F238E27FC236}">
                  <a16:creationId xmlns:a16="http://schemas.microsoft.com/office/drawing/2014/main" id="{39B35847-A569-044E-BEF1-1833B4D60121}"/>
                </a:ext>
              </a:extLst>
            </p:cNvPr>
            <p:cNvSpPr/>
            <p:nvPr/>
          </p:nvSpPr>
          <p:spPr>
            <a:xfrm>
              <a:off x="6138392" y="3544933"/>
              <a:ext cx="247621" cy="24762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0" name="Straight Connector 59">
              <a:extLst>
                <a:ext uri="{FF2B5EF4-FFF2-40B4-BE49-F238E27FC236}">
                  <a16:creationId xmlns:a16="http://schemas.microsoft.com/office/drawing/2014/main" id="{F1094A9C-AE7B-6A4B-9D59-7499D3345D1A}"/>
                </a:ext>
              </a:extLst>
            </p:cNvPr>
            <p:cNvCxnSpPr>
              <a:cxnSpLocks/>
            </p:cNvCxnSpPr>
            <p:nvPr/>
          </p:nvCxnSpPr>
          <p:spPr>
            <a:xfrm rot="5400000" flipV="1">
              <a:off x="2331852" y="1685100"/>
              <a:ext cx="1980963" cy="1980964"/>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7773BBB-E735-BD45-B90A-6EA5D955BD96}"/>
                </a:ext>
              </a:extLst>
            </p:cNvPr>
            <p:cNvCxnSpPr>
              <a:cxnSpLocks/>
            </p:cNvCxnSpPr>
            <p:nvPr/>
          </p:nvCxnSpPr>
          <p:spPr>
            <a:xfrm flipV="1">
              <a:off x="2334270" y="1667918"/>
              <a:ext cx="1998750" cy="808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7B91BFB-7587-2448-9237-1F9B40B9186D}"/>
                </a:ext>
              </a:extLst>
            </p:cNvPr>
            <p:cNvCxnSpPr>
              <a:cxnSpLocks/>
            </p:cNvCxnSpPr>
            <p:nvPr/>
          </p:nvCxnSpPr>
          <p:spPr>
            <a:xfrm flipV="1">
              <a:off x="2302068" y="3659989"/>
              <a:ext cx="1998750" cy="808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6E12AE6B-96CA-4A4D-99E4-7244D9BC0638}"/>
                </a:ext>
              </a:extLst>
            </p:cNvPr>
            <p:cNvSpPr/>
            <p:nvPr/>
          </p:nvSpPr>
          <p:spPr>
            <a:xfrm>
              <a:off x="2213473" y="1579209"/>
              <a:ext cx="247621" cy="24762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4D89FFCE-52AE-544D-B2E8-2876E9BF0A31}"/>
                </a:ext>
              </a:extLst>
            </p:cNvPr>
            <p:cNvCxnSpPr/>
            <p:nvPr/>
          </p:nvCxnSpPr>
          <p:spPr>
            <a:xfrm flipV="1">
              <a:off x="2327513" y="1704103"/>
              <a:ext cx="1980964" cy="1980963"/>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12368E20-ED13-8941-8F8A-60079C74C926}"/>
                </a:ext>
              </a:extLst>
            </p:cNvPr>
            <p:cNvSpPr/>
            <p:nvPr/>
          </p:nvSpPr>
          <p:spPr>
            <a:xfrm>
              <a:off x="2202606" y="3539545"/>
              <a:ext cx="247621" cy="24762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9D8D1CD-F8C2-9C42-8EFF-DED1CAFF3F1B}"/>
                </a:ext>
              </a:extLst>
            </p:cNvPr>
            <p:cNvSpPr/>
            <p:nvPr/>
          </p:nvSpPr>
          <p:spPr>
            <a:xfrm>
              <a:off x="4190101" y="1584631"/>
              <a:ext cx="247621" cy="24762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7DD99B7-BA7B-B647-82C3-1533458610F4}"/>
                </a:ext>
              </a:extLst>
            </p:cNvPr>
            <p:cNvSpPr/>
            <p:nvPr/>
          </p:nvSpPr>
          <p:spPr>
            <a:xfrm>
              <a:off x="4179235" y="3544966"/>
              <a:ext cx="247621" cy="24762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tangle 3">
            <a:extLst>
              <a:ext uri="{FF2B5EF4-FFF2-40B4-BE49-F238E27FC236}">
                <a16:creationId xmlns:a16="http://schemas.microsoft.com/office/drawing/2014/main" id="{972E704C-5197-5C44-9820-BED3AAF39DED}"/>
              </a:ext>
            </a:extLst>
          </p:cNvPr>
          <p:cNvSpPr/>
          <p:nvPr/>
        </p:nvSpPr>
        <p:spPr>
          <a:xfrm>
            <a:off x="277472" y="264860"/>
            <a:ext cx="8563829" cy="6369269"/>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13034ADE-4E42-2D47-B311-299CBFD913B8}"/>
              </a:ext>
            </a:extLst>
          </p:cNvPr>
          <p:cNvCxnSpPr/>
          <p:nvPr/>
        </p:nvCxnSpPr>
        <p:spPr>
          <a:xfrm>
            <a:off x="277472" y="819278"/>
            <a:ext cx="856382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962166DB-B6C3-3B48-B940-E776E9D1BB99}"/>
              </a:ext>
            </a:extLst>
          </p:cNvPr>
          <p:cNvSpPr txBox="1"/>
          <p:nvPr/>
        </p:nvSpPr>
        <p:spPr>
          <a:xfrm>
            <a:off x="1651490" y="293483"/>
            <a:ext cx="6025488"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Member Forces of One Truss Unit     </a:t>
            </a:r>
          </a:p>
        </p:txBody>
      </p:sp>
      <p:sp>
        <p:nvSpPr>
          <p:cNvPr id="109" name="Rectangle 108">
            <a:extLst>
              <a:ext uri="{FF2B5EF4-FFF2-40B4-BE49-F238E27FC236}">
                <a16:creationId xmlns:a16="http://schemas.microsoft.com/office/drawing/2014/main" id="{EDE6DA56-11FD-8E45-9F82-879E78657299}"/>
              </a:ext>
            </a:extLst>
          </p:cNvPr>
          <p:cNvSpPr/>
          <p:nvPr/>
        </p:nvSpPr>
        <p:spPr>
          <a:xfrm>
            <a:off x="944495" y="4478136"/>
            <a:ext cx="3436611" cy="206294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0" name="Straight Connector 109">
            <a:extLst>
              <a:ext uri="{FF2B5EF4-FFF2-40B4-BE49-F238E27FC236}">
                <a16:creationId xmlns:a16="http://schemas.microsoft.com/office/drawing/2014/main" id="{8ABAAAB7-93A8-D04E-A5FF-8BDAC8D80C0F}"/>
              </a:ext>
            </a:extLst>
          </p:cNvPr>
          <p:cNvCxnSpPr>
            <a:cxnSpLocks/>
          </p:cNvCxnSpPr>
          <p:nvPr/>
        </p:nvCxnSpPr>
        <p:spPr>
          <a:xfrm>
            <a:off x="944495" y="5027111"/>
            <a:ext cx="343661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F9600B67-B094-A74C-BE5A-B862946A476D}"/>
              </a:ext>
            </a:extLst>
          </p:cNvPr>
          <p:cNvCxnSpPr>
            <a:cxnSpLocks/>
          </p:cNvCxnSpPr>
          <p:nvPr/>
        </p:nvCxnSpPr>
        <p:spPr>
          <a:xfrm>
            <a:off x="3170671" y="4478989"/>
            <a:ext cx="0" cy="206209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2" name="TextBox 111">
            <a:extLst>
              <a:ext uri="{FF2B5EF4-FFF2-40B4-BE49-F238E27FC236}">
                <a16:creationId xmlns:a16="http://schemas.microsoft.com/office/drawing/2014/main" id="{5034468C-B556-D447-8C1B-A8B764C8F87D}"/>
              </a:ext>
            </a:extLst>
          </p:cNvPr>
          <p:cNvSpPr txBox="1"/>
          <p:nvPr/>
        </p:nvSpPr>
        <p:spPr>
          <a:xfrm>
            <a:off x="1973489" y="4587930"/>
            <a:ext cx="1200971"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Length, in.  </a:t>
            </a:r>
          </a:p>
        </p:txBody>
      </p:sp>
      <p:sp>
        <p:nvSpPr>
          <p:cNvPr id="113" name="TextBox 112">
            <a:extLst>
              <a:ext uri="{FF2B5EF4-FFF2-40B4-BE49-F238E27FC236}">
                <a16:creationId xmlns:a16="http://schemas.microsoft.com/office/drawing/2014/main" id="{03222C75-961F-2A46-A06C-47FC98AD891A}"/>
              </a:ext>
            </a:extLst>
          </p:cNvPr>
          <p:cNvSpPr txBox="1"/>
          <p:nvPr/>
        </p:nvSpPr>
        <p:spPr>
          <a:xfrm>
            <a:off x="3272673" y="4438488"/>
            <a:ext cx="1067614" cy="646331"/>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Internal force, </a:t>
            </a:r>
            <a:r>
              <a:rPr lang="en-US" dirty="0" err="1">
                <a:latin typeface="Times New Roman" panose="02020603050405020304" pitchFamily="18" charset="0"/>
                <a:ea typeface="Cambria Math" panose="02040503050406030204" pitchFamily="18" charset="0"/>
                <a:cs typeface="Times New Roman" panose="02020603050405020304" pitchFamily="18" charset="0"/>
              </a:rPr>
              <a:t>lb</a:t>
            </a:r>
            <a:r>
              <a:rPr lang="en-US" dirty="0">
                <a:latin typeface="Times New Roman" panose="02020603050405020304" pitchFamily="18" charset="0"/>
                <a:ea typeface="Cambria Math" panose="02040503050406030204" pitchFamily="18" charset="0"/>
                <a:cs typeface="Times New Roman" panose="02020603050405020304" pitchFamily="18" charset="0"/>
              </a:rPr>
              <a:t> </a:t>
            </a:r>
          </a:p>
        </p:txBody>
      </p:sp>
      <p:cxnSp>
        <p:nvCxnSpPr>
          <p:cNvPr id="114" name="Straight Connector 113">
            <a:extLst>
              <a:ext uri="{FF2B5EF4-FFF2-40B4-BE49-F238E27FC236}">
                <a16:creationId xmlns:a16="http://schemas.microsoft.com/office/drawing/2014/main" id="{9F41038A-23DF-B540-AE1B-41741DCB3888}"/>
              </a:ext>
            </a:extLst>
          </p:cNvPr>
          <p:cNvCxnSpPr>
            <a:cxnSpLocks/>
          </p:cNvCxnSpPr>
          <p:nvPr/>
        </p:nvCxnSpPr>
        <p:spPr>
          <a:xfrm>
            <a:off x="1972998" y="4478988"/>
            <a:ext cx="0" cy="20620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FDD87E17-BDDF-9447-A2EE-9E98B3292AD3}"/>
              </a:ext>
            </a:extLst>
          </p:cNvPr>
          <p:cNvSpPr txBox="1"/>
          <p:nvPr/>
        </p:nvSpPr>
        <p:spPr>
          <a:xfrm>
            <a:off x="966988" y="4593297"/>
            <a:ext cx="1075808"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Member </a:t>
            </a:r>
          </a:p>
        </p:txBody>
      </p:sp>
      <p:sp>
        <p:nvSpPr>
          <p:cNvPr id="116" name="TextBox 115">
            <a:extLst>
              <a:ext uri="{FF2B5EF4-FFF2-40B4-BE49-F238E27FC236}">
                <a16:creationId xmlns:a16="http://schemas.microsoft.com/office/drawing/2014/main" id="{57EC534D-8B26-084B-B33A-99E5144250A3}"/>
              </a:ext>
            </a:extLst>
          </p:cNvPr>
          <p:cNvSpPr txBox="1"/>
          <p:nvPr/>
        </p:nvSpPr>
        <p:spPr>
          <a:xfrm>
            <a:off x="1277535" y="5026721"/>
            <a:ext cx="401552" cy="400110"/>
          </a:xfrm>
          <a:prstGeom prst="rect">
            <a:avLst/>
          </a:prstGeom>
          <a:noFill/>
        </p:spPr>
        <p:txBody>
          <a:bodyPr wrap="square" rtlCol="0">
            <a:spAutoFit/>
          </a:bodyPr>
          <a:lstStyle/>
          <a:p>
            <a:r>
              <a:rPr lang="en-US" sz="2000"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117" name="TextBox 116">
            <a:extLst>
              <a:ext uri="{FF2B5EF4-FFF2-40B4-BE49-F238E27FC236}">
                <a16:creationId xmlns:a16="http://schemas.microsoft.com/office/drawing/2014/main" id="{D0BB2E33-CE38-A749-BC1D-011B1427BCD3}"/>
              </a:ext>
            </a:extLst>
          </p:cNvPr>
          <p:cNvSpPr txBox="1"/>
          <p:nvPr/>
        </p:nvSpPr>
        <p:spPr>
          <a:xfrm>
            <a:off x="1282008" y="5388616"/>
            <a:ext cx="401552" cy="400110"/>
          </a:xfrm>
          <a:prstGeom prst="rect">
            <a:avLst/>
          </a:prstGeom>
          <a:noFill/>
        </p:spPr>
        <p:txBody>
          <a:bodyPr wrap="square" rtlCol="0">
            <a:spAutoFit/>
          </a:bodyPr>
          <a:lstStyle/>
          <a:p>
            <a:r>
              <a:rPr lang="en-US" sz="20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118" name="TextBox 117">
            <a:extLst>
              <a:ext uri="{FF2B5EF4-FFF2-40B4-BE49-F238E27FC236}">
                <a16:creationId xmlns:a16="http://schemas.microsoft.com/office/drawing/2014/main" id="{4B34CA66-C300-934F-85E6-BF3EA13E9AC7}"/>
              </a:ext>
            </a:extLst>
          </p:cNvPr>
          <p:cNvSpPr txBox="1"/>
          <p:nvPr/>
        </p:nvSpPr>
        <p:spPr>
          <a:xfrm>
            <a:off x="1286481" y="5767951"/>
            <a:ext cx="401552" cy="400110"/>
          </a:xfrm>
          <a:prstGeom prst="rect">
            <a:avLst/>
          </a:prstGeom>
          <a:noFill/>
        </p:spPr>
        <p:txBody>
          <a:bodyPr wrap="square" rtlCol="0">
            <a:spAutoFit/>
          </a:bodyPr>
          <a:lstStyle/>
          <a:p>
            <a:r>
              <a:rPr lang="en-US" sz="2000" dirty="0">
                <a:solidFill>
                  <a:srgbClr val="00B050"/>
                </a:solidFill>
                <a:latin typeface="Times New Roman" panose="02020603050405020304" pitchFamily="18" charset="0"/>
                <a:ea typeface="Cambria Math" panose="02040503050406030204" pitchFamily="18" charset="0"/>
                <a:cs typeface="Times New Roman" panose="02020603050405020304" pitchFamily="18" charset="0"/>
              </a:rPr>
              <a:t>3. </a:t>
            </a:r>
          </a:p>
        </p:txBody>
      </p:sp>
      <p:sp>
        <p:nvSpPr>
          <p:cNvPr id="119" name="TextBox 118">
            <a:extLst>
              <a:ext uri="{FF2B5EF4-FFF2-40B4-BE49-F238E27FC236}">
                <a16:creationId xmlns:a16="http://schemas.microsoft.com/office/drawing/2014/main" id="{CDED12E4-6D5C-CE4F-8341-A9141BEC0C96}"/>
              </a:ext>
            </a:extLst>
          </p:cNvPr>
          <p:cNvSpPr txBox="1"/>
          <p:nvPr/>
        </p:nvSpPr>
        <p:spPr>
          <a:xfrm>
            <a:off x="1286481" y="6153705"/>
            <a:ext cx="401552" cy="400110"/>
          </a:xfrm>
          <a:prstGeom prst="rect">
            <a:avLst/>
          </a:prstGeom>
          <a:noFill/>
        </p:spPr>
        <p:txBody>
          <a:bodyPr wrap="square" rtlCol="0">
            <a:spAutoFit/>
          </a:bodyPr>
          <a:lstStyle/>
          <a:p>
            <a:r>
              <a:rPr lang="en-US" sz="2000"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4. </a:t>
            </a:r>
          </a:p>
        </p:txBody>
      </p:sp>
      <p:cxnSp>
        <p:nvCxnSpPr>
          <p:cNvPr id="120" name="Straight Connector 119">
            <a:extLst>
              <a:ext uri="{FF2B5EF4-FFF2-40B4-BE49-F238E27FC236}">
                <a16:creationId xmlns:a16="http://schemas.microsoft.com/office/drawing/2014/main" id="{633F238D-7512-A946-B4F5-B6ADBBE8409E}"/>
              </a:ext>
            </a:extLst>
          </p:cNvPr>
          <p:cNvCxnSpPr>
            <a:cxnSpLocks/>
          </p:cNvCxnSpPr>
          <p:nvPr/>
        </p:nvCxnSpPr>
        <p:spPr>
          <a:xfrm>
            <a:off x="944495" y="5407491"/>
            <a:ext cx="343661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C18A35B2-C61F-B04B-8F92-B6C81E88C93A}"/>
              </a:ext>
            </a:extLst>
          </p:cNvPr>
          <p:cNvCxnSpPr>
            <a:cxnSpLocks/>
          </p:cNvCxnSpPr>
          <p:nvPr/>
        </p:nvCxnSpPr>
        <p:spPr>
          <a:xfrm>
            <a:off x="952563" y="5785253"/>
            <a:ext cx="342711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846E4FAA-D70A-B545-9CD3-2F16F0CCAA5C}"/>
              </a:ext>
            </a:extLst>
          </p:cNvPr>
          <p:cNvCxnSpPr>
            <a:cxnSpLocks/>
          </p:cNvCxnSpPr>
          <p:nvPr/>
        </p:nvCxnSpPr>
        <p:spPr>
          <a:xfrm>
            <a:off x="940765" y="6165955"/>
            <a:ext cx="343891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7" name="TextBox 126">
            <a:extLst>
              <a:ext uri="{FF2B5EF4-FFF2-40B4-BE49-F238E27FC236}">
                <a16:creationId xmlns:a16="http://schemas.microsoft.com/office/drawing/2014/main" id="{DFCA96CF-2EC6-D746-BBCA-28BBA3E0A168}"/>
              </a:ext>
            </a:extLst>
          </p:cNvPr>
          <p:cNvSpPr txBox="1"/>
          <p:nvPr/>
        </p:nvSpPr>
        <p:spPr>
          <a:xfrm>
            <a:off x="2430446" y="5019624"/>
            <a:ext cx="356016" cy="400110"/>
          </a:xfrm>
          <a:prstGeom prst="rect">
            <a:avLst/>
          </a:prstGeom>
          <a:noFill/>
        </p:spPr>
        <p:txBody>
          <a:bodyPr wrap="square" rtlCol="0">
            <a:spAutoFit/>
          </a:bodyPr>
          <a:lstStyle/>
          <a:p>
            <a:r>
              <a:rPr lang="en-US" sz="2000"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128" name="TextBox 127">
            <a:extLst>
              <a:ext uri="{FF2B5EF4-FFF2-40B4-BE49-F238E27FC236}">
                <a16:creationId xmlns:a16="http://schemas.microsoft.com/office/drawing/2014/main" id="{24F5A36E-9E68-0745-9386-AB45B7170E36}"/>
              </a:ext>
            </a:extLst>
          </p:cNvPr>
          <p:cNvSpPr txBox="1"/>
          <p:nvPr/>
        </p:nvSpPr>
        <p:spPr>
          <a:xfrm>
            <a:off x="2424525" y="5386357"/>
            <a:ext cx="407176" cy="400110"/>
          </a:xfrm>
          <a:prstGeom prst="rect">
            <a:avLst/>
          </a:prstGeom>
          <a:noFill/>
        </p:spPr>
        <p:txBody>
          <a:bodyPr wrap="square" rtlCol="0">
            <a:spAutoFit/>
          </a:bodyPr>
          <a:lstStyle/>
          <a:p>
            <a:r>
              <a:rPr lang="en-US" sz="2000" dirty="0">
                <a:latin typeface="Times New Roman" panose="02020603050405020304" pitchFamily="18" charset="0"/>
                <a:ea typeface="Cambria Math" panose="02040503050406030204" pitchFamily="18" charset="0"/>
                <a:cs typeface="Times New Roman" panose="02020603050405020304" pitchFamily="18" charset="0"/>
              </a:rPr>
              <a:t>1 </a:t>
            </a:r>
          </a:p>
        </p:txBody>
      </p:sp>
      <mc:AlternateContent xmlns:mc="http://schemas.openxmlformats.org/markup-compatibility/2006" xmlns:a14="http://schemas.microsoft.com/office/drawing/2010/main">
        <mc:Choice Requires="a14">
          <p:sp>
            <p:nvSpPr>
              <p:cNvPr id="130" name="TextBox 129">
                <a:extLst>
                  <a:ext uri="{FF2B5EF4-FFF2-40B4-BE49-F238E27FC236}">
                    <a16:creationId xmlns:a16="http://schemas.microsoft.com/office/drawing/2014/main" id="{F80EED3B-E473-9E40-A0D3-2BFAA136D469}"/>
                  </a:ext>
                </a:extLst>
              </p:cNvPr>
              <p:cNvSpPr txBox="1"/>
              <p:nvPr/>
            </p:nvSpPr>
            <p:spPr>
              <a:xfrm>
                <a:off x="2263371" y="5819725"/>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solidFill>
                                <a:srgbClr val="00B050"/>
                              </a:solidFill>
                              <a:latin typeface="Cambria Math" panose="02040503050406030204" pitchFamily="18" charset="0"/>
                            </a:rPr>
                          </m:ctrlPr>
                        </m:radPr>
                        <m:deg/>
                        <m:e>
                          <m:r>
                            <a:rPr lang="en-US" b="0" i="0" smtClean="0">
                              <a:solidFill>
                                <a:srgbClr val="00B050"/>
                              </a:solidFill>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130" name="TextBox 129">
                <a:extLst>
                  <a:ext uri="{FF2B5EF4-FFF2-40B4-BE49-F238E27FC236}">
                    <a16:creationId xmlns:a16="http://schemas.microsoft.com/office/drawing/2014/main" id="{F80EED3B-E473-9E40-A0D3-2BFAA136D469}"/>
                  </a:ext>
                </a:extLst>
              </p:cNvPr>
              <p:cNvSpPr txBox="1">
                <a:spLocks noRot="1" noChangeAspect="1" noMove="1" noResize="1" noEditPoints="1" noAdjustHandles="1" noChangeArrowheads="1" noChangeShapeType="1" noTextEdit="1"/>
              </p:cNvSpPr>
              <p:nvPr/>
            </p:nvSpPr>
            <p:spPr>
              <a:xfrm>
                <a:off x="2263371" y="5819725"/>
                <a:ext cx="646359" cy="309637"/>
              </a:xfrm>
              <a:prstGeom prst="rect">
                <a:avLst/>
              </a:prstGeom>
              <a:blipFill>
                <a:blip r:embed="rId2"/>
                <a:stretch>
                  <a:fillRect b="-3846"/>
                </a:stretch>
              </a:blipFill>
            </p:spPr>
            <p:txBody>
              <a:bodyPr/>
              <a:lstStyle/>
              <a:p>
                <a:r>
                  <a:rPr lang="en-US">
                    <a:noFill/>
                  </a:rPr>
                  <a:t> </a:t>
                </a:r>
              </a:p>
            </p:txBody>
          </p:sp>
        </mc:Fallback>
      </mc:AlternateContent>
      <p:sp>
        <p:nvSpPr>
          <p:cNvPr id="133" name="TextBox 132">
            <a:extLst>
              <a:ext uri="{FF2B5EF4-FFF2-40B4-BE49-F238E27FC236}">
                <a16:creationId xmlns:a16="http://schemas.microsoft.com/office/drawing/2014/main" id="{D818F8DC-3BFB-8346-8C33-D647929E6B22}"/>
              </a:ext>
            </a:extLst>
          </p:cNvPr>
          <p:cNvSpPr txBox="1"/>
          <p:nvPr/>
        </p:nvSpPr>
        <p:spPr>
          <a:xfrm>
            <a:off x="7072712" y="5804876"/>
            <a:ext cx="359273" cy="338554"/>
          </a:xfrm>
          <a:prstGeom prst="rect">
            <a:avLst/>
          </a:prstGeom>
          <a:noFill/>
          <a:ln>
            <a:noFill/>
          </a:ln>
        </p:spPr>
        <p:txBody>
          <a:bodyPr wrap="square" rtlCol="0">
            <a:spAutoFit/>
          </a:bodyPr>
          <a:lstStyle/>
          <a:p>
            <a:r>
              <a:rPr lang="en-US" sz="1600" dirty="0">
                <a:solidFill>
                  <a:srgbClr val="00B050"/>
                </a:solidFill>
                <a:latin typeface="Arial" panose="020B0604020202020204" pitchFamily="34" charset="0"/>
                <a:cs typeface="Arial" panose="020B0604020202020204" pitchFamily="34" charset="0"/>
              </a:rPr>
              <a:t>- </a:t>
            </a:r>
          </a:p>
        </p:txBody>
      </p:sp>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369F57B0-4FE8-9D4D-8431-6AB4286DD922}"/>
                  </a:ext>
                </a:extLst>
              </p:cNvPr>
              <p:cNvSpPr txBox="1"/>
              <p:nvPr/>
            </p:nvSpPr>
            <p:spPr>
              <a:xfrm>
                <a:off x="2242206" y="6199231"/>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solidFill>
                                <a:srgbClr val="0070C0"/>
                              </a:solidFill>
                              <a:latin typeface="Cambria Math" panose="02040503050406030204" pitchFamily="18" charset="0"/>
                            </a:rPr>
                          </m:ctrlPr>
                        </m:radPr>
                        <m:deg/>
                        <m:e>
                          <m:r>
                            <a:rPr lang="en-US" b="0" i="0" smtClean="0">
                              <a:solidFill>
                                <a:srgbClr val="0070C0"/>
                              </a:solidFill>
                              <a:latin typeface="Cambria Math" panose="02040503050406030204" pitchFamily="18" charset="0"/>
                            </a:rPr>
                            <m:t>2</m:t>
                          </m:r>
                        </m:e>
                      </m:rad>
                    </m:oMath>
                  </m:oMathPara>
                </a14:m>
                <a:endParaRPr lang="en-US" dirty="0">
                  <a:solidFill>
                    <a:srgbClr val="0070C0"/>
                  </a:solidFill>
                  <a:latin typeface="Arial" panose="020B0604020202020204" pitchFamily="34" charset="0"/>
                  <a:cs typeface="Arial" panose="020B0604020202020204" pitchFamily="34" charset="0"/>
                </a:endParaRPr>
              </a:p>
            </p:txBody>
          </p:sp>
        </mc:Choice>
        <mc:Fallback xmlns="">
          <p:sp>
            <p:nvSpPr>
              <p:cNvPr id="85" name="TextBox 84">
                <a:extLst>
                  <a:ext uri="{FF2B5EF4-FFF2-40B4-BE49-F238E27FC236}">
                    <a16:creationId xmlns:a16="http://schemas.microsoft.com/office/drawing/2014/main" id="{369F57B0-4FE8-9D4D-8431-6AB4286DD922}"/>
                  </a:ext>
                </a:extLst>
              </p:cNvPr>
              <p:cNvSpPr txBox="1">
                <a:spLocks noRot="1" noChangeAspect="1" noMove="1" noResize="1" noEditPoints="1" noAdjustHandles="1" noChangeArrowheads="1" noChangeShapeType="1" noTextEdit="1"/>
              </p:cNvSpPr>
              <p:nvPr/>
            </p:nvSpPr>
            <p:spPr>
              <a:xfrm>
                <a:off x="2242206" y="6199231"/>
                <a:ext cx="646359" cy="309637"/>
              </a:xfrm>
              <a:prstGeom prst="rect">
                <a:avLst/>
              </a:prstGeom>
              <a:blipFill>
                <a:blip r:embed="rId3"/>
                <a:stretch>
                  <a:fillRect b="-38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8" name="TextBox 87">
                <a:extLst>
                  <a:ext uri="{FF2B5EF4-FFF2-40B4-BE49-F238E27FC236}">
                    <a16:creationId xmlns:a16="http://schemas.microsoft.com/office/drawing/2014/main" id="{73FC0870-8625-1440-A91C-A6A3AC627AA9}"/>
                  </a:ext>
                </a:extLst>
              </p:cNvPr>
              <p:cNvSpPr txBox="1"/>
              <p:nvPr/>
            </p:nvSpPr>
            <p:spPr>
              <a:xfrm>
                <a:off x="3293149" y="5830640"/>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solidFill>
                                <a:srgbClr val="00B050"/>
                              </a:solidFill>
                              <a:latin typeface="Cambria Math" panose="02040503050406030204" pitchFamily="18" charset="0"/>
                            </a:rPr>
                          </m:ctrlPr>
                        </m:radPr>
                        <m:deg/>
                        <m:e>
                          <m:r>
                            <a:rPr lang="en-US" b="0" i="0" smtClean="0">
                              <a:solidFill>
                                <a:srgbClr val="00B050"/>
                              </a:solidFill>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88" name="TextBox 87">
                <a:extLst>
                  <a:ext uri="{FF2B5EF4-FFF2-40B4-BE49-F238E27FC236}">
                    <a16:creationId xmlns:a16="http://schemas.microsoft.com/office/drawing/2014/main" id="{73FC0870-8625-1440-A91C-A6A3AC627AA9}"/>
                  </a:ext>
                </a:extLst>
              </p:cNvPr>
              <p:cNvSpPr txBox="1">
                <a:spLocks noRot="1" noChangeAspect="1" noMove="1" noResize="1" noEditPoints="1" noAdjustHandles="1" noChangeArrowheads="1" noChangeShapeType="1" noTextEdit="1"/>
              </p:cNvSpPr>
              <p:nvPr/>
            </p:nvSpPr>
            <p:spPr>
              <a:xfrm>
                <a:off x="3293149" y="5830640"/>
                <a:ext cx="646359" cy="309637"/>
              </a:xfrm>
              <a:prstGeom prst="rect">
                <a:avLst/>
              </a:prstGeom>
              <a:blipFill>
                <a:blip r:embed="rId4"/>
                <a:stretch>
                  <a:fillRect b="-8000"/>
                </a:stretch>
              </a:blipFill>
            </p:spPr>
            <p:txBody>
              <a:bodyPr/>
              <a:lstStyle/>
              <a:p>
                <a:r>
                  <a:rPr lang="en-US">
                    <a:noFill/>
                  </a:rPr>
                  <a:t> </a:t>
                </a:r>
              </a:p>
            </p:txBody>
          </p:sp>
        </mc:Fallback>
      </mc:AlternateContent>
      <p:cxnSp>
        <p:nvCxnSpPr>
          <p:cNvPr id="90" name="Straight Connector 89">
            <a:extLst>
              <a:ext uri="{FF2B5EF4-FFF2-40B4-BE49-F238E27FC236}">
                <a16:creationId xmlns:a16="http://schemas.microsoft.com/office/drawing/2014/main" id="{32B161FE-F961-5748-92EE-EF66FF5B8538}"/>
              </a:ext>
            </a:extLst>
          </p:cNvPr>
          <p:cNvCxnSpPr>
            <a:cxnSpLocks/>
          </p:cNvCxnSpPr>
          <p:nvPr/>
        </p:nvCxnSpPr>
        <p:spPr>
          <a:xfrm flipV="1">
            <a:off x="3770519" y="5878306"/>
            <a:ext cx="120169" cy="259146"/>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91" name="TextBox 90">
            <a:extLst>
              <a:ext uri="{FF2B5EF4-FFF2-40B4-BE49-F238E27FC236}">
                <a16:creationId xmlns:a16="http://schemas.microsoft.com/office/drawing/2014/main" id="{641B49D0-ED0C-D94E-B277-7B6F3C13820C}"/>
              </a:ext>
            </a:extLst>
          </p:cNvPr>
          <p:cNvSpPr txBox="1"/>
          <p:nvPr/>
        </p:nvSpPr>
        <p:spPr>
          <a:xfrm>
            <a:off x="3820098" y="5792115"/>
            <a:ext cx="341127" cy="400110"/>
          </a:xfrm>
          <a:prstGeom prst="rect">
            <a:avLst/>
          </a:prstGeom>
          <a:noFill/>
        </p:spPr>
        <p:txBody>
          <a:bodyPr wrap="square" rtlCol="0">
            <a:spAutoFit/>
          </a:bodyPr>
          <a:lstStyle/>
          <a:p>
            <a:r>
              <a:rPr lang="en-US" dirty="0">
                <a:solidFill>
                  <a:srgbClr val="00B050"/>
                </a:solidFill>
                <a:latin typeface="Cambria Math" panose="02040503050406030204" pitchFamily="18" charset="0"/>
                <a:ea typeface="Cambria Math" panose="02040503050406030204" pitchFamily="18" charset="0"/>
                <a:cs typeface="Times New Roman" panose="02020603050405020304" pitchFamily="18" charset="0"/>
              </a:rPr>
              <a:t>2</a:t>
            </a:r>
            <a:r>
              <a:rPr lang="en-US" sz="2000" dirty="0">
                <a:latin typeface="Times New Roman" panose="02020603050405020304" pitchFamily="18" charset="0"/>
                <a:ea typeface="Cambria Math" panose="02040503050406030204" pitchFamily="18" charset="0"/>
                <a:cs typeface="Times New Roman" panose="02020603050405020304" pitchFamily="18" charset="0"/>
              </a:rPr>
              <a:t> </a:t>
            </a:r>
          </a:p>
        </p:txBody>
      </p:sp>
      <mc:AlternateContent xmlns:mc="http://schemas.openxmlformats.org/markup-compatibility/2006" xmlns:a14="http://schemas.microsoft.com/office/drawing/2010/main">
        <mc:Choice Requires="a14">
          <p:sp>
            <p:nvSpPr>
              <p:cNvPr id="92" name="TextBox 91">
                <a:extLst>
                  <a:ext uri="{FF2B5EF4-FFF2-40B4-BE49-F238E27FC236}">
                    <a16:creationId xmlns:a16="http://schemas.microsoft.com/office/drawing/2014/main" id="{7D47F0AC-4BA4-7F4B-9443-693DAE8AD844}"/>
                  </a:ext>
                </a:extLst>
              </p:cNvPr>
              <p:cNvSpPr txBox="1"/>
              <p:nvPr/>
            </p:nvSpPr>
            <p:spPr>
              <a:xfrm>
                <a:off x="3299334" y="6190411"/>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solidFill>
                                <a:srgbClr val="0070C0"/>
                              </a:solidFill>
                              <a:latin typeface="Cambria Math" panose="02040503050406030204" pitchFamily="18" charset="0"/>
                            </a:rPr>
                          </m:ctrlPr>
                        </m:radPr>
                        <m:deg/>
                        <m:e>
                          <m:r>
                            <a:rPr lang="en-US" b="0" i="0" smtClean="0">
                              <a:solidFill>
                                <a:srgbClr val="0070C0"/>
                              </a:solidFill>
                              <a:latin typeface="Cambria Math" panose="02040503050406030204" pitchFamily="18" charset="0"/>
                            </a:rPr>
                            <m:t>2</m:t>
                          </m:r>
                        </m:e>
                      </m:rad>
                    </m:oMath>
                  </m:oMathPara>
                </a14:m>
                <a:endParaRPr lang="en-US" dirty="0">
                  <a:solidFill>
                    <a:srgbClr val="0070C0"/>
                  </a:solidFill>
                  <a:latin typeface="Arial" panose="020B0604020202020204" pitchFamily="34" charset="0"/>
                  <a:cs typeface="Arial" panose="020B0604020202020204" pitchFamily="34" charset="0"/>
                </a:endParaRPr>
              </a:p>
            </p:txBody>
          </p:sp>
        </mc:Choice>
        <mc:Fallback xmlns="">
          <p:sp>
            <p:nvSpPr>
              <p:cNvPr id="92" name="TextBox 91">
                <a:extLst>
                  <a:ext uri="{FF2B5EF4-FFF2-40B4-BE49-F238E27FC236}">
                    <a16:creationId xmlns:a16="http://schemas.microsoft.com/office/drawing/2014/main" id="{7D47F0AC-4BA4-7F4B-9443-693DAE8AD844}"/>
                  </a:ext>
                </a:extLst>
              </p:cNvPr>
              <p:cNvSpPr txBox="1">
                <a:spLocks noRot="1" noChangeAspect="1" noMove="1" noResize="1" noEditPoints="1" noAdjustHandles="1" noChangeArrowheads="1" noChangeShapeType="1" noTextEdit="1"/>
              </p:cNvSpPr>
              <p:nvPr/>
            </p:nvSpPr>
            <p:spPr>
              <a:xfrm>
                <a:off x="3299334" y="6190411"/>
                <a:ext cx="646359" cy="309637"/>
              </a:xfrm>
              <a:prstGeom prst="rect">
                <a:avLst/>
              </a:prstGeom>
              <a:blipFill>
                <a:blip r:embed="rId5"/>
                <a:stretch>
                  <a:fillRect b="-3846"/>
                </a:stretch>
              </a:blipFill>
            </p:spPr>
            <p:txBody>
              <a:bodyPr/>
              <a:lstStyle/>
              <a:p>
                <a:r>
                  <a:rPr lang="en-US">
                    <a:noFill/>
                  </a:rPr>
                  <a:t> </a:t>
                </a:r>
              </a:p>
            </p:txBody>
          </p:sp>
        </mc:Fallback>
      </mc:AlternateContent>
      <p:cxnSp>
        <p:nvCxnSpPr>
          <p:cNvPr id="93" name="Straight Connector 92">
            <a:extLst>
              <a:ext uri="{FF2B5EF4-FFF2-40B4-BE49-F238E27FC236}">
                <a16:creationId xmlns:a16="http://schemas.microsoft.com/office/drawing/2014/main" id="{160F4809-1DD8-C742-8936-39BCDB1CED47}"/>
              </a:ext>
            </a:extLst>
          </p:cNvPr>
          <p:cNvCxnSpPr>
            <a:cxnSpLocks/>
          </p:cNvCxnSpPr>
          <p:nvPr/>
        </p:nvCxnSpPr>
        <p:spPr>
          <a:xfrm flipV="1">
            <a:off x="3776704" y="6246391"/>
            <a:ext cx="120169" cy="259146"/>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94" name="TextBox 93">
            <a:extLst>
              <a:ext uri="{FF2B5EF4-FFF2-40B4-BE49-F238E27FC236}">
                <a16:creationId xmlns:a16="http://schemas.microsoft.com/office/drawing/2014/main" id="{7340E204-7EE6-464D-8075-EF3F1D83DF96}"/>
              </a:ext>
            </a:extLst>
          </p:cNvPr>
          <p:cNvSpPr txBox="1"/>
          <p:nvPr/>
        </p:nvSpPr>
        <p:spPr>
          <a:xfrm>
            <a:off x="3826283" y="6160200"/>
            <a:ext cx="341127" cy="400110"/>
          </a:xfrm>
          <a:prstGeom prst="rect">
            <a:avLst/>
          </a:prstGeom>
          <a:noFill/>
        </p:spPr>
        <p:txBody>
          <a:bodyPr wrap="square" rtlCol="0">
            <a:spAutoFit/>
          </a:bodyPr>
          <a:lstStyle/>
          <a:p>
            <a:r>
              <a:rPr lang="en-US" dirty="0">
                <a:solidFill>
                  <a:srgbClr val="0070C0"/>
                </a:solidFill>
                <a:latin typeface="Cambria Math" panose="02040503050406030204" pitchFamily="18" charset="0"/>
                <a:ea typeface="Cambria Math" panose="02040503050406030204" pitchFamily="18" charset="0"/>
                <a:cs typeface="Times New Roman" panose="02020603050405020304" pitchFamily="18" charset="0"/>
              </a:rPr>
              <a:t>2</a:t>
            </a:r>
            <a:r>
              <a:rPr lang="en-US" sz="2000"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 </a:t>
            </a:r>
          </a:p>
        </p:txBody>
      </p:sp>
      <p:grpSp>
        <p:nvGrpSpPr>
          <p:cNvPr id="64" name="Group 63">
            <a:extLst>
              <a:ext uri="{FF2B5EF4-FFF2-40B4-BE49-F238E27FC236}">
                <a16:creationId xmlns:a16="http://schemas.microsoft.com/office/drawing/2014/main" id="{D13A8B39-2E24-5248-AB8D-DBC04BB9BC5E}"/>
              </a:ext>
            </a:extLst>
          </p:cNvPr>
          <p:cNvGrpSpPr/>
          <p:nvPr/>
        </p:nvGrpSpPr>
        <p:grpSpPr>
          <a:xfrm>
            <a:off x="3590258" y="5016791"/>
            <a:ext cx="499309" cy="411430"/>
            <a:chOff x="7323318" y="3067282"/>
            <a:chExt cx="499309" cy="411430"/>
          </a:xfrm>
        </p:grpSpPr>
        <p:sp>
          <p:nvSpPr>
            <p:cNvPr id="66" name="TextBox 65">
              <a:extLst>
                <a:ext uri="{FF2B5EF4-FFF2-40B4-BE49-F238E27FC236}">
                  <a16:creationId xmlns:a16="http://schemas.microsoft.com/office/drawing/2014/main" id="{D034A6F1-FE85-2244-AB56-7632F6C4E6EE}"/>
                </a:ext>
              </a:extLst>
            </p:cNvPr>
            <p:cNvSpPr txBox="1"/>
            <p:nvPr/>
          </p:nvSpPr>
          <p:spPr>
            <a:xfrm>
              <a:off x="7323318" y="3067282"/>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1</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cxnSp>
          <p:nvCxnSpPr>
            <p:cNvPr id="73" name="Straight Connector 72">
              <a:extLst>
                <a:ext uri="{FF2B5EF4-FFF2-40B4-BE49-F238E27FC236}">
                  <a16:creationId xmlns:a16="http://schemas.microsoft.com/office/drawing/2014/main" id="{3223EFAD-3CAD-B946-99F2-E634D6A18CEA}"/>
                </a:ext>
              </a:extLst>
            </p:cNvPr>
            <p:cNvCxnSpPr>
              <a:cxnSpLocks/>
            </p:cNvCxnSpPr>
            <p:nvPr/>
          </p:nvCxnSpPr>
          <p:spPr>
            <a:xfrm flipV="1">
              <a:off x="7490356" y="3201886"/>
              <a:ext cx="141059" cy="1692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5D2D9AE7-3D86-9E4D-BDAA-DC37C07020DC}"/>
                </a:ext>
              </a:extLst>
            </p:cNvPr>
            <p:cNvSpPr txBox="1"/>
            <p:nvPr/>
          </p:nvSpPr>
          <p:spPr>
            <a:xfrm>
              <a:off x="7540510" y="3140158"/>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2</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p:grpSp>
        <p:nvGrpSpPr>
          <p:cNvPr id="75" name="Group 74">
            <a:extLst>
              <a:ext uri="{FF2B5EF4-FFF2-40B4-BE49-F238E27FC236}">
                <a16:creationId xmlns:a16="http://schemas.microsoft.com/office/drawing/2014/main" id="{995F942A-89B2-2E4F-8F30-EB0C72A61411}"/>
              </a:ext>
            </a:extLst>
          </p:cNvPr>
          <p:cNvGrpSpPr/>
          <p:nvPr/>
        </p:nvGrpSpPr>
        <p:grpSpPr>
          <a:xfrm>
            <a:off x="3597667" y="5396187"/>
            <a:ext cx="499309" cy="411430"/>
            <a:chOff x="7323318" y="3067282"/>
            <a:chExt cx="499309" cy="411430"/>
          </a:xfrm>
        </p:grpSpPr>
        <p:sp>
          <p:nvSpPr>
            <p:cNvPr id="76" name="TextBox 75">
              <a:extLst>
                <a:ext uri="{FF2B5EF4-FFF2-40B4-BE49-F238E27FC236}">
                  <a16:creationId xmlns:a16="http://schemas.microsoft.com/office/drawing/2014/main" id="{2A7345AF-D00D-704C-BAE4-2DABE71282A0}"/>
                </a:ext>
              </a:extLst>
            </p:cNvPr>
            <p:cNvSpPr txBox="1"/>
            <p:nvPr/>
          </p:nvSpPr>
          <p:spPr>
            <a:xfrm>
              <a:off x="7323318" y="3067282"/>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1</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cxnSp>
          <p:nvCxnSpPr>
            <p:cNvPr id="78" name="Straight Connector 77">
              <a:extLst>
                <a:ext uri="{FF2B5EF4-FFF2-40B4-BE49-F238E27FC236}">
                  <a16:creationId xmlns:a16="http://schemas.microsoft.com/office/drawing/2014/main" id="{5C54D3A1-6094-CB4E-964E-6E6035D4E803}"/>
                </a:ext>
              </a:extLst>
            </p:cNvPr>
            <p:cNvCxnSpPr>
              <a:cxnSpLocks/>
            </p:cNvCxnSpPr>
            <p:nvPr/>
          </p:nvCxnSpPr>
          <p:spPr>
            <a:xfrm flipV="1">
              <a:off x="7490356" y="3201886"/>
              <a:ext cx="141059" cy="1692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893289CF-3991-594B-83DC-86BEC85090C6}"/>
                </a:ext>
              </a:extLst>
            </p:cNvPr>
            <p:cNvSpPr txBox="1"/>
            <p:nvPr/>
          </p:nvSpPr>
          <p:spPr>
            <a:xfrm>
              <a:off x="7540510" y="3140158"/>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2</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p:sp>
        <p:nvSpPr>
          <p:cNvPr id="80" name="TextBox 79">
            <a:extLst>
              <a:ext uri="{FF2B5EF4-FFF2-40B4-BE49-F238E27FC236}">
                <a16:creationId xmlns:a16="http://schemas.microsoft.com/office/drawing/2014/main" id="{10E62A93-7DBE-0A42-B8D0-BDDE21193580}"/>
              </a:ext>
            </a:extLst>
          </p:cNvPr>
          <p:cNvSpPr txBox="1"/>
          <p:nvPr/>
        </p:nvSpPr>
        <p:spPr>
          <a:xfrm>
            <a:off x="3358399" y="5408007"/>
            <a:ext cx="359273"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 </a:t>
            </a:r>
          </a:p>
        </p:txBody>
      </p:sp>
      <p:sp>
        <p:nvSpPr>
          <p:cNvPr id="210" name="Rectangle 209">
            <a:extLst>
              <a:ext uri="{FF2B5EF4-FFF2-40B4-BE49-F238E27FC236}">
                <a16:creationId xmlns:a16="http://schemas.microsoft.com/office/drawing/2014/main" id="{71C9C97F-3B91-FC46-8516-637C28F43CC9}"/>
              </a:ext>
            </a:extLst>
          </p:cNvPr>
          <p:cNvSpPr/>
          <p:nvPr/>
        </p:nvSpPr>
        <p:spPr>
          <a:xfrm>
            <a:off x="4709900" y="4484291"/>
            <a:ext cx="3436611" cy="206294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1" name="Straight Connector 210">
            <a:extLst>
              <a:ext uri="{FF2B5EF4-FFF2-40B4-BE49-F238E27FC236}">
                <a16:creationId xmlns:a16="http://schemas.microsoft.com/office/drawing/2014/main" id="{315AB19D-B8A4-AD4C-AD87-3E867A154330}"/>
              </a:ext>
            </a:extLst>
          </p:cNvPr>
          <p:cNvCxnSpPr>
            <a:cxnSpLocks/>
          </p:cNvCxnSpPr>
          <p:nvPr/>
        </p:nvCxnSpPr>
        <p:spPr>
          <a:xfrm>
            <a:off x="4709900" y="5033266"/>
            <a:ext cx="343661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9C77F454-F311-514B-B4DC-9A92632DF251}"/>
              </a:ext>
            </a:extLst>
          </p:cNvPr>
          <p:cNvCxnSpPr>
            <a:cxnSpLocks/>
          </p:cNvCxnSpPr>
          <p:nvPr/>
        </p:nvCxnSpPr>
        <p:spPr>
          <a:xfrm>
            <a:off x="6936076" y="4485144"/>
            <a:ext cx="0" cy="206209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3" name="TextBox 212">
            <a:extLst>
              <a:ext uri="{FF2B5EF4-FFF2-40B4-BE49-F238E27FC236}">
                <a16:creationId xmlns:a16="http://schemas.microsoft.com/office/drawing/2014/main" id="{505DFA83-76D3-6C41-98E4-86A656F51D67}"/>
              </a:ext>
            </a:extLst>
          </p:cNvPr>
          <p:cNvSpPr txBox="1"/>
          <p:nvPr/>
        </p:nvSpPr>
        <p:spPr>
          <a:xfrm>
            <a:off x="5738894" y="4594085"/>
            <a:ext cx="1200971"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Length, in.  </a:t>
            </a:r>
          </a:p>
        </p:txBody>
      </p:sp>
      <p:sp>
        <p:nvSpPr>
          <p:cNvPr id="214" name="TextBox 213">
            <a:extLst>
              <a:ext uri="{FF2B5EF4-FFF2-40B4-BE49-F238E27FC236}">
                <a16:creationId xmlns:a16="http://schemas.microsoft.com/office/drawing/2014/main" id="{EC4C2155-1770-354A-BB28-44B4CE9AA1F7}"/>
              </a:ext>
            </a:extLst>
          </p:cNvPr>
          <p:cNvSpPr txBox="1"/>
          <p:nvPr/>
        </p:nvSpPr>
        <p:spPr>
          <a:xfrm>
            <a:off x="7038078" y="4444643"/>
            <a:ext cx="1067614" cy="646331"/>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Internal force, </a:t>
            </a:r>
            <a:r>
              <a:rPr lang="en-US" dirty="0" err="1">
                <a:latin typeface="Times New Roman" panose="02020603050405020304" pitchFamily="18" charset="0"/>
                <a:ea typeface="Cambria Math" panose="02040503050406030204" pitchFamily="18" charset="0"/>
                <a:cs typeface="Times New Roman" panose="02020603050405020304" pitchFamily="18" charset="0"/>
              </a:rPr>
              <a:t>lb</a:t>
            </a:r>
            <a:r>
              <a:rPr lang="en-US" dirty="0">
                <a:latin typeface="Times New Roman" panose="02020603050405020304" pitchFamily="18" charset="0"/>
                <a:ea typeface="Cambria Math" panose="02040503050406030204" pitchFamily="18" charset="0"/>
                <a:cs typeface="Times New Roman" panose="02020603050405020304" pitchFamily="18" charset="0"/>
              </a:rPr>
              <a:t> </a:t>
            </a:r>
          </a:p>
        </p:txBody>
      </p:sp>
      <p:cxnSp>
        <p:nvCxnSpPr>
          <p:cNvPr id="215" name="Straight Connector 214">
            <a:extLst>
              <a:ext uri="{FF2B5EF4-FFF2-40B4-BE49-F238E27FC236}">
                <a16:creationId xmlns:a16="http://schemas.microsoft.com/office/drawing/2014/main" id="{E5166A71-3D68-C643-A8CB-C29B8E0A5608}"/>
              </a:ext>
            </a:extLst>
          </p:cNvPr>
          <p:cNvCxnSpPr>
            <a:cxnSpLocks/>
          </p:cNvCxnSpPr>
          <p:nvPr/>
        </p:nvCxnSpPr>
        <p:spPr>
          <a:xfrm>
            <a:off x="5738403" y="4485143"/>
            <a:ext cx="0" cy="20620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6" name="TextBox 215">
            <a:extLst>
              <a:ext uri="{FF2B5EF4-FFF2-40B4-BE49-F238E27FC236}">
                <a16:creationId xmlns:a16="http://schemas.microsoft.com/office/drawing/2014/main" id="{7A54B672-9473-AD4D-89FD-9C8EB02A61CE}"/>
              </a:ext>
            </a:extLst>
          </p:cNvPr>
          <p:cNvSpPr txBox="1"/>
          <p:nvPr/>
        </p:nvSpPr>
        <p:spPr>
          <a:xfrm>
            <a:off x="4732393" y="4599452"/>
            <a:ext cx="1075808"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Member </a:t>
            </a:r>
          </a:p>
        </p:txBody>
      </p:sp>
      <p:sp>
        <p:nvSpPr>
          <p:cNvPr id="217" name="TextBox 216">
            <a:extLst>
              <a:ext uri="{FF2B5EF4-FFF2-40B4-BE49-F238E27FC236}">
                <a16:creationId xmlns:a16="http://schemas.microsoft.com/office/drawing/2014/main" id="{75ABC1B8-FA33-4146-9E10-4137203846E7}"/>
              </a:ext>
            </a:extLst>
          </p:cNvPr>
          <p:cNvSpPr txBox="1"/>
          <p:nvPr/>
        </p:nvSpPr>
        <p:spPr>
          <a:xfrm>
            <a:off x="5042940" y="5032876"/>
            <a:ext cx="401552" cy="400110"/>
          </a:xfrm>
          <a:prstGeom prst="rect">
            <a:avLst/>
          </a:prstGeom>
          <a:noFill/>
        </p:spPr>
        <p:txBody>
          <a:bodyPr wrap="square" rtlCol="0">
            <a:spAutoFit/>
          </a:bodyPr>
          <a:lstStyle/>
          <a:p>
            <a:r>
              <a:rPr lang="en-US" sz="2000" dirty="0">
                <a:latin typeface="Times New Roman" panose="02020603050405020304" pitchFamily="18" charset="0"/>
                <a:ea typeface="Cambria Math" panose="02040503050406030204" pitchFamily="18" charset="0"/>
                <a:cs typeface="Times New Roman" panose="02020603050405020304" pitchFamily="18" charset="0"/>
              </a:rPr>
              <a:t>5. </a:t>
            </a:r>
          </a:p>
        </p:txBody>
      </p:sp>
      <p:sp>
        <p:nvSpPr>
          <p:cNvPr id="218" name="TextBox 217">
            <a:extLst>
              <a:ext uri="{FF2B5EF4-FFF2-40B4-BE49-F238E27FC236}">
                <a16:creationId xmlns:a16="http://schemas.microsoft.com/office/drawing/2014/main" id="{3FFD04CC-E44D-204E-B247-7C5B2CF04035}"/>
              </a:ext>
            </a:extLst>
          </p:cNvPr>
          <p:cNvSpPr txBox="1"/>
          <p:nvPr/>
        </p:nvSpPr>
        <p:spPr>
          <a:xfrm>
            <a:off x="5047413" y="5394771"/>
            <a:ext cx="401552" cy="400110"/>
          </a:xfrm>
          <a:prstGeom prst="rect">
            <a:avLst/>
          </a:prstGeom>
          <a:noFill/>
        </p:spPr>
        <p:txBody>
          <a:bodyPr wrap="square" rtlCol="0">
            <a:spAutoFit/>
          </a:bodyPr>
          <a:lstStyle/>
          <a:p>
            <a:r>
              <a:rPr lang="en-US" sz="2000" dirty="0">
                <a:latin typeface="Times New Roman" panose="02020603050405020304" pitchFamily="18" charset="0"/>
                <a:ea typeface="Cambria Math" panose="02040503050406030204" pitchFamily="18" charset="0"/>
                <a:cs typeface="Times New Roman" panose="02020603050405020304" pitchFamily="18" charset="0"/>
              </a:rPr>
              <a:t>6. </a:t>
            </a:r>
          </a:p>
        </p:txBody>
      </p:sp>
      <p:sp>
        <p:nvSpPr>
          <p:cNvPr id="219" name="TextBox 218">
            <a:extLst>
              <a:ext uri="{FF2B5EF4-FFF2-40B4-BE49-F238E27FC236}">
                <a16:creationId xmlns:a16="http://schemas.microsoft.com/office/drawing/2014/main" id="{9AEAE42B-A1D8-284D-8BF1-2EFF2339F208}"/>
              </a:ext>
            </a:extLst>
          </p:cNvPr>
          <p:cNvSpPr txBox="1"/>
          <p:nvPr/>
        </p:nvSpPr>
        <p:spPr>
          <a:xfrm>
            <a:off x="5051886" y="5774106"/>
            <a:ext cx="401552" cy="400110"/>
          </a:xfrm>
          <a:prstGeom prst="rect">
            <a:avLst/>
          </a:prstGeom>
          <a:noFill/>
        </p:spPr>
        <p:txBody>
          <a:bodyPr wrap="square" rtlCol="0">
            <a:spAutoFit/>
          </a:bodyPr>
          <a:lstStyle/>
          <a:p>
            <a:r>
              <a:rPr lang="en-US" sz="2000" dirty="0">
                <a:solidFill>
                  <a:srgbClr val="00B050"/>
                </a:solidFill>
                <a:latin typeface="Times New Roman" panose="02020603050405020304" pitchFamily="18" charset="0"/>
                <a:ea typeface="Cambria Math" panose="02040503050406030204" pitchFamily="18" charset="0"/>
                <a:cs typeface="Times New Roman" panose="02020603050405020304" pitchFamily="18" charset="0"/>
              </a:rPr>
              <a:t>7. </a:t>
            </a:r>
          </a:p>
        </p:txBody>
      </p:sp>
      <p:sp>
        <p:nvSpPr>
          <p:cNvPr id="220" name="TextBox 219">
            <a:extLst>
              <a:ext uri="{FF2B5EF4-FFF2-40B4-BE49-F238E27FC236}">
                <a16:creationId xmlns:a16="http://schemas.microsoft.com/office/drawing/2014/main" id="{0E56D929-C535-7B47-B93C-80BD7B6E68AA}"/>
              </a:ext>
            </a:extLst>
          </p:cNvPr>
          <p:cNvSpPr txBox="1"/>
          <p:nvPr/>
        </p:nvSpPr>
        <p:spPr>
          <a:xfrm>
            <a:off x="5051886" y="6159860"/>
            <a:ext cx="401552" cy="400110"/>
          </a:xfrm>
          <a:prstGeom prst="rect">
            <a:avLst/>
          </a:prstGeom>
          <a:noFill/>
        </p:spPr>
        <p:txBody>
          <a:bodyPr wrap="square" rtlCol="0">
            <a:spAutoFit/>
          </a:bodyPr>
          <a:lstStyle/>
          <a:p>
            <a:r>
              <a:rPr lang="en-US" sz="2000"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8. </a:t>
            </a:r>
          </a:p>
        </p:txBody>
      </p:sp>
      <p:cxnSp>
        <p:nvCxnSpPr>
          <p:cNvPr id="221" name="Straight Connector 220">
            <a:extLst>
              <a:ext uri="{FF2B5EF4-FFF2-40B4-BE49-F238E27FC236}">
                <a16:creationId xmlns:a16="http://schemas.microsoft.com/office/drawing/2014/main" id="{7BAEE128-7983-E940-A50D-02D3DE4324A2}"/>
              </a:ext>
            </a:extLst>
          </p:cNvPr>
          <p:cNvCxnSpPr>
            <a:cxnSpLocks/>
          </p:cNvCxnSpPr>
          <p:nvPr/>
        </p:nvCxnSpPr>
        <p:spPr>
          <a:xfrm>
            <a:off x="4709900" y="5413646"/>
            <a:ext cx="343661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C3FC3BCB-7BCD-7243-9EE3-1B4CDC8BCA5B}"/>
              </a:ext>
            </a:extLst>
          </p:cNvPr>
          <p:cNvCxnSpPr>
            <a:cxnSpLocks/>
          </p:cNvCxnSpPr>
          <p:nvPr/>
        </p:nvCxnSpPr>
        <p:spPr>
          <a:xfrm>
            <a:off x="4717968" y="5791408"/>
            <a:ext cx="342711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id="{6285A620-38C1-ED44-B840-5991ECE051A9}"/>
              </a:ext>
            </a:extLst>
          </p:cNvPr>
          <p:cNvCxnSpPr>
            <a:cxnSpLocks/>
          </p:cNvCxnSpPr>
          <p:nvPr/>
        </p:nvCxnSpPr>
        <p:spPr>
          <a:xfrm>
            <a:off x="4706170" y="6172110"/>
            <a:ext cx="343891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4" name="TextBox 223">
            <a:extLst>
              <a:ext uri="{FF2B5EF4-FFF2-40B4-BE49-F238E27FC236}">
                <a16:creationId xmlns:a16="http://schemas.microsoft.com/office/drawing/2014/main" id="{F0536D10-7003-9940-8CA9-38CF31885496}"/>
              </a:ext>
            </a:extLst>
          </p:cNvPr>
          <p:cNvSpPr txBox="1"/>
          <p:nvPr/>
        </p:nvSpPr>
        <p:spPr>
          <a:xfrm>
            <a:off x="6195851" y="5025779"/>
            <a:ext cx="356016" cy="400110"/>
          </a:xfrm>
          <a:prstGeom prst="rect">
            <a:avLst/>
          </a:prstGeom>
          <a:noFill/>
        </p:spPr>
        <p:txBody>
          <a:bodyPr wrap="square" rtlCol="0">
            <a:spAutoFit/>
          </a:bodyPr>
          <a:lstStyle/>
          <a:p>
            <a:r>
              <a:rPr lang="en-US" sz="2000"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225" name="TextBox 224">
            <a:extLst>
              <a:ext uri="{FF2B5EF4-FFF2-40B4-BE49-F238E27FC236}">
                <a16:creationId xmlns:a16="http://schemas.microsoft.com/office/drawing/2014/main" id="{1F30718D-2E79-F641-BB24-8F0F2BD20307}"/>
              </a:ext>
            </a:extLst>
          </p:cNvPr>
          <p:cNvSpPr txBox="1"/>
          <p:nvPr/>
        </p:nvSpPr>
        <p:spPr>
          <a:xfrm>
            <a:off x="6189930" y="5392512"/>
            <a:ext cx="407176" cy="400110"/>
          </a:xfrm>
          <a:prstGeom prst="rect">
            <a:avLst/>
          </a:prstGeom>
          <a:noFill/>
        </p:spPr>
        <p:txBody>
          <a:bodyPr wrap="square" rtlCol="0">
            <a:spAutoFit/>
          </a:bodyPr>
          <a:lstStyle/>
          <a:p>
            <a:r>
              <a:rPr lang="en-US" sz="2000" dirty="0">
                <a:latin typeface="Times New Roman" panose="02020603050405020304" pitchFamily="18" charset="0"/>
                <a:ea typeface="Cambria Math" panose="02040503050406030204" pitchFamily="18" charset="0"/>
                <a:cs typeface="Times New Roman" panose="02020603050405020304" pitchFamily="18" charset="0"/>
              </a:rPr>
              <a:t>1 </a:t>
            </a:r>
          </a:p>
        </p:txBody>
      </p:sp>
      <mc:AlternateContent xmlns:mc="http://schemas.openxmlformats.org/markup-compatibility/2006" xmlns:a14="http://schemas.microsoft.com/office/drawing/2010/main">
        <mc:Choice Requires="a14">
          <p:sp>
            <p:nvSpPr>
              <p:cNvPr id="226" name="TextBox 225">
                <a:extLst>
                  <a:ext uri="{FF2B5EF4-FFF2-40B4-BE49-F238E27FC236}">
                    <a16:creationId xmlns:a16="http://schemas.microsoft.com/office/drawing/2014/main" id="{2A10D0CB-DEAC-614C-8527-25658388A5B0}"/>
                  </a:ext>
                </a:extLst>
              </p:cNvPr>
              <p:cNvSpPr txBox="1"/>
              <p:nvPr/>
            </p:nvSpPr>
            <p:spPr>
              <a:xfrm>
                <a:off x="6015620" y="5825880"/>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solidFill>
                                <a:srgbClr val="00B050"/>
                              </a:solidFill>
                              <a:latin typeface="Cambria Math" panose="02040503050406030204" pitchFamily="18" charset="0"/>
                            </a:rPr>
                          </m:ctrlPr>
                        </m:radPr>
                        <m:deg/>
                        <m:e>
                          <m:r>
                            <a:rPr lang="en-US" b="0" i="0" smtClean="0">
                              <a:solidFill>
                                <a:srgbClr val="00B050"/>
                              </a:solidFill>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226" name="TextBox 225">
                <a:extLst>
                  <a:ext uri="{FF2B5EF4-FFF2-40B4-BE49-F238E27FC236}">
                    <a16:creationId xmlns:a16="http://schemas.microsoft.com/office/drawing/2014/main" id="{2A10D0CB-DEAC-614C-8527-25658388A5B0}"/>
                  </a:ext>
                </a:extLst>
              </p:cNvPr>
              <p:cNvSpPr txBox="1">
                <a:spLocks noRot="1" noChangeAspect="1" noMove="1" noResize="1" noEditPoints="1" noAdjustHandles="1" noChangeArrowheads="1" noChangeShapeType="1" noTextEdit="1"/>
              </p:cNvSpPr>
              <p:nvPr/>
            </p:nvSpPr>
            <p:spPr>
              <a:xfrm>
                <a:off x="6015620" y="5825880"/>
                <a:ext cx="646359" cy="309637"/>
              </a:xfrm>
              <a:prstGeom prst="rect">
                <a:avLst/>
              </a:prstGeom>
              <a:blipFill>
                <a:blip r:embed="rId6"/>
                <a:stretch>
                  <a:fillRect b="-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8" name="TextBox 227">
                <a:extLst>
                  <a:ext uri="{FF2B5EF4-FFF2-40B4-BE49-F238E27FC236}">
                    <a16:creationId xmlns:a16="http://schemas.microsoft.com/office/drawing/2014/main" id="{C7834D15-A173-CD47-8269-39A55BFB9965}"/>
                  </a:ext>
                </a:extLst>
              </p:cNvPr>
              <p:cNvSpPr txBox="1"/>
              <p:nvPr/>
            </p:nvSpPr>
            <p:spPr>
              <a:xfrm>
                <a:off x="6001033" y="6185652"/>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solidFill>
                                <a:srgbClr val="0070C0"/>
                              </a:solidFill>
                              <a:latin typeface="Cambria Math" panose="02040503050406030204" pitchFamily="18" charset="0"/>
                            </a:rPr>
                          </m:ctrlPr>
                        </m:radPr>
                        <m:deg/>
                        <m:e>
                          <m:r>
                            <a:rPr lang="en-US" b="0" i="0" smtClean="0">
                              <a:solidFill>
                                <a:srgbClr val="0070C0"/>
                              </a:solidFill>
                              <a:latin typeface="Cambria Math" panose="02040503050406030204" pitchFamily="18" charset="0"/>
                            </a:rPr>
                            <m:t>2</m:t>
                          </m:r>
                        </m:e>
                      </m:rad>
                    </m:oMath>
                  </m:oMathPara>
                </a14:m>
                <a:endParaRPr lang="en-US" dirty="0">
                  <a:solidFill>
                    <a:srgbClr val="0070C0"/>
                  </a:solidFill>
                  <a:latin typeface="Arial" panose="020B0604020202020204" pitchFamily="34" charset="0"/>
                  <a:cs typeface="Arial" panose="020B0604020202020204" pitchFamily="34" charset="0"/>
                </a:endParaRPr>
              </a:p>
            </p:txBody>
          </p:sp>
        </mc:Choice>
        <mc:Fallback xmlns="">
          <p:sp>
            <p:nvSpPr>
              <p:cNvPr id="228" name="TextBox 227">
                <a:extLst>
                  <a:ext uri="{FF2B5EF4-FFF2-40B4-BE49-F238E27FC236}">
                    <a16:creationId xmlns:a16="http://schemas.microsoft.com/office/drawing/2014/main" id="{C7834D15-A173-CD47-8269-39A55BFB9965}"/>
                  </a:ext>
                </a:extLst>
              </p:cNvPr>
              <p:cNvSpPr txBox="1">
                <a:spLocks noRot="1" noChangeAspect="1" noMove="1" noResize="1" noEditPoints="1" noAdjustHandles="1" noChangeArrowheads="1" noChangeShapeType="1" noTextEdit="1"/>
              </p:cNvSpPr>
              <p:nvPr/>
            </p:nvSpPr>
            <p:spPr>
              <a:xfrm>
                <a:off x="6001033" y="6185652"/>
                <a:ext cx="646359" cy="309637"/>
              </a:xfrm>
              <a:prstGeom prst="rect">
                <a:avLst/>
              </a:prstGeom>
              <a:blipFill>
                <a:blip r:embed="rId7"/>
                <a:stretch>
                  <a:fillRect b="-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9" name="TextBox 228">
                <a:extLst>
                  <a:ext uri="{FF2B5EF4-FFF2-40B4-BE49-F238E27FC236}">
                    <a16:creationId xmlns:a16="http://schemas.microsoft.com/office/drawing/2014/main" id="{0B370D5E-E684-C149-A317-17C95D1C6E9B}"/>
                  </a:ext>
                </a:extLst>
              </p:cNvPr>
              <p:cNvSpPr txBox="1"/>
              <p:nvPr/>
            </p:nvSpPr>
            <p:spPr>
              <a:xfrm>
                <a:off x="7150649" y="5836795"/>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solidFill>
                                <a:srgbClr val="00B050"/>
                              </a:solidFill>
                              <a:latin typeface="Cambria Math" panose="02040503050406030204" pitchFamily="18" charset="0"/>
                            </a:rPr>
                          </m:ctrlPr>
                        </m:radPr>
                        <m:deg/>
                        <m:e>
                          <m:r>
                            <a:rPr lang="en-US" b="0" i="0" smtClean="0">
                              <a:solidFill>
                                <a:srgbClr val="00B050"/>
                              </a:solidFill>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229" name="TextBox 228">
                <a:extLst>
                  <a:ext uri="{FF2B5EF4-FFF2-40B4-BE49-F238E27FC236}">
                    <a16:creationId xmlns:a16="http://schemas.microsoft.com/office/drawing/2014/main" id="{0B370D5E-E684-C149-A317-17C95D1C6E9B}"/>
                  </a:ext>
                </a:extLst>
              </p:cNvPr>
              <p:cNvSpPr txBox="1">
                <a:spLocks noRot="1" noChangeAspect="1" noMove="1" noResize="1" noEditPoints="1" noAdjustHandles="1" noChangeArrowheads="1" noChangeShapeType="1" noTextEdit="1"/>
              </p:cNvSpPr>
              <p:nvPr/>
            </p:nvSpPr>
            <p:spPr>
              <a:xfrm>
                <a:off x="7150649" y="5836795"/>
                <a:ext cx="646359" cy="309637"/>
              </a:xfrm>
              <a:prstGeom prst="rect">
                <a:avLst/>
              </a:prstGeom>
              <a:blipFill>
                <a:blip r:embed="rId8"/>
                <a:stretch>
                  <a:fillRect b="-4000"/>
                </a:stretch>
              </a:blipFill>
            </p:spPr>
            <p:txBody>
              <a:bodyPr/>
              <a:lstStyle/>
              <a:p>
                <a:r>
                  <a:rPr lang="en-US">
                    <a:noFill/>
                  </a:rPr>
                  <a:t> </a:t>
                </a:r>
              </a:p>
            </p:txBody>
          </p:sp>
        </mc:Fallback>
      </mc:AlternateContent>
      <p:sp>
        <p:nvSpPr>
          <p:cNvPr id="230" name="TextBox 229">
            <a:extLst>
              <a:ext uri="{FF2B5EF4-FFF2-40B4-BE49-F238E27FC236}">
                <a16:creationId xmlns:a16="http://schemas.microsoft.com/office/drawing/2014/main" id="{990416C8-C446-0F4B-9B57-6A34AE7E3464}"/>
              </a:ext>
            </a:extLst>
          </p:cNvPr>
          <p:cNvSpPr txBox="1"/>
          <p:nvPr/>
        </p:nvSpPr>
        <p:spPr>
          <a:xfrm>
            <a:off x="7077572" y="6158643"/>
            <a:ext cx="359273" cy="338554"/>
          </a:xfrm>
          <a:prstGeom prst="rect">
            <a:avLst/>
          </a:prstGeom>
          <a:noFill/>
        </p:spPr>
        <p:txBody>
          <a:bodyPr wrap="square" rtlCol="0">
            <a:spAutoFit/>
          </a:bodyPr>
          <a:lstStyle/>
          <a:p>
            <a:r>
              <a:rPr lang="en-US" sz="1600" dirty="0">
                <a:solidFill>
                  <a:srgbClr val="0070C0"/>
                </a:solidFill>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 </a:t>
            </a:r>
          </a:p>
        </p:txBody>
      </p:sp>
      <p:cxnSp>
        <p:nvCxnSpPr>
          <p:cNvPr id="231" name="Straight Connector 230">
            <a:extLst>
              <a:ext uri="{FF2B5EF4-FFF2-40B4-BE49-F238E27FC236}">
                <a16:creationId xmlns:a16="http://schemas.microsoft.com/office/drawing/2014/main" id="{0E7E9309-3CD7-C04A-B7FB-D127593F32CF}"/>
              </a:ext>
            </a:extLst>
          </p:cNvPr>
          <p:cNvCxnSpPr>
            <a:cxnSpLocks/>
          </p:cNvCxnSpPr>
          <p:nvPr/>
        </p:nvCxnSpPr>
        <p:spPr>
          <a:xfrm flipV="1">
            <a:off x="7628019" y="5884461"/>
            <a:ext cx="120169" cy="259146"/>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32" name="TextBox 231">
            <a:extLst>
              <a:ext uri="{FF2B5EF4-FFF2-40B4-BE49-F238E27FC236}">
                <a16:creationId xmlns:a16="http://schemas.microsoft.com/office/drawing/2014/main" id="{671CDA14-BD65-3644-8907-85CFBF00BA64}"/>
              </a:ext>
            </a:extLst>
          </p:cNvPr>
          <p:cNvSpPr txBox="1"/>
          <p:nvPr/>
        </p:nvSpPr>
        <p:spPr>
          <a:xfrm>
            <a:off x="7677598" y="5798270"/>
            <a:ext cx="341127" cy="400110"/>
          </a:xfrm>
          <a:prstGeom prst="rect">
            <a:avLst/>
          </a:prstGeom>
          <a:noFill/>
        </p:spPr>
        <p:txBody>
          <a:bodyPr wrap="square" rtlCol="0">
            <a:spAutoFit/>
          </a:bodyPr>
          <a:lstStyle/>
          <a:p>
            <a:r>
              <a:rPr lang="en-US" dirty="0">
                <a:solidFill>
                  <a:srgbClr val="00B050"/>
                </a:solidFill>
                <a:latin typeface="Cambria Math" panose="02040503050406030204" pitchFamily="18" charset="0"/>
                <a:ea typeface="Cambria Math" panose="02040503050406030204" pitchFamily="18" charset="0"/>
                <a:cs typeface="Times New Roman" panose="02020603050405020304" pitchFamily="18" charset="0"/>
              </a:rPr>
              <a:t>2</a:t>
            </a:r>
            <a:r>
              <a:rPr lang="en-US" sz="2000" dirty="0">
                <a:latin typeface="Times New Roman" panose="02020603050405020304" pitchFamily="18" charset="0"/>
                <a:ea typeface="Cambria Math" panose="02040503050406030204" pitchFamily="18" charset="0"/>
                <a:cs typeface="Times New Roman" panose="02020603050405020304" pitchFamily="18" charset="0"/>
              </a:rPr>
              <a:t> </a:t>
            </a:r>
          </a:p>
        </p:txBody>
      </p:sp>
      <mc:AlternateContent xmlns:mc="http://schemas.openxmlformats.org/markup-compatibility/2006" xmlns:a14="http://schemas.microsoft.com/office/drawing/2010/main">
        <mc:Choice Requires="a14">
          <p:sp>
            <p:nvSpPr>
              <p:cNvPr id="233" name="TextBox 232">
                <a:extLst>
                  <a:ext uri="{FF2B5EF4-FFF2-40B4-BE49-F238E27FC236}">
                    <a16:creationId xmlns:a16="http://schemas.microsoft.com/office/drawing/2014/main" id="{52BAB4B8-5C62-CC41-9E7C-787D56FD323D}"/>
                  </a:ext>
                </a:extLst>
              </p:cNvPr>
              <p:cNvSpPr txBox="1"/>
              <p:nvPr/>
            </p:nvSpPr>
            <p:spPr>
              <a:xfrm>
                <a:off x="7156834" y="6196566"/>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solidFill>
                                <a:srgbClr val="0070C0"/>
                              </a:solidFill>
                              <a:latin typeface="Cambria Math" panose="02040503050406030204" pitchFamily="18" charset="0"/>
                            </a:rPr>
                          </m:ctrlPr>
                        </m:radPr>
                        <m:deg/>
                        <m:e>
                          <m:r>
                            <a:rPr lang="en-US" b="0" i="0" smtClean="0">
                              <a:solidFill>
                                <a:srgbClr val="0070C0"/>
                              </a:solidFill>
                              <a:latin typeface="Cambria Math" panose="02040503050406030204" pitchFamily="18" charset="0"/>
                            </a:rPr>
                            <m:t>2</m:t>
                          </m:r>
                        </m:e>
                      </m:rad>
                    </m:oMath>
                  </m:oMathPara>
                </a14:m>
                <a:endParaRPr lang="en-US" dirty="0">
                  <a:solidFill>
                    <a:srgbClr val="0070C0"/>
                  </a:solidFill>
                  <a:latin typeface="Arial" panose="020B0604020202020204" pitchFamily="34" charset="0"/>
                  <a:cs typeface="Arial" panose="020B0604020202020204" pitchFamily="34" charset="0"/>
                </a:endParaRPr>
              </a:p>
            </p:txBody>
          </p:sp>
        </mc:Choice>
        <mc:Fallback xmlns="">
          <p:sp>
            <p:nvSpPr>
              <p:cNvPr id="233" name="TextBox 232">
                <a:extLst>
                  <a:ext uri="{FF2B5EF4-FFF2-40B4-BE49-F238E27FC236}">
                    <a16:creationId xmlns:a16="http://schemas.microsoft.com/office/drawing/2014/main" id="{52BAB4B8-5C62-CC41-9E7C-787D56FD323D}"/>
                  </a:ext>
                </a:extLst>
              </p:cNvPr>
              <p:cNvSpPr txBox="1">
                <a:spLocks noRot="1" noChangeAspect="1" noMove="1" noResize="1" noEditPoints="1" noAdjustHandles="1" noChangeArrowheads="1" noChangeShapeType="1" noTextEdit="1"/>
              </p:cNvSpPr>
              <p:nvPr/>
            </p:nvSpPr>
            <p:spPr>
              <a:xfrm>
                <a:off x="7156834" y="6196566"/>
                <a:ext cx="646359" cy="309637"/>
              </a:xfrm>
              <a:prstGeom prst="rect">
                <a:avLst/>
              </a:prstGeom>
              <a:blipFill>
                <a:blip r:embed="rId9"/>
                <a:stretch>
                  <a:fillRect b="-8000"/>
                </a:stretch>
              </a:blipFill>
            </p:spPr>
            <p:txBody>
              <a:bodyPr/>
              <a:lstStyle/>
              <a:p>
                <a:r>
                  <a:rPr lang="en-US">
                    <a:noFill/>
                  </a:rPr>
                  <a:t> </a:t>
                </a:r>
              </a:p>
            </p:txBody>
          </p:sp>
        </mc:Fallback>
      </mc:AlternateContent>
      <p:cxnSp>
        <p:nvCxnSpPr>
          <p:cNvPr id="234" name="Straight Connector 233">
            <a:extLst>
              <a:ext uri="{FF2B5EF4-FFF2-40B4-BE49-F238E27FC236}">
                <a16:creationId xmlns:a16="http://schemas.microsoft.com/office/drawing/2014/main" id="{1CE52E29-002B-EE47-802C-30EA83B1B81D}"/>
              </a:ext>
            </a:extLst>
          </p:cNvPr>
          <p:cNvCxnSpPr>
            <a:cxnSpLocks/>
          </p:cNvCxnSpPr>
          <p:nvPr/>
        </p:nvCxnSpPr>
        <p:spPr>
          <a:xfrm flipV="1">
            <a:off x="7634204" y="6252546"/>
            <a:ext cx="120169" cy="259146"/>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235" name="TextBox 234">
            <a:extLst>
              <a:ext uri="{FF2B5EF4-FFF2-40B4-BE49-F238E27FC236}">
                <a16:creationId xmlns:a16="http://schemas.microsoft.com/office/drawing/2014/main" id="{A29560F6-70F1-0B49-8631-CB8BD60D9EE0}"/>
              </a:ext>
            </a:extLst>
          </p:cNvPr>
          <p:cNvSpPr txBox="1"/>
          <p:nvPr/>
        </p:nvSpPr>
        <p:spPr>
          <a:xfrm>
            <a:off x="7683783" y="6166355"/>
            <a:ext cx="341127" cy="400110"/>
          </a:xfrm>
          <a:prstGeom prst="rect">
            <a:avLst/>
          </a:prstGeom>
          <a:noFill/>
        </p:spPr>
        <p:txBody>
          <a:bodyPr wrap="square" rtlCol="0">
            <a:spAutoFit/>
          </a:bodyPr>
          <a:lstStyle/>
          <a:p>
            <a:r>
              <a:rPr lang="en-US" dirty="0">
                <a:solidFill>
                  <a:srgbClr val="0070C0"/>
                </a:solidFill>
                <a:latin typeface="Cambria Math" panose="02040503050406030204" pitchFamily="18" charset="0"/>
                <a:ea typeface="Cambria Math" panose="02040503050406030204" pitchFamily="18" charset="0"/>
                <a:cs typeface="Times New Roman" panose="02020603050405020304" pitchFamily="18" charset="0"/>
              </a:rPr>
              <a:t>2</a:t>
            </a:r>
            <a:r>
              <a:rPr lang="en-US" sz="2000"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 </a:t>
            </a:r>
          </a:p>
        </p:txBody>
      </p:sp>
      <p:grpSp>
        <p:nvGrpSpPr>
          <p:cNvPr id="236" name="Group 235">
            <a:extLst>
              <a:ext uri="{FF2B5EF4-FFF2-40B4-BE49-F238E27FC236}">
                <a16:creationId xmlns:a16="http://schemas.microsoft.com/office/drawing/2014/main" id="{0D84BE8D-9061-0C4C-8E01-936FFB29A0EA}"/>
              </a:ext>
            </a:extLst>
          </p:cNvPr>
          <p:cNvGrpSpPr/>
          <p:nvPr/>
        </p:nvGrpSpPr>
        <p:grpSpPr>
          <a:xfrm>
            <a:off x="7316193" y="5022946"/>
            <a:ext cx="499309" cy="411430"/>
            <a:chOff x="7323318" y="3067282"/>
            <a:chExt cx="499309" cy="411430"/>
          </a:xfrm>
        </p:grpSpPr>
        <p:sp>
          <p:nvSpPr>
            <p:cNvPr id="237" name="TextBox 236">
              <a:extLst>
                <a:ext uri="{FF2B5EF4-FFF2-40B4-BE49-F238E27FC236}">
                  <a16:creationId xmlns:a16="http://schemas.microsoft.com/office/drawing/2014/main" id="{22325C8E-3306-464B-BF0A-D5D568BC44AA}"/>
                </a:ext>
              </a:extLst>
            </p:cNvPr>
            <p:cNvSpPr txBox="1"/>
            <p:nvPr/>
          </p:nvSpPr>
          <p:spPr>
            <a:xfrm>
              <a:off x="7323318" y="3067282"/>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1</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cxnSp>
          <p:nvCxnSpPr>
            <p:cNvPr id="238" name="Straight Connector 237">
              <a:extLst>
                <a:ext uri="{FF2B5EF4-FFF2-40B4-BE49-F238E27FC236}">
                  <a16:creationId xmlns:a16="http://schemas.microsoft.com/office/drawing/2014/main" id="{B7FDF67B-C0D9-6C4B-9897-91A2B237CA2A}"/>
                </a:ext>
              </a:extLst>
            </p:cNvPr>
            <p:cNvCxnSpPr>
              <a:cxnSpLocks/>
            </p:cNvCxnSpPr>
            <p:nvPr/>
          </p:nvCxnSpPr>
          <p:spPr>
            <a:xfrm flipV="1">
              <a:off x="7490356" y="3201886"/>
              <a:ext cx="141059" cy="1692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9" name="TextBox 238">
              <a:extLst>
                <a:ext uri="{FF2B5EF4-FFF2-40B4-BE49-F238E27FC236}">
                  <a16:creationId xmlns:a16="http://schemas.microsoft.com/office/drawing/2014/main" id="{1D492F6F-2C5A-F44F-8038-3ABA26753FFF}"/>
                </a:ext>
              </a:extLst>
            </p:cNvPr>
            <p:cNvSpPr txBox="1"/>
            <p:nvPr/>
          </p:nvSpPr>
          <p:spPr>
            <a:xfrm>
              <a:off x="7540510" y="3140158"/>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2</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p:grpSp>
        <p:nvGrpSpPr>
          <p:cNvPr id="240" name="Group 239">
            <a:extLst>
              <a:ext uri="{FF2B5EF4-FFF2-40B4-BE49-F238E27FC236}">
                <a16:creationId xmlns:a16="http://schemas.microsoft.com/office/drawing/2014/main" id="{A4A8A463-3578-D04D-8F2F-0D6A7D8A5E96}"/>
              </a:ext>
            </a:extLst>
          </p:cNvPr>
          <p:cNvGrpSpPr/>
          <p:nvPr/>
        </p:nvGrpSpPr>
        <p:grpSpPr>
          <a:xfrm>
            <a:off x="7310445" y="5395764"/>
            <a:ext cx="499309" cy="411430"/>
            <a:chOff x="7323318" y="3067282"/>
            <a:chExt cx="499309" cy="411430"/>
          </a:xfrm>
        </p:grpSpPr>
        <p:sp>
          <p:nvSpPr>
            <p:cNvPr id="241" name="TextBox 240">
              <a:extLst>
                <a:ext uri="{FF2B5EF4-FFF2-40B4-BE49-F238E27FC236}">
                  <a16:creationId xmlns:a16="http://schemas.microsoft.com/office/drawing/2014/main" id="{3B812160-AFB3-FF46-8DB6-E2DE973D5A81}"/>
                </a:ext>
              </a:extLst>
            </p:cNvPr>
            <p:cNvSpPr txBox="1"/>
            <p:nvPr/>
          </p:nvSpPr>
          <p:spPr>
            <a:xfrm>
              <a:off x="7323318" y="3067282"/>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1</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cxnSp>
          <p:nvCxnSpPr>
            <p:cNvPr id="242" name="Straight Connector 241">
              <a:extLst>
                <a:ext uri="{FF2B5EF4-FFF2-40B4-BE49-F238E27FC236}">
                  <a16:creationId xmlns:a16="http://schemas.microsoft.com/office/drawing/2014/main" id="{5610444F-E2F5-5445-862E-EC41A6064ECC}"/>
                </a:ext>
              </a:extLst>
            </p:cNvPr>
            <p:cNvCxnSpPr>
              <a:cxnSpLocks/>
            </p:cNvCxnSpPr>
            <p:nvPr/>
          </p:nvCxnSpPr>
          <p:spPr>
            <a:xfrm flipV="1">
              <a:off x="7490356" y="3201886"/>
              <a:ext cx="141059" cy="1692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3" name="TextBox 242">
              <a:extLst>
                <a:ext uri="{FF2B5EF4-FFF2-40B4-BE49-F238E27FC236}">
                  <a16:creationId xmlns:a16="http://schemas.microsoft.com/office/drawing/2014/main" id="{8238AEE0-6A1A-0E4A-B3CB-61644EF54578}"/>
                </a:ext>
              </a:extLst>
            </p:cNvPr>
            <p:cNvSpPr txBox="1"/>
            <p:nvPr/>
          </p:nvSpPr>
          <p:spPr>
            <a:xfrm>
              <a:off x="7540510" y="3140158"/>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2</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p:sp>
        <p:nvSpPr>
          <p:cNvPr id="245" name="TextBox 244">
            <a:extLst>
              <a:ext uri="{FF2B5EF4-FFF2-40B4-BE49-F238E27FC236}">
                <a16:creationId xmlns:a16="http://schemas.microsoft.com/office/drawing/2014/main" id="{72840FB9-42FC-B145-80A5-E1C7856E25AC}"/>
              </a:ext>
            </a:extLst>
          </p:cNvPr>
          <p:cNvSpPr txBox="1"/>
          <p:nvPr/>
        </p:nvSpPr>
        <p:spPr>
          <a:xfrm>
            <a:off x="3365133" y="5034466"/>
            <a:ext cx="359273"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 </a:t>
            </a:r>
          </a:p>
        </p:txBody>
      </p:sp>
      <p:grpSp>
        <p:nvGrpSpPr>
          <p:cNvPr id="2" name="Group 1">
            <a:extLst>
              <a:ext uri="{FF2B5EF4-FFF2-40B4-BE49-F238E27FC236}">
                <a16:creationId xmlns:a16="http://schemas.microsoft.com/office/drawing/2014/main" id="{BD0E0E34-0DCB-DD4B-9C50-E779976EE650}"/>
              </a:ext>
            </a:extLst>
          </p:cNvPr>
          <p:cNvGrpSpPr/>
          <p:nvPr/>
        </p:nvGrpSpPr>
        <p:grpSpPr>
          <a:xfrm>
            <a:off x="3619644" y="1104182"/>
            <a:ext cx="1169073" cy="369332"/>
            <a:chOff x="3619644" y="1104182"/>
            <a:chExt cx="1169073" cy="369332"/>
          </a:xfrm>
        </p:grpSpPr>
        <p:sp>
          <p:nvSpPr>
            <p:cNvPr id="134" name="Rectangle 133">
              <a:extLst>
                <a:ext uri="{FF2B5EF4-FFF2-40B4-BE49-F238E27FC236}">
                  <a16:creationId xmlns:a16="http://schemas.microsoft.com/office/drawing/2014/main" id="{B428A83D-9A05-B84E-A009-269394033278}"/>
                </a:ext>
              </a:extLst>
            </p:cNvPr>
            <p:cNvSpPr/>
            <p:nvPr/>
          </p:nvSpPr>
          <p:spPr>
            <a:xfrm>
              <a:off x="3647119" y="1119901"/>
              <a:ext cx="1092846" cy="3420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 name="TextBox 134">
              <a:extLst>
                <a:ext uri="{FF2B5EF4-FFF2-40B4-BE49-F238E27FC236}">
                  <a16:creationId xmlns:a16="http://schemas.microsoft.com/office/drawing/2014/main" id="{7B0C47C9-523C-1F4A-B1F3-2AF9B8D4B10A}"/>
                </a:ext>
              </a:extLst>
            </p:cNvPr>
            <p:cNvSpPr txBox="1"/>
            <p:nvPr/>
          </p:nvSpPr>
          <p:spPr>
            <a:xfrm>
              <a:off x="3619644" y="1104182"/>
              <a:ext cx="1169073"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  -.5 </a:t>
              </a:r>
              <a:r>
                <a:rPr lang="en-US" dirty="0" err="1">
                  <a:latin typeface="Times New Roman" panose="02020603050405020304" pitchFamily="18" charset="0"/>
                  <a:ea typeface="Cambria Math" panose="02040503050406030204" pitchFamily="18" charset="0"/>
                  <a:cs typeface="Times New Roman" panose="02020603050405020304" pitchFamily="18" charset="0"/>
                </a:rPr>
                <a:t>lb</a:t>
              </a:r>
              <a:endParaRPr lang="en-US" dirty="0">
                <a:latin typeface="Times New Roman" panose="02020603050405020304" pitchFamily="18" charset="0"/>
                <a:ea typeface="Cambria Math" panose="02040503050406030204" pitchFamily="18" charset="0"/>
                <a:cs typeface="Times New Roman" panose="02020603050405020304" pitchFamily="18" charset="0"/>
              </a:endParaRPr>
            </a:p>
          </p:txBody>
        </p:sp>
      </p:grpSp>
      <p:sp>
        <p:nvSpPr>
          <p:cNvPr id="136" name="Rectangle 135">
            <a:extLst>
              <a:ext uri="{FF2B5EF4-FFF2-40B4-BE49-F238E27FC236}">
                <a16:creationId xmlns:a16="http://schemas.microsoft.com/office/drawing/2014/main" id="{509473F3-4332-0743-806F-CDC36B7D60D0}"/>
              </a:ext>
            </a:extLst>
          </p:cNvPr>
          <p:cNvSpPr/>
          <p:nvPr/>
        </p:nvSpPr>
        <p:spPr>
          <a:xfrm>
            <a:off x="3378428" y="2747993"/>
            <a:ext cx="1468088" cy="342024"/>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0C0"/>
              </a:solidFill>
            </a:endParaRPr>
          </a:p>
        </p:txBody>
      </p:sp>
      <p:sp>
        <p:nvSpPr>
          <p:cNvPr id="137" name="TextBox 136">
            <a:extLst>
              <a:ext uri="{FF2B5EF4-FFF2-40B4-BE49-F238E27FC236}">
                <a16:creationId xmlns:a16="http://schemas.microsoft.com/office/drawing/2014/main" id="{5BCD33BB-91A0-9B4B-81F9-7C417D34C0D6}"/>
              </a:ext>
            </a:extLst>
          </p:cNvPr>
          <p:cNvSpPr txBox="1"/>
          <p:nvPr/>
        </p:nvSpPr>
        <p:spPr>
          <a:xfrm>
            <a:off x="3409327" y="2740724"/>
            <a:ext cx="1450136" cy="369332"/>
          </a:xfrm>
          <a:prstGeom prst="rect">
            <a:avLst/>
          </a:prstGeom>
          <a:noFill/>
        </p:spPr>
        <p:txBody>
          <a:bodyPr wrap="square" rtlCol="0">
            <a:spAutoFit/>
          </a:bodyPr>
          <a:lstStyle/>
          <a:p>
            <a:r>
              <a:rPr lang="en-US"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4. =  .7071 </a:t>
            </a:r>
            <a:r>
              <a:rPr lang="en-US" dirty="0" err="1">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lb</a:t>
            </a:r>
            <a:endParaRPr lang="en-US"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endParaRPr>
          </a:p>
        </p:txBody>
      </p:sp>
      <p:sp>
        <p:nvSpPr>
          <p:cNvPr id="138" name="Rectangle 137">
            <a:extLst>
              <a:ext uri="{FF2B5EF4-FFF2-40B4-BE49-F238E27FC236}">
                <a16:creationId xmlns:a16="http://schemas.microsoft.com/office/drawing/2014/main" id="{E69E45CB-397C-7B4B-BD8D-C583082FF9C9}"/>
              </a:ext>
            </a:extLst>
          </p:cNvPr>
          <p:cNvSpPr/>
          <p:nvPr/>
        </p:nvSpPr>
        <p:spPr>
          <a:xfrm>
            <a:off x="3409104" y="2138460"/>
            <a:ext cx="1435845" cy="342024"/>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50"/>
              </a:solidFill>
            </a:endParaRPr>
          </a:p>
        </p:txBody>
      </p:sp>
      <p:sp>
        <p:nvSpPr>
          <p:cNvPr id="139" name="TextBox 138">
            <a:extLst>
              <a:ext uri="{FF2B5EF4-FFF2-40B4-BE49-F238E27FC236}">
                <a16:creationId xmlns:a16="http://schemas.microsoft.com/office/drawing/2014/main" id="{0C3B51E4-0C7A-204B-A6CA-BF556ED47E2F}"/>
              </a:ext>
            </a:extLst>
          </p:cNvPr>
          <p:cNvSpPr txBox="1"/>
          <p:nvPr/>
        </p:nvSpPr>
        <p:spPr>
          <a:xfrm>
            <a:off x="3416396" y="2121417"/>
            <a:ext cx="1461255" cy="369332"/>
          </a:xfrm>
          <a:prstGeom prst="rect">
            <a:avLst/>
          </a:prstGeom>
          <a:noFill/>
        </p:spPr>
        <p:txBody>
          <a:bodyPr wrap="square" rtlCol="0">
            <a:spAutoFit/>
          </a:bodyPr>
          <a:lstStyle/>
          <a:p>
            <a:r>
              <a:rPr lang="en-US" dirty="0">
                <a:solidFill>
                  <a:srgbClr val="00B050"/>
                </a:solidFill>
                <a:latin typeface="Times New Roman" panose="02020603050405020304" pitchFamily="18" charset="0"/>
                <a:ea typeface="Cambria Math" panose="02040503050406030204" pitchFamily="18" charset="0"/>
                <a:cs typeface="Times New Roman" panose="02020603050405020304" pitchFamily="18" charset="0"/>
              </a:rPr>
              <a:t>3. =  .7071 </a:t>
            </a:r>
            <a:r>
              <a:rPr lang="en-US" dirty="0" err="1">
                <a:solidFill>
                  <a:srgbClr val="00B050"/>
                </a:solidFill>
                <a:latin typeface="Times New Roman" panose="02020603050405020304" pitchFamily="18" charset="0"/>
                <a:ea typeface="Cambria Math" panose="02040503050406030204" pitchFamily="18" charset="0"/>
                <a:cs typeface="Times New Roman" panose="02020603050405020304" pitchFamily="18" charset="0"/>
              </a:rPr>
              <a:t>lb</a:t>
            </a:r>
            <a:endParaRPr lang="en-US" dirty="0">
              <a:solidFill>
                <a:srgbClr val="00B050"/>
              </a:solidFill>
              <a:latin typeface="Times New Roman" panose="02020603050405020304" pitchFamily="18" charset="0"/>
              <a:ea typeface="Cambria Math" panose="02040503050406030204" pitchFamily="18" charset="0"/>
              <a:cs typeface="Times New Roman" panose="02020603050405020304" pitchFamily="18" charset="0"/>
            </a:endParaRPr>
          </a:p>
        </p:txBody>
      </p:sp>
      <p:sp>
        <p:nvSpPr>
          <p:cNvPr id="142" name="Rectangle 141">
            <a:extLst>
              <a:ext uri="{FF2B5EF4-FFF2-40B4-BE49-F238E27FC236}">
                <a16:creationId xmlns:a16="http://schemas.microsoft.com/office/drawing/2014/main" id="{616E3E97-0187-1F43-8AA3-ACB61C1D9B9E}"/>
              </a:ext>
            </a:extLst>
          </p:cNvPr>
          <p:cNvSpPr/>
          <p:nvPr/>
        </p:nvSpPr>
        <p:spPr>
          <a:xfrm>
            <a:off x="3690403" y="3724574"/>
            <a:ext cx="1092846" cy="3420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 name="TextBox 142">
            <a:extLst>
              <a:ext uri="{FF2B5EF4-FFF2-40B4-BE49-F238E27FC236}">
                <a16:creationId xmlns:a16="http://schemas.microsoft.com/office/drawing/2014/main" id="{1CE40D43-CE5E-1D47-8625-E57876B5F05B}"/>
              </a:ext>
            </a:extLst>
          </p:cNvPr>
          <p:cNvSpPr txBox="1"/>
          <p:nvPr/>
        </p:nvSpPr>
        <p:spPr>
          <a:xfrm>
            <a:off x="3662928" y="3708855"/>
            <a:ext cx="1169073"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2. =  -.5 </a:t>
            </a:r>
            <a:r>
              <a:rPr lang="en-US" dirty="0" err="1">
                <a:latin typeface="Times New Roman" panose="02020603050405020304" pitchFamily="18" charset="0"/>
                <a:ea typeface="Cambria Math" panose="02040503050406030204" pitchFamily="18" charset="0"/>
                <a:cs typeface="Times New Roman" panose="02020603050405020304" pitchFamily="18" charset="0"/>
              </a:rPr>
              <a:t>lb</a:t>
            </a:r>
            <a:endParaRPr lang="en-US" dirty="0">
              <a:latin typeface="Times New Roman" panose="02020603050405020304" pitchFamily="18" charset="0"/>
              <a:ea typeface="Cambria Math" panose="02040503050406030204" pitchFamily="18" charset="0"/>
              <a:cs typeface="Times New Roman" panose="02020603050405020304" pitchFamily="18" charset="0"/>
            </a:endParaRPr>
          </a:p>
        </p:txBody>
      </p:sp>
      <p:grpSp>
        <p:nvGrpSpPr>
          <p:cNvPr id="3" name="Group 2">
            <a:extLst>
              <a:ext uri="{FF2B5EF4-FFF2-40B4-BE49-F238E27FC236}">
                <a16:creationId xmlns:a16="http://schemas.microsoft.com/office/drawing/2014/main" id="{6B324E22-D78D-9745-B951-1A77138403C4}"/>
              </a:ext>
            </a:extLst>
          </p:cNvPr>
          <p:cNvGrpSpPr/>
          <p:nvPr/>
        </p:nvGrpSpPr>
        <p:grpSpPr>
          <a:xfrm>
            <a:off x="5504964" y="1114606"/>
            <a:ext cx="1169073" cy="369332"/>
            <a:chOff x="5504964" y="1114606"/>
            <a:chExt cx="1169073" cy="369332"/>
          </a:xfrm>
        </p:grpSpPr>
        <p:sp>
          <p:nvSpPr>
            <p:cNvPr id="144" name="Rectangle 143">
              <a:extLst>
                <a:ext uri="{FF2B5EF4-FFF2-40B4-BE49-F238E27FC236}">
                  <a16:creationId xmlns:a16="http://schemas.microsoft.com/office/drawing/2014/main" id="{2A778532-27B1-F148-BF69-BFC3AAE46D66}"/>
                </a:ext>
              </a:extLst>
            </p:cNvPr>
            <p:cNvSpPr/>
            <p:nvPr/>
          </p:nvSpPr>
          <p:spPr>
            <a:xfrm>
              <a:off x="5532439" y="1130325"/>
              <a:ext cx="1092846" cy="3420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TextBox 144">
              <a:extLst>
                <a:ext uri="{FF2B5EF4-FFF2-40B4-BE49-F238E27FC236}">
                  <a16:creationId xmlns:a16="http://schemas.microsoft.com/office/drawing/2014/main" id="{EE2C5602-A816-0D43-B9FF-2E3222D284A8}"/>
                </a:ext>
              </a:extLst>
            </p:cNvPr>
            <p:cNvSpPr txBox="1"/>
            <p:nvPr/>
          </p:nvSpPr>
          <p:spPr>
            <a:xfrm>
              <a:off x="5504964" y="1114606"/>
              <a:ext cx="1169073"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5. =  .5 </a:t>
              </a:r>
              <a:r>
                <a:rPr lang="en-US" dirty="0" err="1">
                  <a:latin typeface="Times New Roman" panose="02020603050405020304" pitchFamily="18" charset="0"/>
                  <a:ea typeface="Cambria Math" panose="02040503050406030204" pitchFamily="18" charset="0"/>
                  <a:cs typeface="Times New Roman" panose="02020603050405020304" pitchFamily="18" charset="0"/>
                </a:rPr>
                <a:t>lb</a:t>
              </a:r>
              <a:endParaRPr lang="en-US" dirty="0">
                <a:latin typeface="Times New Roman" panose="02020603050405020304" pitchFamily="18" charset="0"/>
                <a:ea typeface="Cambria Math" panose="02040503050406030204" pitchFamily="18" charset="0"/>
                <a:cs typeface="Times New Roman" panose="02020603050405020304" pitchFamily="18" charset="0"/>
              </a:endParaRPr>
            </a:p>
          </p:txBody>
        </p:sp>
      </p:grpSp>
      <p:sp>
        <p:nvSpPr>
          <p:cNvPr id="146" name="Rectangle 145">
            <a:extLst>
              <a:ext uri="{FF2B5EF4-FFF2-40B4-BE49-F238E27FC236}">
                <a16:creationId xmlns:a16="http://schemas.microsoft.com/office/drawing/2014/main" id="{7AEC3232-2F39-1D4E-83F1-2E96301C288F}"/>
              </a:ext>
            </a:extLst>
          </p:cNvPr>
          <p:cNvSpPr/>
          <p:nvPr/>
        </p:nvSpPr>
        <p:spPr>
          <a:xfrm>
            <a:off x="5430658" y="2758417"/>
            <a:ext cx="1541121" cy="342024"/>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0C0"/>
              </a:solidFill>
            </a:endParaRPr>
          </a:p>
        </p:txBody>
      </p:sp>
      <p:sp>
        <p:nvSpPr>
          <p:cNvPr id="147" name="TextBox 146">
            <a:extLst>
              <a:ext uri="{FF2B5EF4-FFF2-40B4-BE49-F238E27FC236}">
                <a16:creationId xmlns:a16="http://schemas.microsoft.com/office/drawing/2014/main" id="{E83F0DB4-4D8A-674A-8E77-57E254347948}"/>
              </a:ext>
            </a:extLst>
          </p:cNvPr>
          <p:cNvSpPr txBox="1"/>
          <p:nvPr/>
        </p:nvSpPr>
        <p:spPr>
          <a:xfrm>
            <a:off x="5461558" y="2751148"/>
            <a:ext cx="1548014" cy="369332"/>
          </a:xfrm>
          <a:prstGeom prst="rect">
            <a:avLst/>
          </a:prstGeom>
          <a:noFill/>
        </p:spPr>
        <p:txBody>
          <a:bodyPr wrap="square" rtlCol="0">
            <a:spAutoFit/>
          </a:bodyPr>
          <a:lstStyle/>
          <a:p>
            <a:r>
              <a:rPr lang="en-US"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8. =  -.7071 </a:t>
            </a:r>
            <a:r>
              <a:rPr lang="en-US" dirty="0" err="1">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lb</a:t>
            </a:r>
            <a:endParaRPr lang="en-US"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endParaRPr>
          </a:p>
        </p:txBody>
      </p:sp>
      <p:sp>
        <p:nvSpPr>
          <p:cNvPr id="148" name="Rectangle 147">
            <a:extLst>
              <a:ext uri="{FF2B5EF4-FFF2-40B4-BE49-F238E27FC236}">
                <a16:creationId xmlns:a16="http://schemas.microsoft.com/office/drawing/2014/main" id="{0F1F4683-ECF4-F541-806B-AE4884EDE108}"/>
              </a:ext>
            </a:extLst>
          </p:cNvPr>
          <p:cNvSpPr/>
          <p:nvPr/>
        </p:nvSpPr>
        <p:spPr>
          <a:xfrm>
            <a:off x="5426729" y="2148884"/>
            <a:ext cx="1543022" cy="342024"/>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50"/>
              </a:solidFill>
            </a:endParaRPr>
          </a:p>
        </p:txBody>
      </p:sp>
      <p:sp>
        <p:nvSpPr>
          <p:cNvPr id="149" name="TextBox 148">
            <a:extLst>
              <a:ext uri="{FF2B5EF4-FFF2-40B4-BE49-F238E27FC236}">
                <a16:creationId xmlns:a16="http://schemas.microsoft.com/office/drawing/2014/main" id="{1D36D091-3CF8-0E40-A06C-C44F8479E2F2}"/>
              </a:ext>
            </a:extLst>
          </p:cNvPr>
          <p:cNvSpPr txBox="1"/>
          <p:nvPr/>
        </p:nvSpPr>
        <p:spPr>
          <a:xfrm>
            <a:off x="5461371" y="2131841"/>
            <a:ext cx="1524923" cy="369332"/>
          </a:xfrm>
          <a:prstGeom prst="rect">
            <a:avLst/>
          </a:prstGeom>
          <a:noFill/>
        </p:spPr>
        <p:txBody>
          <a:bodyPr wrap="square" rtlCol="0">
            <a:spAutoFit/>
          </a:bodyPr>
          <a:lstStyle/>
          <a:p>
            <a:r>
              <a:rPr lang="en-US" dirty="0">
                <a:solidFill>
                  <a:srgbClr val="00B050"/>
                </a:solidFill>
                <a:latin typeface="Times New Roman" panose="02020603050405020304" pitchFamily="18" charset="0"/>
                <a:ea typeface="Cambria Math" panose="02040503050406030204" pitchFamily="18" charset="0"/>
                <a:cs typeface="Times New Roman" panose="02020603050405020304" pitchFamily="18" charset="0"/>
              </a:rPr>
              <a:t>7. =  -.7071 </a:t>
            </a:r>
            <a:r>
              <a:rPr lang="en-US" dirty="0" err="1">
                <a:solidFill>
                  <a:srgbClr val="00B050"/>
                </a:solidFill>
                <a:latin typeface="Times New Roman" panose="02020603050405020304" pitchFamily="18" charset="0"/>
                <a:ea typeface="Cambria Math" panose="02040503050406030204" pitchFamily="18" charset="0"/>
                <a:cs typeface="Times New Roman" panose="02020603050405020304" pitchFamily="18" charset="0"/>
              </a:rPr>
              <a:t>lb</a:t>
            </a:r>
            <a:endParaRPr lang="en-US" dirty="0">
              <a:solidFill>
                <a:srgbClr val="00B050"/>
              </a:solidFill>
              <a:latin typeface="Times New Roman" panose="02020603050405020304" pitchFamily="18" charset="0"/>
              <a:ea typeface="Cambria Math" panose="02040503050406030204" pitchFamily="18" charset="0"/>
              <a:cs typeface="Times New Roman" panose="02020603050405020304" pitchFamily="18" charset="0"/>
            </a:endParaRPr>
          </a:p>
        </p:txBody>
      </p:sp>
      <p:sp>
        <p:nvSpPr>
          <p:cNvPr id="150" name="Rectangle 149">
            <a:extLst>
              <a:ext uri="{FF2B5EF4-FFF2-40B4-BE49-F238E27FC236}">
                <a16:creationId xmlns:a16="http://schemas.microsoft.com/office/drawing/2014/main" id="{AFB73784-9D92-454D-9C64-5327943C0846}"/>
              </a:ext>
            </a:extLst>
          </p:cNvPr>
          <p:cNvSpPr/>
          <p:nvPr/>
        </p:nvSpPr>
        <p:spPr>
          <a:xfrm>
            <a:off x="5575723" y="3734998"/>
            <a:ext cx="1092846" cy="3420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1" name="TextBox 150">
            <a:extLst>
              <a:ext uri="{FF2B5EF4-FFF2-40B4-BE49-F238E27FC236}">
                <a16:creationId xmlns:a16="http://schemas.microsoft.com/office/drawing/2014/main" id="{3E9F74A6-F0EB-5C48-889D-D30352A8501A}"/>
              </a:ext>
            </a:extLst>
          </p:cNvPr>
          <p:cNvSpPr txBox="1"/>
          <p:nvPr/>
        </p:nvSpPr>
        <p:spPr>
          <a:xfrm>
            <a:off x="5548248" y="3719279"/>
            <a:ext cx="1169073"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6. =  .5 </a:t>
            </a:r>
            <a:r>
              <a:rPr lang="en-US" dirty="0" err="1">
                <a:latin typeface="Times New Roman" panose="02020603050405020304" pitchFamily="18" charset="0"/>
                <a:ea typeface="Cambria Math" panose="02040503050406030204" pitchFamily="18" charset="0"/>
                <a:cs typeface="Times New Roman" panose="02020603050405020304" pitchFamily="18" charset="0"/>
              </a:rPr>
              <a:t>lb</a:t>
            </a:r>
            <a:endParaRPr lang="en-US" dirty="0">
              <a:latin typeface="Times New Roman" panose="02020603050405020304" pitchFamily="18" charset="0"/>
              <a:ea typeface="Cambria Math" panose="02040503050406030204" pitchFamily="18" charset="0"/>
              <a:cs typeface="Times New Roman" panose="02020603050405020304" pitchFamily="18" charset="0"/>
            </a:endParaRPr>
          </a:p>
        </p:txBody>
      </p:sp>
      <p:sp>
        <p:nvSpPr>
          <p:cNvPr id="152" name="TextBox 151">
            <a:extLst>
              <a:ext uri="{FF2B5EF4-FFF2-40B4-BE49-F238E27FC236}">
                <a16:creationId xmlns:a16="http://schemas.microsoft.com/office/drawing/2014/main" id="{9DAAA28C-AFD3-A14D-9F90-D314DA4DAB3A}"/>
              </a:ext>
            </a:extLst>
          </p:cNvPr>
          <p:cNvSpPr txBox="1"/>
          <p:nvPr/>
        </p:nvSpPr>
        <p:spPr>
          <a:xfrm>
            <a:off x="2145162" y="1655324"/>
            <a:ext cx="570533" cy="307777"/>
          </a:xfrm>
          <a:prstGeom prst="rect">
            <a:avLst/>
          </a:prstGeom>
          <a:noFill/>
        </p:spPr>
        <p:txBody>
          <a:bodyPr wrap="square" rtlCol="0">
            <a:spAutoFit/>
          </a:bodyPr>
          <a:lstStyle/>
          <a:p>
            <a:r>
              <a:rPr lang="en-US" sz="1400"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 .5 </a:t>
            </a:r>
            <a:r>
              <a:rPr lang="en-US" sz="1400" dirty="0" err="1">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lb</a:t>
            </a:r>
            <a:r>
              <a:rPr lang="en-US" sz="1400"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153" name="TextBox 152">
            <a:extLst>
              <a:ext uri="{FF2B5EF4-FFF2-40B4-BE49-F238E27FC236}">
                <a16:creationId xmlns:a16="http://schemas.microsoft.com/office/drawing/2014/main" id="{AB7A9FE4-5646-B240-A79E-D23F967B081F}"/>
              </a:ext>
            </a:extLst>
          </p:cNvPr>
          <p:cNvSpPr txBox="1"/>
          <p:nvPr/>
        </p:nvSpPr>
        <p:spPr>
          <a:xfrm>
            <a:off x="2167562" y="3291174"/>
            <a:ext cx="618609" cy="307777"/>
          </a:xfrm>
          <a:prstGeom prst="rect">
            <a:avLst/>
          </a:prstGeom>
          <a:noFill/>
        </p:spPr>
        <p:txBody>
          <a:bodyPr wrap="square" rtlCol="0">
            <a:spAutoFit/>
          </a:bodyPr>
          <a:lstStyle/>
          <a:p>
            <a:r>
              <a:rPr lang="en-US" sz="1400"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 .5 </a:t>
            </a:r>
            <a:r>
              <a:rPr lang="en-US" sz="1400" dirty="0" err="1">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lb</a:t>
            </a:r>
            <a:r>
              <a:rPr lang="en-US" sz="1400"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154" name="TextBox 153">
            <a:extLst>
              <a:ext uri="{FF2B5EF4-FFF2-40B4-BE49-F238E27FC236}">
                <a16:creationId xmlns:a16="http://schemas.microsoft.com/office/drawing/2014/main" id="{94647240-8987-D043-B7AD-669370CF6ACA}"/>
              </a:ext>
            </a:extLst>
          </p:cNvPr>
          <p:cNvSpPr txBox="1"/>
          <p:nvPr/>
        </p:nvSpPr>
        <p:spPr>
          <a:xfrm>
            <a:off x="1835057" y="1931255"/>
            <a:ext cx="1223816" cy="307777"/>
          </a:xfrm>
          <a:prstGeom prst="rect">
            <a:avLst/>
          </a:prstGeom>
          <a:noFill/>
        </p:spPr>
        <p:txBody>
          <a:bodyPr wrap="square" rtlCol="0">
            <a:spAutoFit/>
          </a:bodyPr>
          <a:lstStyle/>
          <a:p>
            <a:r>
              <a:rPr lang="en-US" sz="1400"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External force</a:t>
            </a:r>
          </a:p>
        </p:txBody>
      </p:sp>
      <p:sp>
        <p:nvSpPr>
          <p:cNvPr id="155" name="TextBox 154">
            <a:extLst>
              <a:ext uri="{FF2B5EF4-FFF2-40B4-BE49-F238E27FC236}">
                <a16:creationId xmlns:a16="http://schemas.microsoft.com/office/drawing/2014/main" id="{99671ED8-5D0E-1943-9F2C-EA948EB8A782}"/>
              </a:ext>
            </a:extLst>
          </p:cNvPr>
          <p:cNvSpPr txBox="1"/>
          <p:nvPr/>
        </p:nvSpPr>
        <p:spPr>
          <a:xfrm>
            <a:off x="1853096" y="2966009"/>
            <a:ext cx="1259376" cy="307777"/>
          </a:xfrm>
          <a:prstGeom prst="rect">
            <a:avLst/>
          </a:prstGeom>
          <a:noFill/>
        </p:spPr>
        <p:txBody>
          <a:bodyPr wrap="square" rtlCol="0">
            <a:spAutoFit/>
          </a:bodyPr>
          <a:lstStyle/>
          <a:p>
            <a:r>
              <a:rPr lang="en-US" sz="1400"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External force</a:t>
            </a:r>
          </a:p>
        </p:txBody>
      </p:sp>
      <p:cxnSp>
        <p:nvCxnSpPr>
          <p:cNvPr id="156" name="Straight Arrow Connector 155">
            <a:extLst>
              <a:ext uri="{FF2B5EF4-FFF2-40B4-BE49-F238E27FC236}">
                <a16:creationId xmlns:a16="http://schemas.microsoft.com/office/drawing/2014/main" id="{672DD713-A79D-EB46-BF7E-7FA31FE61341}"/>
              </a:ext>
            </a:extLst>
          </p:cNvPr>
          <p:cNvCxnSpPr>
            <a:cxnSpLocks/>
          </p:cNvCxnSpPr>
          <p:nvPr/>
        </p:nvCxnSpPr>
        <p:spPr>
          <a:xfrm flipV="1">
            <a:off x="2518228" y="1355496"/>
            <a:ext cx="0" cy="194154"/>
          </a:xfrm>
          <a:prstGeom prst="straightConnector1">
            <a:avLst/>
          </a:prstGeom>
          <a:ln w="127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57" name="Straight Arrow Connector 156">
            <a:extLst>
              <a:ext uri="{FF2B5EF4-FFF2-40B4-BE49-F238E27FC236}">
                <a16:creationId xmlns:a16="http://schemas.microsoft.com/office/drawing/2014/main" id="{716FADB2-CE00-014C-AED3-565284E2F7D9}"/>
              </a:ext>
            </a:extLst>
          </p:cNvPr>
          <p:cNvCxnSpPr>
            <a:cxnSpLocks/>
          </p:cNvCxnSpPr>
          <p:nvPr/>
        </p:nvCxnSpPr>
        <p:spPr>
          <a:xfrm>
            <a:off x="2536822" y="3666304"/>
            <a:ext cx="0" cy="189977"/>
          </a:xfrm>
          <a:prstGeom prst="straightConnector1">
            <a:avLst/>
          </a:prstGeom>
          <a:ln w="12700">
            <a:solidFill>
              <a:srgbClr val="FF0000"/>
            </a:solidFill>
            <a:headEnd w="lg" len="med"/>
            <a:tailEnd type="triangle" w="lg" len="med"/>
          </a:ln>
        </p:spPr>
        <p:style>
          <a:lnRef idx="1">
            <a:schemeClr val="accent1"/>
          </a:lnRef>
          <a:fillRef idx="0">
            <a:schemeClr val="accent1"/>
          </a:fillRef>
          <a:effectRef idx="0">
            <a:schemeClr val="accent1"/>
          </a:effectRef>
          <a:fontRef idx="minor">
            <a:schemeClr val="tx1"/>
          </a:fontRef>
        </p:style>
      </p:cxnSp>
      <p:grpSp>
        <p:nvGrpSpPr>
          <p:cNvPr id="140" name="Group 139">
            <a:extLst>
              <a:ext uri="{FF2B5EF4-FFF2-40B4-BE49-F238E27FC236}">
                <a16:creationId xmlns:a16="http://schemas.microsoft.com/office/drawing/2014/main" id="{73492158-36C1-4F4B-A057-740FEF58AB7A}"/>
              </a:ext>
            </a:extLst>
          </p:cNvPr>
          <p:cNvGrpSpPr/>
          <p:nvPr/>
        </p:nvGrpSpPr>
        <p:grpSpPr>
          <a:xfrm>
            <a:off x="366632" y="3923709"/>
            <a:ext cx="1339174" cy="421977"/>
            <a:chOff x="470514" y="6098501"/>
            <a:chExt cx="1339174" cy="421977"/>
          </a:xfrm>
        </p:grpSpPr>
        <p:sp>
          <p:nvSpPr>
            <p:cNvPr id="141" name="TextBox 140">
              <a:extLst>
                <a:ext uri="{FF2B5EF4-FFF2-40B4-BE49-F238E27FC236}">
                  <a16:creationId xmlns:a16="http://schemas.microsoft.com/office/drawing/2014/main" id="{266C7C81-5619-8A45-B57B-378A396988E0}"/>
                </a:ext>
              </a:extLst>
            </p:cNvPr>
            <p:cNvSpPr txBox="1"/>
            <p:nvPr/>
          </p:nvSpPr>
          <p:spPr>
            <a:xfrm>
              <a:off x="470514" y="6151146"/>
              <a:ext cx="1000839" cy="369332"/>
            </a:xfrm>
            <a:prstGeom prst="rect">
              <a:avLst/>
            </a:prstGeom>
            <a:noFill/>
          </p:spPr>
          <p:txBody>
            <a:bodyPr wrap="square" rtlCol="0">
              <a:spAutoFit/>
            </a:bodyPr>
            <a:lstStyle/>
            <a:p>
              <a:r>
                <a:rPr lang="en-US" dirty="0" err="1">
                  <a:latin typeface="Times New Roman" panose="02020603050405020304" pitchFamily="18" charset="0"/>
                  <a:cs typeface="Times New Roman" panose="02020603050405020304" pitchFamily="18" charset="0"/>
                </a:rPr>
                <a:t>Lattogle</a:t>
              </a:r>
              <a:r>
                <a:rPr lang="en-US" dirty="0">
                  <a:latin typeface="Times New Roman" panose="02020603050405020304" pitchFamily="18" charset="0"/>
                  <a:cs typeface="Times New Roman" panose="02020603050405020304" pitchFamily="18" charset="0"/>
                </a:rPr>
                <a:t> </a:t>
              </a:r>
              <a:endParaRPr lang="en-US" dirty="0"/>
            </a:p>
          </p:txBody>
        </p:sp>
        <p:sp>
          <p:nvSpPr>
            <p:cNvPr id="158" name="TextBox 157">
              <a:extLst>
                <a:ext uri="{FF2B5EF4-FFF2-40B4-BE49-F238E27FC236}">
                  <a16:creationId xmlns:a16="http://schemas.microsoft.com/office/drawing/2014/main" id="{022577BB-9380-1A49-8585-A0970AA647D2}"/>
                </a:ext>
              </a:extLst>
            </p:cNvPr>
            <p:cNvSpPr txBox="1"/>
            <p:nvPr/>
          </p:nvSpPr>
          <p:spPr>
            <a:xfrm>
              <a:off x="1291748" y="6098501"/>
              <a:ext cx="517940" cy="369332"/>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a:t>
              </a:r>
              <a:r>
                <a:rPr lang="en-US" dirty="0"/>
                <a:t>   </a:t>
              </a:r>
            </a:p>
          </p:txBody>
        </p:sp>
      </p:grpSp>
    </p:spTree>
    <p:extLst>
      <p:ext uri="{BB962C8B-B14F-4D97-AF65-F5344CB8AC3E}">
        <p14:creationId xmlns:p14="http://schemas.microsoft.com/office/powerpoint/2010/main" val="13320356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BB6A315C-DBDA-ED41-A98F-696CFD5B360C}"/>
              </a:ext>
            </a:extLst>
          </p:cNvPr>
          <p:cNvGrpSpPr/>
          <p:nvPr/>
        </p:nvGrpSpPr>
        <p:grpSpPr>
          <a:xfrm>
            <a:off x="2298447" y="1001751"/>
            <a:ext cx="4868605" cy="1770458"/>
            <a:chOff x="1690284" y="864123"/>
            <a:chExt cx="5496671" cy="1998853"/>
          </a:xfrm>
        </p:grpSpPr>
        <p:grpSp>
          <p:nvGrpSpPr>
            <p:cNvPr id="179" name="Group 178">
              <a:extLst>
                <a:ext uri="{FF2B5EF4-FFF2-40B4-BE49-F238E27FC236}">
                  <a16:creationId xmlns:a16="http://schemas.microsoft.com/office/drawing/2014/main" id="{400715E3-FF55-F046-8805-A998D005EDEF}"/>
                </a:ext>
              </a:extLst>
            </p:cNvPr>
            <p:cNvGrpSpPr/>
            <p:nvPr/>
          </p:nvGrpSpPr>
          <p:grpSpPr>
            <a:xfrm>
              <a:off x="1690284" y="1078352"/>
              <a:ext cx="372791" cy="399568"/>
              <a:chOff x="774700" y="3743756"/>
              <a:chExt cx="288257" cy="308962"/>
            </a:xfrm>
          </p:grpSpPr>
          <p:sp>
            <p:nvSpPr>
              <p:cNvPr id="180" name="Triangle 179">
                <a:extLst>
                  <a:ext uri="{FF2B5EF4-FFF2-40B4-BE49-F238E27FC236}">
                    <a16:creationId xmlns:a16="http://schemas.microsoft.com/office/drawing/2014/main" id="{74C933A6-FD73-E340-A8F8-24F91B841149}"/>
                  </a:ext>
                </a:extLst>
              </p:cNvPr>
              <p:cNvSpPr/>
              <p:nvPr/>
            </p:nvSpPr>
            <p:spPr>
              <a:xfrm rot="19750281">
                <a:off x="881026" y="3807234"/>
                <a:ext cx="181931" cy="156837"/>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9FF91E51-70B5-B44A-9FC0-F5539752778D}"/>
                  </a:ext>
                </a:extLst>
              </p:cNvPr>
              <p:cNvSpPr/>
              <p:nvPr/>
            </p:nvSpPr>
            <p:spPr>
              <a:xfrm>
                <a:off x="815699" y="3743756"/>
                <a:ext cx="91440" cy="9144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a:extLst>
                  <a:ext uri="{FF2B5EF4-FFF2-40B4-BE49-F238E27FC236}">
                    <a16:creationId xmlns:a16="http://schemas.microsoft.com/office/drawing/2014/main" id="{FB8616DF-FCD5-4C47-A315-5C2A2CC4CE35}"/>
                  </a:ext>
                </a:extLst>
              </p:cNvPr>
              <p:cNvSpPr/>
              <p:nvPr/>
            </p:nvSpPr>
            <p:spPr>
              <a:xfrm>
                <a:off x="813706" y="3852517"/>
                <a:ext cx="91440" cy="9144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00E6FD75-D9DB-524D-83A2-4CDC4F7CCD0B}"/>
                  </a:ext>
                </a:extLst>
              </p:cNvPr>
              <p:cNvSpPr/>
              <p:nvPr/>
            </p:nvSpPr>
            <p:spPr>
              <a:xfrm>
                <a:off x="811713" y="3961278"/>
                <a:ext cx="91440" cy="9144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4" name="Straight Connector 183">
                <a:extLst>
                  <a:ext uri="{FF2B5EF4-FFF2-40B4-BE49-F238E27FC236}">
                    <a16:creationId xmlns:a16="http://schemas.microsoft.com/office/drawing/2014/main" id="{1C02C08A-3F1D-E54A-8701-351BEA2F0E89}"/>
                  </a:ext>
                </a:extLst>
              </p:cNvPr>
              <p:cNvCxnSpPr/>
              <p:nvPr/>
            </p:nvCxnSpPr>
            <p:spPr>
              <a:xfrm>
                <a:off x="774700" y="3768521"/>
                <a:ext cx="0" cy="2810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5" name="Group 184">
              <a:extLst>
                <a:ext uri="{FF2B5EF4-FFF2-40B4-BE49-F238E27FC236}">
                  <a16:creationId xmlns:a16="http://schemas.microsoft.com/office/drawing/2014/main" id="{E32E5396-6A6F-B247-8C3F-2FAC3FA64C78}"/>
                </a:ext>
              </a:extLst>
            </p:cNvPr>
            <p:cNvGrpSpPr/>
            <p:nvPr/>
          </p:nvGrpSpPr>
          <p:grpSpPr>
            <a:xfrm>
              <a:off x="1699110" y="2276735"/>
              <a:ext cx="358149" cy="399568"/>
              <a:chOff x="790575" y="4480628"/>
              <a:chExt cx="276935" cy="308962"/>
            </a:xfrm>
          </p:grpSpPr>
          <p:sp>
            <p:nvSpPr>
              <p:cNvPr id="186" name="Triangle 185">
                <a:extLst>
                  <a:ext uri="{FF2B5EF4-FFF2-40B4-BE49-F238E27FC236}">
                    <a16:creationId xmlns:a16="http://schemas.microsoft.com/office/drawing/2014/main" id="{49804E0C-0520-254C-8D48-0FCEEF33895B}"/>
                  </a:ext>
                </a:extLst>
              </p:cNvPr>
              <p:cNvSpPr/>
              <p:nvPr/>
            </p:nvSpPr>
            <p:spPr>
              <a:xfrm rot="19750281">
                <a:off x="885579" y="4540546"/>
                <a:ext cx="181931" cy="156837"/>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a:extLst>
                  <a:ext uri="{FF2B5EF4-FFF2-40B4-BE49-F238E27FC236}">
                    <a16:creationId xmlns:a16="http://schemas.microsoft.com/office/drawing/2014/main" id="{B2096E68-4A5A-7D4F-AC49-ACD710F0EC9E}"/>
                  </a:ext>
                </a:extLst>
              </p:cNvPr>
              <p:cNvSpPr/>
              <p:nvPr/>
            </p:nvSpPr>
            <p:spPr>
              <a:xfrm>
                <a:off x="825166" y="4480628"/>
                <a:ext cx="91440" cy="9144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a:extLst>
                  <a:ext uri="{FF2B5EF4-FFF2-40B4-BE49-F238E27FC236}">
                    <a16:creationId xmlns:a16="http://schemas.microsoft.com/office/drawing/2014/main" id="{855D4F16-9499-CE43-86EC-B7008F58C508}"/>
                  </a:ext>
                </a:extLst>
              </p:cNvPr>
              <p:cNvSpPr/>
              <p:nvPr/>
            </p:nvSpPr>
            <p:spPr>
              <a:xfrm>
                <a:off x="823173" y="4589389"/>
                <a:ext cx="91440" cy="9144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a:extLst>
                  <a:ext uri="{FF2B5EF4-FFF2-40B4-BE49-F238E27FC236}">
                    <a16:creationId xmlns:a16="http://schemas.microsoft.com/office/drawing/2014/main" id="{3BEC42F6-76D8-7049-9C58-80DF33685275}"/>
                  </a:ext>
                </a:extLst>
              </p:cNvPr>
              <p:cNvSpPr/>
              <p:nvPr/>
            </p:nvSpPr>
            <p:spPr>
              <a:xfrm>
                <a:off x="821180" y="4698150"/>
                <a:ext cx="91440" cy="9144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0" name="Straight Connector 189">
                <a:extLst>
                  <a:ext uri="{FF2B5EF4-FFF2-40B4-BE49-F238E27FC236}">
                    <a16:creationId xmlns:a16="http://schemas.microsoft.com/office/drawing/2014/main" id="{AAA38936-FC59-094F-892D-41879022B690}"/>
                  </a:ext>
                </a:extLst>
              </p:cNvPr>
              <p:cNvCxnSpPr/>
              <p:nvPr/>
            </p:nvCxnSpPr>
            <p:spPr>
              <a:xfrm>
                <a:off x="790575" y="4495868"/>
                <a:ext cx="0" cy="2810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1" name="Group 190">
              <a:extLst>
                <a:ext uri="{FF2B5EF4-FFF2-40B4-BE49-F238E27FC236}">
                  <a16:creationId xmlns:a16="http://schemas.microsoft.com/office/drawing/2014/main" id="{EE5F94CF-DB2C-EB4C-B883-7FCDB523F982}"/>
                </a:ext>
              </a:extLst>
            </p:cNvPr>
            <p:cNvGrpSpPr/>
            <p:nvPr/>
          </p:nvGrpSpPr>
          <p:grpSpPr>
            <a:xfrm rot="5400000">
              <a:off x="6800777" y="850734"/>
              <a:ext cx="372790" cy="399567"/>
              <a:chOff x="774700" y="3743756"/>
              <a:chExt cx="288257" cy="308962"/>
            </a:xfrm>
          </p:grpSpPr>
          <p:sp>
            <p:nvSpPr>
              <p:cNvPr id="192" name="Triangle 191">
                <a:extLst>
                  <a:ext uri="{FF2B5EF4-FFF2-40B4-BE49-F238E27FC236}">
                    <a16:creationId xmlns:a16="http://schemas.microsoft.com/office/drawing/2014/main" id="{A5DF9BB3-2A18-374B-8D24-489197D0ED42}"/>
                  </a:ext>
                </a:extLst>
              </p:cNvPr>
              <p:cNvSpPr/>
              <p:nvPr/>
            </p:nvSpPr>
            <p:spPr>
              <a:xfrm rot="19750281">
                <a:off x="881026" y="3807234"/>
                <a:ext cx="181931" cy="156837"/>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a:extLst>
                  <a:ext uri="{FF2B5EF4-FFF2-40B4-BE49-F238E27FC236}">
                    <a16:creationId xmlns:a16="http://schemas.microsoft.com/office/drawing/2014/main" id="{A280EAB3-7866-3F4F-B9D5-69F4A5CD4ED0}"/>
                  </a:ext>
                </a:extLst>
              </p:cNvPr>
              <p:cNvSpPr/>
              <p:nvPr/>
            </p:nvSpPr>
            <p:spPr>
              <a:xfrm>
                <a:off x="815699" y="3743756"/>
                <a:ext cx="91440" cy="9144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a:extLst>
                  <a:ext uri="{FF2B5EF4-FFF2-40B4-BE49-F238E27FC236}">
                    <a16:creationId xmlns:a16="http://schemas.microsoft.com/office/drawing/2014/main" id="{DD6250C4-9AA3-9C4A-9FB9-1FDBF617CBFA}"/>
                  </a:ext>
                </a:extLst>
              </p:cNvPr>
              <p:cNvSpPr/>
              <p:nvPr/>
            </p:nvSpPr>
            <p:spPr>
              <a:xfrm>
                <a:off x="813706" y="3852517"/>
                <a:ext cx="91440" cy="9144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a:extLst>
                  <a:ext uri="{FF2B5EF4-FFF2-40B4-BE49-F238E27FC236}">
                    <a16:creationId xmlns:a16="http://schemas.microsoft.com/office/drawing/2014/main" id="{2B6EAE31-C44D-6A46-80FA-79980EBB4F8B}"/>
                  </a:ext>
                </a:extLst>
              </p:cNvPr>
              <p:cNvSpPr/>
              <p:nvPr/>
            </p:nvSpPr>
            <p:spPr>
              <a:xfrm>
                <a:off x="811713" y="3961278"/>
                <a:ext cx="91440" cy="9144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6" name="Straight Connector 195">
                <a:extLst>
                  <a:ext uri="{FF2B5EF4-FFF2-40B4-BE49-F238E27FC236}">
                    <a16:creationId xmlns:a16="http://schemas.microsoft.com/office/drawing/2014/main" id="{281CCFB7-82F7-FE41-A4A6-D309EACDDE8B}"/>
                  </a:ext>
                </a:extLst>
              </p:cNvPr>
              <p:cNvCxnSpPr/>
              <p:nvPr/>
            </p:nvCxnSpPr>
            <p:spPr>
              <a:xfrm>
                <a:off x="774700" y="3768521"/>
                <a:ext cx="0" cy="2810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7" name="Group 196">
              <a:extLst>
                <a:ext uri="{FF2B5EF4-FFF2-40B4-BE49-F238E27FC236}">
                  <a16:creationId xmlns:a16="http://schemas.microsoft.com/office/drawing/2014/main" id="{D58E8C8E-18CE-1442-8053-904D602CFD45}"/>
                </a:ext>
              </a:extLst>
            </p:cNvPr>
            <p:cNvGrpSpPr/>
            <p:nvPr/>
          </p:nvGrpSpPr>
          <p:grpSpPr>
            <a:xfrm rot="16200000" flipV="1">
              <a:off x="6794108" y="2484118"/>
              <a:ext cx="358149" cy="399568"/>
              <a:chOff x="790575" y="4480628"/>
              <a:chExt cx="276935" cy="308962"/>
            </a:xfrm>
          </p:grpSpPr>
          <p:sp>
            <p:nvSpPr>
              <p:cNvPr id="198" name="Triangle 197">
                <a:extLst>
                  <a:ext uri="{FF2B5EF4-FFF2-40B4-BE49-F238E27FC236}">
                    <a16:creationId xmlns:a16="http://schemas.microsoft.com/office/drawing/2014/main" id="{450CB07C-2EBC-FE45-931D-B13989AD1F5D}"/>
                  </a:ext>
                </a:extLst>
              </p:cNvPr>
              <p:cNvSpPr/>
              <p:nvPr/>
            </p:nvSpPr>
            <p:spPr>
              <a:xfrm rot="19750281">
                <a:off x="885579" y="4540546"/>
                <a:ext cx="181931" cy="156837"/>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198">
                <a:extLst>
                  <a:ext uri="{FF2B5EF4-FFF2-40B4-BE49-F238E27FC236}">
                    <a16:creationId xmlns:a16="http://schemas.microsoft.com/office/drawing/2014/main" id="{440C1C27-D872-5B4F-A304-9637568B9B27}"/>
                  </a:ext>
                </a:extLst>
              </p:cNvPr>
              <p:cNvSpPr/>
              <p:nvPr/>
            </p:nvSpPr>
            <p:spPr>
              <a:xfrm>
                <a:off x="825166" y="4480628"/>
                <a:ext cx="91440" cy="9144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a:extLst>
                  <a:ext uri="{FF2B5EF4-FFF2-40B4-BE49-F238E27FC236}">
                    <a16:creationId xmlns:a16="http://schemas.microsoft.com/office/drawing/2014/main" id="{3D8BABB7-D277-E740-AA9B-E24AE3E98387}"/>
                  </a:ext>
                </a:extLst>
              </p:cNvPr>
              <p:cNvSpPr/>
              <p:nvPr/>
            </p:nvSpPr>
            <p:spPr>
              <a:xfrm>
                <a:off x="823173" y="4589389"/>
                <a:ext cx="91440" cy="9144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a:extLst>
                  <a:ext uri="{FF2B5EF4-FFF2-40B4-BE49-F238E27FC236}">
                    <a16:creationId xmlns:a16="http://schemas.microsoft.com/office/drawing/2014/main" id="{9F952170-C472-744B-826E-287AA9266F06}"/>
                  </a:ext>
                </a:extLst>
              </p:cNvPr>
              <p:cNvSpPr/>
              <p:nvPr/>
            </p:nvSpPr>
            <p:spPr>
              <a:xfrm>
                <a:off x="821180" y="4698150"/>
                <a:ext cx="91440" cy="9144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2" name="Straight Connector 201">
                <a:extLst>
                  <a:ext uri="{FF2B5EF4-FFF2-40B4-BE49-F238E27FC236}">
                    <a16:creationId xmlns:a16="http://schemas.microsoft.com/office/drawing/2014/main" id="{6FC792B3-EFE4-DC4E-ADA5-5EF504B20408}"/>
                  </a:ext>
                </a:extLst>
              </p:cNvPr>
              <p:cNvCxnSpPr/>
              <p:nvPr/>
            </p:nvCxnSpPr>
            <p:spPr>
              <a:xfrm>
                <a:off x="790575" y="4495868"/>
                <a:ext cx="0" cy="2810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E93B8A2D-B5B6-9440-BCDA-4F43DDB6313E}"/>
                </a:ext>
              </a:extLst>
            </p:cNvPr>
            <p:cNvGrpSpPr/>
            <p:nvPr/>
          </p:nvGrpSpPr>
          <p:grpSpPr>
            <a:xfrm>
              <a:off x="2019476" y="1199254"/>
              <a:ext cx="5029483" cy="1362892"/>
              <a:chOff x="2021196" y="1165569"/>
              <a:chExt cx="5417108" cy="1467931"/>
            </a:xfrm>
          </p:grpSpPr>
          <p:cxnSp>
            <p:nvCxnSpPr>
              <p:cNvPr id="125" name="Straight Connector 124">
                <a:extLst>
                  <a:ext uri="{FF2B5EF4-FFF2-40B4-BE49-F238E27FC236}">
                    <a16:creationId xmlns:a16="http://schemas.microsoft.com/office/drawing/2014/main" id="{2618406C-0BC4-3246-8476-0941345D3C04}"/>
                  </a:ext>
                </a:extLst>
              </p:cNvPr>
              <p:cNvCxnSpPr>
                <a:cxnSpLocks/>
              </p:cNvCxnSpPr>
              <p:nvPr/>
            </p:nvCxnSpPr>
            <p:spPr>
              <a:xfrm flipH="1" flipV="1">
                <a:off x="4724875" y="1232279"/>
                <a:ext cx="1312152" cy="1312151"/>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DC2595C2-E7CC-F246-B16C-90C32D12A189}"/>
                  </a:ext>
                </a:extLst>
              </p:cNvPr>
              <p:cNvCxnSpPr>
                <a:cxnSpLocks/>
              </p:cNvCxnSpPr>
              <p:nvPr/>
            </p:nvCxnSpPr>
            <p:spPr>
              <a:xfrm flipH="1" flipV="1">
                <a:off x="6038583" y="1225701"/>
                <a:ext cx="1312152" cy="1312151"/>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B03671C1-A1FB-E14A-B98B-C01EC06658C4}"/>
                  </a:ext>
                </a:extLst>
              </p:cNvPr>
              <p:cNvCxnSpPr>
                <a:cxnSpLocks/>
              </p:cNvCxnSpPr>
              <p:nvPr/>
            </p:nvCxnSpPr>
            <p:spPr>
              <a:xfrm flipV="1">
                <a:off x="4731310" y="1242318"/>
                <a:ext cx="1323932" cy="535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83621213-5630-7049-A02A-2E6D68188577}"/>
                  </a:ext>
                </a:extLst>
              </p:cNvPr>
              <p:cNvCxnSpPr>
                <a:cxnSpLocks/>
              </p:cNvCxnSpPr>
              <p:nvPr/>
            </p:nvCxnSpPr>
            <p:spPr>
              <a:xfrm flipV="1">
                <a:off x="4709981" y="2536433"/>
                <a:ext cx="1323932" cy="535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9B604B73-2B28-8745-A2DE-DE9220AC517C}"/>
                  </a:ext>
                </a:extLst>
              </p:cNvPr>
              <p:cNvCxnSpPr/>
              <p:nvPr/>
            </p:nvCxnSpPr>
            <p:spPr>
              <a:xfrm flipV="1">
                <a:off x="4726835" y="1244705"/>
                <a:ext cx="1312152" cy="131215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08EC560A-CCAA-1E44-9EF9-BDE6666E1507}"/>
                  </a:ext>
                </a:extLst>
              </p:cNvPr>
              <p:cNvCxnSpPr>
                <a:cxnSpLocks/>
              </p:cNvCxnSpPr>
              <p:nvPr/>
            </p:nvCxnSpPr>
            <p:spPr>
              <a:xfrm flipV="1">
                <a:off x="6045018" y="1242318"/>
                <a:ext cx="1323932" cy="535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1B2126FE-C510-294D-96CF-E9B92A78300E}"/>
                  </a:ext>
                </a:extLst>
              </p:cNvPr>
              <p:cNvCxnSpPr>
                <a:cxnSpLocks/>
              </p:cNvCxnSpPr>
              <p:nvPr/>
            </p:nvCxnSpPr>
            <p:spPr>
              <a:xfrm flipV="1">
                <a:off x="6023689" y="2536433"/>
                <a:ext cx="1323932" cy="535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1E16DB80-4A4D-4C4A-B772-B6703A64FE7F}"/>
                  </a:ext>
                </a:extLst>
              </p:cNvPr>
              <p:cNvCxnSpPr/>
              <p:nvPr/>
            </p:nvCxnSpPr>
            <p:spPr>
              <a:xfrm flipV="1">
                <a:off x="6040543" y="1244705"/>
                <a:ext cx="1312152" cy="131215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169" name="Oval 168">
                <a:extLst>
                  <a:ext uri="{FF2B5EF4-FFF2-40B4-BE49-F238E27FC236}">
                    <a16:creationId xmlns:a16="http://schemas.microsoft.com/office/drawing/2014/main" id="{3291A798-D12A-AA49-AE55-7DD5D9A02ED5}"/>
                  </a:ext>
                </a:extLst>
              </p:cNvPr>
              <p:cNvSpPr/>
              <p:nvPr/>
            </p:nvSpPr>
            <p:spPr>
              <a:xfrm>
                <a:off x="7274285" y="1165569"/>
                <a:ext cx="164019" cy="16401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a:extLst>
                  <a:ext uri="{FF2B5EF4-FFF2-40B4-BE49-F238E27FC236}">
                    <a16:creationId xmlns:a16="http://schemas.microsoft.com/office/drawing/2014/main" id="{431ECA68-597C-6641-AAF2-AE4C271CF94D}"/>
                  </a:ext>
                </a:extLst>
              </p:cNvPr>
              <p:cNvSpPr/>
              <p:nvPr/>
            </p:nvSpPr>
            <p:spPr>
              <a:xfrm>
                <a:off x="7260509" y="2450900"/>
                <a:ext cx="164019" cy="16401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a:extLst>
                  <a:ext uri="{FF2B5EF4-FFF2-40B4-BE49-F238E27FC236}">
                    <a16:creationId xmlns:a16="http://schemas.microsoft.com/office/drawing/2014/main" id="{945C5632-A71B-A846-8D0E-D64198FB01E5}"/>
                  </a:ext>
                </a:extLst>
              </p:cNvPr>
              <p:cNvSpPr/>
              <p:nvPr/>
            </p:nvSpPr>
            <p:spPr>
              <a:xfrm>
                <a:off x="5960577" y="1165569"/>
                <a:ext cx="164019" cy="16401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a:extLst>
                  <a:ext uri="{FF2B5EF4-FFF2-40B4-BE49-F238E27FC236}">
                    <a16:creationId xmlns:a16="http://schemas.microsoft.com/office/drawing/2014/main" id="{32152485-73B7-5748-86E6-DE87603BD717}"/>
                  </a:ext>
                </a:extLst>
              </p:cNvPr>
              <p:cNvSpPr/>
              <p:nvPr/>
            </p:nvSpPr>
            <p:spPr>
              <a:xfrm>
                <a:off x="5953379" y="2464056"/>
                <a:ext cx="164019" cy="16401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6B8EDEC0-E665-0945-A22D-6641C80F30BA}"/>
                  </a:ext>
                </a:extLst>
              </p:cNvPr>
              <p:cNvGrpSpPr/>
              <p:nvPr/>
            </p:nvGrpSpPr>
            <p:grpSpPr>
              <a:xfrm>
                <a:off x="2021196" y="1170994"/>
                <a:ext cx="2794204" cy="1462506"/>
                <a:chOff x="3719201" y="1363802"/>
                <a:chExt cx="3202963" cy="1676454"/>
              </a:xfrm>
            </p:grpSpPr>
            <p:cxnSp>
              <p:nvCxnSpPr>
                <p:cNvPr id="119" name="Straight Connector 118">
                  <a:extLst>
                    <a:ext uri="{FF2B5EF4-FFF2-40B4-BE49-F238E27FC236}">
                      <a16:creationId xmlns:a16="http://schemas.microsoft.com/office/drawing/2014/main" id="{F745B15A-C13F-B849-9EB8-03E35C22F557}"/>
                    </a:ext>
                  </a:extLst>
                </p:cNvPr>
                <p:cNvCxnSpPr>
                  <a:cxnSpLocks/>
                </p:cNvCxnSpPr>
                <p:nvPr/>
              </p:nvCxnSpPr>
              <p:spPr>
                <a:xfrm flipH="1" flipV="1">
                  <a:off x="3811792" y="1432731"/>
                  <a:ext cx="1504104" cy="1504103"/>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7DC7E1AA-EDED-7B4C-B9FA-F836AC61FE98}"/>
                    </a:ext>
                  </a:extLst>
                </p:cNvPr>
                <p:cNvCxnSpPr>
                  <a:cxnSpLocks/>
                </p:cNvCxnSpPr>
                <p:nvPr/>
              </p:nvCxnSpPr>
              <p:spPr>
                <a:xfrm flipH="1" flipV="1">
                  <a:off x="5317680" y="1432731"/>
                  <a:ext cx="1504104" cy="1504103"/>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7773BBB-E735-BD45-B90A-6EA5D955BD96}"/>
                    </a:ext>
                  </a:extLst>
                </p:cNvPr>
                <p:cNvCxnSpPr>
                  <a:cxnSpLocks/>
                </p:cNvCxnSpPr>
                <p:nvPr/>
              </p:nvCxnSpPr>
              <p:spPr>
                <a:xfrm flipV="1">
                  <a:off x="3819169" y="1451779"/>
                  <a:ext cx="1517608" cy="61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7B91BFB-7587-2448-9237-1F9B40B9186D}"/>
                    </a:ext>
                  </a:extLst>
                </p:cNvPr>
                <p:cNvCxnSpPr>
                  <a:cxnSpLocks/>
                </p:cNvCxnSpPr>
                <p:nvPr/>
              </p:nvCxnSpPr>
              <p:spPr>
                <a:xfrm flipV="1">
                  <a:off x="3794720" y="2935208"/>
                  <a:ext cx="1517608" cy="61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6E12AE6B-96CA-4A4D-99E4-7244D9BC0638}"/>
                    </a:ext>
                  </a:extLst>
                </p:cNvPr>
                <p:cNvSpPr/>
                <p:nvPr/>
              </p:nvSpPr>
              <p:spPr>
                <a:xfrm>
                  <a:off x="3727452" y="1374765"/>
                  <a:ext cx="188013" cy="1880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4D89FFCE-52AE-544D-B2E8-2876E9BF0A31}"/>
                    </a:ext>
                  </a:extLst>
                </p:cNvPr>
                <p:cNvCxnSpPr/>
                <p:nvPr/>
              </p:nvCxnSpPr>
              <p:spPr>
                <a:xfrm flipV="1">
                  <a:off x="3814039" y="1454515"/>
                  <a:ext cx="1504104" cy="1504103"/>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12368E20-ED13-8941-8F8A-60079C74C926}"/>
                    </a:ext>
                  </a:extLst>
                </p:cNvPr>
                <p:cNvSpPr/>
                <p:nvPr/>
              </p:nvSpPr>
              <p:spPr>
                <a:xfrm>
                  <a:off x="3719201" y="2840586"/>
                  <a:ext cx="188013" cy="1880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a:extLst>
                    <a:ext uri="{FF2B5EF4-FFF2-40B4-BE49-F238E27FC236}">
                      <a16:creationId xmlns:a16="http://schemas.microsoft.com/office/drawing/2014/main" id="{0C264416-7454-7244-9DA5-7C814E21951E}"/>
                    </a:ext>
                  </a:extLst>
                </p:cNvPr>
                <p:cNvCxnSpPr>
                  <a:cxnSpLocks/>
                </p:cNvCxnSpPr>
                <p:nvPr/>
              </p:nvCxnSpPr>
              <p:spPr>
                <a:xfrm flipV="1">
                  <a:off x="5325057" y="1451779"/>
                  <a:ext cx="1517608" cy="61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43350D49-3AF8-2D43-953B-427FA2311681}"/>
                    </a:ext>
                  </a:extLst>
                </p:cNvPr>
                <p:cNvCxnSpPr>
                  <a:cxnSpLocks/>
                </p:cNvCxnSpPr>
                <p:nvPr/>
              </p:nvCxnSpPr>
              <p:spPr>
                <a:xfrm flipV="1">
                  <a:off x="5300608" y="2935208"/>
                  <a:ext cx="1517608" cy="61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F4B7A53C-3216-964E-87DF-5B790E5C04D9}"/>
                    </a:ext>
                  </a:extLst>
                </p:cNvPr>
                <p:cNvCxnSpPr/>
                <p:nvPr/>
              </p:nvCxnSpPr>
              <p:spPr>
                <a:xfrm flipV="1">
                  <a:off x="5319927" y="1454515"/>
                  <a:ext cx="1504104" cy="1504103"/>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55" name="Oval 54">
                  <a:extLst>
                    <a:ext uri="{FF2B5EF4-FFF2-40B4-BE49-F238E27FC236}">
                      <a16:creationId xmlns:a16="http://schemas.microsoft.com/office/drawing/2014/main" id="{D090CAAE-B107-5641-AB43-372CA472B0B5}"/>
                    </a:ext>
                  </a:extLst>
                </p:cNvPr>
                <p:cNvSpPr/>
                <p:nvPr/>
              </p:nvSpPr>
              <p:spPr>
                <a:xfrm>
                  <a:off x="6734151" y="1363802"/>
                  <a:ext cx="188013" cy="1880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4E43DFF6-13EE-FD4F-AD90-43033C35746D}"/>
                    </a:ext>
                  </a:extLst>
                </p:cNvPr>
                <p:cNvSpPr/>
                <p:nvPr/>
              </p:nvSpPr>
              <p:spPr>
                <a:xfrm>
                  <a:off x="6725900" y="2852243"/>
                  <a:ext cx="188013" cy="1880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9D8D1CD-F8C2-9C42-8EFF-DED1CAFF3F1B}"/>
                    </a:ext>
                  </a:extLst>
                </p:cNvPr>
                <p:cNvSpPr/>
                <p:nvPr/>
              </p:nvSpPr>
              <p:spPr>
                <a:xfrm>
                  <a:off x="5228263" y="1363802"/>
                  <a:ext cx="188013" cy="1880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7DD99B7-BA7B-B647-82C3-1533458610F4}"/>
                    </a:ext>
                  </a:extLst>
                </p:cNvPr>
                <p:cNvSpPr/>
                <p:nvPr/>
              </p:nvSpPr>
              <p:spPr>
                <a:xfrm>
                  <a:off x="5220012" y="2852243"/>
                  <a:ext cx="188013" cy="1880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4" name="Rectangle 3">
            <a:extLst>
              <a:ext uri="{FF2B5EF4-FFF2-40B4-BE49-F238E27FC236}">
                <a16:creationId xmlns:a16="http://schemas.microsoft.com/office/drawing/2014/main" id="{972E704C-5197-5C44-9820-BED3AAF39DED}"/>
              </a:ext>
            </a:extLst>
          </p:cNvPr>
          <p:cNvSpPr/>
          <p:nvPr/>
        </p:nvSpPr>
        <p:spPr>
          <a:xfrm>
            <a:off x="277472" y="264860"/>
            <a:ext cx="8563829" cy="636926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13034ADE-4E42-2D47-B311-299CBFD913B8}"/>
              </a:ext>
            </a:extLst>
          </p:cNvPr>
          <p:cNvCxnSpPr/>
          <p:nvPr/>
        </p:nvCxnSpPr>
        <p:spPr>
          <a:xfrm>
            <a:off x="277472" y="781198"/>
            <a:ext cx="856382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962166DB-B6C3-3B48-B940-E776E9D1BB99}"/>
              </a:ext>
            </a:extLst>
          </p:cNvPr>
          <p:cNvSpPr txBox="1"/>
          <p:nvPr/>
        </p:nvSpPr>
        <p:spPr>
          <a:xfrm>
            <a:off x="957127" y="266343"/>
            <a:ext cx="7365180"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Member Forces of Two Truss Units    </a:t>
            </a:r>
          </a:p>
        </p:txBody>
      </p:sp>
      <p:sp>
        <p:nvSpPr>
          <p:cNvPr id="84" name="Rectangle 83">
            <a:extLst>
              <a:ext uri="{FF2B5EF4-FFF2-40B4-BE49-F238E27FC236}">
                <a16:creationId xmlns:a16="http://schemas.microsoft.com/office/drawing/2014/main" id="{713887C7-783B-C347-8097-CAE4AEA7F61B}"/>
              </a:ext>
            </a:extLst>
          </p:cNvPr>
          <p:cNvSpPr/>
          <p:nvPr/>
        </p:nvSpPr>
        <p:spPr>
          <a:xfrm>
            <a:off x="1206121" y="3007847"/>
            <a:ext cx="3436611" cy="357720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6" name="Straight Connector 85">
            <a:extLst>
              <a:ext uri="{FF2B5EF4-FFF2-40B4-BE49-F238E27FC236}">
                <a16:creationId xmlns:a16="http://schemas.microsoft.com/office/drawing/2014/main" id="{39F41462-9196-7C44-9F7F-E127FEF93094}"/>
              </a:ext>
            </a:extLst>
          </p:cNvPr>
          <p:cNvCxnSpPr>
            <a:cxnSpLocks/>
          </p:cNvCxnSpPr>
          <p:nvPr/>
        </p:nvCxnSpPr>
        <p:spPr>
          <a:xfrm>
            <a:off x="1206121" y="3556822"/>
            <a:ext cx="343661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A34EDCA1-839A-B14B-B681-37A41D5D5E12}"/>
              </a:ext>
            </a:extLst>
          </p:cNvPr>
          <p:cNvCxnSpPr>
            <a:cxnSpLocks/>
          </p:cNvCxnSpPr>
          <p:nvPr/>
        </p:nvCxnSpPr>
        <p:spPr>
          <a:xfrm>
            <a:off x="3432297" y="3008700"/>
            <a:ext cx="0" cy="35763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1" name="TextBox 90">
            <a:extLst>
              <a:ext uri="{FF2B5EF4-FFF2-40B4-BE49-F238E27FC236}">
                <a16:creationId xmlns:a16="http://schemas.microsoft.com/office/drawing/2014/main" id="{2C31918E-533D-6144-A830-0EDAD509AA9A}"/>
              </a:ext>
            </a:extLst>
          </p:cNvPr>
          <p:cNvSpPr txBox="1"/>
          <p:nvPr/>
        </p:nvSpPr>
        <p:spPr>
          <a:xfrm>
            <a:off x="2218567" y="3128833"/>
            <a:ext cx="128589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Length, in.</a:t>
            </a:r>
          </a:p>
        </p:txBody>
      </p:sp>
      <p:sp>
        <p:nvSpPr>
          <p:cNvPr id="92" name="TextBox 91">
            <a:extLst>
              <a:ext uri="{FF2B5EF4-FFF2-40B4-BE49-F238E27FC236}">
                <a16:creationId xmlns:a16="http://schemas.microsoft.com/office/drawing/2014/main" id="{EA6ABA29-3A92-2545-904A-FA35C8620A60}"/>
              </a:ext>
            </a:extLst>
          </p:cNvPr>
          <p:cNvSpPr txBox="1"/>
          <p:nvPr/>
        </p:nvSpPr>
        <p:spPr>
          <a:xfrm>
            <a:off x="3528037" y="2961573"/>
            <a:ext cx="1067614"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Internal force, </a:t>
            </a:r>
            <a:r>
              <a:rPr lang="en-US" dirty="0" err="1">
                <a:latin typeface="Times New Roman" panose="02020603050405020304" pitchFamily="18" charset="0"/>
                <a:cs typeface="Times New Roman" panose="02020603050405020304" pitchFamily="18" charset="0"/>
              </a:rPr>
              <a:t>lb</a:t>
            </a:r>
            <a:endParaRPr lang="en-US" dirty="0">
              <a:latin typeface="Times New Roman" panose="02020603050405020304" pitchFamily="18" charset="0"/>
              <a:cs typeface="Times New Roman" panose="02020603050405020304" pitchFamily="18" charset="0"/>
            </a:endParaRPr>
          </a:p>
        </p:txBody>
      </p:sp>
      <p:cxnSp>
        <p:nvCxnSpPr>
          <p:cNvPr id="95" name="Straight Connector 94">
            <a:extLst>
              <a:ext uri="{FF2B5EF4-FFF2-40B4-BE49-F238E27FC236}">
                <a16:creationId xmlns:a16="http://schemas.microsoft.com/office/drawing/2014/main" id="{59700CC6-5974-1946-90F3-B20B7DE1938A}"/>
              </a:ext>
            </a:extLst>
          </p:cNvPr>
          <p:cNvCxnSpPr>
            <a:cxnSpLocks/>
          </p:cNvCxnSpPr>
          <p:nvPr/>
        </p:nvCxnSpPr>
        <p:spPr>
          <a:xfrm>
            <a:off x="2216927" y="3008699"/>
            <a:ext cx="0" cy="357635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455279E7-5878-C44C-BF51-4A5A27DA9E0C}"/>
              </a:ext>
            </a:extLst>
          </p:cNvPr>
          <p:cNvSpPr txBox="1"/>
          <p:nvPr/>
        </p:nvSpPr>
        <p:spPr>
          <a:xfrm>
            <a:off x="1249583" y="3116382"/>
            <a:ext cx="978279"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Member </a:t>
            </a:r>
          </a:p>
        </p:txBody>
      </p:sp>
      <p:sp>
        <p:nvSpPr>
          <p:cNvPr id="98" name="TextBox 97">
            <a:extLst>
              <a:ext uri="{FF2B5EF4-FFF2-40B4-BE49-F238E27FC236}">
                <a16:creationId xmlns:a16="http://schemas.microsoft.com/office/drawing/2014/main" id="{3BA98462-E420-7D40-B1D0-EEFAE8D82515}"/>
              </a:ext>
            </a:extLst>
          </p:cNvPr>
          <p:cNvSpPr txBox="1"/>
          <p:nvPr/>
        </p:nvSpPr>
        <p:spPr>
          <a:xfrm>
            <a:off x="1554733" y="3582936"/>
            <a:ext cx="401552"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99" name="TextBox 98">
            <a:extLst>
              <a:ext uri="{FF2B5EF4-FFF2-40B4-BE49-F238E27FC236}">
                <a16:creationId xmlns:a16="http://schemas.microsoft.com/office/drawing/2014/main" id="{DD44B046-B677-4140-B790-2D80A3C198B3}"/>
              </a:ext>
            </a:extLst>
          </p:cNvPr>
          <p:cNvSpPr txBox="1"/>
          <p:nvPr/>
        </p:nvSpPr>
        <p:spPr>
          <a:xfrm>
            <a:off x="1559206" y="3958083"/>
            <a:ext cx="401552"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100" name="TextBox 99">
            <a:extLst>
              <a:ext uri="{FF2B5EF4-FFF2-40B4-BE49-F238E27FC236}">
                <a16:creationId xmlns:a16="http://schemas.microsoft.com/office/drawing/2014/main" id="{D03C51EE-C8F4-F045-B820-94DA8A66E06A}"/>
              </a:ext>
            </a:extLst>
          </p:cNvPr>
          <p:cNvSpPr txBox="1"/>
          <p:nvPr/>
        </p:nvSpPr>
        <p:spPr>
          <a:xfrm>
            <a:off x="1563679" y="4337418"/>
            <a:ext cx="401552" cy="369332"/>
          </a:xfrm>
          <a:prstGeom prst="rect">
            <a:avLst/>
          </a:prstGeom>
          <a:noFill/>
        </p:spPr>
        <p:txBody>
          <a:bodyPr wrap="square" rtlCol="0">
            <a:spAutoFit/>
          </a:bodyPr>
          <a:lstStyle/>
          <a:p>
            <a:r>
              <a:rPr lang="en-US" dirty="0">
                <a:solidFill>
                  <a:srgbClr val="00B050"/>
                </a:solidFill>
                <a:latin typeface="Times New Roman" panose="02020603050405020304" pitchFamily="18" charset="0"/>
                <a:ea typeface="Cambria Math" panose="02040503050406030204" pitchFamily="18" charset="0"/>
                <a:cs typeface="Times New Roman" panose="02020603050405020304" pitchFamily="18" charset="0"/>
              </a:rPr>
              <a:t>3. </a:t>
            </a:r>
          </a:p>
        </p:txBody>
      </p:sp>
      <p:sp>
        <p:nvSpPr>
          <p:cNvPr id="101" name="TextBox 100">
            <a:extLst>
              <a:ext uri="{FF2B5EF4-FFF2-40B4-BE49-F238E27FC236}">
                <a16:creationId xmlns:a16="http://schemas.microsoft.com/office/drawing/2014/main" id="{0169E9E6-8523-3044-A389-6E404DECCC7C}"/>
              </a:ext>
            </a:extLst>
          </p:cNvPr>
          <p:cNvSpPr txBox="1"/>
          <p:nvPr/>
        </p:nvSpPr>
        <p:spPr>
          <a:xfrm>
            <a:off x="1563679" y="4716546"/>
            <a:ext cx="401552" cy="369332"/>
          </a:xfrm>
          <a:prstGeom prst="rect">
            <a:avLst/>
          </a:prstGeom>
          <a:noFill/>
        </p:spPr>
        <p:txBody>
          <a:bodyPr wrap="square" rtlCol="0">
            <a:spAutoFit/>
          </a:bodyPr>
          <a:lstStyle/>
          <a:p>
            <a:r>
              <a:rPr lang="en-US"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4. </a:t>
            </a:r>
          </a:p>
        </p:txBody>
      </p:sp>
      <p:cxnSp>
        <p:nvCxnSpPr>
          <p:cNvPr id="104" name="Straight Connector 103">
            <a:extLst>
              <a:ext uri="{FF2B5EF4-FFF2-40B4-BE49-F238E27FC236}">
                <a16:creationId xmlns:a16="http://schemas.microsoft.com/office/drawing/2014/main" id="{25FB4E83-1D41-304F-B047-887036686AB0}"/>
              </a:ext>
            </a:extLst>
          </p:cNvPr>
          <p:cNvCxnSpPr>
            <a:cxnSpLocks/>
          </p:cNvCxnSpPr>
          <p:nvPr/>
        </p:nvCxnSpPr>
        <p:spPr>
          <a:xfrm>
            <a:off x="1206121" y="3937202"/>
            <a:ext cx="343661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E9582E0-0DCF-A942-9AE6-BE776465E116}"/>
              </a:ext>
            </a:extLst>
          </p:cNvPr>
          <p:cNvCxnSpPr>
            <a:cxnSpLocks/>
          </p:cNvCxnSpPr>
          <p:nvPr/>
        </p:nvCxnSpPr>
        <p:spPr>
          <a:xfrm>
            <a:off x="1214189" y="4314964"/>
            <a:ext cx="342711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606E0526-0604-F346-B7FE-CCF59F89E4CE}"/>
              </a:ext>
            </a:extLst>
          </p:cNvPr>
          <p:cNvCxnSpPr>
            <a:cxnSpLocks/>
          </p:cNvCxnSpPr>
          <p:nvPr/>
        </p:nvCxnSpPr>
        <p:spPr>
          <a:xfrm>
            <a:off x="1202391" y="4695666"/>
            <a:ext cx="343891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90667A44-918A-9745-A90F-6CF3294DF2B5}"/>
              </a:ext>
            </a:extLst>
          </p:cNvPr>
          <p:cNvSpPr txBox="1"/>
          <p:nvPr/>
        </p:nvSpPr>
        <p:spPr>
          <a:xfrm>
            <a:off x="2665568" y="3577291"/>
            <a:ext cx="35601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67" name="TextBox 66">
            <a:extLst>
              <a:ext uri="{FF2B5EF4-FFF2-40B4-BE49-F238E27FC236}">
                <a16:creationId xmlns:a16="http://schemas.microsoft.com/office/drawing/2014/main" id="{6BB47A29-A214-3649-A410-6839F8D8173F}"/>
              </a:ext>
            </a:extLst>
          </p:cNvPr>
          <p:cNvSpPr txBox="1"/>
          <p:nvPr/>
        </p:nvSpPr>
        <p:spPr>
          <a:xfrm>
            <a:off x="2672899" y="3949561"/>
            <a:ext cx="40717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cxnSp>
        <p:nvCxnSpPr>
          <p:cNvPr id="85" name="Straight Connector 84">
            <a:extLst>
              <a:ext uri="{FF2B5EF4-FFF2-40B4-BE49-F238E27FC236}">
                <a16:creationId xmlns:a16="http://schemas.microsoft.com/office/drawing/2014/main" id="{D9A2834A-D086-9D4C-B0F8-CCE8E54BB78E}"/>
              </a:ext>
            </a:extLst>
          </p:cNvPr>
          <p:cNvCxnSpPr>
            <a:cxnSpLocks/>
          </p:cNvCxnSpPr>
          <p:nvPr/>
        </p:nvCxnSpPr>
        <p:spPr>
          <a:xfrm>
            <a:off x="1205323" y="5069650"/>
            <a:ext cx="343661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AA797951-6C59-5541-BD39-A11E85A82F86}"/>
              </a:ext>
            </a:extLst>
          </p:cNvPr>
          <p:cNvSpPr txBox="1"/>
          <p:nvPr/>
        </p:nvSpPr>
        <p:spPr>
          <a:xfrm>
            <a:off x="1553935" y="5109016"/>
            <a:ext cx="401552"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5. </a:t>
            </a:r>
          </a:p>
        </p:txBody>
      </p:sp>
      <p:sp>
        <p:nvSpPr>
          <p:cNvPr id="89" name="TextBox 88">
            <a:extLst>
              <a:ext uri="{FF2B5EF4-FFF2-40B4-BE49-F238E27FC236}">
                <a16:creationId xmlns:a16="http://schemas.microsoft.com/office/drawing/2014/main" id="{D114AFC7-01FF-354A-A790-22ED0367E85C}"/>
              </a:ext>
            </a:extLst>
          </p:cNvPr>
          <p:cNvSpPr txBox="1"/>
          <p:nvPr/>
        </p:nvSpPr>
        <p:spPr>
          <a:xfrm>
            <a:off x="1558408" y="5470911"/>
            <a:ext cx="401552"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6. </a:t>
            </a:r>
          </a:p>
        </p:txBody>
      </p:sp>
      <p:sp>
        <p:nvSpPr>
          <p:cNvPr id="90" name="TextBox 89">
            <a:extLst>
              <a:ext uri="{FF2B5EF4-FFF2-40B4-BE49-F238E27FC236}">
                <a16:creationId xmlns:a16="http://schemas.microsoft.com/office/drawing/2014/main" id="{A18A270A-77F6-054A-ADF6-F4997E3A01B8}"/>
              </a:ext>
            </a:extLst>
          </p:cNvPr>
          <p:cNvSpPr txBox="1"/>
          <p:nvPr/>
        </p:nvSpPr>
        <p:spPr>
          <a:xfrm>
            <a:off x="1562881" y="5850246"/>
            <a:ext cx="401552" cy="369332"/>
          </a:xfrm>
          <a:prstGeom prst="rect">
            <a:avLst/>
          </a:prstGeom>
          <a:noFill/>
        </p:spPr>
        <p:txBody>
          <a:bodyPr wrap="square" rtlCol="0">
            <a:spAutoFit/>
          </a:bodyPr>
          <a:lstStyle/>
          <a:p>
            <a:r>
              <a:rPr lang="en-US" dirty="0">
                <a:solidFill>
                  <a:srgbClr val="00B050"/>
                </a:solidFill>
                <a:latin typeface="Times New Roman" panose="02020603050405020304" pitchFamily="18" charset="0"/>
                <a:ea typeface="Cambria Math" panose="02040503050406030204" pitchFamily="18" charset="0"/>
                <a:cs typeface="Times New Roman" panose="02020603050405020304" pitchFamily="18" charset="0"/>
              </a:rPr>
              <a:t>7. </a:t>
            </a:r>
          </a:p>
        </p:txBody>
      </p:sp>
      <p:sp>
        <p:nvSpPr>
          <p:cNvPr id="93" name="TextBox 92">
            <a:extLst>
              <a:ext uri="{FF2B5EF4-FFF2-40B4-BE49-F238E27FC236}">
                <a16:creationId xmlns:a16="http://schemas.microsoft.com/office/drawing/2014/main" id="{0F12F3E5-2A9B-BD41-B681-77BC63263900}"/>
              </a:ext>
            </a:extLst>
          </p:cNvPr>
          <p:cNvSpPr txBox="1"/>
          <p:nvPr/>
        </p:nvSpPr>
        <p:spPr>
          <a:xfrm>
            <a:off x="1562881" y="6229374"/>
            <a:ext cx="401552" cy="369332"/>
          </a:xfrm>
          <a:prstGeom prst="rect">
            <a:avLst/>
          </a:prstGeom>
          <a:noFill/>
        </p:spPr>
        <p:txBody>
          <a:bodyPr wrap="square" rtlCol="0">
            <a:spAutoFit/>
          </a:bodyPr>
          <a:lstStyle/>
          <a:p>
            <a:r>
              <a:rPr lang="en-US"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8. </a:t>
            </a:r>
          </a:p>
        </p:txBody>
      </p:sp>
      <p:cxnSp>
        <p:nvCxnSpPr>
          <p:cNvPr id="94" name="Straight Connector 93">
            <a:extLst>
              <a:ext uri="{FF2B5EF4-FFF2-40B4-BE49-F238E27FC236}">
                <a16:creationId xmlns:a16="http://schemas.microsoft.com/office/drawing/2014/main" id="{193DE81E-A9FE-6E41-923B-01BD794A6218}"/>
              </a:ext>
            </a:extLst>
          </p:cNvPr>
          <p:cNvCxnSpPr>
            <a:cxnSpLocks/>
          </p:cNvCxnSpPr>
          <p:nvPr/>
        </p:nvCxnSpPr>
        <p:spPr>
          <a:xfrm>
            <a:off x="1205323" y="5450030"/>
            <a:ext cx="343661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ABA6B059-2DCE-F14E-BA93-71BF3213631C}"/>
              </a:ext>
            </a:extLst>
          </p:cNvPr>
          <p:cNvCxnSpPr>
            <a:cxnSpLocks/>
          </p:cNvCxnSpPr>
          <p:nvPr/>
        </p:nvCxnSpPr>
        <p:spPr>
          <a:xfrm>
            <a:off x="1213391" y="5827792"/>
            <a:ext cx="342711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FAEC0E4C-64D0-3145-9D8C-4EE08ED87410}"/>
              </a:ext>
            </a:extLst>
          </p:cNvPr>
          <p:cNvCxnSpPr>
            <a:cxnSpLocks/>
          </p:cNvCxnSpPr>
          <p:nvPr/>
        </p:nvCxnSpPr>
        <p:spPr>
          <a:xfrm>
            <a:off x="1201593" y="6208494"/>
            <a:ext cx="343891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0" name="TextBox 109">
            <a:extLst>
              <a:ext uri="{FF2B5EF4-FFF2-40B4-BE49-F238E27FC236}">
                <a16:creationId xmlns:a16="http://schemas.microsoft.com/office/drawing/2014/main" id="{879CF5D3-CFF3-CA4F-AF54-2C3E5612F385}"/>
              </a:ext>
            </a:extLst>
          </p:cNvPr>
          <p:cNvSpPr txBox="1"/>
          <p:nvPr/>
        </p:nvSpPr>
        <p:spPr>
          <a:xfrm>
            <a:off x="2664770" y="5096382"/>
            <a:ext cx="35601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111" name="TextBox 110">
            <a:extLst>
              <a:ext uri="{FF2B5EF4-FFF2-40B4-BE49-F238E27FC236}">
                <a16:creationId xmlns:a16="http://schemas.microsoft.com/office/drawing/2014/main" id="{6A1FE79D-B96E-B246-84F1-69A472D4A55B}"/>
              </a:ext>
            </a:extLst>
          </p:cNvPr>
          <p:cNvSpPr txBox="1"/>
          <p:nvPr/>
        </p:nvSpPr>
        <p:spPr>
          <a:xfrm>
            <a:off x="2672101" y="5456126"/>
            <a:ext cx="40717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grpSp>
        <p:nvGrpSpPr>
          <p:cNvPr id="10" name="Group 9">
            <a:extLst>
              <a:ext uri="{FF2B5EF4-FFF2-40B4-BE49-F238E27FC236}">
                <a16:creationId xmlns:a16="http://schemas.microsoft.com/office/drawing/2014/main" id="{CC014769-E9B3-2444-B284-94206BB9F344}"/>
              </a:ext>
            </a:extLst>
          </p:cNvPr>
          <p:cNvGrpSpPr/>
          <p:nvPr/>
        </p:nvGrpSpPr>
        <p:grpSpPr>
          <a:xfrm>
            <a:off x="2648025" y="920828"/>
            <a:ext cx="1150406" cy="338554"/>
            <a:chOff x="4283452" y="4915756"/>
            <a:chExt cx="1150406" cy="338554"/>
          </a:xfrm>
        </p:grpSpPr>
        <p:sp>
          <p:nvSpPr>
            <p:cNvPr id="139" name="TextBox 138">
              <a:extLst>
                <a:ext uri="{FF2B5EF4-FFF2-40B4-BE49-F238E27FC236}">
                  <a16:creationId xmlns:a16="http://schemas.microsoft.com/office/drawing/2014/main" id="{D68F8DB0-65F6-334A-80DF-5207F686E032}"/>
                </a:ext>
              </a:extLst>
            </p:cNvPr>
            <p:cNvSpPr txBox="1"/>
            <p:nvPr/>
          </p:nvSpPr>
          <p:spPr>
            <a:xfrm>
              <a:off x="4283452" y="4915756"/>
              <a:ext cx="115040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 = - .5 </a:t>
              </a:r>
              <a:r>
                <a:rPr lang="en-US" sz="16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140" name="Rectangle 139">
              <a:extLst>
                <a:ext uri="{FF2B5EF4-FFF2-40B4-BE49-F238E27FC236}">
                  <a16:creationId xmlns:a16="http://schemas.microsoft.com/office/drawing/2014/main" id="{84A0E6E9-9AA3-1041-B746-29674DAAF120}"/>
                </a:ext>
              </a:extLst>
            </p:cNvPr>
            <p:cNvSpPr/>
            <p:nvPr/>
          </p:nvSpPr>
          <p:spPr>
            <a:xfrm>
              <a:off x="4296608" y="4936958"/>
              <a:ext cx="1004966" cy="30180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13BD6B91-D2C5-7F40-9AA9-706F5F4275DF}"/>
              </a:ext>
            </a:extLst>
          </p:cNvPr>
          <p:cNvGrpSpPr/>
          <p:nvPr/>
        </p:nvGrpSpPr>
        <p:grpSpPr>
          <a:xfrm>
            <a:off x="2578920" y="2507732"/>
            <a:ext cx="1094961" cy="338554"/>
            <a:chOff x="5759858" y="4919749"/>
            <a:chExt cx="1094961" cy="338554"/>
          </a:xfrm>
        </p:grpSpPr>
        <p:sp>
          <p:nvSpPr>
            <p:cNvPr id="143" name="TextBox 142">
              <a:extLst>
                <a:ext uri="{FF2B5EF4-FFF2-40B4-BE49-F238E27FC236}">
                  <a16:creationId xmlns:a16="http://schemas.microsoft.com/office/drawing/2014/main" id="{551211D7-0B96-7840-869D-32602AE8DF95}"/>
                </a:ext>
              </a:extLst>
            </p:cNvPr>
            <p:cNvSpPr txBox="1"/>
            <p:nvPr/>
          </p:nvSpPr>
          <p:spPr>
            <a:xfrm>
              <a:off x="5767759" y="4919749"/>
              <a:ext cx="1086641"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  - .5 </a:t>
              </a:r>
              <a:r>
                <a:rPr lang="en-US" sz="16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144" name="Rectangle 143">
              <a:extLst>
                <a:ext uri="{FF2B5EF4-FFF2-40B4-BE49-F238E27FC236}">
                  <a16:creationId xmlns:a16="http://schemas.microsoft.com/office/drawing/2014/main" id="{B11D8A1D-F48D-BC4E-B9AA-E04B784A0FD0}"/>
                </a:ext>
              </a:extLst>
            </p:cNvPr>
            <p:cNvSpPr/>
            <p:nvPr/>
          </p:nvSpPr>
          <p:spPr>
            <a:xfrm>
              <a:off x="5759858" y="4940951"/>
              <a:ext cx="1094961" cy="30180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3" name="TextBox 172">
            <a:extLst>
              <a:ext uri="{FF2B5EF4-FFF2-40B4-BE49-F238E27FC236}">
                <a16:creationId xmlns:a16="http://schemas.microsoft.com/office/drawing/2014/main" id="{CA9FD974-4C22-5645-AA53-541D2D24B08C}"/>
              </a:ext>
            </a:extLst>
          </p:cNvPr>
          <p:cNvSpPr txBox="1"/>
          <p:nvPr/>
        </p:nvSpPr>
        <p:spPr>
          <a:xfrm>
            <a:off x="1377772" y="1144450"/>
            <a:ext cx="586658" cy="307777"/>
          </a:xfrm>
          <a:prstGeom prst="rect">
            <a:avLst/>
          </a:prstGeom>
          <a:noFill/>
        </p:spPr>
        <p:txBody>
          <a:bodyPr wrap="square" rtlCol="0">
            <a:spAutoFit/>
          </a:bodyPr>
          <a:lstStyle/>
          <a:p>
            <a:r>
              <a:rPr lang="en-US" sz="1400"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 .5 </a:t>
            </a:r>
            <a:r>
              <a:rPr lang="en-US" sz="1400" dirty="0" err="1">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lb</a:t>
            </a:r>
            <a:r>
              <a:rPr lang="en-US" sz="1400"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174" name="TextBox 173">
            <a:extLst>
              <a:ext uri="{FF2B5EF4-FFF2-40B4-BE49-F238E27FC236}">
                <a16:creationId xmlns:a16="http://schemas.microsoft.com/office/drawing/2014/main" id="{937F72D6-8B89-2245-AE89-978D896F785A}"/>
              </a:ext>
            </a:extLst>
          </p:cNvPr>
          <p:cNvSpPr txBox="1"/>
          <p:nvPr/>
        </p:nvSpPr>
        <p:spPr>
          <a:xfrm>
            <a:off x="1343486" y="2368081"/>
            <a:ext cx="619619" cy="307777"/>
          </a:xfrm>
          <a:prstGeom prst="rect">
            <a:avLst/>
          </a:prstGeom>
          <a:noFill/>
        </p:spPr>
        <p:txBody>
          <a:bodyPr wrap="square" rtlCol="0">
            <a:spAutoFit/>
          </a:bodyPr>
          <a:lstStyle/>
          <a:p>
            <a:r>
              <a:rPr lang="en-US" sz="1400"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 .5 </a:t>
            </a:r>
            <a:r>
              <a:rPr lang="en-US" sz="1400" dirty="0" err="1">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lb</a:t>
            </a:r>
            <a:r>
              <a:rPr lang="en-US" sz="1400"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175" name="TextBox 174">
            <a:extLst>
              <a:ext uri="{FF2B5EF4-FFF2-40B4-BE49-F238E27FC236}">
                <a16:creationId xmlns:a16="http://schemas.microsoft.com/office/drawing/2014/main" id="{2D36F7CC-E777-4546-B40B-276FE03E0DCE}"/>
              </a:ext>
            </a:extLst>
          </p:cNvPr>
          <p:cNvSpPr txBox="1"/>
          <p:nvPr/>
        </p:nvSpPr>
        <p:spPr>
          <a:xfrm>
            <a:off x="1023386" y="1439022"/>
            <a:ext cx="1351637" cy="307777"/>
          </a:xfrm>
          <a:prstGeom prst="rect">
            <a:avLst/>
          </a:prstGeom>
          <a:noFill/>
        </p:spPr>
        <p:txBody>
          <a:bodyPr wrap="square" rtlCol="0">
            <a:spAutoFit/>
          </a:bodyPr>
          <a:lstStyle/>
          <a:p>
            <a:r>
              <a:rPr lang="en-US" sz="1400"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External force</a:t>
            </a:r>
          </a:p>
        </p:txBody>
      </p:sp>
      <p:sp>
        <p:nvSpPr>
          <p:cNvPr id="176" name="TextBox 175">
            <a:extLst>
              <a:ext uri="{FF2B5EF4-FFF2-40B4-BE49-F238E27FC236}">
                <a16:creationId xmlns:a16="http://schemas.microsoft.com/office/drawing/2014/main" id="{33348835-DA4F-2E4E-BE70-07B3696C17F0}"/>
              </a:ext>
            </a:extLst>
          </p:cNvPr>
          <p:cNvSpPr txBox="1"/>
          <p:nvPr/>
        </p:nvSpPr>
        <p:spPr>
          <a:xfrm>
            <a:off x="1013230" y="2001483"/>
            <a:ext cx="1351633" cy="307777"/>
          </a:xfrm>
          <a:prstGeom prst="rect">
            <a:avLst/>
          </a:prstGeom>
          <a:noFill/>
        </p:spPr>
        <p:txBody>
          <a:bodyPr wrap="square" rtlCol="0">
            <a:spAutoFit/>
          </a:bodyPr>
          <a:lstStyle/>
          <a:p>
            <a:r>
              <a:rPr lang="en-US" sz="1400"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External force</a:t>
            </a:r>
          </a:p>
        </p:txBody>
      </p:sp>
      <p:cxnSp>
        <p:nvCxnSpPr>
          <p:cNvPr id="177" name="Straight Arrow Connector 176">
            <a:extLst>
              <a:ext uri="{FF2B5EF4-FFF2-40B4-BE49-F238E27FC236}">
                <a16:creationId xmlns:a16="http://schemas.microsoft.com/office/drawing/2014/main" id="{03BF1F9F-75AC-B54C-BFE7-0AB4520BC7A6}"/>
              </a:ext>
            </a:extLst>
          </p:cNvPr>
          <p:cNvCxnSpPr>
            <a:cxnSpLocks/>
          </p:cNvCxnSpPr>
          <p:nvPr/>
        </p:nvCxnSpPr>
        <p:spPr>
          <a:xfrm flipV="1">
            <a:off x="2093528" y="1218032"/>
            <a:ext cx="0" cy="194154"/>
          </a:xfrm>
          <a:prstGeom prst="straightConnector1">
            <a:avLst/>
          </a:prstGeom>
          <a:ln w="127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78" name="Straight Arrow Connector 177">
            <a:extLst>
              <a:ext uri="{FF2B5EF4-FFF2-40B4-BE49-F238E27FC236}">
                <a16:creationId xmlns:a16="http://schemas.microsoft.com/office/drawing/2014/main" id="{79891CD5-E92D-F548-B3CA-765FC9D8ACBD}"/>
              </a:ext>
            </a:extLst>
          </p:cNvPr>
          <p:cNvCxnSpPr>
            <a:cxnSpLocks/>
          </p:cNvCxnSpPr>
          <p:nvPr/>
        </p:nvCxnSpPr>
        <p:spPr>
          <a:xfrm>
            <a:off x="2080372" y="2415610"/>
            <a:ext cx="0" cy="189977"/>
          </a:xfrm>
          <a:prstGeom prst="straightConnector1">
            <a:avLst/>
          </a:prstGeom>
          <a:ln w="12700">
            <a:solidFill>
              <a:srgbClr val="FF0000"/>
            </a:solidFill>
            <a:headEnd w="lg" len="med"/>
            <a:tailEnd type="triangle" w="lg" len="med"/>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96B329B4-A4C4-D849-A4AC-F0F30DE341C4}"/>
              </a:ext>
            </a:extLst>
          </p:cNvPr>
          <p:cNvGrpSpPr/>
          <p:nvPr/>
        </p:nvGrpSpPr>
        <p:grpSpPr>
          <a:xfrm>
            <a:off x="2421724" y="1518485"/>
            <a:ext cx="1235576" cy="716633"/>
            <a:chOff x="4774505" y="3633096"/>
            <a:chExt cx="1235576" cy="716633"/>
          </a:xfrm>
        </p:grpSpPr>
        <p:sp>
          <p:nvSpPr>
            <p:cNvPr id="138" name="Rectangle 137">
              <a:extLst>
                <a:ext uri="{FF2B5EF4-FFF2-40B4-BE49-F238E27FC236}">
                  <a16:creationId xmlns:a16="http://schemas.microsoft.com/office/drawing/2014/main" id="{0E4001B2-BFAF-2340-9764-D5BFE848EF7E}"/>
                </a:ext>
              </a:extLst>
            </p:cNvPr>
            <p:cNvSpPr/>
            <p:nvPr/>
          </p:nvSpPr>
          <p:spPr>
            <a:xfrm>
              <a:off x="4808753" y="3653403"/>
              <a:ext cx="1149383" cy="301807"/>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50"/>
                </a:solidFill>
              </a:endParaRPr>
            </a:p>
          </p:txBody>
        </p:sp>
        <p:sp>
          <p:nvSpPr>
            <p:cNvPr id="204" name="Rectangle 203">
              <a:extLst>
                <a:ext uri="{FF2B5EF4-FFF2-40B4-BE49-F238E27FC236}">
                  <a16:creationId xmlns:a16="http://schemas.microsoft.com/office/drawing/2014/main" id="{F4D193B5-5132-064F-9ECB-DEA162C2F33F}"/>
                </a:ext>
              </a:extLst>
            </p:cNvPr>
            <p:cNvSpPr/>
            <p:nvPr/>
          </p:nvSpPr>
          <p:spPr>
            <a:xfrm>
              <a:off x="4808752" y="4031647"/>
              <a:ext cx="1149383" cy="301807"/>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 name="TextBox 136">
              <a:extLst>
                <a:ext uri="{FF2B5EF4-FFF2-40B4-BE49-F238E27FC236}">
                  <a16:creationId xmlns:a16="http://schemas.microsoft.com/office/drawing/2014/main" id="{2D8F6CAD-DEC1-BF4F-9305-A503E1DC174B}"/>
                </a:ext>
              </a:extLst>
            </p:cNvPr>
            <p:cNvSpPr txBox="1"/>
            <p:nvPr/>
          </p:nvSpPr>
          <p:spPr>
            <a:xfrm>
              <a:off x="4774505" y="3633096"/>
              <a:ext cx="1232150" cy="338554"/>
            </a:xfrm>
            <a:prstGeom prst="rect">
              <a:avLst/>
            </a:prstGeom>
            <a:noFill/>
          </p:spPr>
          <p:txBody>
            <a:bodyPr wrap="square" rtlCol="0">
              <a:spAutoFit/>
            </a:bodyPr>
            <a:lstStyle/>
            <a:p>
              <a:r>
                <a:rPr lang="en-US" sz="1600" dirty="0">
                  <a:solidFill>
                    <a:srgbClr val="00B050"/>
                  </a:solidFill>
                  <a:latin typeface="Times New Roman" panose="02020603050405020304" pitchFamily="18" charset="0"/>
                  <a:ea typeface="Cambria Math" panose="02040503050406030204" pitchFamily="18" charset="0"/>
                  <a:cs typeface="Times New Roman" panose="02020603050405020304" pitchFamily="18" charset="0"/>
                </a:rPr>
                <a:t>3. = .7071 </a:t>
              </a:r>
              <a:r>
                <a:rPr lang="en-US" sz="1600" dirty="0" err="1">
                  <a:solidFill>
                    <a:srgbClr val="00B050"/>
                  </a:solidFill>
                  <a:latin typeface="Times New Roman" panose="02020603050405020304" pitchFamily="18" charset="0"/>
                  <a:ea typeface="Cambria Math" panose="02040503050406030204" pitchFamily="18" charset="0"/>
                  <a:cs typeface="Times New Roman" panose="02020603050405020304" pitchFamily="18" charset="0"/>
                </a:rPr>
                <a:t>lb</a:t>
              </a:r>
              <a:r>
                <a:rPr lang="en-US" sz="1600" dirty="0">
                  <a:solidFill>
                    <a:srgbClr val="00B050"/>
                  </a:solidFill>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203" name="TextBox 202">
              <a:extLst>
                <a:ext uri="{FF2B5EF4-FFF2-40B4-BE49-F238E27FC236}">
                  <a16:creationId xmlns:a16="http://schemas.microsoft.com/office/drawing/2014/main" id="{0649337A-3868-BC43-A3C1-CD4A857632E8}"/>
                </a:ext>
              </a:extLst>
            </p:cNvPr>
            <p:cNvSpPr txBox="1"/>
            <p:nvPr/>
          </p:nvSpPr>
          <p:spPr>
            <a:xfrm>
              <a:off x="4777930" y="4011175"/>
              <a:ext cx="1232151" cy="338554"/>
            </a:xfrm>
            <a:prstGeom prst="rect">
              <a:avLst/>
            </a:prstGeom>
            <a:noFill/>
          </p:spPr>
          <p:txBody>
            <a:bodyPr wrap="square" rtlCol="0">
              <a:spAutoFit/>
            </a:bodyPr>
            <a:lstStyle/>
            <a:p>
              <a:r>
                <a:rPr lang="en-US" sz="1600"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4. = .7071 </a:t>
              </a:r>
              <a:r>
                <a:rPr lang="en-US" sz="1600" dirty="0" err="1">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lb</a:t>
              </a:r>
              <a:r>
                <a:rPr lang="en-US" sz="1600"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 </a:t>
              </a:r>
            </a:p>
          </p:txBody>
        </p:sp>
      </p:grpSp>
      <p:grpSp>
        <p:nvGrpSpPr>
          <p:cNvPr id="32" name="Group 31">
            <a:extLst>
              <a:ext uri="{FF2B5EF4-FFF2-40B4-BE49-F238E27FC236}">
                <a16:creationId xmlns:a16="http://schemas.microsoft.com/office/drawing/2014/main" id="{1474D52B-31E8-984B-A91A-F5117B34CC59}"/>
              </a:ext>
            </a:extLst>
          </p:cNvPr>
          <p:cNvGrpSpPr/>
          <p:nvPr/>
        </p:nvGrpSpPr>
        <p:grpSpPr>
          <a:xfrm>
            <a:off x="3594040" y="1518266"/>
            <a:ext cx="1445535" cy="726322"/>
            <a:chOff x="5161920" y="3471513"/>
            <a:chExt cx="1445535" cy="726322"/>
          </a:xfrm>
        </p:grpSpPr>
        <p:sp>
          <p:nvSpPr>
            <p:cNvPr id="206" name="Rectangle 205">
              <a:extLst>
                <a:ext uri="{FF2B5EF4-FFF2-40B4-BE49-F238E27FC236}">
                  <a16:creationId xmlns:a16="http://schemas.microsoft.com/office/drawing/2014/main" id="{F061356A-EACF-A342-B19D-57CC583D644F}"/>
                </a:ext>
              </a:extLst>
            </p:cNvPr>
            <p:cNvSpPr/>
            <p:nvPr/>
          </p:nvSpPr>
          <p:spPr>
            <a:xfrm>
              <a:off x="5210689" y="3487710"/>
              <a:ext cx="1234632" cy="301807"/>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8" name="Rectangle 207">
              <a:extLst>
                <a:ext uri="{FF2B5EF4-FFF2-40B4-BE49-F238E27FC236}">
                  <a16:creationId xmlns:a16="http://schemas.microsoft.com/office/drawing/2014/main" id="{95DC3D3A-7F7B-7049-BBD2-DF80F0E8373D}"/>
                </a:ext>
              </a:extLst>
            </p:cNvPr>
            <p:cNvSpPr/>
            <p:nvPr/>
          </p:nvSpPr>
          <p:spPr>
            <a:xfrm>
              <a:off x="5212189" y="3874230"/>
              <a:ext cx="1233132" cy="301807"/>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 name="TextBox 204">
              <a:extLst>
                <a:ext uri="{FF2B5EF4-FFF2-40B4-BE49-F238E27FC236}">
                  <a16:creationId xmlns:a16="http://schemas.microsoft.com/office/drawing/2014/main" id="{93D64D52-912F-DF45-9603-54DEE02A9112}"/>
                </a:ext>
              </a:extLst>
            </p:cNvPr>
            <p:cNvSpPr txBox="1"/>
            <p:nvPr/>
          </p:nvSpPr>
          <p:spPr>
            <a:xfrm>
              <a:off x="5161920" y="3471513"/>
              <a:ext cx="1442110" cy="338554"/>
            </a:xfrm>
            <a:prstGeom prst="rect">
              <a:avLst/>
            </a:prstGeom>
            <a:noFill/>
          </p:spPr>
          <p:txBody>
            <a:bodyPr wrap="square" rtlCol="0">
              <a:spAutoFit/>
            </a:bodyPr>
            <a:lstStyle/>
            <a:p>
              <a:r>
                <a:rPr lang="en-US" sz="1600" dirty="0">
                  <a:solidFill>
                    <a:srgbClr val="00B050"/>
                  </a:solidFill>
                  <a:latin typeface="Times New Roman" panose="02020603050405020304" pitchFamily="18" charset="0"/>
                  <a:ea typeface="Cambria Math" panose="02040503050406030204" pitchFamily="18" charset="0"/>
                  <a:cs typeface="Times New Roman" panose="02020603050405020304" pitchFamily="18" charset="0"/>
                </a:rPr>
                <a:t>7. = - .7071 </a:t>
              </a:r>
              <a:r>
                <a:rPr lang="en-US" sz="1600" dirty="0" err="1">
                  <a:solidFill>
                    <a:srgbClr val="00B050"/>
                  </a:solidFill>
                  <a:latin typeface="Times New Roman" panose="02020603050405020304" pitchFamily="18" charset="0"/>
                  <a:ea typeface="Cambria Math" panose="02040503050406030204" pitchFamily="18" charset="0"/>
                  <a:cs typeface="Times New Roman" panose="02020603050405020304" pitchFamily="18" charset="0"/>
                </a:rPr>
                <a:t>lb</a:t>
              </a:r>
              <a:r>
                <a:rPr lang="en-US" sz="1600" dirty="0">
                  <a:solidFill>
                    <a:srgbClr val="00B050"/>
                  </a:solidFill>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207" name="TextBox 206">
              <a:extLst>
                <a:ext uri="{FF2B5EF4-FFF2-40B4-BE49-F238E27FC236}">
                  <a16:creationId xmlns:a16="http://schemas.microsoft.com/office/drawing/2014/main" id="{AAF14D06-94FA-B64D-9A31-BE82FDE37519}"/>
                </a:ext>
              </a:extLst>
            </p:cNvPr>
            <p:cNvSpPr txBox="1"/>
            <p:nvPr/>
          </p:nvSpPr>
          <p:spPr>
            <a:xfrm>
              <a:off x="5163688" y="3859281"/>
              <a:ext cx="1443767" cy="338554"/>
            </a:xfrm>
            <a:prstGeom prst="rect">
              <a:avLst/>
            </a:prstGeom>
            <a:noFill/>
          </p:spPr>
          <p:txBody>
            <a:bodyPr wrap="square" rtlCol="0">
              <a:spAutoFit/>
            </a:bodyPr>
            <a:lstStyle/>
            <a:p>
              <a:r>
                <a:rPr lang="en-US" sz="1600"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8. = - .7071 </a:t>
              </a:r>
              <a:r>
                <a:rPr lang="en-US" sz="1600" dirty="0" err="1">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lb</a:t>
              </a:r>
              <a:r>
                <a:rPr lang="en-US" sz="1600"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 </a:t>
              </a:r>
            </a:p>
          </p:txBody>
        </p:sp>
      </p:grpSp>
      <p:grpSp>
        <p:nvGrpSpPr>
          <p:cNvPr id="209" name="Group 208">
            <a:extLst>
              <a:ext uri="{FF2B5EF4-FFF2-40B4-BE49-F238E27FC236}">
                <a16:creationId xmlns:a16="http://schemas.microsoft.com/office/drawing/2014/main" id="{EDAF63C5-F40F-6C49-AF40-262728EE544D}"/>
              </a:ext>
            </a:extLst>
          </p:cNvPr>
          <p:cNvGrpSpPr/>
          <p:nvPr/>
        </p:nvGrpSpPr>
        <p:grpSpPr>
          <a:xfrm>
            <a:off x="3749209" y="924780"/>
            <a:ext cx="1004609" cy="338554"/>
            <a:chOff x="4444416" y="4936306"/>
            <a:chExt cx="1004609" cy="338554"/>
          </a:xfrm>
        </p:grpSpPr>
        <p:sp>
          <p:nvSpPr>
            <p:cNvPr id="210" name="TextBox 209">
              <a:extLst>
                <a:ext uri="{FF2B5EF4-FFF2-40B4-BE49-F238E27FC236}">
                  <a16:creationId xmlns:a16="http://schemas.microsoft.com/office/drawing/2014/main" id="{036523B0-EAD0-FE4E-821C-A0927D84F7B5}"/>
                </a:ext>
              </a:extLst>
            </p:cNvPr>
            <p:cNvSpPr txBox="1"/>
            <p:nvPr/>
          </p:nvSpPr>
          <p:spPr>
            <a:xfrm>
              <a:off x="4444416" y="4936306"/>
              <a:ext cx="1004609"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5. =  .5 </a:t>
              </a:r>
              <a:r>
                <a:rPr lang="en-US" sz="16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211" name="Rectangle 210">
              <a:extLst>
                <a:ext uri="{FF2B5EF4-FFF2-40B4-BE49-F238E27FC236}">
                  <a16:creationId xmlns:a16="http://schemas.microsoft.com/office/drawing/2014/main" id="{F6CF8D9F-D899-3243-9759-7C8E5CA5BEE0}"/>
                </a:ext>
              </a:extLst>
            </p:cNvPr>
            <p:cNvSpPr/>
            <p:nvPr/>
          </p:nvSpPr>
          <p:spPr>
            <a:xfrm>
              <a:off x="4480709" y="4954350"/>
              <a:ext cx="885357" cy="30180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2" name="Group 211">
            <a:extLst>
              <a:ext uri="{FF2B5EF4-FFF2-40B4-BE49-F238E27FC236}">
                <a16:creationId xmlns:a16="http://schemas.microsoft.com/office/drawing/2014/main" id="{C7DFCEA9-CA06-3C41-A671-CD5B9B69016B}"/>
              </a:ext>
            </a:extLst>
          </p:cNvPr>
          <p:cNvGrpSpPr/>
          <p:nvPr/>
        </p:nvGrpSpPr>
        <p:grpSpPr>
          <a:xfrm>
            <a:off x="3755354" y="2522391"/>
            <a:ext cx="1059056" cy="338554"/>
            <a:chOff x="5917082" y="4921704"/>
            <a:chExt cx="1086641" cy="338554"/>
          </a:xfrm>
        </p:grpSpPr>
        <p:sp>
          <p:nvSpPr>
            <p:cNvPr id="213" name="TextBox 212">
              <a:extLst>
                <a:ext uri="{FF2B5EF4-FFF2-40B4-BE49-F238E27FC236}">
                  <a16:creationId xmlns:a16="http://schemas.microsoft.com/office/drawing/2014/main" id="{7290474F-1A32-234E-B495-BDE998DA0D75}"/>
                </a:ext>
              </a:extLst>
            </p:cNvPr>
            <p:cNvSpPr txBox="1"/>
            <p:nvPr/>
          </p:nvSpPr>
          <p:spPr>
            <a:xfrm>
              <a:off x="5917082" y="4921704"/>
              <a:ext cx="1086641"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6. =  .5 </a:t>
              </a:r>
              <a:r>
                <a:rPr lang="en-US" sz="16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214" name="Rectangle 213">
              <a:extLst>
                <a:ext uri="{FF2B5EF4-FFF2-40B4-BE49-F238E27FC236}">
                  <a16:creationId xmlns:a16="http://schemas.microsoft.com/office/drawing/2014/main" id="{D7A88165-6C4E-2841-B109-2A4FCF09EEAA}"/>
                </a:ext>
              </a:extLst>
            </p:cNvPr>
            <p:cNvSpPr/>
            <p:nvPr/>
          </p:nvSpPr>
          <p:spPr>
            <a:xfrm>
              <a:off x="5955787" y="4940951"/>
              <a:ext cx="899032" cy="30180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5" name="Group 214">
            <a:extLst>
              <a:ext uri="{FF2B5EF4-FFF2-40B4-BE49-F238E27FC236}">
                <a16:creationId xmlns:a16="http://schemas.microsoft.com/office/drawing/2014/main" id="{8E2E704C-E938-414D-B4C8-624E6DA058AF}"/>
              </a:ext>
            </a:extLst>
          </p:cNvPr>
          <p:cNvGrpSpPr/>
          <p:nvPr/>
        </p:nvGrpSpPr>
        <p:grpSpPr>
          <a:xfrm>
            <a:off x="4859757" y="1516809"/>
            <a:ext cx="1340416" cy="716633"/>
            <a:chOff x="4745499" y="3633096"/>
            <a:chExt cx="1340416" cy="716633"/>
          </a:xfrm>
        </p:grpSpPr>
        <p:sp>
          <p:nvSpPr>
            <p:cNvPr id="216" name="Rectangle 215">
              <a:extLst>
                <a:ext uri="{FF2B5EF4-FFF2-40B4-BE49-F238E27FC236}">
                  <a16:creationId xmlns:a16="http://schemas.microsoft.com/office/drawing/2014/main" id="{64A144F0-30EA-F649-B72A-3167C22DF41E}"/>
                </a:ext>
              </a:extLst>
            </p:cNvPr>
            <p:cNvSpPr/>
            <p:nvPr/>
          </p:nvSpPr>
          <p:spPr>
            <a:xfrm>
              <a:off x="4804409" y="3653403"/>
              <a:ext cx="1198943" cy="301807"/>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50"/>
                </a:solidFill>
              </a:endParaRPr>
            </a:p>
          </p:txBody>
        </p:sp>
        <p:sp>
          <p:nvSpPr>
            <p:cNvPr id="217" name="Rectangle 216">
              <a:extLst>
                <a:ext uri="{FF2B5EF4-FFF2-40B4-BE49-F238E27FC236}">
                  <a16:creationId xmlns:a16="http://schemas.microsoft.com/office/drawing/2014/main" id="{380D6E65-A749-6D40-AA74-A3FDE67628D1}"/>
                </a:ext>
              </a:extLst>
            </p:cNvPr>
            <p:cNvSpPr/>
            <p:nvPr/>
          </p:nvSpPr>
          <p:spPr>
            <a:xfrm>
              <a:off x="4809433" y="4031647"/>
              <a:ext cx="1188895" cy="301807"/>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8" name="TextBox 217">
              <a:extLst>
                <a:ext uri="{FF2B5EF4-FFF2-40B4-BE49-F238E27FC236}">
                  <a16:creationId xmlns:a16="http://schemas.microsoft.com/office/drawing/2014/main" id="{FDF169A4-665D-E642-B691-FE40AC95DF3D}"/>
                </a:ext>
              </a:extLst>
            </p:cNvPr>
            <p:cNvSpPr txBox="1"/>
            <p:nvPr/>
          </p:nvSpPr>
          <p:spPr>
            <a:xfrm>
              <a:off x="4753329" y="3633096"/>
              <a:ext cx="1319703" cy="338554"/>
            </a:xfrm>
            <a:prstGeom prst="rect">
              <a:avLst/>
            </a:prstGeom>
            <a:noFill/>
          </p:spPr>
          <p:txBody>
            <a:bodyPr wrap="square" rtlCol="0">
              <a:spAutoFit/>
            </a:bodyPr>
            <a:lstStyle/>
            <a:p>
              <a:r>
                <a:rPr lang="en-US" sz="1600" dirty="0">
                  <a:solidFill>
                    <a:srgbClr val="00B050"/>
                  </a:solidFill>
                  <a:latin typeface="Times New Roman" panose="02020603050405020304" pitchFamily="18" charset="0"/>
                  <a:ea typeface="Cambria Math" panose="02040503050406030204" pitchFamily="18" charset="0"/>
                  <a:cs typeface="Times New Roman" panose="02020603050405020304" pitchFamily="18" charset="0"/>
                </a:rPr>
                <a:t>11. = .7071 </a:t>
              </a:r>
              <a:r>
                <a:rPr lang="en-US" sz="1600" dirty="0" err="1">
                  <a:solidFill>
                    <a:srgbClr val="00B050"/>
                  </a:solidFill>
                  <a:latin typeface="Times New Roman" panose="02020603050405020304" pitchFamily="18" charset="0"/>
                  <a:ea typeface="Cambria Math" panose="02040503050406030204" pitchFamily="18" charset="0"/>
                  <a:cs typeface="Times New Roman" panose="02020603050405020304" pitchFamily="18" charset="0"/>
                </a:rPr>
                <a:t>lb</a:t>
              </a:r>
              <a:r>
                <a:rPr lang="en-US" sz="1600" dirty="0">
                  <a:solidFill>
                    <a:srgbClr val="00B050"/>
                  </a:solidFill>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219" name="TextBox 218">
              <a:extLst>
                <a:ext uri="{FF2B5EF4-FFF2-40B4-BE49-F238E27FC236}">
                  <a16:creationId xmlns:a16="http://schemas.microsoft.com/office/drawing/2014/main" id="{5492D97F-BD37-2343-ADA3-17C007B50278}"/>
                </a:ext>
              </a:extLst>
            </p:cNvPr>
            <p:cNvSpPr txBox="1"/>
            <p:nvPr/>
          </p:nvSpPr>
          <p:spPr>
            <a:xfrm>
              <a:off x="4745499" y="4011175"/>
              <a:ext cx="1340416" cy="338554"/>
            </a:xfrm>
            <a:prstGeom prst="rect">
              <a:avLst/>
            </a:prstGeom>
            <a:noFill/>
          </p:spPr>
          <p:txBody>
            <a:bodyPr wrap="square" rtlCol="0">
              <a:spAutoFit/>
            </a:bodyPr>
            <a:lstStyle/>
            <a:p>
              <a:r>
                <a:rPr lang="en-US" sz="1600"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12. = .7071 </a:t>
              </a:r>
              <a:r>
                <a:rPr lang="en-US" sz="1600" dirty="0" err="1">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lb</a:t>
              </a:r>
              <a:r>
                <a:rPr lang="en-US" sz="1600"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 </a:t>
              </a:r>
            </a:p>
          </p:txBody>
        </p:sp>
      </p:grpSp>
      <p:grpSp>
        <p:nvGrpSpPr>
          <p:cNvPr id="220" name="Group 219">
            <a:extLst>
              <a:ext uri="{FF2B5EF4-FFF2-40B4-BE49-F238E27FC236}">
                <a16:creationId xmlns:a16="http://schemas.microsoft.com/office/drawing/2014/main" id="{178F33C5-B27D-7A45-AD88-DA148D41C9A1}"/>
              </a:ext>
            </a:extLst>
          </p:cNvPr>
          <p:cNvGrpSpPr/>
          <p:nvPr/>
        </p:nvGrpSpPr>
        <p:grpSpPr>
          <a:xfrm>
            <a:off x="6107377" y="1516590"/>
            <a:ext cx="1445535" cy="726322"/>
            <a:chOff x="5161920" y="3471513"/>
            <a:chExt cx="1445535" cy="726322"/>
          </a:xfrm>
        </p:grpSpPr>
        <p:sp>
          <p:nvSpPr>
            <p:cNvPr id="221" name="Rectangle 220">
              <a:extLst>
                <a:ext uri="{FF2B5EF4-FFF2-40B4-BE49-F238E27FC236}">
                  <a16:creationId xmlns:a16="http://schemas.microsoft.com/office/drawing/2014/main" id="{8E194253-BEE6-F344-8427-D8E209439289}"/>
                </a:ext>
              </a:extLst>
            </p:cNvPr>
            <p:cNvSpPr/>
            <p:nvPr/>
          </p:nvSpPr>
          <p:spPr>
            <a:xfrm>
              <a:off x="5210689" y="3487710"/>
              <a:ext cx="1234632" cy="301807"/>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2" name="Rectangle 221">
              <a:extLst>
                <a:ext uri="{FF2B5EF4-FFF2-40B4-BE49-F238E27FC236}">
                  <a16:creationId xmlns:a16="http://schemas.microsoft.com/office/drawing/2014/main" id="{B506D834-2C9C-E447-AFC4-5D0705AF95A8}"/>
                </a:ext>
              </a:extLst>
            </p:cNvPr>
            <p:cNvSpPr/>
            <p:nvPr/>
          </p:nvSpPr>
          <p:spPr>
            <a:xfrm>
              <a:off x="5212189" y="3874230"/>
              <a:ext cx="1233132" cy="301807"/>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3" name="TextBox 222">
              <a:extLst>
                <a:ext uri="{FF2B5EF4-FFF2-40B4-BE49-F238E27FC236}">
                  <a16:creationId xmlns:a16="http://schemas.microsoft.com/office/drawing/2014/main" id="{D35E81F0-F343-DB40-ABC6-DE11E3A591C2}"/>
                </a:ext>
              </a:extLst>
            </p:cNvPr>
            <p:cNvSpPr txBox="1"/>
            <p:nvPr/>
          </p:nvSpPr>
          <p:spPr>
            <a:xfrm>
              <a:off x="5161920" y="3471513"/>
              <a:ext cx="1442110" cy="338554"/>
            </a:xfrm>
            <a:prstGeom prst="rect">
              <a:avLst/>
            </a:prstGeom>
            <a:noFill/>
          </p:spPr>
          <p:txBody>
            <a:bodyPr wrap="square" rtlCol="0">
              <a:spAutoFit/>
            </a:bodyPr>
            <a:lstStyle/>
            <a:p>
              <a:r>
                <a:rPr lang="en-US" sz="1600" dirty="0">
                  <a:solidFill>
                    <a:srgbClr val="00B050"/>
                  </a:solidFill>
                  <a:latin typeface="Times New Roman" panose="02020603050405020304" pitchFamily="18" charset="0"/>
                  <a:ea typeface="Cambria Math" panose="02040503050406030204" pitchFamily="18" charset="0"/>
                  <a:cs typeface="Times New Roman" panose="02020603050405020304" pitchFamily="18" charset="0"/>
                </a:rPr>
                <a:t>7. = - .7071 </a:t>
              </a:r>
              <a:r>
                <a:rPr lang="en-US" sz="1600" dirty="0" err="1">
                  <a:solidFill>
                    <a:srgbClr val="00B050"/>
                  </a:solidFill>
                  <a:latin typeface="Times New Roman" panose="02020603050405020304" pitchFamily="18" charset="0"/>
                  <a:ea typeface="Cambria Math" panose="02040503050406030204" pitchFamily="18" charset="0"/>
                  <a:cs typeface="Times New Roman" panose="02020603050405020304" pitchFamily="18" charset="0"/>
                </a:rPr>
                <a:t>lb</a:t>
              </a:r>
              <a:r>
                <a:rPr lang="en-US" sz="1600" dirty="0">
                  <a:solidFill>
                    <a:srgbClr val="00B050"/>
                  </a:solidFill>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224" name="TextBox 223">
              <a:extLst>
                <a:ext uri="{FF2B5EF4-FFF2-40B4-BE49-F238E27FC236}">
                  <a16:creationId xmlns:a16="http://schemas.microsoft.com/office/drawing/2014/main" id="{B4B220C6-8788-724B-80DB-3DAAC3598ED2}"/>
                </a:ext>
              </a:extLst>
            </p:cNvPr>
            <p:cNvSpPr txBox="1"/>
            <p:nvPr/>
          </p:nvSpPr>
          <p:spPr>
            <a:xfrm>
              <a:off x="5163688" y="3859281"/>
              <a:ext cx="1443767" cy="338554"/>
            </a:xfrm>
            <a:prstGeom prst="rect">
              <a:avLst/>
            </a:prstGeom>
            <a:noFill/>
          </p:spPr>
          <p:txBody>
            <a:bodyPr wrap="square" rtlCol="0">
              <a:spAutoFit/>
            </a:bodyPr>
            <a:lstStyle/>
            <a:p>
              <a:r>
                <a:rPr lang="en-US" sz="1600"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8. = - .7071 </a:t>
              </a:r>
              <a:r>
                <a:rPr lang="en-US" sz="1600" dirty="0" err="1">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lb</a:t>
              </a:r>
              <a:r>
                <a:rPr lang="en-US" sz="1600"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 </a:t>
              </a:r>
            </a:p>
          </p:txBody>
        </p:sp>
      </p:grpSp>
      <p:sp>
        <p:nvSpPr>
          <p:cNvPr id="225" name="Rectangle 224">
            <a:extLst>
              <a:ext uri="{FF2B5EF4-FFF2-40B4-BE49-F238E27FC236}">
                <a16:creationId xmlns:a16="http://schemas.microsoft.com/office/drawing/2014/main" id="{3FF93F28-FC3A-8A46-B2F6-765D748E4837}"/>
              </a:ext>
            </a:extLst>
          </p:cNvPr>
          <p:cNvSpPr/>
          <p:nvPr/>
        </p:nvSpPr>
        <p:spPr>
          <a:xfrm>
            <a:off x="4681209" y="3007847"/>
            <a:ext cx="3436611" cy="357720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6" name="Straight Connector 225">
            <a:extLst>
              <a:ext uri="{FF2B5EF4-FFF2-40B4-BE49-F238E27FC236}">
                <a16:creationId xmlns:a16="http://schemas.microsoft.com/office/drawing/2014/main" id="{D11D76B7-6495-AA4D-BB4B-42E4F4228C41}"/>
              </a:ext>
            </a:extLst>
          </p:cNvPr>
          <p:cNvCxnSpPr>
            <a:cxnSpLocks/>
          </p:cNvCxnSpPr>
          <p:nvPr/>
        </p:nvCxnSpPr>
        <p:spPr>
          <a:xfrm>
            <a:off x="4681209" y="3556822"/>
            <a:ext cx="343661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BF9132BB-A888-FE4A-B658-74FCA96EB919}"/>
              </a:ext>
            </a:extLst>
          </p:cNvPr>
          <p:cNvCxnSpPr>
            <a:cxnSpLocks/>
          </p:cNvCxnSpPr>
          <p:nvPr/>
        </p:nvCxnSpPr>
        <p:spPr>
          <a:xfrm>
            <a:off x="6907385" y="3008700"/>
            <a:ext cx="0" cy="35763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8" name="TextBox 227">
            <a:extLst>
              <a:ext uri="{FF2B5EF4-FFF2-40B4-BE49-F238E27FC236}">
                <a16:creationId xmlns:a16="http://schemas.microsoft.com/office/drawing/2014/main" id="{228DFFE8-8F5B-C742-A724-9D83612BD6F3}"/>
              </a:ext>
            </a:extLst>
          </p:cNvPr>
          <p:cNvSpPr txBox="1"/>
          <p:nvPr/>
        </p:nvSpPr>
        <p:spPr>
          <a:xfrm>
            <a:off x="5693655" y="3128833"/>
            <a:ext cx="128589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Length, in.</a:t>
            </a:r>
          </a:p>
        </p:txBody>
      </p:sp>
      <p:sp>
        <p:nvSpPr>
          <p:cNvPr id="229" name="TextBox 228">
            <a:extLst>
              <a:ext uri="{FF2B5EF4-FFF2-40B4-BE49-F238E27FC236}">
                <a16:creationId xmlns:a16="http://schemas.microsoft.com/office/drawing/2014/main" id="{EBD9863B-38DC-AB49-A6D5-78A059FB7581}"/>
              </a:ext>
            </a:extLst>
          </p:cNvPr>
          <p:cNvSpPr txBox="1"/>
          <p:nvPr/>
        </p:nvSpPr>
        <p:spPr>
          <a:xfrm>
            <a:off x="7003125" y="2961573"/>
            <a:ext cx="1067614"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Internal force, </a:t>
            </a:r>
            <a:r>
              <a:rPr lang="en-US" dirty="0" err="1">
                <a:latin typeface="Times New Roman" panose="02020603050405020304" pitchFamily="18" charset="0"/>
                <a:cs typeface="Times New Roman" panose="02020603050405020304" pitchFamily="18" charset="0"/>
              </a:rPr>
              <a:t>lb</a:t>
            </a:r>
            <a:endParaRPr lang="en-US" dirty="0">
              <a:latin typeface="Times New Roman" panose="02020603050405020304" pitchFamily="18" charset="0"/>
              <a:cs typeface="Times New Roman" panose="02020603050405020304" pitchFamily="18" charset="0"/>
            </a:endParaRPr>
          </a:p>
        </p:txBody>
      </p:sp>
      <p:cxnSp>
        <p:nvCxnSpPr>
          <p:cNvPr id="230" name="Straight Connector 229">
            <a:extLst>
              <a:ext uri="{FF2B5EF4-FFF2-40B4-BE49-F238E27FC236}">
                <a16:creationId xmlns:a16="http://schemas.microsoft.com/office/drawing/2014/main" id="{60A53CEC-AA11-9442-B8DB-9C04BFFCA981}"/>
              </a:ext>
            </a:extLst>
          </p:cNvPr>
          <p:cNvCxnSpPr>
            <a:cxnSpLocks/>
          </p:cNvCxnSpPr>
          <p:nvPr/>
        </p:nvCxnSpPr>
        <p:spPr>
          <a:xfrm>
            <a:off x="5692015" y="3008699"/>
            <a:ext cx="0" cy="357635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1" name="TextBox 230">
            <a:extLst>
              <a:ext uri="{FF2B5EF4-FFF2-40B4-BE49-F238E27FC236}">
                <a16:creationId xmlns:a16="http://schemas.microsoft.com/office/drawing/2014/main" id="{DCB0BAEB-6D96-7B4D-9E27-18E191304C06}"/>
              </a:ext>
            </a:extLst>
          </p:cNvPr>
          <p:cNvSpPr txBox="1"/>
          <p:nvPr/>
        </p:nvSpPr>
        <p:spPr>
          <a:xfrm>
            <a:off x="4724671" y="3116382"/>
            <a:ext cx="978279"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Member </a:t>
            </a:r>
          </a:p>
        </p:txBody>
      </p:sp>
      <p:sp>
        <p:nvSpPr>
          <p:cNvPr id="232" name="TextBox 231">
            <a:extLst>
              <a:ext uri="{FF2B5EF4-FFF2-40B4-BE49-F238E27FC236}">
                <a16:creationId xmlns:a16="http://schemas.microsoft.com/office/drawing/2014/main" id="{D7CD051E-AA08-914D-9BBA-8CCE29DA3AD8}"/>
              </a:ext>
            </a:extLst>
          </p:cNvPr>
          <p:cNvSpPr txBox="1"/>
          <p:nvPr/>
        </p:nvSpPr>
        <p:spPr>
          <a:xfrm>
            <a:off x="5013637" y="3582936"/>
            <a:ext cx="401552"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9. </a:t>
            </a:r>
          </a:p>
        </p:txBody>
      </p:sp>
      <p:sp>
        <p:nvSpPr>
          <p:cNvPr id="233" name="TextBox 232">
            <a:extLst>
              <a:ext uri="{FF2B5EF4-FFF2-40B4-BE49-F238E27FC236}">
                <a16:creationId xmlns:a16="http://schemas.microsoft.com/office/drawing/2014/main" id="{D69D7060-758C-BE40-97D2-700A0642F2D5}"/>
              </a:ext>
            </a:extLst>
          </p:cNvPr>
          <p:cNvSpPr txBox="1"/>
          <p:nvPr/>
        </p:nvSpPr>
        <p:spPr>
          <a:xfrm>
            <a:off x="4956713" y="3958083"/>
            <a:ext cx="506791"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10. </a:t>
            </a:r>
          </a:p>
        </p:txBody>
      </p:sp>
      <p:sp>
        <p:nvSpPr>
          <p:cNvPr id="234" name="TextBox 233">
            <a:extLst>
              <a:ext uri="{FF2B5EF4-FFF2-40B4-BE49-F238E27FC236}">
                <a16:creationId xmlns:a16="http://schemas.microsoft.com/office/drawing/2014/main" id="{5FFD8580-C4DD-F246-8638-1639C6330667}"/>
              </a:ext>
            </a:extLst>
          </p:cNvPr>
          <p:cNvSpPr txBox="1"/>
          <p:nvPr/>
        </p:nvSpPr>
        <p:spPr>
          <a:xfrm>
            <a:off x="4990215" y="4337418"/>
            <a:ext cx="527458" cy="369332"/>
          </a:xfrm>
          <a:prstGeom prst="rect">
            <a:avLst/>
          </a:prstGeom>
          <a:noFill/>
        </p:spPr>
        <p:txBody>
          <a:bodyPr wrap="square" rtlCol="0">
            <a:spAutoFit/>
          </a:bodyPr>
          <a:lstStyle/>
          <a:p>
            <a:r>
              <a:rPr lang="en-US" dirty="0">
                <a:solidFill>
                  <a:srgbClr val="00B050"/>
                </a:solidFill>
                <a:latin typeface="Times New Roman" panose="02020603050405020304" pitchFamily="18" charset="0"/>
                <a:ea typeface="Cambria Math" panose="02040503050406030204" pitchFamily="18" charset="0"/>
                <a:cs typeface="Times New Roman" panose="02020603050405020304" pitchFamily="18" charset="0"/>
              </a:rPr>
              <a:t>11. </a:t>
            </a:r>
          </a:p>
        </p:txBody>
      </p:sp>
      <p:sp>
        <p:nvSpPr>
          <p:cNvPr id="235" name="TextBox 234">
            <a:extLst>
              <a:ext uri="{FF2B5EF4-FFF2-40B4-BE49-F238E27FC236}">
                <a16:creationId xmlns:a16="http://schemas.microsoft.com/office/drawing/2014/main" id="{A3D4A462-CAC7-8144-B31C-41B7EE06D801}"/>
              </a:ext>
            </a:extLst>
          </p:cNvPr>
          <p:cNvSpPr txBox="1"/>
          <p:nvPr/>
        </p:nvSpPr>
        <p:spPr>
          <a:xfrm>
            <a:off x="4990214" y="4716546"/>
            <a:ext cx="472269" cy="369332"/>
          </a:xfrm>
          <a:prstGeom prst="rect">
            <a:avLst/>
          </a:prstGeom>
          <a:noFill/>
        </p:spPr>
        <p:txBody>
          <a:bodyPr wrap="square" rtlCol="0">
            <a:spAutoFit/>
          </a:bodyPr>
          <a:lstStyle/>
          <a:p>
            <a:r>
              <a:rPr lang="en-US"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12. </a:t>
            </a:r>
          </a:p>
        </p:txBody>
      </p:sp>
      <p:cxnSp>
        <p:nvCxnSpPr>
          <p:cNvPr id="236" name="Straight Connector 235">
            <a:extLst>
              <a:ext uri="{FF2B5EF4-FFF2-40B4-BE49-F238E27FC236}">
                <a16:creationId xmlns:a16="http://schemas.microsoft.com/office/drawing/2014/main" id="{A97F5628-7FA5-0744-9280-9E45EE7D7B1D}"/>
              </a:ext>
            </a:extLst>
          </p:cNvPr>
          <p:cNvCxnSpPr>
            <a:cxnSpLocks/>
          </p:cNvCxnSpPr>
          <p:nvPr/>
        </p:nvCxnSpPr>
        <p:spPr>
          <a:xfrm>
            <a:off x="4681209" y="3937202"/>
            <a:ext cx="343661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id="{CF65B739-229B-A342-A5FD-75F6E018048A}"/>
              </a:ext>
            </a:extLst>
          </p:cNvPr>
          <p:cNvCxnSpPr>
            <a:cxnSpLocks/>
          </p:cNvCxnSpPr>
          <p:nvPr/>
        </p:nvCxnSpPr>
        <p:spPr>
          <a:xfrm>
            <a:off x="4689277" y="4314964"/>
            <a:ext cx="342711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E2ECA20D-9810-064C-AFF1-BACBB801E576}"/>
              </a:ext>
            </a:extLst>
          </p:cNvPr>
          <p:cNvCxnSpPr>
            <a:cxnSpLocks/>
          </p:cNvCxnSpPr>
          <p:nvPr/>
        </p:nvCxnSpPr>
        <p:spPr>
          <a:xfrm>
            <a:off x="4677479" y="4695666"/>
            <a:ext cx="343891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2" name="TextBox 241">
            <a:extLst>
              <a:ext uri="{FF2B5EF4-FFF2-40B4-BE49-F238E27FC236}">
                <a16:creationId xmlns:a16="http://schemas.microsoft.com/office/drawing/2014/main" id="{B19E7279-573A-B844-91B4-BB2E86F55487}"/>
              </a:ext>
            </a:extLst>
          </p:cNvPr>
          <p:cNvSpPr txBox="1"/>
          <p:nvPr/>
        </p:nvSpPr>
        <p:spPr>
          <a:xfrm>
            <a:off x="6140656" y="3577291"/>
            <a:ext cx="35601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243" name="TextBox 242">
            <a:extLst>
              <a:ext uri="{FF2B5EF4-FFF2-40B4-BE49-F238E27FC236}">
                <a16:creationId xmlns:a16="http://schemas.microsoft.com/office/drawing/2014/main" id="{250EA49D-B92E-454C-AC52-6C71A87F45E3}"/>
              </a:ext>
            </a:extLst>
          </p:cNvPr>
          <p:cNvSpPr txBox="1"/>
          <p:nvPr/>
        </p:nvSpPr>
        <p:spPr>
          <a:xfrm>
            <a:off x="6147987" y="3949561"/>
            <a:ext cx="40717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cxnSp>
        <p:nvCxnSpPr>
          <p:cNvPr id="244" name="Straight Connector 243">
            <a:extLst>
              <a:ext uri="{FF2B5EF4-FFF2-40B4-BE49-F238E27FC236}">
                <a16:creationId xmlns:a16="http://schemas.microsoft.com/office/drawing/2014/main" id="{CED4CBD0-A179-9B4E-9D67-88D40125015E}"/>
              </a:ext>
            </a:extLst>
          </p:cNvPr>
          <p:cNvCxnSpPr>
            <a:cxnSpLocks/>
          </p:cNvCxnSpPr>
          <p:nvPr/>
        </p:nvCxnSpPr>
        <p:spPr>
          <a:xfrm>
            <a:off x="4680411" y="5069650"/>
            <a:ext cx="343661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5" name="TextBox 244">
            <a:extLst>
              <a:ext uri="{FF2B5EF4-FFF2-40B4-BE49-F238E27FC236}">
                <a16:creationId xmlns:a16="http://schemas.microsoft.com/office/drawing/2014/main" id="{018236A0-16F2-794D-B330-580A223B2121}"/>
              </a:ext>
            </a:extLst>
          </p:cNvPr>
          <p:cNvSpPr txBox="1"/>
          <p:nvPr/>
        </p:nvSpPr>
        <p:spPr>
          <a:xfrm>
            <a:off x="4980471" y="5109016"/>
            <a:ext cx="512062"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13. </a:t>
            </a:r>
          </a:p>
        </p:txBody>
      </p:sp>
      <p:sp>
        <p:nvSpPr>
          <p:cNvPr id="246" name="TextBox 245">
            <a:extLst>
              <a:ext uri="{FF2B5EF4-FFF2-40B4-BE49-F238E27FC236}">
                <a16:creationId xmlns:a16="http://schemas.microsoft.com/office/drawing/2014/main" id="{9A6A8825-D858-E847-84BE-88FB155EF1F5}"/>
              </a:ext>
            </a:extLst>
          </p:cNvPr>
          <p:cNvSpPr txBox="1"/>
          <p:nvPr/>
        </p:nvSpPr>
        <p:spPr>
          <a:xfrm>
            <a:off x="4984944" y="5470911"/>
            <a:ext cx="47395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14. </a:t>
            </a:r>
          </a:p>
        </p:txBody>
      </p:sp>
      <p:sp>
        <p:nvSpPr>
          <p:cNvPr id="247" name="TextBox 246">
            <a:extLst>
              <a:ext uri="{FF2B5EF4-FFF2-40B4-BE49-F238E27FC236}">
                <a16:creationId xmlns:a16="http://schemas.microsoft.com/office/drawing/2014/main" id="{FFB21554-23A2-1342-8284-77E89079FE14}"/>
              </a:ext>
            </a:extLst>
          </p:cNvPr>
          <p:cNvSpPr txBox="1"/>
          <p:nvPr/>
        </p:nvSpPr>
        <p:spPr>
          <a:xfrm>
            <a:off x="4989417" y="5850246"/>
            <a:ext cx="478778" cy="369332"/>
          </a:xfrm>
          <a:prstGeom prst="rect">
            <a:avLst/>
          </a:prstGeom>
          <a:noFill/>
        </p:spPr>
        <p:txBody>
          <a:bodyPr wrap="square" rtlCol="0">
            <a:spAutoFit/>
          </a:bodyPr>
          <a:lstStyle/>
          <a:p>
            <a:r>
              <a:rPr lang="en-US" dirty="0">
                <a:solidFill>
                  <a:srgbClr val="00B050"/>
                </a:solidFill>
                <a:latin typeface="Times New Roman" panose="02020603050405020304" pitchFamily="18" charset="0"/>
                <a:ea typeface="Cambria Math" panose="02040503050406030204" pitchFamily="18" charset="0"/>
                <a:cs typeface="Times New Roman" panose="02020603050405020304" pitchFamily="18" charset="0"/>
              </a:rPr>
              <a:t>15. </a:t>
            </a:r>
          </a:p>
        </p:txBody>
      </p:sp>
      <p:sp>
        <p:nvSpPr>
          <p:cNvPr id="248" name="TextBox 247">
            <a:extLst>
              <a:ext uri="{FF2B5EF4-FFF2-40B4-BE49-F238E27FC236}">
                <a16:creationId xmlns:a16="http://schemas.microsoft.com/office/drawing/2014/main" id="{CEE672B6-1652-0845-AAD3-D55CA61389A5}"/>
              </a:ext>
            </a:extLst>
          </p:cNvPr>
          <p:cNvSpPr txBox="1"/>
          <p:nvPr/>
        </p:nvSpPr>
        <p:spPr>
          <a:xfrm>
            <a:off x="4982159" y="6229374"/>
            <a:ext cx="503117" cy="369332"/>
          </a:xfrm>
          <a:prstGeom prst="rect">
            <a:avLst/>
          </a:prstGeom>
          <a:noFill/>
        </p:spPr>
        <p:txBody>
          <a:bodyPr wrap="square" rtlCol="0">
            <a:spAutoFit/>
          </a:bodyPr>
          <a:lstStyle/>
          <a:p>
            <a:r>
              <a:rPr lang="en-US"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16. </a:t>
            </a:r>
          </a:p>
        </p:txBody>
      </p:sp>
      <p:cxnSp>
        <p:nvCxnSpPr>
          <p:cNvPr id="249" name="Straight Connector 248">
            <a:extLst>
              <a:ext uri="{FF2B5EF4-FFF2-40B4-BE49-F238E27FC236}">
                <a16:creationId xmlns:a16="http://schemas.microsoft.com/office/drawing/2014/main" id="{7EC6EDE1-2AE7-AC4B-952A-F60EE333DE4D}"/>
              </a:ext>
            </a:extLst>
          </p:cNvPr>
          <p:cNvCxnSpPr>
            <a:cxnSpLocks/>
          </p:cNvCxnSpPr>
          <p:nvPr/>
        </p:nvCxnSpPr>
        <p:spPr>
          <a:xfrm>
            <a:off x="4680411" y="5450030"/>
            <a:ext cx="343661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a:extLst>
              <a:ext uri="{FF2B5EF4-FFF2-40B4-BE49-F238E27FC236}">
                <a16:creationId xmlns:a16="http://schemas.microsoft.com/office/drawing/2014/main" id="{AC79DA8C-7AFB-7146-AD22-7F709C6253AB}"/>
              </a:ext>
            </a:extLst>
          </p:cNvPr>
          <p:cNvCxnSpPr>
            <a:cxnSpLocks/>
          </p:cNvCxnSpPr>
          <p:nvPr/>
        </p:nvCxnSpPr>
        <p:spPr>
          <a:xfrm>
            <a:off x="4688479" y="5827792"/>
            <a:ext cx="342711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a:extLst>
              <a:ext uri="{FF2B5EF4-FFF2-40B4-BE49-F238E27FC236}">
                <a16:creationId xmlns:a16="http://schemas.microsoft.com/office/drawing/2014/main" id="{87757EF6-C67D-5A47-9469-84C859D7417D}"/>
              </a:ext>
            </a:extLst>
          </p:cNvPr>
          <p:cNvCxnSpPr>
            <a:cxnSpLocks/>
          </p:cNvCxnSpPr>
          <p:nvPr/>
        </p:nvCxnSpPr>
        <p:spPr>
          <a:xfrm>
            <a:off x="4676681" y="6208494"/>
            <a:ext cx="343891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55" name="TextBox 254">
            <a:extLst>
              <a:ext uri="{FF2B5EF4-FFF2-40B4-BE49-F238E27FC236}">
                <a16:creationId xmlns:a16="http://schemas.microsoft.com/office/drawing/2014/main" id="{EB92F4BF-8609-3546-9E5D-845379070304}"/>
              </a:ext>
            </a:extLst>
          </p:cNvPr>
          <p:cNvSpPr txBox="1"/>
          <p:nvPr/>
        </p:nvSpPr>
        <p:spPr>
          <a:xfrm>
            <a:off x="6139858" y="5096382"/>
            <a:ext cx="35601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256" name="TextBox 255">
            <a:extLst>
              <a:ext uri="{FF2B5EF4-FFF2-40B4-BE49-F238E27FC236}">
                <a16:creationId xmlns:a16="http://schemas.microsoft.com/office/drawing/2014/main" id="{701C838F-1F30-E74E-8CFB-ED465913CC45}"/>
              </a:ext>
            </a:extLst>
          </p:cNvPr>
          <p:cNvSpPr txBox="1"/>
          <p:nvPr/>
        </p:nvSpPr>
        <p:spPr>
          <a:xfrm>
            <a:off x="6147189" y="5456126"/>
            <a:ext cx="40717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grpSp>
        <p:nvGrpSpPr>
          <p:cNvPr id="270" name="Group 269">
            <a:extLst>
              <a:ext uri="{FF2B5EF4-FFF2-40B4-BE49-F238E27FC236}">
                <a16:creationId xmlns:a16="http://schemas.microsoft.com/office/drawing/2014/main" id="{1F9017A1-5C4D-1240-B82A-44308A222107}"/>
              </a:ext>
            </a:extLst>
          </p:cNvPr>
          <p:cNvGrpSpPr/>
          <p:nvPr/>
        </p:nvGrpSpPr>
        <p:grpSpPr>
          <a:xfrm>
            <a:off x="4738608" y="917551"/>
            <a:ext cx="1150406" cy="338554"/>
            <a:chOff x="4283452" y="4915756"/>
            <a:chExt cx="1150406" cy="338554"/>
          </a:xfrm>
        </p:grpSpPr>
        <p:sp>
          <p:nvSpPr>
            <p:cNvPr id="271" name="TextBox 270">
              <a:extLst>
                <a:ext uri="{FF2B5EF4-FFF2-40B4-BE49-F238E27FC236}">
                  <a16:creationId xmlns:a16="http://schemas.microsoft.com/office/drawing/2014/main" id="{CEAE6793-A214-4740-9675-A382CF9AA180}"/>
                </a:ext>
              </a:extLst>
            </p:cNvPr>
            <p:cNvSpPr txBox="1"/>
            <p:nvPr/>
          </p:nvSpPr>
          <p:spPr>
            <a:xfrm>
              <a:off x="4283452" y="4915756"/>
              <a:ext cx="115040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9. = - .5 </a:t>
              </a:r>
              <a:r>
                <a:rPr lang="en-US" sz="16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272" name="Rectangle 271">
              <a:extLst>
                <a:ext uri="{FF2B5EF4-FFF2-40B4-BE49-F238E27FC236}">
                  <a16:creationId xmlns:a16="http://schemas.microsoft.com/office/drawing/2014/main" id="{8A0A2AFB-C595-2A4D-ABC3-266D1A6D0029}"/>
                </a:ext>
              </a:extLst>
            </p:cNvPr>
            <p:cNvSpPr/>
            <p:nvPr/>
          </p:nvSpPr>
          <p:spPr>
            <a:xfrm>
              <a:off x="4296608" y="4936958"/>
              <a:ext cx="1004966" cy="30180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3" name="Group 272">
            <a:extLst>
              <a:ext uri="{FF2B5EF4-FFF2-40B4-BE49-F238E27FC236}">
                <a16:creationId xmlns:a16="http://schemas.microsoft.com/office/drawing/2014/main" id="{8D6A1B3E-91F2-404B-8B12-74C20EC88B3C}"/>
              </a:ext>
            </a:extLst>
          </p:cNvPr>
          <p:cNvGrpSpPr/>
          <p:nvPr/>
        </p:nvGrpSpPr>
        <p:grpSpPr>
          <a:xfrm>
            <a:off x="4671615" y="2510242"/>
            <a:ext cx="1209730" cy="338554"/>
            <a:chOff x="5698313" y="4913962"/>
            <a:chExt cx="1209730" cy="338554"/>
          </a:xfrm>
        </p:grpSpPr>
        <p:sp>
          <p:nvSpPr>
            <p:cNvPr id="274" name="TextBox 273">
              <a:extLst>
                <a:ext uri="{FF2B5EF4-FFF2-40B4-BE49-F238E27FC236}">
                  <a16:creationId xmlns:a16="http://schemas.microsoft.com/office/drawing/2014/main" id="{8D748600-C3AF-6546-8EB0-A4F8FB0B2B97}"/>
                </a:ext>
              </a:extLst>
            </p:cNvPr>
            <p:cNvSpPr txBox="1"/>
            <p:nvPr/>
          </p:nvSpPr>
          <p:spPr>
            <a:xfrm>
              <a:off x="5698313" y="4913962"/>
              <a:ext cx="1209730"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10. =  - .5 </a:t>
              </a:r>
              <a:r>
                <a:rPr lang="en-US" sz="16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275" name="Rectangle 274">
              <a:extLst>
                <a:ext uri="{FF2B5EF4-FFF2-40B4-BE49-F238E27FC236}">
                  <a16:creationId xmlns:a16="http://schemas.microsoft.com/office/drawing/2014/main" id="{75BB6A55-8F38-5147-891B-19ECABD850FC}"/>
                </a:ext>
              </a:extLst>
            </p:cNvPr>
            <p:cNvSpPr/>
            <p:nvPr/>
          </p:nvSpPr>
          <p:spPr>
            <a:xfrm>
              <a:off x="5759858" y="4940951"/>
              <a:ext cx="1094961" cy="30180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6" name="Group 275">
            <a:extLst>
              <a:ext uri="{FF2B5EF4-FFF2-40B4-BE49-F238E27FC236}">
                <a16:creationId xmlns:a16="http://schemas.microsoft.com/office/drawing/2014/main" id="{D4CD9E9A-AE0C-2F49-A278-648CA3E7D486}"/>
              </a:ext>
            </a:extLst>
          </p:cNvPr>
          <p:cNvGrpSpPr/>
          <p:nvPr/>
        </p:nvGrpSpPr>
        <p:grpSpPr>
          <a:xfrm>
            <a:off x="5808122" y="921503"/>
            <a:ext cx="1087656" cy="338554"/>
            <a:chOff x="4412746" y="4936306"/>
            <a:chExt cx="1087656" cy="338554"/>
          </a:xfrm>
        </p:grpSpPr>
        <p:sp>
          <p:nvSpPr>
            <p:cNvPr id="277" name="TextBox 276">
              <a:extLst>
                <a:ext uri="{FF2B5EF4-FFF2-40B4-BE49-F238E27FC236}">
                  <a16:creationId xmlns:a16="http://schemas.microsoft.com/office/drawing/2014/main" id="{F73DD7E0-A0D8-BD45-8B41-51402262A733}"/>
                </a:ext>
              </a:extLst>
            </p:cNvPr>
            <p:cNvSpPr txBox="1"/>
            <p:nvPr/>
          </p:nvSpPr>
          <p:spPr>
            <a:xfrm>
              <a:off x="4412746" y="4936306"/>
              <a:ext cx="108765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13. = .5 </a:t>
              </a:r>
              <a:r>
                <a:rPr lang="en-US" sz="16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278" name="Rectangle 277">
              <a:extLst>
                <a:ext uri="{FF2B5EF4-FFF2-40B4-BE49-F238E27FC236}">
                  <a16:creationId xmlns:a16="http://schemas.microsoft.com/office/drawing/2014/main" id="{9382B14D-2EE7-C041-98C2-2C41BE74FE9C}"/>
                </a:ext>
              </a:extLst>
            </p:cNvPr>
            <p:cNvSpPr/>
            <p:nvPr/>
          </p:nvSpPr>
          <p:spPr>
            <a:xfrm>
              <a:off x="4480709" y="4954350"/>
              <a:ext cx="885357" cy="30180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9" name="Group 278">
            <a:extLst>
              <a:ext uri="{FF2B5EF4-FFF2-40B4-BE49-F238E27FC236}">
                <a16:creationId xmlns:a16="http://schemas.microsoft.com/office/drawing/2014/main" id="{47F72AF5-6E53-D84A-9178-9A46A3476F3F}"/>
              </a:ext>
            </a:extLst>
          </p:cNvPr>
          <p:cNvGrpSpPr/>
          <p:nvPr/>
        </p:nvGrpSpPr>
        <p:grpSpPr>
          <a:xfrm>
            <a:off x="5808481" y="2519114"/>
            <a:ext cx="1034449" cy="338554"/>
            <a:chOff x="5878648" y="4921704"/>
            <a:chExt cx="1061393" cy="338554"/>
          </a:xfrm>
        </p:grpSpPr>
        <p:sp>
          <p:nvSpPr>
            <p:cNvPr id="280" name="TextBox 279">
              <a:extLst>
                <a:ext uri="{FF2B5EF4-FFF2-40B4-BE49-F238E27FC236}">
                  <a16:creationId xmlns:a16="http://schemas.microsoft.com/office/drawing/2014/main" id="{1C0B4E58-2A37-4D40-80E1-2D423984443B}"/>
                </a:ext>
              </a:extLst>
            </p:cNvPr>
            <p:cNvSpPr txBox="1"/>
            <p:nvPr/>
          </p:nvSpPr>
          <p:spPr>
            <a:xfrm>
              <a:off x="5878648" y="4921704"/>
              <a:ext cx="1061393"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14. = .5 </a:t>
              </a:r>
              <a:r>
                <a:rPr lang="en-US" sz="16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281" name="Rectangle 280">
              <a:extLst>
                <a:ext uri="{FF2B5EF4-FFF2-40B4-BE49-F238E27FC236}">
                  <a16:creationId xmlns:a16="http://schemas.microsoft.com/office/drawing/2014/main" id="{3EC71AA4-2A5C-BB45-B9CE-2AE9BB682B0C}"/>
                </a:ext>
              </a:extLst>
            </p:cNvPr>
            <p:cNvSpPr/>
            <p:nvPr/>
          </p:nvSpPr>
          <p:spPr>
            <a:xfrm>
              <a:off x="5955787" y="4940951"/>
              <a:ext cx="899032" cy="30180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mc:AlternateContent xmlns:mc="http://schemas.openxmlformats.org/markup-compatibility/2006" xmlns:a14="http://schemas.microsoft.com/office/drawing/2010/main">
        <mc:Choice Requires="a14">
          <p:sp>
            <p:nvSpPr>
              <p:cNvPr id="282" name="TextBox 281">
                <a:extLst>
                  <a:ext uri="{FF2B5EF4-FFF2-40B4-BE49-F238E27FC236}">
                    <a16:creationId xmlns:a16="http://schemas.microsoft.com/office/drawing/2014/main" id="{3430233F-CC29-C148-BCCC-6229D6AF683E}"/>
                  </a:ext>
                </a:extLst>
              </p:cNvPr>
              <p:cNvSpPr txBox="1"/>
              <p:nvPr/>
            </p:nvSpPr>
            <p:spPr>
              <a:xfrm>
                <a:off x="2455067" y="4361521"/>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solidFill>
                                <a:srgbClr val="00B050"/>
                              </a:solidFill>
                              <a:latin typeface="Cambria Math" panose="02040503050406030204" pitchFamily="18" charset="0"/>
                            </a:rPr>
                          </m:ctrlPr>
                        </m:radPr>
                        <m:deg/>
                        <m:e>
                          <m:r>
                            <a:rPr lang="en-US" b="0" i="0" smtClean="0">
                              <a:solidFill>
                                <a:srgbClr val="00B050"/>
                              </a:solidFill>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282" name="TextBox 281">
                <a:extLst>
                  <a:ext uri="{FF2B5EF4-FFF2-40B4-BE49-F238E27FC236}">
                    <a16:creationId xmlns:a16="http://schemas.microsoft.com/office/drawing/2014/main" id="{3430233F-CC29-C148-BCCC-6229D6AF683E}"/>
                  </a:ext>
                </a:extLst>
              </p:cNvPr>
              <p:cNvSpPr txBox="1">
                <a:spLocks noRot="1" noChangeAspect="1" noMove="1" noResize="1" noEditPoints="1" noAdjustHandles="1" noChangeArrowheads="1" noChangeShapeType="1" noTextEdit="1"/>
              </p:cNvSpPr>
              <p:nvPr/>
            </p:nvSpPr>
            <p:spPr>
              <a:xfrm>
                <a:off x="2455067" y="4361521"/>
                <a:ext cx="646359" cy="309637"/>
              </a:xfrm>
              <a:prstGeom prst="rect">
                <a:avLst/>
              </a:prstGeom>
              <a:blipFill>
                <a:blip r:embed="rId2"/>
                <a:stretch>
                  <a:fillRect b="-38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3" name="TextBox 282">
                <a:extLst>
                  <a:ext uri="{FF2B5EF4-FFF2-40B4-BE49-F238E27FC236}">
                    <a16:creationId xmlns:a16="http://schemas.microsoft.com/office/drawing/2014/main" id="{1DF4F429-4950-D144-A5D8-1F4AFAA40071}"/>
                  </a:ext>
                </a:extLst>
              </p:cNvPr>
              <p:cNvSpPr txBox="1"/>
              <p:nvPr/>
            </p:nvSpPr>
            <p:spPr>
              <a:xfrm>
                <a:off x="2433902" y="4741027"/>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solidFill>
                                <a:srgbClr val="0070C0"/>
                              </a:solidFill>
                              <a:latin typeface="Cambria Math" panose="02040503050406030204" pitchFamily="18" charset="0"/>
                            </a:rPr>
                          </m:ctrlPr>
                        </m:radPr>
                        <m:deg/>
                        <m:e>
                          <m:r>
                            <a:rPr lang="en-US" b="0" i="0" smtClean="0">
                              <a:solidFill>
                                <a:srgbClr val="0070C0"/>
                              </a:solidFill>
                              <a:latin typeface="Cambria Math" panose="02040503050406030204" pitchFamily="18" charset="0"/>
                            </a:rPr>
                            <m:t>2</m:t>
                          </m:r>
                        </m:e>
                      </m:rad>
                    </m:oMath>
                  </m:oMathPara>
                </a14:m>
                <a:endParaRPr lang="en-US" dirty="0">
                  <a:solidFill>
                    <a:srgbClr val="0070C0"/>
                  </a:solidFill>
                  <a:latin typeface="Arial" panose="020B0604020202020204" pitchFamily="34" charset="0"/>
                  <a:cs typeface="Arial" panose="020B0604020202020204" pitchFamily="34" charset="0"/>
                </a:endParaRPr>
              </a:p>
            </p:txBody>
          </p:sp>
        </mc:Choice>
        <mc:Fallback xmlns="">
          <p:sp>
            <p:nvSpPr>
              <p:cNvPr id="283" name="TextBox 282">
                <a:extLst>
                  <a:ext uri="{FF2B5EF4-FFF2-40B4-BE49-F238E27FC236}">
                    <a16:creationId xmlns:a16="http://schemas.microsoft.com/office/drawing/2014/main" id="{1DF4F429-4950-D144-A5D8-1F4AFAA40071}"/>
                  </a:ext>
                </a:extLst>
              </p:cNvPr>
              <p:cNvSpPr txBox="1">
                <a:spLocks noRot="1" noChangeAspect="1" noMove="1" noResize="1" noEditPoints="1" noAdjustHandles="1" noChangeArrowheads="1" noChangeShapeType="1" noTextEdit="1"/>
              </p:cNvSpPr>
              <p:nvPr/>
            </p:nvSpPr>
            <p:spPr>
              <a:xfrm>
                <a:off x="2433902" y="4741027"/>
                <a:ext cx="646359" cy="309637"/>
              </a:xfrm>
              <a:prstGeom prst="rect">
                <a:avLst/>
              </a:prstGeom>
              <a:blipFill>
                <a:blip r:embed="rId3"/>
                <a:stretch>
                  <a:fillRect b="-3846"/>
                </a:stretch>
              </a:blipFill>
            </p:spPr>
            <p:txBody>
              <a:bodyPr/>
              <a:lstStyle/>
              <a:p>
                <a:r>
                  <a:rPr lang="en-US">
                    <a:noFill/>
                  </a:rPr>
                  <a:t> </a:t>
                </a:r>
              </a:p>
            </p:txBody>
          </p:sp>
        </mc:Fallback>
      </mc:AlternateContent>
      <p:grpSp>
        <p:nvGrpSpPr>
          <p:cNvPr id="286" name="Group 285">
            <a:extLst>
              <a:ext uri="{FF2B5EF4-FFF2-40B4-BE49-F238E27FC236}">
                <a16:creationId xmlns:a16="http://schemas.microsoft.com/office/drawing/2014/main" id="{56AEC832-ACC0-CC42-82AB-502F36DBA67A}"/>
              </a:ext>
            </a:extLst>
          </p:cNvPr>
          <p:cNvGrpSpPr/>
          <p:nvPr/>
        </p:nvGrpSpPr>
        <p:grpSpPr>
          <a:xfrm>
            <a:off x="3896866" y="3539539"/>
            <a:ext cx="499309" cy="411430"/>
            <a:chOff x="7323318" y="3067282"/>
            <a:chExt cx="499309" cy="411430"/>
          </a:xfrm>
        </p:grpSpPr>
        <p:sp>
          <p:nvSpPr>
            <p:cNvPr id="287" name="TextBox 286">
              <a:extLst>
                <a:ext uri="{FF2B5EF4-FFF2-40B4-BE49-F238E27FC236}">
                  <a16:creationId xmlns:a16="http://schemas.microsoft.com/office/drawing/2014/main" id="{28786CBD-4258-6149-A362-5E5CF168016D}"/>
                </a:ext>
              </a:extLst>
            </p:cNvPr>
            <p:cNvSpPr txBox="1"/>
            <p:nvPr/>
          </p:nvSpPr>
          <p:spPr>
            <a:xfrm>
              <a:off x="7323318" y="3067282"/>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1</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cxnSp>
          <p:nvCxnSpPr>
            <p:cNvPr id="288" name="Straight Connector 287">
              <a:extLst>
                <a:ext uri="{FF2B5EF4-FFF2-40B4-BE49-F238E27FC236}">
                  <a16:creationId xmlns:a16="http://schemas.microsoft.com/office/drawing/2014/main" id="{1A1D843B-3577-1B41-999B-122AF5A0C2CB}"/>
                </a:ext>
              </a:extLst>
            </p:cNvPr>
            <p:cNvCxnSpPr>
              <a:cxnSpLocks/>
            </p:cNvCxnSpPr>
            <p:nvPr/>
          </p:nvCxnSpPr>
          <p:spPr>
            <a:xfrm flipV="1">
              <a:off x="7490356" y="3201886"/>
              <a:ext cx="141059" cy="1692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89" name="TextBox 288">
              <a:extLst>
                <a:ext uri="{FF2B5EF4-FFF2-40B4-BE49-F238E27FC236}">
                  <a16:creationId xmlns:a16="http://schemas.microsoft.com/office/drawing/2014/main" id="{6EAC20AD-5E22-B34D-AD20-0CFC99748DE9}"/>
                </a:ext>
              </a:extLst>
            </p:cNvPr>
            <p:cNvSpPr txBox="1"/>
            <p:nvPr/>
          </p:nvSpPr>
          <p:spPr>
            <a:xfrm>
              <a:off x="7540510" y="3140158"/>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2</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p:grpSp>
        <p:nvGrpSpPr>
          <p:cNvPr id="290" name="Group 289">
            <a:extLst>
              <a:ext uri="{FF2B5EF4-FFF2-40B4-BE49-F238E27FC236}">
                <a16:creationId xmlns:a16="http://schemas.microsoft.com/office/drawing/2014/main" id="{3BC4CEE9-F7E4-E445-87C0-840F580A42B5}"/>
              </a:ext>
            </a:extLst>
          </p:cNvPr>
          <p:cNvGrpSpPr/>
          <p:nvPr/>
        </p:nvGrpSpPr>
        <p:grpSpPr>
          <a:xfrm>
            <a:off x="3904275" y="3918935"/>
            <a:ext cx="499309" cy="411430"/>
            <a:chOff x="7323318" y="3067282"/>
            <a:chExt cx="499309" cy="411430"/>
          </a:xfrm>
        </p:grpSpPr>
        <p:sp>
          <p:nvSpPr>
            <p:cNvPr id="291" name="TextBox 290">
              <a:extLst>
                <a:ext uri="{FF2B5EF4-FFF2-40B4-BE49-F238E27FC236}">
                  <a16:creationId xmlns:a16="http://schemas.microsoft.com/office/drawing/2014/main" id="{AA3CEB42-524C-DA4F-81B6-DD98A770BFBE}"/>
                </a:ext>
              </a:extLst>
            </p:cNvPr>
            <p:cNvSpPr txBox="1"/>
            <p:nvPr/>
          </p:nvSpPr>
          <p:spPr>
            <a:xfrm>
              <a:off x="7323318" y="3067282"/>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1</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cxnSp>
          <p:nvCxnSpPr>
            <p:cNvPr id="292" name="Straight Connector 291">
              <a:extLst>
                <a:ext uri="{FF2B5EF4-FFF2-40B4-BE49-F238E27FC236}">
                  <a16:creationId xmlns:a16="http://schemas.microsoft.com/office/drawing/2014/main" id="{A8726A65-4B5F-7F48-BC0F-BB8DCEBB0823}"/>
                </a:ext>
              </a:extLst>
            </p:cNvPr>
            <p:cNvCxnSpPr>
              <a:cxnSpLocks/>
            </p:cNvCxnSpPr>
            <p:nvPr/>
          </p:nvCxnSpPr>
          <p:spPr>
            <a:xfrm flipV="1">
              <a:off x="7490356" y="3201886"/>
              <a:ext cx="141059" cy="1692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93" name="TextBox 292">
              <a:extLst>
                <a:ext uri="{FF2B5EF4-FFF2-40B4-BE49-F238E27FC236}">
                  <a16:creationId xmlns:a16="http://schemas.microsoft.com/office/drawing/2014/main" id="{0FC4104A-BD93-9645-B692-681B6A6C1049}"/>
                </a:ext>
              </a:extLst>
            </p:cNvPr>
            <p:cNvSpPr txBox="1"/>
            <p:nvPr/>
          </p:nvSpPr>
          <p:spPr>
            <a:xfrm>
              <a:off x="7540510" y="3140158"/>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2</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p:sp>
        <p:nvSpPr>
          <p:cNvPr id="294" name="TextBox 293">
            <a:extLst>
              <a:ext uri="{FF2B5EF4-FFF2-40B4-BE49-F238E27FC236}">
                <a16:creationId xmlns:a16="http://schemas.microsoft.com/office/drawing/2014/main" id="{B7A35435-5EF0-D148-B191-66EEEDD6BF36}"/>
              </a:ext>
            </a:extLst>
          </p:cNvPr>
          <p:cNvSpPr txBox="1"/>
          <p:nvPr/>
        </p:nvSpPr>
        <p:spPr>
          <a:xfrm>
            <a:off x="3665007" y="3930755"/>
            <a:ext cx="359273"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 </a:t>
            </a:r>
          </a:p>
        </p:txBody>
      </p:sp>
      <p:sp>
        <p:nvSpPr>
          <p:cNvPr id="295" name="TextBox 294">
            <a:extLst>
              <a:ext uri="{FF2B5EF4-FFF2-40B4-BE49-F238E27FC236}">
                <a16:creationId xmlns:a16="http://schemas.microsoft.com/office/drawing/2014/main" id="{62E83148-4C0F-4646-8ECE-170FA52EA9A1}"/>
              </a:ext>
            </a:extLst>
          </p:cNvPr>
          <p:cNvSpPr txBox="1"/>
          <p:nvPr/>
        </p:nvSpPr>
        <p:spPr>
          <a:xfrm>
            <a:off x="3671741" y="3557214"/>
            <a:ext cx="359273"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 </a:t>
            </a:r>
          </a:p>
        </p:txBody>
      </p:sp>
      <mc:AlternateContent xmlns:mc="http://schemas.openxmlformats.org/markup-compatibility/2006" xmlns:a14="http://schemas.microsoft.com/office/drawing/2010/main">
        <mc:Choice Requires="a14">
          <p:sp>
            <p:nvSpPr>
              <p:cNvPr id="296" name="TextBox 295">
                <a:extLst>
                  <a:ext uri="{FF2B5EF4-FFF2-40B4-BE49-F238E27FC236}">
                    <a16:creationId xmlns:a16="http://schemas.microsoft.com/office/drawing/2014/main" id="{10652CAD-3AA2-B149-86E8-5F60C98100DC}"/>
                  </a:ext>
                </a:extLst>
              </p:cNvPr>
              <p:cNvSpPr txBox="1"/>
              <p:nvPr/>
            </p:nvSpPr>
            <p:spPr>
              <a:xfrm>
                <a:off x="3548298" y="4354366"/>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solidFill>
                                <a:srgbClr val="00B050"/>
                              </a:solidFill>
                              <a:latin typeface="Cambria Math" panose="02040503050406030204" pitchFamily="18" charset="0"/>
                            </a:rPr>
                          </m:ctrlPr>
                        </m:radPr>
                        <m:deg/>
                        <m:e>
                          <m:r>
                            <a:rPr lang="en-US" b="0" i="0" smtClean="0">
                              <a:solidFill>
                                <a:srgbClr val="00B050"/>
                              </a:solidFill>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296" name="TextBox 295">
                <a:extLst>
                  <a:ext uri="{FF2B5EF4-FFF2-40B4-BE49-F238E27FC236}">
                    <a16:creationId xmlns:a16="http://schemas.microsoft.com/office/drawing/2014/main" id="{10652CAD-3AA2-B149-86E8-5F60C98100DC}"/>
                  </a:ext>
                </a:extLst>
              </p:cNvPr>
              <p:cNvSpPr txBox="1">
                <a:spLocks noRot="1" noChangeAspect="1" noMove="1" noResize="1" noEditPoints="1" noAdjustHandles="1" noChangeArrowheads="1" noChangeShapeType="1" noTextEdit="1"/>
              </p:cNvSpPr>
              <p:nvPr/>
            </p:nvSpPr>
            <p:spPr>
              <a:xfrm>
                <a:off x="3548298" y="4354366"/>
                <a:ext cx="646359" cy="309637"/>
              </a:xfrm>
              <a:prstGeom prst="rect">
                <a:avLst/>
              </a:prstGeom>
              <a:blipFill>
                <a:blip r:embed="rId4"/>
                <a:stretch>
                  <a:fillRect b="-8000"/>
                </a:stretch>
              </a:blipFill>
            </p:spPr>
            <p:txBody>
              <a:bodyPr/>
              <a:lstStyle/>
              <a:p>
                <a:r>
                  <a:rPr lang="en-US">
                    <a:noFill/>
                  </a:rPr>
                  <a:t> </a:t>
                </a:r>
              </a:p>
            </p:txBody>
          </p:sp>
        </mc:Fallback>
      </mc:AlternateContent>
      <p:cxnSp>
        <p:nvCxnSpPr>
          <p:cNvPr id="297" name="Straight Connector 296">
            <a:extLst>
              <a:ext uri="{FF2B5EF4-FFF2-40B4-BE49-F238E27FC236}">
                <a16:creationId xmlns:a16="http://schemas.microsoft.com/office/drawing/2014/main" id="{1D9AEDA6-F6B8-1C41-94F8-4A1145ADBC1D}"/>
              </a:ext>
            </a:extLst>
          </p:cNvPr>
          <p:cNvCxnSpPr>
            <a:cxnSpLocks/>
          </p:cNvCxnSpPr>
          <p:nvPr/>
        </p:nvCxnSpPr>
        <p:spPr>
          <a:xfrm flipV="1">
            <a:off x="4025668" y="4402032"/>
            <a:ext cx="120169" cy="259146"/>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98" name="TextBox 297">
            <a:extLst>
              <a:ext uri="{FF2B5EF4-FFF2-40B4-BE49-F238E27FC236}">
                <a16:creationId xmlns:a16="http://schemas.microsoft.com/office/drawing/2014/main" id="{645C3777-6BBF-3C4B-882D-120DF3A7E51D}"/>
              </a:ext>
            </a:extLst>
          </p:cNvPr>
          <p:cNvSpPr txBox="1"/>
          <p:nvPr/>
        </p:nvSpPr>
        <p:spPr>
          <a:xfrm>
            <a:off x="4075247" y="4315841"/>
            <a:ext cx="341127" cy="400110"/>
          </a:xfrm>
          <a:prstGeom prst="rect">
            <a:avLst/>
          </a:prstGeom>
          <a:noFill/>
        </p:spPr>
        <p:txBody>
          <a:bodyPr wrap="square" rtlCol="0">
            <a:spAutoFit/>
          </a:bodyPr>
          <a:lstStyle/>
          <a:p>
            <a:r>
              <a:rPr lang="en-US" dirty="0">
                <a:solidFill>
                  <a:srgbClr val="00B050"/>
                </a:solidFill>
                <a:latin typeface="Cambria Math" panose="02040503050406030204" pitchFamily="18" charset="0"/>
                <a:ea typeface="Cambria Math" panose="02040503050406030204" pitchFamily="18" charset="0"/>
                <a:cs typeface="Times New Roman" panose="02020603050405020304" pitchFamily="18" charset="0"/>
              </a:rPr>
              <a:t>2</a:t>
            </a:r>
            <a:r>
              <a:rPr lang="en-US" sz="2000" dirty="0">
                <a:latin typeface="Times New Roman" panose="02020603050405020304" pitchFamily="18" charset="0"/>
                <a:ea typeface="Cambria Math" panose="02040503050406030204" pitchFamily="18" charset="0"/>
                <a:cs typeface="Times New Roman" panose="02020603050405020304" pitchFamily="18" charset="0"/>
              </a:rPr>
              <a:t> </a:t>
            </a:r>
          </a:p>
        </p:txBody>
      </p:sp>
      <mc:AlternateContent xmlns:mc="http://schemas.openxmlformats.org/markup-compatibility/2006" xmlns:a14="http://schemas.microsoft.com/office/drawing/2010/main">
        <mc:Choice Requires="a14">
          <p:sp>
            <p:nvSpPr>
              <p:cNvPr id="299" name="TextBox 298">
                <a:extLst>
                  <a:ext uri="{FF2B5EF4-FFF2-40B4-BE49-F238E27FC236}">
                    <a16:creationId xmlns:a16="http://schemas.microsoft.com/office/drawing/2014/main" id="{DFE39F62-0237-2E42-8449-08467656F16D}"/>
                  </a:ext>
                </a:extLst>
              </p:cNvPr>
              <p:cNvSpPr txBox="1"/>
              <p:nvPr/>
            </p:nvSpPr>
            <p:spPr>
              <a:xfrm>
                <a:off x="3554483" y="4725711"/>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solidFill>
                                <a:srgbClr val="0070C0"/>
                              </a:solidFill>
                              <a:latin typeface="Cambria Math" panose="02040503050406030204" pitchFamily="18" charset="0"/>
                            </a:rPr>
                          </m:ctrlPr>
                        </m:radPr>
                        <m:deg/>
                        <m:e>
                          <m:r>
                            <a:rPr lang="en-US" b="0" i="0" smtClean="0">
                              <a:solidFill>
                                <a:srgbClr val="0070C0"/>
                              </a:solidFill>
                              <a:latin typeface="Cambria Math" panose="02040503050406030204" pitchFamily="18" charset="0"/>
                            </a:rPr>
                            <m:t>2</m:t>
                          </m:r>
                        </m:e>
                      </m:rad>
                    </m:oMath>
                  </m:oMathPara>
                </a14:m>
                <a:endParaRPr lang="en-US" dirty="0">
                  <a:solidFill>
                    <a:srgbClr val="0070C0"/>
                  </a:solidFill>
                  <a:latin typeface="Arial" panose="020B0604020202020204" pitchFamily="34" charset="0"/>
                  <a:cs typeface="Arial" panose="020B0604020202020204" pitchFamily="34" charset="0"/>
                </a:endParaRPr>
              </a:p>
            </p:txBody>
          </p:sp>
        </mc:Choice>
        <mc:Fallback xmlns="">
          <p:sp>
            <p:nvSpPr>
              <p:cNvPr id="299" name="TextBox 298">
                <a:extLst>
                  <a:ext uri="{FF2B5EF4-FFF2-40B4-BE49-F238E27FC236}">
                    <a16:creationId xmlns:a16="http://schemas.microsoft.com/office/drawing/2014/main" id="{DFE39F62-0237-2E42-8449-08467656F16D}"/>
                  </a:ext>
                </a:extLst>
              </p:cNvPr>
              <p:cNvSpPr txBox="1">
                <a:spLocks noRot="1" noChangeAspect="1" noMove="1" noResize="1" noEditPoints="1" noAdjustHandles="1" noChangeArrowheads="1" noChangeShapeType="1" noTextEdit="1"/>
              </p:cNvSpPr>
              <p:nvPr/>
            </p:nvSpPr>
            <p:spPr>
              <a:xfrm>
                <a:off x="3554483" y="4725711"/>
                <a:ext cx="646359" cy="309637"/>
              </a:xfrm>
              <a:prstGeom prst="rect">
                <a:avLst/>
              </a:prstGeom>
              <a:blipFill>
                <a:blip r:embed="rId5"/>
                <a:stretch>
                  <a:fillRect b="-8333"/>
                </a:stretch>
              </a:blipFill>
            </p:spPr>
            <p:txBody>
              <a:bodyPr/>
              <a:lstStyle/>
              <a:p>
                <a:r>
                  <a:rPr lang="en-US">
                    <a:noFill/>
                  </a:rPr>
                  <a:t> </a:t>
                </a:r>
              </a:p>
            </p:txBody>
          </p:sp>
        </mc:Fallback>
      </mc:AlternateContent>
      <p:cxnSp>
        <p:nvCxnSpPr>
          <p:cNvPr id="300" name="Straight Connector 299">
            <a:extLst>
              <a:ext uri="{FF2B5EF4-FFF2-40B4-BE49-F238E27FC236}">
                <a16:creationId xmlns:a16="http://schemas.microsoft.com/office/drawing/2014/main" id="{7F08B36E-DDCE-9F46-8AAA-A9D682E3520A}"/>
              </a:ext>
            </a:extLst>
          </p:cNvPr>
          <p:cNvCxnSpPr>
            <a:cxnSpLocks/>
          </p:cNvCxnSpPr>
          <p:nvPr/>
        </p:nvCxnSpPr>
        <p:spPr>
          <a:xfrm flipV="1">
            <a:off x="4031853" y="4781691"/>
            <a:ext cx="120169" cy="259146"/>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301" name="TextBox 300">
            <a:extLst>
              <a:ext uri="{FF2B5EF4-FFF2-40B4-BE49-F238E27FC236}">
                <a16:creationId xmlns:a16="http://schemas.microsoft.com/office/drawing/2014/main" id="{D87B304A-65E5-2448-B113-CE5698E948C1}"/>
              </a:ext>
            </a:extLst>
          </p:cNvPr>
          <p:cNvSpPr txBox="1"/>
          <p:nvPr/>
        </p:nvSpPr>
        <p:spPr>
          <a:xfrm>
            <a:off x="4081432" y="4695500"/>
            <a:ext cx="341127" cy="400110"/>
          </a:xfrm>
          <a:prstGeom prst="rect">
            <a:avLst/>
          </a:prstGeom>
          <a:noFill/>
        </p:spPr>
        <p:txBody>
          <a:bodyPr wrap="square" rtlCol="0">
            <a:spAutoFit/>
          </a:bodyPr>
          <a:lstStyle/>
          <a:p>
            <a:r>
              <a:rPr lang="en-US" dirty="0">
                <a:solidFill>
                  <a:srgbClr val="0070C0"/>
                </a:solidFill>
                <a:latin typeface="Cambria Math" panose="02040503050406030204" pitchFamily="18" charset="0"/>
                <a:ea typeface="Cambria Math" panose="02040503050406030204" pitchFamily="18" charset="0"/>
                <a:cs typeface="Times New Roman" panose="02020603050405020304" pitchFamily="18" charset="0"/>
              </a:rPr>
              <a:t>2</a:t>
            </a:r>
            <a:r>
              <a:rPr lang="en-US" sz="2000"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 </a:t>
            </a:r>
          </a:p>
        </p:txBody>
      </p:sp>
      <p:grpSp>
        <p:nvGrpSpPr>
          <p:cNvPr id="302" name="Group 301">
            <a:extLst>
              <a:ext uri="{FF2B5EF4-FFF2-40B4-BE49-F238E27FC236}">
                <a16:creationId xmlns:a16="http://schemas.microsoft.com/office/drawing/2014/main" id="{56101F47-E20F-404A-8DE8-31E191225458}"/>
              </a:ext>
            </a:extLst>
          </p:cNvPr>
          <p:cNvGrpSpPr/>
          <p:nvPr/>
        </p:nvGrpSpPr>
        <p:grpSpPr>
          <a:xfrm>
            <a:off x="3771856" y="5053273"/>
            <a:ext cx="499309" cy="411430"/>
            <a:chOff x="7323318" y="3067282"/>
            <a:chExt cx="499309" cy="411430"/>
          </a:xfrm>
        </p:grpSpPr>
        <p:sp>
          <p:nvSpPr>
            <p:cNvPr id="303" name="TextBox 302">
              <a:extLst>
                <a:ext uri="{FF2B5EF4-FFF2-40B4-BE49-F238E27FC236}">
                  <a16:creationId xmlns:a16="http://schemas.microsoft.com/office/drawing/2014/main" id="{B9300B67-F72C-394B-9DE8-7739D347B112}"/>
                </a:ext>
              </a:extLst>
            </p:cNvPr>
            <p:cNvSpPr txBox="1"/>
            <p:nvPr/>
          </p:nvSpPr>
          <p:spPr>
            <a:xfrm>
              <a:off x="7323318" y="3067282"/>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1</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cxnSp>
          <p:nvCxnSpPr>
            <p:cNvPr id="304" name="Straight Connector 303">
              <a:extLst>
                <a:ext uri="{FF2B5EF4-FFF2-40B4-BE49-F238E27FC236}">
                  <a16:creationId xmlns:a16="http://schemas.microsoft.com/office/drawing/2014/main" id="{262F6C49-C779-2441-A405-69692724BC2E}"/>
                </a:ext>
              </a:extLst>
            </p:cNvPr>
            <p:cNvCxnSpPr>
              <a:cxnSpLocks/>
            </p:cNvCxnSpPr>
            <p:nvPr/>
          </p:nvCxnSpPr>
          <p:spPr>
            <a:xfrm flipV="1">
              <a:off x="7490356" y="3201886"/>
              <a:ext cx="141059" cy="1692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05" name="TextBox 304">
              <a:extLst>
                <a:ext uri="{FF2B5EF4-FFF2-40B4-BE49-F238E27FC236}">
                  <a16:creationId xmlns:a16="http://schemas.microsoft.com/office/drawing/2014/main" id="{655F9490-0E0A-DE44-AD32-4A6464BA6A6F}"/>
                </a:ext>
              </a:extLst>
            </p:cNvPr>
            <p:cNvSpPr txBox="1"/>
            <p:nvPr/>
          </p:nvSpPr>
          <p:spPr>
            <a:xfrm>
              <a:off x="7540510" y="3140158"/>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2</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p:grpSp>
        <p:nvGrpSpPr>
          <p:cNvPr id="306" name="Group 305">
            <a:extLst>
              <a:ext uri="{FF2B5EF4-FFF2-40B4-BE49-F238E27FC236}">
                <a16:creationId xmlns:a16="http://schemas.microsoft.com/office/drawing/2014/main" id="{34611576-E9F7-784B-8075-6A3C33205F6E}"/>
              </a:ext>
            </a:extLst>
          </p:cNvPr>
          <p:cNvGrpSpPr/>
          <p:nvPr/>
        </p:nvGrpSpPr>
        <p:grpSpPr>
          <a:xfrm>
            <a:off x="3779265" y="5432669"/>
            <a:ext cx="499309" cy="411430"/>
            <a:chOff x="7323318" y="3067282"/>
            <a:chExt cx="499309" cy="411430"/>
          </a:xfrm>
        </p:grpSpPr>
        <p:sp>
          <p:nvSpPr>
            <p:cNvPr id="307" name="TextBox 306">
              <a:extLst>
                <a:ext uri="{FF2B5EF4-FFF2-40B4-BE49-F238E27FC236}">
                  <a16:creationId xmlns:a16="http://schemas.microsoft.com/office/drawing/2014/main" id="{4E9F92E1-11E2-5B4C-8307-433DBBB7778D}"/>
                </a:ext>
              </a:extLst>
            </p:cNvPr>
            <p:cNvSpPr txBox="1"/>
            <p:nvPr/>
          </p:nvSpPr>
          <p:spPr>
            <a:xfrm>
              <a:off x="7323318" y="3067282"/>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1</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cxnSp>
          <p:nvCxnSpPr>
            <p:cNvPr id="308" name="Straight Connector 307">
              <a:extLst>
                <a:ext uri="{FF2B5EF4-FFF2-40B4-BE49-F238E27FC236}">
                  <a16:creationId xmlns:a16="http://schemas.microsoft.com/office/drawing/2014/main" id="{076F23CB-76FE-E143-873D-34BA160B4D0A}"/>
                </a:ext>
              </a:extLst>
            </p:cNvPr>
            <p:cNvCxnSpPr>
              <a:cxnSpLocks/>
            </p:cNvCxnSpPr>
            <p:nvPr/>
          </p:nvCxnSpPr>
          <p:spPr>
            <a:xfrm flipV="1">
              <a:off x="7490356" y="3201886"/>
              <a:ext cx="141059" cy="1692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09" name="TextBox 308">
              <a:extLst>
                <a:ext uri="{FF2B5EF4-FFF2-40B4-BE49-F238E27FC236}">
                  <a16:creationId xmlns:a16="http://schemas.microsoft.com/office/drawing/2014/main" id="{0D46B03C-C458-524E-9831-F14F91500D47}"/>
                </a:ext>
              </a:extLst>
            </p:cNvPr>
            <p:cNvSpPr txBox="1"/>
            <p:nvPr/>
          </p:nvSpPr>
          <p:spPr>
            <a:xfrm>
              <a:off x="7540510" y="3140158"/>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2</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p:sp>
        <p:nvSpPr>
          <p:cNvPr id="310" name="TextBox 309">
            <a:extLst>
              <a:ext uri="{FF2B5EF4-FFF2-40B4-BE49-F238E27FC236}">
                <a16:creationId xmlns:a16="http://schemas.microsoft.com/office/drawing/2014/main" id="{6FD9EFF0-CFB9-4F4A-B221-577DF9C779C2}"/>
              </a:ext>
            </a:extLst>
          </p:cNvPr>
          <p:cNvSpPr txBox="1"/>
          <p:nvPr/>
        </p:nvSpPr>
        <p:spPr>
          <a:xfrm>
            <a:off x="3578721" y="5846304"/>
            <a:ext cx="359273" cy="338554"/>
          </a:xfrm>
          <a:prstGeom prst="rect">
            <a:avLst/>
          </a:prstGeom>
          <a:noFill/>
          <a:ln>
            <a:noFill/>
          </a:ln>
        </p:spPr>
        <p:txBody>
          <a:bodyPr wrap="square" rtlCol="0">
            <a:spAutoFit/>
          </a:bodyPr>
          <a:lstStyle/>
          <a:p>
            <a:r>
              <a:rPr lang="en-US" sz="1600" dirty="0">
                <a:solidFill>
                  <a:srgbClr val="00B050"/>
                </a:solidFill>
                <a:latin typeface="Arial" panose="020B0604020202020204" pitchFamily="34" charset="0"/>
                <a:cs typeface="Arial" panose="020B0604020202020204" pitchFamily="34" charset="0"/>
              </a:rPr>
              <a:t>- </a:t>
            </a:r>
          </a:p>
        </p:txBody>
      </p:sp>
      <mc:AlternateContent xmlns:mc="http://schemas.openxmlformats.org/markup-compatibility/2006" xmlns:a14="http://schemas.microsoft.com/office/drawing/2010/main">
        <mc:Choice Requires="a14">
          <p:sp>
            <p:nvSpPr>
              <p:cNvPr id="311" name="TextBox 310">
                <a:extLst>
                  <a:ext uri="{FF2B5EF4-FFF2-40B4-BE49-F238E27FC236}">
                    <a16:creationId xmlns:a16="http://schemas.microsoft.com/office/drawing/2014/main" id="{C45EF297-D353-CF42-9BCD-BC52F75BFCF2}"/>
                  </a:ext>
                </a:extLst>
              </p:cNvPr>
              <p:cNvSpPr txBox="1"/>
              <p:nvPr/>
            </p:nvSpPr>
            <p:spPr>
              <a:xfrm>
                <a:off x="3656658" y="5878223"/>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solidFill>
                                <a:srgbClr val="00B050"/>
                              </a:solidFill>
                              <a:latin typeface="Cambria Math" panose="02040503050406030204" pitchFamily="18" charset="0"/>
                            </a:rPr>
                          </m:ctrlPr>
                        </m:radPr>
                        <m:deg/>
                        <m:e>
                          <m:r>
                            <a:rPr lang="en-US" b="0" i="0" smtClean="0">
                              <a:solidFill>
                                <a:srgbClr val="00B050"/>
                              </a:solidFill>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311" name="TextBox 310">
                <a:extLst>
                  <a:ext uri="{FF2B5EF4-FFF2-40B4-BE49-F238E27FC236}">
                    <a16:creationId xmlns:a16="http://schemas.microsoft.com/office/drawing/2014/main" id="{C45EF297-D353-CF42-9BCD-BC52F75BFCF2}"/>
                  </a:ext>
                </a:extLst>
              </p:cNvPr>
              <p:cNvSpPr txBox="1">
                <a:spLocks noRot="1" noChangeAspect="1" noMove="1" noResize="1" noEditPoints="1" noAdjustHandles="1" noChangeArrowheads="1" noChangeShapeType="1" noTextEdit="1"/>
              </p:cNvSpPr>
              <p:nvPr/>
            </p:nvSpPr>
            <p:spPr>
              <a:xfrm>
                <a:off x="3656658" y="5878223"/>
                <a:ext cx="646359" cy="309637"/>
              </a:xfrm>
              <a:prstGeom prst="rect">
                <a:avLst/>
              </a:prstGeom>
              <a:blipFill>
                <a:blip r:embed="rId6"/>
                <a:stretch>
                  <a:fillRect b="-8000"/>
                </a:stretch>
              </a:blipFill>
            </p:spPr>
            <p:txBody>
              <a:bodyPr/>
              <a:lstStyle/>
              <a:p>
                <a:r>
                  <a:rPr lang="en-US">
                    <a:noFill/>
                  </a:rPr>
                  <a:t> </a:t>
                </a:r>
              </a:p>
            </p:txBody>
          </p:sp>
        </mc:Fallback>
      </mc:AlternateContent>
      <p:sp>
        <p:nvSpPr>
          <p:cNvPr id="312" name="TextBox 311">
            <a:extLst>
              <a:ext uri="{FF2B5EF4-FFF2-40B4-BE49-F238E27FC236}">
                <a16:creationId xmlns:a16="http://schemas.microsoft.com/office/drawing/2014/main" id="{36B18B8B-F123-F942-8D2C-1D4900597502}"/>
              </a:ext>
            </a:extLst>
          </p:cNvPr>
          <p:cNvSpPr txBox="1"/>
          <p:nvPr/>
        </p:nvSpPr>
        <p:spPr>
          <a:xfrm>
            <a:off x="3583581" y="6200071"/>
            <a:ext cx="359273" cy="338554"/>
          </a:xfrm>
          <a:prstGeom prst="rect">
            <a:avLst/>
          </a:prstGeom>
          <a:noFill/>
        </p:spPr>
        <p:txBody>
          <a:bodyPr wrap="square" rtlCol="0">
            <a:spAutoFit/>
          </a:bodyPr>
          <a:lstStyle/>
          <a:p>
            <a:r>
              <a:rPr lang="en-US" sz="1600" dirty="0">
                <a:solidFill>
                  <a:srgbClr val="0070C0"/>
                </a:solidFill>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 </a:t>
            </a:r>
          </a:p>
        </p:txBody>
      </p:sp>
      <p:cxnSp>
        <p:nvCxnSpPr>
          <p:cNvPr id="313" name="Straight Connector 312">
            <a:extLst>
              <a:ext uri="{FF2B5EF4-FFF2-40B4-BE49-F238E27FC236}">
                <a16:creationId xmlns:a16="http://schemas.microsoft.com/office/drawing/2014/main" id="{70E642E7-1D9E-FA4A-BEF0-124751DD4096}"/>
              </a:ext>
            </a:extLst>
          </p:cNvPr>
          <p:cNvCxnSpPr>
            <a:cxnSpLocks/>
          </p:cNvCxnSpPr>
          <p:nvPr/>
        </p:nvCxnSpPr>
        <p:spPr>
          <a:xfrm flipV="1">
            <a:off x="4134028" y="5925889"/>
            <a:ext cx="120169" cy="259146"/>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314" name="TextBox 313">
            <a:extLst>
              <a:ext uri="{FF2B5EF4-FFF2-40B4-BE49-F238E27FC236}">
                <a16:creationId xmlns:a16="http://schemas.microsoft.com/office/drawing/2014/main" id="{E359F5B2-BF92-4543-8813-2DD8218B210B}"/>
              </a:ext>
            </a:extLst>
          </p:cNvPr>
          <p:cNvSpPr txBox="1"/>
          <p:nvPr/>
        </p:nvSpPr>
        <p:spPr>
          <a:xfrm>
            <a:off x="4183607" y="5839698"/>
            <a:ext cx="341127" cy="400110"/>
          </a:xfrm>
          <a:prstGeom prst="rect">
            <a:avLst/>
          </a:prstGeom>
          <a:noFill/>
        </p:spPr>
        <p:txBody>
          <a:bodyPr wrap="square" rtlCol="0">
            <a:spAutoFit/>
          </a:bodyPr>
          <a:lstStyle/>
          <a:p>
            <a:r>
              <a:rPr lang="en-US" dirty="0">
                <a:solidFill>
                  <a:srgbClr val="00B050"/>
                </a:solidFill>
                <a:latin typeface="Cambria Math" panose="02040503050406030204" pitchFamily="18" charset="0"/>
                <a:ea typeface="Cambria Math" panose="02040503050406030204" pitchFamily="18" charset="0"/>
                <a:cs typeface="Times New Roman" panose="02020603050405020304" pitchFamily="18" charset="0"/>
              </a:rPr>
              <a:t>2</a:t>
            </a:r>
            <a:r>
              <a:rPr lang="en-US" sz="2000" dirty="0">
                <a:latin typeface="Times New Roman" panose="02020603050405020304" pitchFamily="18" charset="0"/>
                <a:ea typeface="Cambria Math" panose="02040503050406030204" pitchFamily="18" charset="0"/>
                <a:cs typeface="Times New Roman" panose="02020603050405020304" pitchFamily="18" charset="0"/>
              </a:rPr>
              <a:t> </a:t>
            </a:r>
          </a:p>
        </p:txBody>
      </p:sp>
      <mc:AlternateContent xmlns:mc="http://schemas.openxmlformats.org/markup-compatibility/2006" xmlns:a14="http://schemas.microsoft.com/office/drawing/2010/main">
        <mc:Choice Requires="a14">
          <p:sp>
            <p:nvSpPr>
              <p:cNvPr id="315" name="TextBox 314">
                <a:extLst>
                  <a:ext uri="{FF2B5EF4-FFF2-40B4-BE49-F238E27FC236}">
                    <a16:creationId xmlns:a16="http://schemas.microsoft.com/office/drawing/2014/main" id="{7B96EC47-55C6-9A4A-B0B3-C1D456F67086}"/>
                  </a:ext>
                </a:extLst>
              </p:cNvPr>
              <p:cNvSpPr txBox="1"/>
              <p:nvPr/>
            </p:nvSpPr>
            <p:spPr>
              <a:xfrm>
                <a:off x="3662843" y="6237994"/>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solidFill>
                                <a:srgbClr val="0070C0"/>
                              </a:solidFill>
                              <a:latin typeface="Cambria Math" panose="02040503050406030204" pitchFamily="18" charset="0"/>
                            </a:rPr>
                          </m:ctrlPr>
                        </m:radPr>
                        <m:deg/>
                        <m:e>
                          <m:r>
                            <a:rPr lang="en-US" b="0" i="0" smtClean="0">
                              <a:solidFill>
                                <a:srgbClr val="0070C0"/>
                              </a:solidFill>
                              <a:latin typeface="Cambria Math" panose="02040503050406030204" pitchFamily="18" charset="0"/>
                            </a:rPr>
                            <m:t>2</m:t>
                          </m:r>
                        </m:e>
                      </m:rad>
                    </m:oMath>
                  </m:oMathPara>
                </a14:m>
                <a:endParaRPr lang="en-US" dirty="0">
                  <a:solidFill>
                    <a:srgbClr val="0070C0"/>
                  </a:solidFill>
                  <a:latin typeface="Arial" panose="020B0604020202020204" pitchFamily="34" charset="0"/>
                  <a:cs typeface="Arial" panose="020B0604020202020204" pitchFamily="34" charset="0"/>
                </a:endParaRPr>
              </a:p>
            </p:txBody>
          </p:sp>
        </mc:Choice>
        <mc:Fallback xmlns="">
          <p:sp>
            <p:nvSpPr>
              <p:cNvPr id="315" name="TextBox 314">
                <a:extLst>
                  <a:ext uri="{FF2B5EF4-FFF2-40B4-BE49-F238E27FC236}">
                    <a16:creationId xmlns:a16="http://schemas.microsoft.com/office/drawing/2014/main" id="{7B96EC47-55C6-9A4A-B0B3-C1D456F67086}"/>
                  </a:ext>
                </a:extLst>
              </p:cNvPr>
              <p:cNvSpPr txBox="1">
                <a:spLocks noRot="1" noChangeAspect="1" noMove="1" noResize="1" noEditPoints="1" noAdjustHandles="1" noChangeArrowheads="1" noChangeShapeType="1" noTextEdit="1"/>
              </p:cNvSpPr>
              <p:nvPr/>
            </p:nvSpPr>
            <p:spPr>
              <a:xfrm>
                <a:off x="3662843" y="6237994"/>
                <a:ext cx="646359" cy="309637"/>
              </a:xfrm>
              <a:prstGeom prst="rect">
                <a:avLst/>
              </a:prstGeom>
              <a:blipFill>
                <a:blip r:embed="rId7"/>
                <a:stretch>
                  <a:fillRect b="-3846"/>
                </a:stretch>
              </a:blipFill>
            </p:spPr>
            <p:txBody>
              <a:bodyPr/>
              <a:lstStyle/>
              <a:p>
                <a:r>
                  <a:rPr lang="en-US">
                    <a:noFill/>
                  </a:rPr>
                  <a:t> </a:t>
                </a:r>
              </a:p>
            </p:txBody>
          </p:sp>
        </mc:Fallback>
      </mc:AlternateContent>
      <p:cxnSp>
        <p:nvCxnSpPr>
          <p:cNvPr id="316" name="Straight Connector 315">
            <a:extLst>
              <a:ext uri="{FF2B5EF4-FFF2-40B4-BE49-F238E27FC236}">
                <a16:creationId xmlns:a16="http://schemas.microsoft.com/office/drawing/2014/main" id="{5DB84DA1-EA13-E742-A8AD-49C4C195ED98}"/>
              </a:ext>
            </a:extLst>
          </p:cNvPr>
          <p:cNvCxnSpPr>
            <a:cxnSpLocks/>
          </p:cNvCxnSpPr>
          <p:nvPr/>
        </p:nvCxnSpPr>
        <p:spPr>
          <a:xfrm flipV="1">
            <a:off x="4140213" y="6293974"/>
            <a:ext cx="120169" cy="259146"/>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317" name="TextBox 316">
            <a:extLst>
              <a:ext uri="{FF2B5EF4-FFF2-40B4-BE49-F238E27FC236}">
                <a16:creationId xmlns:a16="http://schemas.microsoft.com/office/drawing/2014/main" id="{F8D49019-A1B4-434F-87DB-93E60CF03C51}"/>
              </a:ext>
            </a:extLst>
          </p:cNvPr>
          <p:cNvSpPr txBox="1"/>
          <p:nvPr/>
        </p:nvSpPr>
        <p:spPr>
          <a:xfrm>
            <a:off x="4189792" y="6207783"/>
            <a:ext cx="341127" cy="400110"/>
          </a:xfrm>
          <a:prstGeom prst="rect">
            <a:avLst/>
          </a:prstGeom>
          <a:noFill/>
        </p:spPr>
        <p:txBody>
          <a:bodyPr wrap="square" rtlCol="0">
            <a:spAutoFit/>
          </a:bodyPr>
          <a:lstStyle/>
          <a:p>
            <a:r>
              <a:rPr lang="en-US" dirty="0">
                <a:solidFill>
                  <a:srgbClr val="0070C0"/>
                </a:solidFill>
                <a:latin typeface="Cambria Math" panose="02040503050406030204" pitchFamily="18" charset="0"/>
                <a:ea typeface="Cambria Math" panose="02040503050406030204" pitchFamily="18" charset="0"/>
                <a:cs typeface="Times New Roman" panose="02020603050405020304" pitchFamily="18" charset="0"/>
              </a:rPr>
              <a:t>2</a:t>
            </a:r>
            <a:r>
              <a:rPr lang="en-US" sz="2000"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 </a:t>
            </a:r>
          </a:p>
        </p:txBody>
      </p:sp>
      <mc:AlternateContent xmlns:mc="http://schemas.openxmlformats.org/markup-compatibility/2006" xmlns:a14="http://schemas.microsoft.com/office/drawing/2010/main">
        <mc:Choice Requires="a14">
          <p:sp>
            <p:nvSpPr>
              <p:cNvPr id="318" name="TextBox 317">
                <a:extLst>
                  <a:ext uri="{FF2B5EF4-FFF2-40B4-BE49-F238E27FC236}">
                    <a16:creationId xmlns:a16="http://schemas.microsoft.com/office/drawing/2014/main" id="{23E88174-C52D-744B-B8A9-0A73B05A2A90}"/>
                  </a:ext>
                </a:extLst>
              </p:cNvPr>
              <p:cNvSpPr txBox="1"/>
              <p:nvPr/>
            </p:nvSpPr>
            <p:spPr>
              <a:xfrm>
                <a:off x="2483747" y="5874872"/>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solidFill>
                                <a:srgbClr val="00B050"/>
                              </a:solidFill>
                              <a:latin typeface="Cambria Math" panose="02040503050406030204" pitchFamily="18" charset="0"/>
                            </a:rPr>
                          </m:ctrlPr>
                        </m:radPr>
                        <m:deg/>
                        <m:e>
                          <m:r>
                            <a:rPr lang="en-US" b="0" i="0" smtClean="0">
                              <a:solidFill>
                                <a:srgbClr val="00B050"/>
                              </a:solidFill>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318" name="TextBox 317">
                <a:extLst>
                  <a:ext uri="{FF2B5EF4-FFF2-40B4-BE49-F238E27FC236}">
                    <a16:creationId xmlns:a16="http://schemas.microsoft.com/office/drawing/2014/main" id="{23E88174-C52D-744B-B8A9-0A73B05A2A90}"/>
                  </a:ext>
                </a:extLst>
              </p:cNvPr>
              <p:cNvSpPr txBox="1">
                <a:spLocks noRot="1" noChangeAspect="1" noMove="1" noResize="1" noEditPoints="1" noAdjustHandles="1" noChangeArrowheads="1" noChangeShapeType="1" noTextEdit="1"/>
              </p:cNvSpPr>
              <p:nvPr/>
            </p:nvSpPr>
            <p:spPr>
              <a:xfrm>
                <a:off x="2483747" y="5874872"/>
                <a:ext cx="646359" cy="309637"/>
              </a:xfrm>
              <a:prstGeom prst="rect">
                <a:avLst/>
              </a:prstGeom>
              <a:blipFill>
                <a:blip r:embed="rId8"/>
                <a:stretch>
                  <a:fillRect b="-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9" name="TextBox 318">
                <a:extLst>
                  <a:ext uri="{FF2B5EF4-FFF2-40B4-BE49-F238E27FC236}">
                    <a16:creationId xmlns:a16="http://schemas.microsoft.com/office/drawing/2014/main" id="{613B00BB-C5F8-8141-B6A4-414FAD555C26}"/>
                  </a:ext>
                </a:extLst>
              </p:cNvPr>
              <p:cNvSpPr txBox="1"/>
              <p:nvPr/>
            </p:nvSpPr>
            <p:spPr>
              <a:xfrm>
                <a:off x="2462582" y="6254378"/>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solidFill>
                                <a:srgbClr val="0070C0"/>
                              </a:solidFill>
                              <a:latin typeface="Cambria Math" panose="02040503050406030204" pitchFamily="18" charset="0"/>
                            </a:rPr>
                          </m:ctrlPr>
                        </m:radPr>
                        <m:deg/>
                        <m:e>
                          <m:r>
                            <a:rPr lang="en-US" b="0" i="0" smtClean="0">
                              <a:solidFill>
                                <a:srgbClr val="0070C0"/>
                              </a:solidFill>
                              <a:latin typeface="Cambria Math" panose="02040503050406030204" pitchFamily="18" charset="0"/>
                            </a:rPr>
                            <m:t>2</m:t>
                          </m:r>
                        </m:e>
                      </m:rad>
                    </m:oMath>
                  </m:oMathPara>
                </a14:m>
                <a:endParaRPr lang="en-US" dirty="0">
                  <a:solidFill>
                    <a:srgbClr val="0070C0"/>
                  </a:solidFill>
                  <a:latin typeface="Arial" panose="020B0604020202020204" pitchFamily="34" charset="0"/>
                  <a:cs typeface="Arial" panose="020B0604020202020204" pitchFamily="34" charset="0"/>
                </a:endParaRPr>
              </a:p>
            </p:txBody>
          </p:sp>
        </mc:Choice>
        <mc:Fallback xmlns="">
          <p:sp>
            <p:nvSpPr>
              <p:cNvPr id="319" name="TextBox 318">
                <a:extLst>
                  <a:ext uri="{FF2B5EF4-FFF2-40B4-BE49-F238E27FC236}">
                    <a16:creationId xmlns:a16="http://schemas.microsoft.com/office/drawing/2014/main" id="{613B00BB-C5F8-8141-B6A4-414FAD555C26}"/>
                  </a:ext>
                </a:extLst>
              </p:cNvPr>
              <p:cNvSpPr txBox="1">
                <a:spLocks noRot="1" noChangeAspect="1" noMove="1" noResize="1" noEditPoints="1" noAdjustHandles="1" noChangeArrowheads="1" noChangeShapeType="1" noTextEdit="1"/>
              </p:cNvSpPr>
              <p:nvPr/>
            </p:nvSpPr>
            <p:spPr>
              <a:xfrm>
                <a:off x="2462582" y="6254378"/>
                <a:ext cx="646359" cy="309637"/>
              </a:xfrm>
              <a:prstGeom prst="rect">
                <a:avLst/>
              </a:prstGeom>
              <a:blipFill>
                <a:blip r:embed="rId9"/>
                <a:stretch>
                  <a:fillRect b="-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0" name="TextBox 319">
                <a:extLst>
                  <a:ext uri="{FF2B5EF4-FFF2-40B4-BE49-F238E27FC236}">
                    <a16:creationId xmlns:a16="http://schemas.microsoft.com/office/drawing/2014/main" id="{0877CBED-A903-3B4A-A74E-65D7C56FAE93}"/>
                  </a:ext>
                </a:extLst>
              </p:cNvPr>
              <p:cNvSpPr txBox="1"/>
              <p:nvPr/>
            </p:nvSpPr>
            <p:spPr>
              <a:xfrm>
                <a:off x="5943712" y="4357845"/>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solidFill>
                                <a:srgbClr val="00B050"/>
                              </a:solidFill>
                              <a:latin typeface="Cambria Math" panose="02040503050406030204" pitchFamily="18" charset="0"/>
                            </a:rPr>
                          </m:ctrlPr>
                        </m:radPr>
                        <m:deg/>
                        <m:e>
                          <m:r>
                            <a:rPr lang="en-US" b="0" i="0" smtClean="0">
                              <a:solidFill>
                                <a:srgbClr val="00B050"/>
                              </a:solidFill>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320" name="TextBox 319">
                <a:extLst>
                  <a:ext uri="{FF2B5EF4-FFF2-40B4-BE49-F238E27FC236}">
                    <a16:creationId xmlns:a16="http://schemas.microsoft.com/office/drawing/2014/main" id="{0877CBED-A903-3B4A-A74E-65D7C56FAE93}"/>
                  </a:ext>
                </a:extLst>
              </p:cNvPr>
              <p:cNvSpPr txBox="1">
                <a:spLocks noRot="1" noChangeAspect="1" noMove="1" noResize="1" noEditPoints="1" noAdjustHandles="1" noChangeArrowheads="1" noChangeShapeType="1" noTextEdit="1"/>
              </p:cNvSpPr>
              <p:nvPr/>
            </p:nvSpPr>
            <p:spPr>
              <a:xfrm>
                <a:off x="5943712" y="4357845"/>
                <a:ext cx="646359" cy="309637"/>
              </a:xfrm>
              <a:prstGeom prst="rect">
                <a:avLst/>
              </a:prstGeom>
              <a:blipFill>
                <a:blip r:embed="rId10"/>
                <a:stretch>
                  <a:fillRect b="-38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1" name="TextBox 320">
                <a:extLst>
                  <a:ext uri="{FF2B5EF4-FFF2-40B4-BE49-F238E27FC236}">
                    <a16:creationId xmlns:a16="http://schemas.microsoft.com/office/drawing/2014/main" id="{E1002628-62AA-C34D-BE72-767A23F6A96D}"/>
                  </a:ext>
                </a:extLst>
              </p:cNvPr>
              <p:cNvSpPr txBox="1"/>
              <p:nvPr/>
            </p:nvSpPr>
            <p:spPr>
              <a:xfrm>
                <a:off x="5922547" y="4737351"/>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solidFill>
                                <a:srgbClr val="0070C0"/>
                              </a:solidFill>
                              <a:latin typeface="Cambria Math" panose="02040503050406030204" pitchFamily="18" charset="0"/>
                            </a:rPr>
                          </m:ctrlPr>
                        </m:radPr>
                        <m:deg/>
                        <m:e>
                          <m:r>
                            <a:rPr lang="en-US" b="0" i="0" smtClean="0">
                              <a:solidFill>
                                <a:srgbClr val="0070C0"/>
                              </a:solidFill>
                              <a:latin typeface="Cambria Math" panose="02040503050406030204" pitchFamily="18" charset="0"/>
                            </a:rPr>
                            <m:t>2</m:t>
                          </m:r>
                        </m:e>
                      </m:rad>
                    </m:oMath>
                  </m:oMathPara>
                </a14:m>
                <a:endParaRPr lang="en-US" dirty="0">
                  <a:solidFill>
                    <a:srgbClr val="0070C0"/>
                  </a:solidFill>
                  <a:latin typeface="Arial" panose="020B0604020202020204" pitchFamily="34" charset="0"/>
                  <a:cs typeface="Arial" panose="020B0604020202020204" pitchFamily="34" charset="0"/>
                </a:endParaRPr>
              </a:p>
            </p:txBody>
          </p:sp>
        </mc:Choice>
        <mc:Fallback xmlns="">
          <p:sp>
            <p:nvSpPr>
              <p:cNvPr id="321" name="TextBox 320">
                <a:extLst>
                  <a:ext uri="{FF2B5EF4-FFF2-40B4-BE49-F238E27FC236}">
                    <a16:creationId xmlns:a16="http://schemas.microsoft.com/office/drawing/2014/main" id="{E1002628-62AA-C34D-BE72-767A23F6A96D}"/>
                  </a:ext>
                </a:extLst>
              </p:cNvPr>
              <p:cNvSpPr txBox="1">
                <a:spLocks noRot="1" noChangeAspect="1" noMove="1" noResize="1" noEditPoints="1" noAdjustHandles="1" noChangeArrowheads="1" noChangeShapeType="1" noTextEdit="1"/>
              </p:cNvSpPr>
              <p:nvPr/>
            </p:nvSpPr>
            <p:spPr>
              <a:xfrm>
                <a:off x="5922547" y="4737351"/>
                <a:ext cx="646359" cy="309637"/>
              </a:xfrm>
              <a:prstGeom prst="rect">
                <a:avLst/>
              </a:prstGeom>
              <a:blipFill>
                <a:blip r:embed="rId11"/>
                <a:stretch>
                  <a:fillRect b="-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2" name="TextBox 321">
                <a:extLst>
                  <a:ext uri="{FF2B5EF4-FFF2-40B4-BE49-F238E27FC236}">
                    <a16:creationId xmlns:a16="http://schemas.microsoft.com/office/drawing/2014/main" id="{D3731E66-4666-9440-9F5B-63719C434662}"/>
                  </a:ext>
                </a:extLst>
              </p:cNvPr>
              <p:cNvSpPr txBox="1"/>
              <p:nvPr/>
            </p:nvSpPr>
            <p:spPr>
              <a:xfrm>
                <a:off x="5972392" y="5871196"/>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solidFill>
                                <a:srgbClr val="00B050"/>
                              </a:solidFill>
                              <a:latin typeface="Cambria Math" panose="02040503050406030204" pitchFamily="18" charset="0"/>
                            </a:rPr>
                          </m:ctrlPr>
                        </m:radPr>
                        <m:deg/>
                        <m:e>
                          <m:r>
                            <a:rPr lang="en-US" b="0" i="0" smtClean="0">
                              <a:solidFill>
                                <a:srgbClr val="00B050"/>
                              </a:solidFill>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322" name="TextBox 321">
                <a:extLst>
                  <a:ext uri="{FF2B5EF4-FFF2-40B4-BE49-F238E27FC236}">
                    <a16:creationId xmlns:a16="http://schemas.microsoft.com/office/drawing/2014/main" id="{D3731E66-4666-9440-9F5B-63719C434662}"/>
                  </a:ext>
                </a:extLst>
              </p:cNvPr>
              <p:cNvSpPr txBox="1">
                <a:spLocks noRot="1" noChangeAspect="1" noMove="1" noResize="1" noEditPoints="1" noAdjustHandles="1" noChangeArrowheads="1" noChangeShapeType="1" noTextEdit="1"/>
              </p:cNvSpPr>
              <p:nvPr/>
            </p:nvSpPr>
            <p:spPr>
              <a:xfrm>
                <a:off x="5972392" y="5871196"/>
                <a:ext cx="646359" cy="309637"/>
              </a:xfrm>
              <a:prstGeom prst="rect">
                <a:avLst/>
              </a:prstGeom>
              <a:blipFill>
                <a:blip r:embed="rId12"/>
                <a:stretch>
                  <a:fillRect b="-38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3" name="TextBox 322">
                <a:extLst>
                  <a:ext uri="{FF2B5EF4-FFF2-40B4-BE49-F238E27FC236}">
                    <a16:creationId xmlns:a16="http://schemas.microsoft.com/office/drawing/2014/main" id="{C6BF865B-9734-A84F-8957-0E6315D53285}"/>
                  </a:ext>
                </a:extLst>
              </p:cNvPr>
              <p:cNvSpPr txBox="1"/>
              <p:nvPr/>
            </p:nvSpPr>
            <p:spPr>
              <a:xfrm>
                <a:off x="5951227" y="6250702"/>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solidFill>
                                <a:srgbClr val="0070C0"/>
                              </a:solidFill>
                              <a:latin typeface="Cambria Math" panose="02040503050406030204" pitchFamily="18" charset="0"/>
                            </a:rPr>
                          </m:ctrlPr>
                        </m:radPr>
                        <m:deg/>
                        <m:e>
                          <m:r>
                            <a:rPr lang="en-US" b="0" i="0" smtClean="0">
                              <a:solidFill>
                                <a:srgbClr val="0070C0"/>
                              </a:solidFill>
                              <a:latin typeface="Cambria Math" panose="02040503050406030204" pitchFamily="18" charset="0"/>
                            </a:rPr>
                            <m:t>2</m:t>
                          </m:r>
                        </m:e>
                      </m:rad>
                    </m:oMath>
                  </m:oMathPara>
                </a14:m>
                <a:endParaRPr lang="en-US" dirty="0">
                  <a:solidFill>
                    <a:srgbClr val="0070C0"/>
                  </a:solidFill>
                  <a:latin typeface="Arial" panose="020B0604020202020204" pitchFamily="34" charset="0"/>
                  <a:cs typeface="Arial" panose="020B0604020202020204" pitchFamily="34" charset="0"/>
                </a:endParaRPr>
              </a:p>
            </p:txBody>
          </p:sp>
        </mc:Choice>
        <mc:Fallback xmlns="">
          <p:sp>
            <p:nvSpPr>
              <p:cNvPr id="323" name="TextBox 322">
                <a:extLst>
                  <a:ext uri="{FF2B5EF4-FFF2-40B4-BE49-F238E27FC236}">
                    <a16:creationId xmlns:a16="http://schemas.microsoft.com/office/drawing/2014/main" id="{C6BF865B-9734-A84F-8957-0E6315D53285}"/>
                  </a:ext>
                </a:extLst>
              </p:cNvPr>
              <p:cNvSpPr txBox="1">
                <a:spLocks noRot="1" noChangeAspect="1" noMove="1" noResize="1" noEditPoints="1" noAdjustHandles="1" noChangeArrowheads="1" noChangeShapeType="1" noTextEdit="1"/>
              </p:cNvSpPr>
              <p:nvPr/>
            </p:nvSpPr>
            <p:spPr>
              <a:xfrm>
                <a:off x="5951227" y="6250702"/>
                <a:ext cx="646359" cy="309637"/>
              </a:xfrm>
              <a:prstGeom prst="rect">
                <a:avLst/>
              </a:prstGeom>
              <a:blipFill>
                <a:blip r:embed="rId13"/>
                <a:stretch>
                  <a:fillRect b="-4000"/>
                </a:stretch>
              </a:blipFill>
            </p:spPr>
            <p:txBody>
              <a:bodyPr/>
              <a:lstStyle/>
              <a:p>
                <a:r>
                  <a:rPr lang="en-US">
                    <a:noFill/>
                  </a:rPr>
                  <a:t> </a:t>
                </a:r>
              </a:p>
            </p:txBody>
          </p:sp>
        </mc:Fallback>
      </mc:AlternateContent>
      <p:grpSp>
        <p:nvGrpSpPr>
          <p:cNvPr id="324" name="Group 323">
            <a:extLst>
              <a:ext uri="{FF2B5EF4-FFF2-40B4-BE49-F238E27FC236}">
                <a16:creationId xmlns:a16="http://schemas.microsoft.com/office/drawing/2014/main" id="{5F4C998A-EF50-6D4A-816B-49E95A14E528}"/>
              </a:ext>
            </a:extLst>
          </p:cNvPr>
          <p:cNvGrpSpPr/>
          <p:nvPr/>
        </p:nvGrpSpPr>
        <p:grpSpPr>
          <a:xfrm>
            <a:off x="7389125" y="3551035"/>
            <a:ext cx="499309" cy="411430"/>
            <a:chOff x="7323318" y="3067282"/>
            <a:chExt cx="499309" cy="411430"/>
          </a:xfrm>
        </p:grpSpPr>
        <p:sp>
          <p:nvSpPr>
            <p:cNvPr id="325" name="TextBox 324">
              <a:extLst>
                <a:ext uri="{FF2B5EF4-FFF2-40B4-BE49-F238E27FC236}">
                  <a16:creationId xmlns:a16="http://schemas.microsoft.com/office/drawing/2014/main" id="{DFF791CA-3A73-0B4F-92F5-449184DDE90B}"/>
                </a:ext>
              </a:extLst>
            </p:cNvPr>
            <p:cNvSpPr txBox="1"/>
            <p:nvPr/>
          </p:nvSpPr>
          <p:spPr>
            <a:xfrm>
              <a:off x="7323318" y="3067282"/>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1</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cxnSp>
          <p:nvCxnSpPr>
            <p:cNvPr id="326" name="Straight Connector 325">
              <a:extLst>
                <a:ext uri="{FF2B5EF4-FFF2-40B4-BE49-F238E27FC236}">
                  <a16:creationId xmlns:a16="http://schemas.microsoft.com/office/drawing/2014/main" id="{4C04AD6C-D213-2E48-A4E8-52CCFDAD9336}"/>
                </a:ext>
              </a:extLst>
            </p:cNvPr>
            <p:cNvCxnSpPr>
              <a:cxnSpLocks/>
            </p:cNvCxnSpPr>
            <p:nvPr/>
          </p:nvCxnSpPr>
          <p:spPr>
            <a:xfrm flipV="1">
              <a:off x="7490356" y="3201886"/>
              <a:ext cx="141059" cy="1692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27" name="TextBox 326">
              <a:extLst>
                <a:ext uri="{FF2B5EF4-FFF2-40B4-BE49-F238E27FC236}">
                  <a16:creationId xmlns:a16="http://schemas.microsoft.com/office/drawing/2014/main" id="{12E947F9-31E8-8641-81EC-17AF1A11362D}"/>
                </a:ext>
              </a:extLst>
            </p:cNvPr>
            <p:cNvSpPr txBox="1"/>
            <p:nvPr/>
          </p:nvSpPr>
          <p:spPr>
            <a:xfrm>
              <a:off x="7540510" y="3140158"/>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2</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p:grpSp>
        <p:nvGrpSpPr>
          <p:cNvPr id="328" name="Group 327">
            <a:extLst>
              <a:ext uri="{FF2B5EF4-FFF2-40B4-BE49-F238E27FC236}">
                <a16:creationId xmlns:a16="http://schemas.microsoft.com/office/drawing/2014/main" id="{0A7142DA-C742-3E4B-8639-CCF60481B84C}"/>
              </a:ext>
            </a:extLst>
          </p:cNvPr>
          <p:cNvGrpSpPr/>
          <p:nvPr/>
        </p:nvGrpSpPr>
        <p:grpSpPr>
          <a:xfrm>
            <a:off x="7396534" y="3930431"/>
            <a:ext cx="499309" cy="411430"/>
            <a:chOff x="7323318" y="3067282"/>
            <a:chExt cx="499309" cy="411430"/>
          </a:xfrm>
        </p:grpSpPr>
        <p:sp>
          <p:nvSpPr>
            <p:cNvPr id="329" name="TextBox 328">
              <a:extLst>
                <a:ext uri="{FF2B5EF4-FFF2-40B4-BE49-F238E27FC236}">
                  <a16:creationId xmlns:a16="http://schemas.microsoft.com/office/drawing/2014/main" id="{010BE3E4-5AB2-B34F-9914-E5775970418A}"/>
                </a:ext>
              </a:extLst>
            </p:cNvPr>
            <p:cNvSpPr txBox="1"/>
            <p:nvPr/>
          </p:nvSpPr>
          <p:spPr>
            <a:xfrm>
              <a:off x="7323318" y="3067282"/>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1</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cxnSp>
          <p:nvCxnSpPr>
            <p:cNvPr id="330" name="Straight Connector 329">
              <a:extLst>
                <a:ext uri="{FF2B5EF4-FFF2-40B4-BE49-F238E27FC236}">
                  <a16:creationId xmlns:a16="http://schemas.microsoft.com/office/drawing/2014/main" id="{6BB04517-D405-4C4A-A980-1EB1A2B34B23}"/>
                </a:ext>
              </a:extLst>
            </p:cNvPr>
            <p:cNvCxnSpPr>
              <a:cxnSpLocks/>
            </p:cNvCxnSpPr>
            <p:nvPr/>
          </p:nvCxnSpPr>
          <p:spPr>
            <a:xfrm flipV="1">
              <a:off x="7490356" y="3201886"/>
              <a:ext cx="141059" cy="1692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31" name="TextBox 330">
              <a:extLst>
                <a:ext uri="{FF2B5EF4-FFF2-40B4-BE49-F238E27FC236}">
                  <a16:creationId xmlns:a16="http://schemas.microsoft.com/office/drawing/2014/main" id="{A8E3F997-D746-E949-9E26-8A449D66BE4E}"/>
                </a:ext>
              </a:extLst>
            </p:cNvPr>
            <p:cNvSpPr txBox="1"/>
            <p:nvPr/>
          </p:nvSpPr>
          <p:spPr>
            <a:xfrm>
              <a:off x="7540510" y="3140158"/>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2</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p:sp>
        <p:nvSpPr>
          <p:cNvPr id="332" name="TextBox 331">
            <a:extLst>
              <a:ext uri="{FF2B5EF4-FFF2-40B4-BE49-F238E27FC236}">
                <a16:creationId xmlns:a16="http://schemas.microsoft.com/office/drawing/2014/main" id="{4FBF01C1-070A-5B4D-853C-960C2573224C}"/>
              </a:ext>
            </a:extLst>
          </p:cNvPr>
          <p:cNvSpPr txBox="1"/>
          <p:nvPr/>
        </p:nvSpPr>
        <p:spPr>
          <a:xfrm>
            <a:off x="7157266" y="3942251"/>
            <a:ext cx="359273"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 </a:t>
            </a:r>
          </a:p>
        </p:txBody>
      </p:sp>
      <p:sp>
        <p:nvSpPr>
          <p:cNvPr id="333" name="TextBox 332">
            <a:extLst>
              <a:ext uri="{FF2B5EF4-FFF2-40B4-BE49-F238E27FC236}">
                <a16:creationId xmlns:a16="http://schemas.microsoft.com/office/drawing/2014/main" id="{0D49D260-FDBB-3745-A469-1CBB27E900EB}"/>
              </a:ext>
            </a:extLst>
          </p:cNvPr>
          <p:cNvSpPr txBox="1"/>
          <p:nvPr/>
        </p:nvSpPr>
        <p:spPr>
          <a:xfrm>
            <a:off x="7164000" y="3568710"/>
            <a:ext cx="359273"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 </a:t>
            </a:r>
          </a:p>
        </p:txBody>
      </p:sp>
      <mc:AlternateContent xmlns:mc="http://schemas.openxmlformats.org/markup-compatibility/2006" xmlns:a14="http://schemas.microsoft.com/office/drawing/2010/main">
        <mc:Choice Requires="a14">
          <p:sp>
            <p:nvSpPr>
              <p:cNvPr id="334" name="TextBox 333">
                <a:extLst>
                  <a:ext uri="{FF2B5EF4-FFF2-40B4-BE49-F238E27FC236}">
                    <a16:creationId xmlns:a16="http://schemas.microsoft.com/office/drawing/2014/main" id="{CD699B56-E28F-C045-BAE8-712C509882B5}"/>
                  </a:ext>
                </a:extLst>
              </p:cNvPr>
              <p:cNvSpPr txBox="1"/>
              <p:nvPr/>
            </p:nvSpPr>
            <p:spPr>
              <a:xfrm>
                <a:off x="7052131" y="4351348"/>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solidFill>
                                <a:srgbClr val="00B050"/>
                              </a:solidFill>
                              <a:latin typeface="Cambria Math" panose="02040503050406030204" pitchFamily="18" charset="0"/>
                            </a:rPr>
                          </m:ctrlPr>
                        </m:radPr>
                        <m:deg/>
                        <m:e>
                          <m:r>
                            <a:rPr lang="en-US" b="0" i="0" smtClean="0">
                              <a:solidFill>
                                <a:srgbClr val="00B050"/>
                              </a:solidFill>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334" name="TextBox 333">
                <a:extLst>
                  <a:ext uri="{FF2B5EF4-FFF2-40B4-BE49-F238E27FC236}">
                    <a16:creationId xmlns:a16="http://schemas.microsoft.com/office/drawing/2014/main" id="{CD699B56-E28F-C045-BAE8-712C509882B5}"/>
                  </a:ext>
                </a:extLst>
              </p:cNvPr>
              <p:cNvSpPr txBox="1">
                <a:spLocks noRot="1" noChangeAspect="1" noMove="1" noResize="1" noEditPoints="1" noAdjustHandles="1" noChangeArrowheads="1" noChangeShapeType="1" noTextEdit="1"/>
              </p:cNvSpPr>
              <p:nvPr/>
            </p:nvSpPr>
            <p:spPr>
              <a:xfrm>
                <a:off x="7052131" y="4351348"/>
                <a:ext cx="646359" cy="309637"/>
              </a:xfrm>
              <a:prstGeom prst="rect">
                <a:avLst/>
              </a:prstGeom>
              <a:blipFill>
                <a:blip r:embed="rId14"/>
                <a:stretch>
                  <a:fillRect b="-4000"/>
                </a:stretch>
              </a:blipFill>
            </p:spPr>
            <p:txBody>
              <a:bodyPr/>
              <a:lstStyle/>
              <a:p>
                <a:r>
                  <a:rPr lang="en-US">
                    <a:noFill/>
                  </a:rPr>
                  <a:t> </a:t>
                </a:r>
              </a:p>
            </p:txBody>
          </p:sp>
        </mc:Fallback>
      </mc:AlternateContent>
      <p:cxnSp>
        <p:nvCxnSpPr>
          <p:cNvPr id="335" name="Straight Connector 334">
            <a:extLst>
              <a:ext uri="{FF2B5EF4-FFF2-40B4-BE49-F238E27FC236}">
                <a16:creationId xmlns:a16="http://schemas.microsoft.com/office/drawing/2014/main" id="{EB964F79-BA9D-A748-9B1E-76C1E5C379F5}"/>
              </a:ext>
            </a:extLst>
          </p:cNvPr>
          <p:cNvCxnSpPr>
            <a:cxnSpLocks/>
          </p:cNvCxnSpPr>
          <p:nvPr/>
        </p:nvCxnSpPr>
        <p:spPr>
          <a:xfrm flipV="1">
            <a:off x="7529501" y="4399014"/>
            <a:ext cx="120169" cy="259146"/>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336" name="TextBox 335">
            <a:extLst>
              <a:ext uri="{FF2B5EF4-FFF2-40B4-BE49-F238E27FC236}">
                <a16:creationId xmlns:a16="http://schemas.microsoft.com/office/drawing/2014/main" id="{88C66B86-8417-D841-B493-C700C10BD228}"/>
              </a:ext>
            </a:extLst>
          </p:cNvPr>
          <p:cNvSpPr txBox="1"/>
          <p:nvPr/>
        </p:nvSpPr>
        <p:spPr>
          <a:xfrm>
            <a:off x="7579080" y="4312823"/>
            <a:ext cx="341127" cy="400110"/>
          </a:xfrm>
          <a:prstGeom prst="rect">
            <a:avLst/>
          </a:prstGeom>
          <a:noFill/>
        </p:spPr>
        <p:txBody>
          <a:bodyPr wrap="square" rtlCol="0">
            <a:spAutoFit/>
          </a:bodyPr>
          <a:lstStyle/>
          <a:p>
            <a:r>
              <a:rPr lang="en-US" dirty="0">
                <a:solidFill>
                  <a:srgbClr val="00B050"/>
                </a:solidFill>
                <a:latin typeface="Cambria Math" panose="02040503050406030204" pitchFamily="18" charset="0"/>
                <a:ea typeface="Cambria Math" panose="02040503050406030204" pitchFamily="18" charset="0"/>
                <a:cs typeface="Times New Roman" panose="02020603050405020304" pitchFamily="18" charset="0"/>
              </a:rPr>
              <a:t>2</a:t>
            </a:r>
            <a:r>
              <a:rPr lang="en-US" sz="2000" dirty="0">
                <a:latin typeface="Times New Roman" panose="02020603050405020304" pitchFamily="18" charset="0"/>
                <a:ea typeface="Cambria Math" panose="02040503050406030204" pitchFamily="18" charset="0"/>
                <a:cs typeface="Times New Roman" panose="02020603050405020304" pitchFamily="18" charset="0"/>
              </a:rPr>
              <a:t> </a:t>
            </a:r>
          </a:p>
        </p:txBody>
      </p:sp>
      <mc:AlternateContent xmlns:mc="http://schemas.openxmlformats.org/markup-compatibility/2006" xmlns:a14="http://schemas.microsoft.com/office/drawing/2010/main">
        <mc:Choice Requires="a14">
          <p:sp>
            <p:nvSpPr>
              <p:cNvPr id="337" name="TextBox 336">
                <a:extLst>
                  <a:ext uri="{FF2B5EF4-FFF2-40B4-BE49-F238E27FC236}">
                    <a16:creationId xmlns:a16="http://schemas.microsoft.com/office/drawing/2014/main" id="{791553BC-465C-7F4B-954C-AEAF28DD0120}"/>
                  </a:ext>
                </a:extLst>
              </p:cNvPr>
              <p:cNvSpPr txBox="1"/>
              <p:nvPr/>
            </p:nvSpPr>
            <p:spPr>
              <a:xfrm>
                <a:off x="7058316" y="4722693"/>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solidFill>
                                <a:srgbClr val="0070C0"/>
                              </a:solidFill>
                              <a:latin typeface="Cambria Math" panose="02040503050406030204" pitchFamily="18" charset="0"/>
                            </a:rPr>
                          </m:ctrlPr>
                        </m:radPr>
                        <m:deg/>
                        <m:e>
                          <m:r>
                            <a:rPr lang="en-US" b="0" i="0" smtClean="0">
                              <a:solidFill>
                                <a:srgbClr val="0070C0"/>
                              </a:solidFill>
                              <a:latin typeface="Cambria Math" panose="02040503050406030204" pitchFamily="18" charset="0"/>
                            </a:rPr>
                            <m:t>2</m:t>
                          </m:r>
                        </m:e>
                      </m:rad>
                    </m:oMath>
                  </m:oMathPara>
                </a14:m>
                <a:endParaRPr lang="en-US" dirty="0">
                  <a:solidFill>
                    <a:srgbClr val="0070C0"/>
                  </a:solidFill>
                  <a:latin typeface="Arial" panose="020B0604020202020204" pitchFamily="34" charset="0"/>
                  <a:cs typeface="Arial" panose="020B0604020202020204" pitchFamily="34" charset="0"/>
                </a:endParaRPr>
              </a:p>
            </p:txBody>
          </p:sp>
        </mc:Choice>
        <mc:Fallback xmlns="">
          <p:sp>
            <p:nvSpPr>
              <p:cNvPr id="337" name="TextBox 336">
                <a:extLst>
                  <a:ext uri="{FF2B5EF4-FFF2-40B4-BE49-F238E27FC236}">
                    <a16:creationId xmlns:a16="http://schemas.microsoft.com/office/drawing/2014/main" id="{791553BC-465C-7F4B-954C-AEAF28DD0120}"/>
                  </a:ext>
                </a:extLst>
              </p:cNvPr>
              <p:cNvSpPr txBox="1">
                <a:spLocks noRot="1" noChangeAspect="1" noMove="1" noResize="1" noEditPoints="1" noAdjustHandles="1" noChangeArrowheads="1" noChangeShapeType="1" noTextEdit="1"/>
              </p:cNvSpPr>
              <p:nvPr/>
            </p:nvSpPr>
            <p:spPr>
              <a:xfrm>
                <a:off x="7058316" y="4722693"/>
                <a:ext cx="646359" cy="309637"/>
              </a:xfrm>
              <a:prstGeom prst="rect">
                <a:avLst/>
              </a:prstGeom>
              <a:blipFill>
                <a:blip r:embed="rId15"/>
                <a:stretch>
                  <a:fillRect b="-4167"/>
                </a:stretch>
              </a:blipFill>
            </p:spPr>
            <p:txBody>
              <a:bodyPr/>
              <a:lstStyle/>
              <a:p>
                <a:r>
                  <a:rPr lang="en-US">
                    <a:noFill/>
                  </a:rPr>
                  <a:t> </a:t>
                </a:r>
              </a:p>
            </p:txBody>
          </p:sp>
        </mc:Fallback>
      </mc:AlternateContent>
      <p:cxnSp>
        <p:nvCxnSpPr>
          <p:cNvPr id="338" name="Straight Connector 337">
            <a:extLst>
              <a:ext uri="{FF2B5EF4-FFF2-40B4-BE49-F238E27FC236}">
                <a16:creationId xmlns:a16="http://schemas.microsoft.com/office/drawing/2014/main" id="{EF1F1609-3C2C-A742-A8FC-AA0453328AC9}"/>
              </a:ext>
            </a:extLst>
          </p:cNvPr>
          <p:cNvCxnSpPr>
            <a:cxnSpLocks/>
          </p:cNvCxnSpPr>
          <p:nvPr/>
        </p:nvCxnSpPr>
        <p:spPr>
          <a:xfrm flipV="1">
            <a:off x="7535686" y="4778673"/>
            <a:ext cx="120169" cy="259146"/>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339" name="TextBox 338">
            <a:extLst>
              <a:ext uri="{FF2B5EF4-FFF2-40B4-BE49-F238E27FC236}">
                <a16:creationId xmlns:a16="http://schemas.microsoft.com/office/drawing/2014/main" id="{18D03701-EC3D-4149-BD5A-A3B5D97435B7}"/>
              </a:ext>
            </a:extLst>
          </p:cNvPr>
          <p:cNvSpPr txBox="1"/>
          <p:nvPr/>
        </p:nvSpPr>
        <p:spPr>
          <a:xfrm>
            <a:off x="7585265" y="4692482"/>
            <a:ext cx="341127" cy="400110"/>
          </a:xfrm>
          <a:prstGeom prst="rect">
            <a:avLst/>
          </a:prstGeom>
          <a:noFill/>
        </p:spPr>
        <p:txBody>
          <a:bodyPr wrap="square" rtlCol="0">
            <a:spAutoFit/>
          </a:bodyPr>
          <a:lstStyle/>
          <a:p>
            <a:r>
              <a:rPr lang="en-US" dirty="0">
                <a:solidFill>
                  <a:srgbClr val="0070C0"/>
                </a:solidFill>
                <a:latin typeface="Cambria Math" panose="02040503050406030204" pitchFamily="18" charset="0"/>
                <a:ea typeface="Cambria Math" panose="02040503050406030204" pitchFamily="18" charset="0"/>
                <a:cs typeface="Times New Roman" panose="02020603050405020304" pitchFamily="18" charset="0"/>
              </a:rPr>
              <a:t>2</a:t>
            </a:r>
            <a:r>
              <a:rPr lang="en-US" sz="2000"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 </a:t>
            </a:r>
          </a:p>
        </p:txBody>
      </p:sp>
      <p:grpSp>
        <p:nvGrpSpPr>
          <p:cNvPr id="340" name="Group 339">
            <a:extLst>
              <a:ext uri="{FF2B5EF4-FFF2-40B4-BE49-F238E27FC236}">
                <a16:creationId xmlns:a16="http://schemas.microsoft.com/office/drawing/2014/main" id="{206D135B-CC47-7348-BADE-7C5AA825AA86}"/>
              </a:ext>
            </a:extLst>
          </p:cNvPr>
          <p:cNvGrpSpPr/>
          <p:nvPr/>
        </p:nvGrpSpPr>
        <p:grpSpPr>
          <a:xfrm>
            <a:off x="7258328" y="5050255"/>
            <a:ext cx="499309" cy="411430"/>
            <a:chOff x="7323318" y="3067282"/>
            <a:chExt cx="499309" cy="411430"/>
          </a:xfrm>
        </p:grpSpPr>
        <p:sp>
          <p:nvSpPr>
            <p:cNvPr id="341" name="TextBox 340">
              <a:extLst>
                <a:ext uri="{FF2B5EF4-FFF2-40B4-BE49-F238E27FC236}">
                  <a16:creationId xmlns:a16="http://schemas.microsoft.com/office/drawing/2014/main" id="{2CB162EA-BF77-084D-852D-F7CEC9BF6C66}"/>
                </a:ext>
              </a:extLst>
            </p:cNvPr>
            <p:cNvSpPr txBox="1"/>
            <p:nvPr/>
          </p:nvSpPr>
          <p:spPr>
            <a:xfrm>
              <a:off x="7323318" y="3067282"/>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1</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cxnSp>
          <p:nvCxnSpPr>
            <p:cNvPr id="342" name="Straight Connector 341">
              <a:extLst>
                <a:ext uri="{FF2B5EF4-FFF2-40B4-BE49-F238E27FC236}">
                  <a16:creationId xmlns:a16="http://schemas.microsoft.com/office/drawing/2014/main" id="{C65B8F3A-B3A0-EA44-B496-08AD2F45824A}"/>
                </a:ext>
              </a:extLst>
            </p:cNvPr>
            <p:cNvCxnSpPr>
              <a:cxnSpLocks/>
            </p:cNvCxnSpPr>
            <p:nvPr/>
          </p:nvCxnSpPr>
          <p:spPr>
            <a:xfrm flipV="1">
              <a:off x="7490356" y="3201886"/>
              <a:ext cx="141059" cy="1692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43" name="TextBox 342">
              <a:extLst>
                <a:ext uri="{FF2B5EF4-FFF2-40B4-BE49-F238E27FC236}">
                  <a16:creationId xmlns:a16="http://schemas.microsoft.com/office/drawing/2014/main" id="{D44523D3-3CA9-174D-A3F9-E6F56D4A963A}"/>
                </a:ext>
              </a:extLst>
            </p:cNvPr>
            <p:cNvSpPr txBox="1"/>
            <p:nvPr/>
          </p:nvSpPr>
          <p:spPr>
            <a:xfrm>
              <a:off x="7540510" y="3140158"/>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2</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p:grpSp>
        <p:nvGrpSpPr>
          <p:cNvPr id="344" name="Group 343">
            <a:extLst>
              <a:ext uri="{FF2B5EF4-FFF2-40B4-BE49-F238E27FC236}">
                <a16:creationId xmlns:a16="http://schemas.microsoft.com/office/drawing/2014/main" id="{5CFE42C0-D84C-2E4D-8548-F8F765120523}"/>
              </a:ext>
            </a:extLst>
          </p:cNvPr>
          <p:cNvGrpSpPr/>
          <p:nvPr/>
        </p:nvGrpSpPr>
        <p:grpSpPr>
          <a:xfrm>
            <a:off x="7265737" y="5429651"/>
            <a:ext cx="499309" cy="411430"/>
            <a:chOff x="7323318" y="3067282"/>
            <a:chExt cx="499309" cy="411430"/>
          </a:xfrm>
        </p:grpSpPr>
        <p:sp>
          <p:nvSpPr>
            <p:cNvPr id="345" name="TextBox 344">
              <a:extLst>
                <a:ext uri="{FF2B5EF4-FFF2-40B4-BE49-F238E27FC236}">
                  <a16:creationId xmlns:a16="http://schemas.microsoft.com/office/drawing/2014/main" id="{C62E88B0-6B1E-604D-9D7C-8E8A05133FCC}"/>
                </a:ext>
              </a:extLst>
            </p:cNvPr>
            <p:cNvSpPr txBox="1"/>
            <p:nvPr/>
          </p:nvSpPr>
          <p:spPr>
            <a:xfrm>
              <a:off x="7323318" y="3067282"/>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1</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cxnSp>
          <p:nvCxnSpPr>
            <p:cNvPr id="346" name="Straight Connector 345">
              <a:extLst>
                <a:ext uri="{FF2B5EF4-FFF2-40B4-BE49-F238E27FC236}">
                  <a16:creationId xmlns:a16="http://schemas.microsoft.com/office/drawing/2014/main" id="{556B08A4-AB75-9649-8605-648446698DE4}"/>
                </a:ext>
              </a:extLst>
            </p:cNvPr>
            <p:cNvCxnSpPr>
              <a:cxnSpLocks/>
            </p:cNvCxnSpPr>
            <p:nvPr/>
          </p:nvCxnSpPr>
          <p:spPr>
            <a:xfrm flipV="1">
              <a:off x="7490356" y="3201886"/>
              <a:ext cx="141059" cy="1692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47" name="TextBox 346">
              <a:extLst>
                <a:ext uri="{FF2B5EF4-FFF2-40B4-BE49-F238E27FC236}">
                  <a16:creationId xmlns:a16="http://schemas.microsoft.com/office/drawing/2014/main" id="{4737BDEF-82D2-A841-A774-BEA3C3FA93AE}"/>
                </a:ext>
              </a:extLst>
            </p:cNvPr>
            <p:cNvSpPr txBox="1"/>
            <p:nvPr/>
          </p:nvSpPr>
          <p:spPr>
            <a:xfrm>
              <a:off x="7540510" y="3140158"/>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2</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p:sp>
        <p:nvSpPr>
          <p:cNvPr id="348" name="TextBox 347">
            <a:extLst>
              <a:ext uri="{FF2B5EF4-FFF2-40B4-BE49-F238E27FC236}">
                <a16:creationId xmlns:a16="http://schemas.microsoft.com/office/drawing/2014/main" id="{6B098FFF-7B6E-304B-80BE-95586DF2BFCD}"/>
              </a:ext>
            </a:extLst>
          </p:cNvPr>
          <p:cNvSpPr txBox="1"/>
          <p:nvPr/>
        </p:nvSpPr>
        <p:spPr>
          <a:xfrm>
            <a:off x="7065193" y="5837499"/>
            <a:ext cx="359273" cy="338554"/>
          </a:xfrm>
          <a:prstGeom prst="rect">
            <a:avLst/>
          </a:prstGeom>
          <a:noFill/>
          <a:ln>
            <a:noFill/>
          </a:ln>
        </p:spPr>
        <p:txBody>
          <a:bodyPr wrap="square" rtlCol="0">
            <a:spAutoFit/>
          </a:bodyPr>
          <a:lstStyle/>
          <a:p>
            <a:r>
              <a:rPr lang="en-US" sz="1600" dirty="0">
                <a:solidFill>
                  <a:srgbClr val="00B050"/>
                </a:solidFill>
                <a:latin typeface="Arial" panose="020B0604020202020204" pitchFamily="34" charset="0"/>
                <a:cs typeface="Arial" panose="020B0604020202020204" pitchFamily="34" charset="0"/>
              </a:rPr>
              <a:t>- </a:t>
            </a:r>
          </a:p>
        </p:txBody>
      </p:sp>
      <mc:AlternateContent xmlns:mc="http://schemas.openxmlformats.org/markup-compatibility/2006" xmlns:a14="http://schemas.microsoft.com/office/drawing/2010/main">
        <mc:Choice Requires="a14">
          <p:sp>
            <p:nvSpPr>
              <p:cNvPr id="349" name="TextBox 348">
                <a:extLst>
                  <a:ext uri="{FF2B5EF4-FFF2-40B4-BE49-F238E27FC236}">
                    <a16:creationId xmlns:a16="http://schemas.microsoft.com/office/drawing/2014/main" id="{26296CBC-7243-2546-9A3B-29522596CF91}"/>
                  </a:ext>
                </a:extLst>
              </p:cNvPr>
              <p:cNvSpPr txBox="1"/>
              <p:nvPr/>
            </p:nvSpPr>
            <p:spPr>
              <a:xfrm>
                <a:off x="7143130" y="5869418"/>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solidFill>
                                <a:srgbClr val="00B050"/>
                              </a:solidFill>
                              <a:latin typeface="Cambria Math" panose="02040503050406030204" pitchFamily="18" charset="0"/>
                            </a:rPr>
                          </m:ctrlPr>
                        </m:radPr>
                        <m:deg/>
                        <m:e>
                          <m:r>
                            <a:rPr lang="en-US" b="0" i="0" smtClean="0">
                              <a:solidFill>
                                <a:srgbClr val="00B050"/>
                              </a:solidFill>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349" name="TextBox 348">
                <a:extLst>
                  <a:ext uri="{FF2B5EF4-FFF2-40B4-BE49-F238E27FC236}">
                    <a16:creationId xmlns:a16="http://schemas.microsoft.com/office/drawing/2014/main" id="{26296CBC-7243-2546-9A3B-29522596CF91}"/>
                  </a:ext>
                </a:extLst>
              </p:cNvPr>
              <p:cNvSpPr txBox="1">
                <a:spLocks noRot="1" noChangeAspect="1" noMove="1" noResize="1" noEditPoints="1" noAdjustHandles="1" noChangeArrowheads="1" noChangeShapeType="1" noTextEdit="1"/>
              </p:cNvSpPr>
              <p:nvPr/>
            </p:nvSpPr>
            <p:spPr>
              <a:xfrm>
                <a:off x="7143130" y="5869418"/>
                <a:ext cx="646359" cy="309637"/>
              </a:xfrm>
              <a:prstGeom prst="rect">
                <a:avLst/>
              </a:prstGeom>
              <a:blipFill>
                <a:blip r:embed="rId16"/>
                <a:stretch>
                  <a:fillRect b="-3846"/>
                </a:stretch>
              </a:blipFill>
            </p:spPr>
            <p:txBody>
              <a:bodyPr/>
              <a:lstStyle/>
              <a:p>
                <a:r>
                  <a:rPr lang="en-US">
                    <a:noFill/>
                  </a:rPr>
                  <a:t> </a:t>
                </a:r>
              </a:p>
            </p:txBody>
          </p:sp>
        </mc:Fallback>
      </mc:AlternateContent>
      <p:sp>
        <p:nvSpPr>
          <p:cNvPr id="350" name="TextBox 349">
            <a:extLst>
              <a:ext uri="{FF2B5EF4-FFF2-40B4-BE49-F238E27FC236}">
                <a16:creationId xmlns:a16="http://schemas.microsoft.com/office/drawing/2014/main" id="{06E5EB34-A248-7A45-B34F-7832177B83C9}"/>
              </a:ext>
            </a:extLst>
          </p:cNvPr>
          <p:cNvSpPr txBox="1"/>
          <p:nvPr/>
        </p:nvSpPr>
        <p:spPr>
          <a:xfrm>
            <a:off x="7070053" y="6197053"/>
            <a:ext cx="359273" cy="338554"/>
          </a:xfrm>
          <a:prstGeom prst="rect">
            <a:avLst/>
          </a:prstGeom>
          <a:noFill/>
        </p:spPr>
        <p:txBody>
          <a:bodyPr wrap="square" rtlCol="0">
            <a:spAutoFit/>
          </a:bodyPr>
          <a:lstStyle/>
          <a:p>
            <a:r>
              <a:rPr lang="en-US" sz="1600" dirty="0">
                <a:solidFill>
                  <a:srgbClr val="0070C0"/>
                </a:solidFill>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 </a:t>
            </a:r>
          </a:p>
        </p:txBody>
      </p:sp>
      <p:cxnSp>
        <p:nvCxnSpPr>
          <p:cNvPr id="351" name="Straight Connector 350">
            <a:extLst>
              <a:ext uri="{FF2B5EF4-FFF2-40B4-BE49-F238E27FC236}">
                <a16:creationId xmlns:a16="http://schemas.microsoft.com/office/drawing/2014/main" id="{28E63DB2-44F4-CE41-933B-4CFBABA9CEE6}"/>
              </a:ext>
            </a:extLst>
          </p:cNvPr>
          <p:cNvCxnSpPr>
            <a:cxnSpLocks/>
          </p:cNvCxnSpPr>
          <p:nvPr/>
        </p:nvCxnSpPr>
        <p:spPr>
          <a:xfrm flipV="1">
            <a:off x="7620500" y="5917084"/>
            <a:ext cx="120169" cy="259146"/>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352" name="TextBox 351">
            <a:extLst>
              <a:ext uri="{FF2B5EF4-FFF2-40B4-BE49-F238E27FC236}">
                <a16:creationId xmlns:a16="http://schemas.microsoft.com/office/drawing/2014/main" id="{4403539C-1357-D44D-AEF3-13E0155BE467}"/>
              </a:ext>
            </a:extLst>
          </p:cNvPr>
          <p:cNvSpPr txBox="1"/>
          <p:nvPr/>
        </p:nvSpPr>
        <p:spPr>
          <a:xfrm>
            <a:off x="7670079" y="5830893"/>
            <a:ext cx="341127" cy="400110"/>
          </a:xfrm>
          <a:prstGeom prst="rect">
            <a:avLst/>
          </a:prstGeom>
          <a:noFill/>
        </p:spPr>
        <p:txBody>
          <a:bodyPr wrap="square" rtlCol="0">
            <a:spAutoFit/>
          </a:bodyPr>
          <a:lstStyle/>
          <a:p>
            <a:r>
              <a:rPr lang="en-US" dirty="0">
                <a:solidFill>
                  <a:srgbClr val="00B050"/>
                </a:solidFill>
                <a:latin typeface="Cambria Math" panose="02040503050406030204" pitchFamily="18" charset="0"/>
                <a:ea typeface="Cambria Math" panose="02040503050406030204" pitchFamily="18" charset="0"/>
                <a:cs typeface="Times New Roman" panose="02020603050405020304" pitchFamily="18" charset="0"/>
              </a:rPr>
              <a:t>2</a:t>
            </a:r>
            <a:r>
              <a:rPr lang="en-US" sz="2000" dirty="0">
                <a:latin typeface="Times New Roman" panose="02020603050405020304" pitchFamily="18" charset="0"/>
                <a:ea typeface="Cambria Math" panose="02040503050406030204" pitchFamily="18" charset="0"/>
                <a:cs typeface="Times New Roman" panose="02020603050405020304" pitchFamily="18" charset="0"/>
              </a:rPr>
              <a:t> </a:t>
            </a:r>
          </a:p>
        </p:txBody>
      </p:sp>
      <mc:AlternateContent xmlns:mc="http://schemas.openxmlformats.org/markup-compatibility/2006" xmlns:a14="http://schemas.microsoft.com/office/drawing/2010/main">
        <mc:Choice Requires="a14">
          <p:sp>
            <p:nvSpPr>
              <p:cNvPr id="353" name="TextBox 352">
                <a:extLst>
                  <a:ext uri="{FF2B5EF4-FFF2-40B4-BE49-F238E27FC236}">
                    <a16:creationId xmlns:a16="http://schemas.microsoft.com/office/drawing/2014/main" id="{8F024E34-9982-CB4F-9B47-4A2C4C7EDB7E}"/>
                  </a:ext>
                </a:extLst>
              </p:cNvPr>
              <p:cNvSpPr txBox="1"/>
              <p:nvPr/>
            </p:nvSpPr>
            <p:spPr>
              <a:xfrm>
                <a:off x="7149315" y="6234976"/>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solidFill>
                                <a:srgbClr val="0070C0"/>
                              </a:solidFill>
                              <a:latin typeface="Cambria Math" panose="02040503050406030204" pitchFamily="18" charset="0"/>
                            </a:rPr>
                          </m:ctrlPr>
                        </m:radPr>
                        <m:deg/>
                        <m:e>
                          <m:r>
                            <a:rPr lang="en-US" b="0" i="0" smtClean="0">
                              <a:solidFill>
                                <a:srgbClr val="0070C0"/>
                              </a:solidFill>
                              <a:latin typeface="Cambria Math" panose="02040503050406030204" pitchFamily="18" charset="0"/>
                            </a:rPr>
                            <m:t>2</m:t>
                          </m:r>
                        </m:e>
                      </m:rad>
                    </m:oMath>
                  </m:oMathPara>
                </a14:m>
                <a:endParaRPr lang="en-US" dirty="0">
                  <a:solidFill>
                    <a:srgbClr val="0070C0"/>
                  </a:solidFill>
                  <a:latin typeface="Arial" panose="020B0604020202020204" pitchFamily="34" charset="0"/>
                  <a:cs typeface="Arial" panose="020B0604020202020204" pitchFamily="34" charset="0"/>
                </a:endParaRPr>
              </a:p>
            </p:txBody>
          </p:sp>
        </mc:Choice>
        <mc:Fallback xmlns="">
          <p:sp>
            <p:nvSpPr>
              <p:cNvPr id="353" name="TextBox 352">
                <a:extLst>
                  <a:ext uri="{FF2B5EF4-FFF2-40B4-BE49-F238E27FC236}">
                    <a16:creationId xmlns:a16="http://schemas.microsoft.com/office/drawing/2014/main" id="{8F024E34-9982-CB4F-9B47-4A2C4C7EDB7E}"/>
                  </a:ext>
                </a:extLst>
              </p:cNvPr>
              <p:cNvSpPr txBox="1">
                <a:spLocks noRot="1" noChangeAspect="1" noMove="1" noResize="1" noEditPoints="1" noAdjustHandles="1" noChangeArrowheads="1" noChangeShapeType="1" noTextEdit="1"/>
              </p:cNvSpPr>
              <p:nvPr/>
            </p:nvSpPr>
            <p:spPr>
              <a:xfrm>
                <a:off x="7149315" y="6234976"/>
                <a:ext cx="646359" cy="309637"/>
              </a:xfrm>
              <a:prstGeom prst="rect">
                <a:avLst/>
              </a:prstGeom>
              <a:blipFill>
                <a:blip r:embed="rId17"/>
                <a:stretch>
                  <a:fillRect b="-4000"/>
                </a:stretch>
              </a:blipFill>
            </p:spPr>
            <p:txBody>
              <a:bodyPr/>
              <a:lstStyle/>
              <a:p>
                <a:r>
                  <a:rPr lang="en-US">
                    <a:noFill/>
                  </a:rPr>
                  <a:t> </a:t>
                </a:r>
              </a:p>
            </p:txBody>
          </p:sp>
        </mc:Fallback>
      </mc:AlternateContent>
      <p:cxnSp>
        <p:nvCxnSpPr>
          <p:cNvPr id="354" name="Straight Connector 353">
            <a:extLst>
              <a:ext uri="{FF2B5EF4-FFF2-40B4-BE49-F238E27FC236}">
                <a16:creationId xmlns:a16="http://schemas.microsoft.com/office/drawing/2014/main" id="{8FD596AB-7028-6747-B9B1-5A0FB6DF4FB4}"/>
              </a:ext>
            </a:extLst>
          </p:cNvPr>
          <p:cNvCxnSpPr>
            <a:cxnSpLocks/>
          </p:cNvCxnSpPr>
          <p:nvPr/>
        </p:nvCxnSpPr>
        <p:spPr>
          <a:xfrm flipV="1">
            <a:off x="7626685" y="6290956"/>
            <a:ext cx="120169" cy="259146"/>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355" name="TextBox 354">
            <a:extLst>
              <a:ext uri="{FF2B5EF4-FFF2-40B4-BE49-F238E27FC236}">
                <a16:creationId xmlns:a16="http://schemas.microsoft.com/office/drawing/2014/main" id="{D56A93D4-87DF-B241-A42D-E8DA0EC53402}"/>
              </a:ext>
            </a:extLst>
          </p:cNvPr>
          <p:cNvSpPr txBox="1"/>
          <p:nvPr/>
        </p:nvSpPr>
        <p:spPr>
          <a:xfrm>
            <a:off x="7676264" y="6204765"/>
            <a:ext cx="341127" cy="400110"/>
          </a:xfrm>
          <a:prstGeom prst="rect">
            <a:avLst/>
          </a:prstGeom>
          <a:noFill/>
        </p:spPr>
        <p:txBody>
          <a:bodyPr wrap="square" rtlCol="0">
            <a:spAutoFit/>
          </a:bodyPr>
          <a:lstStyle/>
          <a:p>
            <a:r>
              <a:rPr lang="en-US" dirty="0">
                <a:solidFill>
                  <a:srgbClr val="0070C0"/>
                </a:solidFill>
                <a:latin typeface="Cambria Math" panose="02040503050406030204" pitchFamily="18" charset="0"/>
                <a:ea typeface="Cambria Math" panose="02040503050406030204" pitchFamily="18" charset="0"/>
                <a:cs typeface="Times New Roman" panose="02020603050405020304" pitchFamily="18" charset="0"/>
              </a:rPr>
              <a:t>2</a:t>
            </a:r>
            <a:r>
              <a:rPr lang="en-US" sz="2000"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 </a:t>
            </a:r>
          </a:p>
        </p:txBody>
      </p:sp>
      <p:grpSp>
        <p:nvGrpSpPr>
          <p:cNvPr id="252" name="Group 251">
            <a:extLst>
              <a:ext uri="{FF2B5EF4-FFF2-40B4-BE49-F238E27FC236}">
                <a16:creationId xmlns:a16="http://schemas.microsoft.com/office/drawing/2014/main" id="{D8754529-762D-4049-BDD2-A08BD26AC397}"/>
              </a:ext>
            </a:extLst>
          </p:cNvPr>
          <p:cNvGrpSpPr/>
          <p:nvPr/>
        </p:nvGrpSpPr>
        <p:grpSpPr>
          <a:xfrm>
            <a:off x="7176087" y="2526234"/>
            <a:ext cx="1694217" cy="465402"/>
            <a:chOff x="1032936" y="5906726"/>
            <a:chExt cx="1694217" cy="465402"/>
          </a:xfrm>
        </p:grpSpPr>
        <p:sp>
          <p:nvSpPr>
            <p:cNvPr id="253" name="TextBox 252">
              <a:extLst>
                <a:ext uri="{FF2B5EF4-FFF2-40B4-BE49-F238E27FC236}">
                  <a16:creationId xmlns:a16="http://schemas.microsoft.com/office/drawing/2014/main" id="{5E12EA19-73F9-8B40-B213-2D6C6D465B8C}"/>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254" name="TextBox 253">
              <a:extLst>
                <a:ext uri="{FF2B5EF4-FFF2-40B4-BE49-F238E27FC236}">
                  <a16:creationId xmlns:a16="http://schemas.microsoft.com/office/drawing/2014/main" id="{CB31D6EA-B205-9B44-91C7-9706D4D10294}"/>
                </a:ext>
              </a:extLst>
            </p:cNvPr>
            <p:cNvSpPr txBox="1"/>
            <p:nvPr/>
          </p:nvSpPr>
          <p:spPr>
            <a:xfrm>
              <a:off x="2260622" y="5906726"/>
              <a:ext cx="466531" cy="369332"/>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2562054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72E704C-5197-5C44-9820-BED3AAF39DED}"/>
              </a:ext>
            </a:extLst>
          </p:cNvPr>
          <p:cNvSpPr/>
          <p:nvPr/>
        </p:nvSpPr>
        <p:spPr>
          <a:xfrm>
            <a:off x="277472" y="264860"/>
            <a:ext cx="8563829" cy="636926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13034ADE-4E42-2D47-B311-299CBFD913B8}"/>
              </a:ext>
            </a:extLst>
          </p:cNvPr>
          <p:cNvCxnSpPr/>
          <p:nvPr/>
        </p:nvCxnSpPr>
        <p:spPr>
          <a:xfrm>
            <a:off x="269826" y="819786"/>
            <a:ext cx="856382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962166DB-B6C3-3B48-B940-E776E9D1BB99}"/>
              </a:ext>
            </a:extLst>
          </p:cNvPr>
          <p:cNvSpPr txBox="1"/>
          <p:nvPr/>
        </p:nvSpPr>
        <p:spPr>
          <a:xfrm>
            <a:off x="846272" y="287005"/>
            <a:ext cx="7505247" cy="523220"/>
          </a:xfrm>
          <a:prstGeom prst="rect">
            <a:avLst/>
          </a:prstGeom>
          <a:noFill/>
        </p:spPr>
        <p:txBody>
          <a:bodyPr wrap="square" rtlCol="0">
            <a:spAutoFit/>
          </a:bodyPr>
          <a:lstStyle/>
          <a:p>
            <a:pPr algn="ctr"/>
            <a:r>
              <a:rPr lang="en-US" sz="2800" dirty="0">
                <a:latin typeface="Times New Roman" panose="02020603050405020304" pitchFamily="18" charset="0"/>
                <a:ea typeface="Cambria Math" panose="02040503050406030204" pitchFamily="18" charset="0"/>
                <a:cs typeface="Times New Roman" panose="02020603050405020304" pitchFamily="18" charset="0"/>
              </a:rPr>
              <a:t>Member Forces of Three Truss Units     </a:t>
            </a:r>
          </a:p>
        </p:txBody>
      </p:sp>
      <p:sp>
        <p:nvSpPr>
          <p:cNvPr id="147" name="Rectangle 146">
            <a:extLst>
              <a:ext uri="{FF2B5EF4-FFF2-40B4-BE49-F238E27FC236}">
                <a16:creationId xmlns:a16="http://schemas.microsoft.com/office/drawing/2014/main" id="{ACD2CCCA-7A91-F541-B106-144DE8FDD8CC}"/>
              </a:ext>
            </a:extLst>
          </p:cNvPr>
          <p:cNvSpPr/>
          <p:nvPr/>
        </p:nvSpPr>
        <p:spPr>
          <a:xfrm>
            <a:off x="313076" y="3001123"/>
            <a:ext cx="2803389" cy="357720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8" name="Straight Connector 147">
            <a:extLst>
              <a:ext uri="{FF2B5EF4-FFF2-40B4-BE49-F238E27FC236}">
                <a16:creationId xmlns:a16="http://schemas.microsoft.com/office/drawing/2014/main" id="{B1F84C59-8B0D-1B49-AF93-FC9ADE07AAE1}"/>
              </a:ext>
            </a:extLst>
          </p:cNvPr>
          <p:cNvCxnSpPr>
            <a:cxnSpLocks/>
          </p:cNvCxnSpPr>
          <p:nvPr/>
        </p:nvCxnSpPr>
        <p:spPr>
          <a:xfrm>
            <a:off x="313074" y="3550098"/>
            <a:ext cx="280339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D85DB0DC-4FB8-1440-9965-67ACEA6887AA}"/>
              </a:ext>
            </a:extLst>
          </p:cNvPr>
          <p:cNvCxnSpPr>
            <a:cxnSpLocks/>
          </p:cNvCxnSpPr>
          <p:nvPr/>
        </p:nvCxnSpPr>
        <p:spPr>
          <a:xfrm>
            <a:off x="2177823" y="3001976"/>
            <a:ext cx="0" cy="35763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0" name="TextBox 199">
            <a:extLst>
              <a:ext uri="{FF2B5EF4-FFF2-40B4-BE49-F238E27FC236}">
                <a16:creationId xmlns:a16="http://schemas.microsoft.com/office/drawing/2014/main" id="{2334C4EF-350F-B74D-B3F5-523724C6930A}"/>
              </a:ext>
            </a:extLst>
          </p:cNvPr>
          <p:cNvSpPr txBox="1"/>
          <p:nvPr/>
        </p:nvSpPr>
        <p:spPr>
          <a:xfrm>
            <a:off x="1290751" y="2960996"/>
            <a:ext cx="962565"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Length, </a:t>
            </a:r>
          </a:p>
          <a:p>
            <a:r>
              <a:rPr lang="en-US" dirty="0">
                <a:latin typeface="Times New Roman" panose="02020603050405020304" pitchFamily="18" charset="0"/>
                <a:cs typeface="Times New Roman" panose="02020603050405020304" pitchFamily="18" charset="0"/>
              </a:rPr>
              <a:t>    in.</a:t>
            </a:r>
          </a:p>
        </p:txBody>
      </p:sp>
      <p:sp>
        <p:nvSpPr>
          <p:cNvPr id="201" name="TextBox 200">
            <a:extLst>
              <a:ext uri="{FF2B5EF4-FFF2-40B4-BE49-F238E27FC236}">
                <a16:creationId xmlns:a16="http://schemas.microsoft.com/office/drawing/2014/main" id="{0C54BB63-A414-0948-AFB5-21AE9C9AB5B5}"/>
              </a:ext>
            </a:extLst>
          </p:cNvPr>
          <p:cNvSpPr txBox="1"/>
          <p:nvPr/>
        </p:nvSpPr>
        <p:spPr>
          <a:xfrm>
            <a:off x="2192116" y="2954849"/>
            <a:ext cx="991014"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Internal force, </a:t>
            </a:r>
            <a:r>
              <a:rPr lang="en-US" dirty="0" err="1">
                <a:latin typeface="Times New Roman" panose="02020603050405020304" pitchFamily="18" charset="0"/>
                <a:cs typeface="Times New Roman" panose="02020603050405020304" pitchFamily="18" charset="0"/>
              </a:rPr>
              <a:t>lb</a:t>
            </a:r>
            <a:endParaRPr lang="en-US" dirty="0">
              <a:latin typeface="Times New Roman" panose="02020603050405020304" pitchFamily="18" charset="0"/>
              <a:cs typeface="Times New Roman" panose="02020603050405020304" pitchFamily="18" charset="0"/>
            </a:endParaRPr>
          </a:p>
        </p:txBody>
      </p:sp>
      <p:cxnSp>
        <p:nvCxnSpPr>
          <p:cNvPr id="202" name="Straight Connector 201">
            <a:extLst>
              <a:ext uri="{FF2B5EF4-FFF2-40B4-BE49-F238E27FC236}">
                <a16:creationId xmlns:a16="http://schemas.microsoft.com/office/drawing/2014/main" id="{9194AF73-83F7-B640-B28D-93CB48FF3608}"/>
              </a:ext>
            </a:extLst>
          </p:cNvPr>
          <p:cNvCxnSpPr>
            <a:cxnSpLocks/>
          </p:cNvCxnSpPr>
          <p:nvPr/>
        </p:nvCxnSpPr>
        <p:spPr>
          <a:xfrm>
            <a:off x="1273395" y="3001975"/>
            <a:ext cx="0" cy="357635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8" name="TextBox 227">
            <a:extLst>
              <a:ext uri="{FF2B5EF4-FFF2-40B4-BE49-F238E27FC236}">
                <a16:creationId xmlns:a16="http://schemas.microsoft.com/office/drawing/2014/main" id="{A01DCFEC-D408-5C49-9D4C-D2670443473F}"/>
              </a:ext>
            </a:extLst>
          </p:cNvPr>
          <p:cNvSpPr txBox="1"/>
          <p:nvPr/>
        </p:nvSpPr>
        <p:spPr>
          <a:xfrm>
            <a:off x="306455" y="3109658"/>
            <a:ext cx="978279"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Member </a:t>
            </a:r>
          </a:p>
        </p:txBody>
      </p:sp>
      <p:sp>
        <p:nvSpPr>
          <p:cNvPr id="229" name="TextBox 228">
            <a:extLst>
              <a:ext uri="{FF2B5EF4-FFF2-40B4-BE49-F238E27FC236}">
                <a16:creationId xmlns:a16="http://schemas.microsoft.com/office/drawing/2014/main" id="{C67A6F8A-7EF2-BA4E-88DD-F96824108A56}"/>
              </a:ext>
            </a:extLst>
          </p:cNvPr>
          <p:cNvSpPr txBox="1"/>
          <p:nvPr/>
        </p:nvSpPr>
        <p:spPr>
          <a:xfrm>
            <a:off x="649160" y="3576212"/>
            <a:ext cx="401552"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230" name="TextBox 229">
            <a:extLst>
              <a:ext uri="{FF2B5EF4-FFF2-40B4-BE49-F238E27FC236}">
                <a16:creationId xmlns:a16="http://schemas.microsoft.com/office/drawing/2014/main" id="{0421B01D-D4CF-1248-A42A-470B2086CF39}"/>
              </a:ext>
            </a:extLst>
          </p:cNvPr>
          <p:cNvSpPr txBox="1"/>
          <p:nvPr/>
        </p:nvSpPr>
        <p:spPr>
          <a:xfrm>
            <a:off x="653633" y="3951359"/>
            <a:ext cx="401552"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231" name="TextBox 230">
            <a:extLst>
              <a:ext uri="{FF2B5EF4-FFF2-40B4-BE49-F238E27FC236}">
                <a16:creationId xmlns:a16="http://schemas.microsoft.com/office/drawing/2014/main" id="{046B9FE2-CB58-454A-839C-413DF927C17E}"/>
              </a:ext>
            </a:extLst>
          </p:cNvPr>
          <p:cNvSpPr txBox="1"/>
          <p:nvPr/>
        </p:nvSpPr>
        <p:spPr>
          <a:xfrm>
            <a:off x="658106" y="4330694"/>
            <a:ext cx="401552"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3. </a:t>
            </a:r>
          </a:p>
        </p:txBody>
      </p:sp>
      <p:sp>
        <p:nvSpPr>
          <p:cNvPr id="235" name="TextBox 234">
            <a:extLst>
              <a:ext uri="{FF2B5EF4-FFF2-40B4-BE49-F238E27FC236}">
                <a16:creationId xmlns:a16="http://schemas.microsoft.com/office/drawing/2014/main" id="{007A4E60-81D6-1C43-80E3-3873C0304016}"/>
              </a:ext>
            </a:extLst>
          </p:cNvPr>
          <p:cNvSpPr txBox="1"/>
          <p:nvPr/>
        </p:nvSpPr>
        <p:spPr>
          <a:xfrm>
            <a:off x="658106" y="4709822"/>
            <a:ext cx="401552"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4. </a:t>
            </a:r>
          </a:p>
        </p:txBody>
      </p:sp>
      <p:cxnSp>
        <p:nvCxnSpPr>
          <p:cNvPr id="243" name="Straight Connector 242">
            <a:extLst>
              <a:ext uri="{FF2B5EF4-FFF2-40B4-BE49-F238E27FC236}">
                <a16:creationId xmlns:a16="http://schemas.microsoft.com/office/drawing/2014/main" id="{5A03CCFF-EA85-DE4E-9D39-F56F359FF910}"/>
              </a:ext>
            </a:extLst>
          </p:cNvPr>
          <p:cNvCxnSpPr>
            <a:cxnSpLocks/>
          </p:cNvCxnSpPr>
          <p:nvPr/>
        </p:nvCxnSpPr>
        <p:spPr>
          <a:xfrm>
            <a:off x="313074" y="3930478"/>
            <a:ext cx="280339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69A05908-4C6E-6D48-97FC-AE8F6368163C}"/>
              </a:ext>
            </a:extLst>
          </p:cNvPr>
          <p:cNvCxnSpPr>
            <a:cxnSpLocks/>
          </p:cNvCxnSpPr>
          <p:nvPr/>
        </p:nvCxnSpPr>
        <p:spPr>
          <a:xfrm>
            <a:off x="321142" y="4308240"/>
            <a:ext cx="279532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id="{6D503474-4F6F-074B-BD00-A78415323B8A}"/>
              </a:ext>
            </a:extLst>
          </p:cNvPr>
          <p:cNvCxnSpPr>
            <a:cxnSpLocks/>
          </p:cNvCxnSpPr>
          <p:nvPr/>
        </p:nvCxnSpPr>
        <p:spPr>
          <a:xfrm>
            <a:off x="309344" y="4688942"/>
            <a:ext cx="280712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1" name="Straight Connector 280">
            <a:extLst>
              <a:ext uri="{FF2B5EF4-FFF2-40B4-BE49-F238E27FC236}">
                <a16:creationId xmlns:a16="http://schemas.microsoft.com/office/drawing/2014/main" id="{B93F821A-6816-8943-A798-AAF9DC64D23B}"/>
              </a:ext>
            </a:extLst>
          </p:cNvPr>
          <p:cNvCxnSpPr>
            <a:cxnSpLocks/>
          </p:cNvCxnSpPr>
          <p:nvPr/>
        </p:nvCxnSpPr>
        <p:spPr>
          <a:xfrm>
            <a:off x="312276" y="5062926"/>
            <a:ext cx="280418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82" name="TextBox 281">
            <a:extLst>
              <a:ext uri="{FF2B5EF4-FFF2-40B4-BE49-F238E27FC236}">
                <a16:creationId xmlns:a16="http://schemas.microsoft.com/office/drawing/2014/main" id="{C0BA5BCD-C831-FE43-A02B-D8AB0981CDC7}"/>
              </a:ext>
            </a:extLst>
          </p:cNvPr>
          <p:cNvSpPr txBox="1"/>
          <p:nvPr/>
        </p:nvSpPr>
        <p:spPr>
          <a:xfrm>
            <a:off x="648362" y="5102292"/>
            <a:ext cx="401552"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5. </a:t>
            </a:r>
          </a:p>
        </p:txBody>
      </p:sp>
      <p:sp>
        <p:nvSpPr>
          <p:cNvPr id="283" name="TextBox 282">
            <a:extLst>
              <a:ext uri="{FF2B5EF4-FFF2-40B4-BE49-F238E27FC236}">
                <a16:creationId xmlns:a16="http://schemas.microsoft.com/office/drawing/2014/main" id="{5AC6E9E8-BDEA-964F-A8E1-124A26D7F897}"/>
              </a:ext>
            </a:extLst>
          </p:cNvPr>
          <p:cNvSpPr txBox="1"/>
          <p:nvPr/>
        </p:nvSpPr>
        <p:spPr>
          <a:xfrm>
            <a:off x="652835" y="5464187"/>
            <a:ext cx="401552"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6. </a:t>
            </a:r>
          </a:p>
        </p:txBody>
      </p:sp>
      <p:sp>
        <p:nvSpPr>
          <p:cNvPr id="284" name="TextBox 283">
            <a:extLst>
              <a:ext uri="{FF2B5EF4-FFF2-40B4-BE49-F238E27FC236}">
                <a16:creationId xmlns:a16="http://schemas.microsoft.com/office/drawing/2014/main" id="{18BA9789-F4E9-4547-B3C1-D8996CA12F1C}"/>
              </a:ext>
            </a:extLst>
          </p:cNvPr>
          <p:cNvSpPr txBox="1"/>
          <p:nvPr/>
        </p:nvSpPr>
        <p:spPr>
          <a:xfrm>
            <a:off x="657308" y="5843522"/>
            <a:ext cx="401552"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7. </a:t>
            </a:r>
          </a:p>
        </p:txBody>
      </p:sp>
      <p:sp>
        <p:nvSpPr>
          <p:cNvPr id="285" name="TextBox 284">
            <a:extLst>
              <a:ext uri="{FF2B5EF4-FFF2-40B4-BE49-F238E27FC236}">
                <a16:creationId xmlns:a16="http://schemas.microsoft.com/office/drawing/2014/main" id="{3E7768BD-55A8-8642-8E9D-06A7B4849491}"/>
              </a:ext>
            </a:extLst>
          </p:cNvPr>
          <p:cNvSpPr txBox="1"/>
          <p:nvPr/>
        </p:nvSpPr>
        <p:spPr>
          <a:xfrm>
            <a:off x="657308" y="6222650"/>
            <a:ext cx="401552"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8. </a:t>
            </a:r>
          </a:p>
        </p:txBody>
      </p:sp>
      <p:cxnSp>
        <p:nvCxnSpPr>
          <p:cNvPr id="286" name="Straight Connector 285">
            <a:extLst>
              <a:ext uri="{FF2B5EF4-FFF2-40B4-BE49-F238E27FC236}">
                <a16:creationId xmlns:a16="http://schemas.microsoft.com/office/drawing/2014/main" id="{0F47ACB6-6D9E-BF45-A633-C155988C88A8}"/>
              </a:ext>
            </a:extLst>
          </p:cNvPr>
          <p:cNvCxnSpPr>
            <a:cxnSpLocks/>
          </p:cNvCxnSpPr>
          <p:nvPr/>
        </p:nvCxnSpPr>
        <p:spPr>
          <a:xfrm>
            <a:off x="312276" y="5443306"/>
            <a:ext cx="280418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a:extLst>
              <a:ext uri="{FF2B5EF4-FFF2-40B4-BE49-F238E27FC236}">
                <a16:creationId xmlns:a16="http://schemas.microsoft.com/office/drawing/2014/main" id="{369888DF-FC6B-244D-97AE-F33EE8D59E81}"/>
              </a:ext>
            </a:extLst>
          </p:cNvPr>
          <p:cNvCxnSpPr>
            <a:cxnSpLocks/>
          </p:cNvCxnSpPr>
          <p:nvPr/>
        </p:nvCxnSpPr>
        <p:spPr>
          <a:xfrm>
            <a:off x="320344" y="5821068"/>
            <a:ext cx="279612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a:extLst>
              <a:ext uri="{FF2B5EF4-FFF2-40B4-BE49-F238E27FC236}">
                <a16:creationId xmlns:a16="http://schemas.microsoft.com/office/drawing/2014/main" id="{864DF5B2-0F4F-3D47-8F78-3BFDFDC6BF9B}"/>
              </a:ext>
            </a:extLst>
          </p:cNvPr>
          <p:cNvCxnSpPr>
            <a:cxnSpLocks/>
          </p:cNvCxnSpPr>
          <p:nvPr/>
        </p:nvCxnSpPr>
        <p:spPr>
          <a:xfrm>
            <a:off x="308546" y="6201770"/>
            <a:ext cx="280791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03" name="Rectangle 402">
            <a:extLst>
              <a:ext uri="{FF2B5EF4-FFF2-40B4-BE49-F238E27FC236}">
                <a16:creationId xmlns:a16="http://schemas.microsoft.com/office/drawing/2014/main" id="{13D256FF-483E-8F42-8EC3-24D9E1512EFA}"/>
              </a:ext>
            </a:extLst>
          </p:cNvPr>
          <p:cNvSpPr/>
          <p:nvPr/>
        </p:nvSpPr>
        <p:spPr>
          <a:xfrm>
            <a:off x="3155874" y="3001123"/>
            <a:ext cx="2803389" cy="357720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4" name="Straight Connector 403">
            <a:extLst>
              <a:ext uri="{FF2B5EF4-FFF2-40B4-BE49-F238E27FC236}">
                <a16:creationId xmlns:a16="http://schemas.microsoft.com/office/drawing/2014/main" id="{99EE477B-F011-EA48-A497-ACE548F41C59}"/>
              </a:ext>
            </a:extLst>
          </p:cNvPr>
          <p:cNvCxnSpPr>
            <a:cxnSpLocks/>
          </p:cNvCxnSpPr>
          <p:nvPr/>
        </p:nvCxnSpPr>
        <p:spPr>
          <a:xfrm>
            <a:off x="3155872" y="3550098"/>
            <a:ext cx="280339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5" name="Straight Connector 404">
            <a:extLst>
              <a:ext uri="{FF2B5EF4-FFF2-40B4-BE49-F238E27FC236}">
                <a16:creationId xmlns:a16="http://schemas.microsoft.com/office/drawing/2014/main" id="{C2414CDD-E463-BA4C-9F20-13589B8AAF6A}"/>
              </a:ext>
            </a:extLst>
          </p:cNvPr>
          <p:cNvCxnSpPr>
            <a:cxnSpLocks/>
          </p:cNvCxnSpPr>
          <p:nvPr/>
        </p:nvCxnSpPr>
        <p:spPr>
          <a:xfrm>
            <a:off x="5020621" y="3001976"/>
            <a:ext cx="0" cy="35763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06" name="TextBox 405">
            <a:extLst>
              <a:ext uri="{FF2B5EF4-FFF2-40B4-BE49-F238E27FC236}">
                <a16:creationId xmlns:a16="http://schemas.microsoft.com/office/drawing/2014/main" id="{C3B12D3E-6F98-FD4B-A54F-64018812F57F}"/>
              </a:ext>
            </a:extLst>
          </p:cNvPr>
          <p:cNvSpPr txBox="1"/>
          <p:nvPr/>
        </p:nvSpPr>
        <p:spPr>
          <a:xfrm>
            <a:off x="4133549" y="2960996"/>
            <a:ext cx="962565"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Length, </a:t>
            </a:r>
          </a:p>
          <a:p>
            <a:r>
              <a:rPr lang="en-US" dirty="0">
                <a:latin typeface="Times New Roman" panose="02020603050405020304" pitchFamily="18" charset="0"/>
                <a:cs typeface="Times New Roman" panose="02020603050405020304" pitchFamily="18" charset="0"/>
              </a:rPr>
              <a:t>    in.</a:t>
            </a:r>
          </a:p>
        </p:txBody>
      </p:sp>
      <p:sp>
        <p:nvSpPr>
          <p:cNvPr id="407" name="TextBox 406">
            <a:extLst>
              <a:ext uri="{FF2B5EF4-FFF2-40B4-BE49-F238E27FC236}">
                <a16:creationId xmlns:a16="http://schemas.microsoft.com/office/drawing/2014/main" id="{E29B370A-8453-8B45-B6C1-F1FD24F24FC4}"/>
              </a:ext>
            </a:extLst>
          </p:cNvPr>
          <p:cNvSpPr txBox="1"/>
          <p:nvPr/>
        </p:nvSpPr>
        <p:spPr>
          <a:xfrm>
            <a:off x="5034914" y="2954849"/>
            <a:ext cx="991014"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Internal force, </a:t>
            </a:r>
            <a:r>
              <a:rPr lang="en-US" dirty="0" err="1">
                <a:latin typeface="Times New Roman" panose="02020603050405020304" pitchFamily="18" charset="0"/>
                <a:cs typeface="Times New Roman" panose="02020603050405020304" pitchFamily="18" charset="0"/>
              </a:rPr>
              <a:t>lb</a:t>
            </a:r>
            <a:endParaRPr lang="en-US" dirty="0">
              <a:latin typeface="Times New Roman" panose="02020603050405020304" pitchFamily="18" charset="0"/>
              <a:cs typeface="Times New Roman" panose="02020603050405020304" pitchFamily="18" charset="0"/>
            </a:endParaRPr>
          </a:p>
        </p:txBody>
      </p:sp>
      <p:cxnSp>
        <p:nvCxnSpPr>
          <p:cNvPr id="408" name="Straight Connector 407">
            <a:extLst>
              <a:ext uri="{FF2B5EF4-FFF2-40B4-BE49-F238E27FC236}">
                <a16:creationId xmlns:a16="http://schemas.microsoft.com/office/drawing/2014/main" id="{6294B3CC-52D5-EC43-B098-309D94C140C0}"/>
              </a:ext>
            </a:extLst>
          </p:cNvPr>
          <p:cNvCxnSpPr>
            <a:cxnSpLocks/>
          </p:cNvCxnSpPr>
          <p:nvPr/>
        </p:nvCxnSpPr>
        <p:spPr>
          <a:xfrm>
            <a:off x="4116193" y="3001975"/>
            <a:ext cx="0" cy="357635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09" name="TextBox 408">
            <a:extLst>
              <a:ext uri="{FF2B5EF4-FFF2-40B4-BE49-F238E27FC236}">
                <a16:creationId xmlns:a16="http://schemas.microsoft.com/office/drawing/2014/main" id="{8DB0105D-4CF9-E24F-87B4-A2AF270F9385}"/>
              </a:ext>
            </a:extLst>
          </p:cNvPr>
          <p:cNvSpPr txBox="1"/>
          <p:nvPr/>
        </p:nvSpPr>
        <p:spPr>
          <a:xfrm>
            <a:off x="3149253" y="3109658"/>
            <a:ext cx="978279"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Member </a:t>
            </a:r>
          </a:p>
        </p:txBody>
      </p:sp>
      <p:sp>
        <p:nvSpPr>
          <p:cNvPr id="410" name="TextBox 409">
            <a:extLst>
              <a:ext uri="{FF2B5EF4-FFF2-40B4-BE49-F238E27FC236}">
                <a16:creationId xmlns:a16="http://schemas.microsoft.com/office/drawing/2014/main" id="{C627C01C-4EFE-414F-9A70-33DB744950FC}"/>
              </a:ext>
            </a:extLst>
          </p:cNvPr>
          <p:cNvSpPr txBox="1"/>
          <p:nvPr/>
        </p:nvSpPr>
        <p:spPr>
          <a:xfrm>
            <a:off x="3491958" y="3576212"/>
            <a:ext cx="401552"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9. </a:t>
            </a:r>
          </a:p>
        </p:txBody>
      </p:sp>
      <p:sp>
        <p:nvSpPr>
          <p:cNvPr id="411" name="TextBox 410">
            <a:extLst>
              <a:ext uri="{FF2B5EF4-FFF2-40B4-BE49-F238E27FC236}">
                <a16:creationId xmlns:a16="http://schemas.microsoft.com/office/drawing/2014/main" id="{E4F96D21-243B-134F-901B-32115541E848}"/>
              </a:ext>
            </a:extLst>
          </p:cNvPr>
          <p:cNvSpPr txBox="1"/>
          <p:nvPr/>
        </p:nvSpPr>
        <p:spPr>
          <a:xfrm>
            <a:off x="3407419" y="3951359"/>
            <a:ext cx="544270"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10. </a:t>
            </a:r>
          </a:p>
        </p:txBody>
      </p:sp>
      <p:sp>
        <p:nvSpPr>
          <p:cNvPr id="412" name="TextBox 411">
            <a:extLst>
              <a:ext uri="{FF2B5EF4-FFF2-40B4-BE49-F238E27FC236}">
                <a16:creationId xmlns:a16="http://schemas.microsoft.com/office/drawing/2014/main" id="{5BDE1A26-DC3E-5746-A7C5-03D4584E7D8B}"/>
              </a:ext>
            </a:extLst>
          </p:cNvPr>
          <p:cNvSpPr txBox="1"/>
          <p:nvPr/>
        </p:nvSpPr>
        <p:spPr>
          <a:xfrm>
            <a:off x="3419983" y="4330694"/>
            <a:ext cx="511881"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11. </a:t>
            </a:r>
          </a:p>
        </p:txBody>
      </p:sp>
      <p:sp>
        <p:nvSpPr>
          <p:cNvPr id="413" name="TextBox 412">
            <a:extLst>
              <a:ext uri="{FF2B5EF4-FFF2-40B4-BE49-F238E27FC236}">
                <a16:creationId xmlns:a16="http://schemas.microsoft.com/office/drawing/2014/main" id="{1A167773-32AB-0F4A-9CC2-09D336E8ED8E}"/>
              </a:ext>
            </a:extLst>
          </p:cNvPr>
          <p:cNvSpPr txBox="1"/>
          <p:nvPr/>
        </p:nvSpPr>
        <p:spPr>
          <a:xfrm>
            <a:off x="3419983" y="4709822"/>
            <a:ext cx="471191"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12. </a:t>
            </a:r>
          </a:p>
        </p:txBody>
      </p:sp>
      <p:cxnSp>
        <p:nvCxnSpPr>
          <p:cNvPr id="414" name="Straight Connector 413">
            <a:extLst>
              <a:ext uri="{FF2B5EF4-FFF2-40B4-BE49-F238E27FC236}">
                <a16:creationId xmlns:a16="http://schemas.microsoft.com/office/drawing/2014/main" id="{989D570A-0A0D-E74D-AAB3-6D0D33B7516E}"/>
              </a:ext>
            </a:extLst>
          </p:cNvPr>
          <p:cNvCxnSpPr>
            <a:cxnSpLocks/>
          </p:cNvCxnSpPr>
          <p:nvPr/>
        </p:nvCxnSpPr>
        <p:spPr>
          <a:xfrm>
            <a:off x="3155872" y="3930478"/>
            <a:ext cx="280339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5" name="Straight Connector 414">
            <a:extLst>
              <a:ext uri="{FF2B5EF4-FFF2-40B4-BE49-F238E27FC236}">
                <a16:creationId xmlns:a16="http://schemas.microsoft.com/office/drawing/2014/main" id="{468C743B-2AE5-1B4D-9262-27131689EBDA}"/>
              </a:ext>
            </a:extLst>
          </p:cNvPr>
          <p:cNvCxnSpPr>
            <a:cxnSpLocks/>
          </p:cNvCxnSpPr>
          <p:nvPr/>
        </p:nvCxnSpPr>
        <p:spPr>
          <a:xfrm>
            <a:off x="3163940" y="4308240"/>
            <a:ext cx="279532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6" name="Straight Connector 415">
            <a:extLst>
              <a:ext uri="{FF2B5EF4-FFF2-40B4-BE49-F238E27FC236}">
                <a16:creationId xmlns:a16="http://schemas.microsoft.com/office/drawing/2014/main" id="{8BC82265-D921-C846-8CBB-97D0EFF55482}"/>
              </a:ext>
            </a:extLst>
          </p:cNvPr>
          <p:cNvCxnSpPr>
            <a:cxnSpLocks/>
          </p:cNvCxnSpPr>
          <p:nvPr/>
        </p:nvCxnSpPr>
        <p:spPr>
          <a:xfrm>
            <a:off x="3152142" y="4688942"/>
            <a:ext cx="280712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2" name="Straight Connector 421">
            <a:extLst>
              <a:ext uri="{FF2B5EF4-FFF2-40B4-BE49-F238E27FC236}">
                <a16:creationId xmlns:a16="http://schemas.microsoft.com/office/drawing/2014/main" id="{FA890688-A311-C348-9F20-828AB715043C}"/>
              </a:ext>
            </a:extLst>
          </p:cNvPr>
          <p:cNvCxnSpPr>
            <a:cxnSpLocks/>
          </p:cNvCxnSpPr>
          <p:nvPr/>
        </p:nvCxnSpPr>
        <p:spPr>
          <a:xfrm>
            <a:off x="3155074" y="5062926"/>
            <a:ext cx="280418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23" name="TextBox 422">
            <a:extLst>
              <a:ext uri="{FF2B5EF4-FFF2-40B4-BE49-F238E27FC236}">
                <a16:creationId xmlns:a16="http://schemas.microsoft.com/office/drawing/2014/main" id="{56CEBD8C-E882-5946-BED9-B6269D6CE160}"/>
              </a:ext>
            </a:extLst>
          </p:cNvPr>
          <p:cNvSpPr txBox="1"/>
          <p:nvPr/>
        </p:nvSpPr>
        <p:spPr>
          <a:xfrm>
            <a:off x="3426423" y="5094200"/>
            <a:ext cx="469385"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13. </a:t>
            </a:r>
          </a:p>
        </p:txBody>
      </p:sp>
      <p:sp>
        <p:nvSpPr>
          <p:cNvPr id="424" name="TextBox 423">
            <a:extLst>
              <a:ext uri="{FF2B5EF4-FFF2-40B4-BE49-F238E27FC236}">
                <a16:creationId xmlns:a16="http://schemas.microsoft.com/office/drawing/2014/main" id="{EE1004D0-BED2-B448-A4CF-9C775006C59A}"/>
              </a:ext>
            </a:extLst>
          </p:cNvPr>
          <p:cNvSpPr txBox="1"/>
          <p:nvPr/>
        </p:nvSpPr>
        <p:spPr>
          <a:xfrm>
            <a:off x="3430897" y="5464187"/>
            <a:ext cx="507904"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14. </a:t>
            </a:r>
          </a:p>
        </p:txBody>
      </p:sp>
      <p:sp>
        <p:nvSpPr>
          <p:cNvPr id="425" name="TextBox 424">
            <a:extLst>
              <a:ext uri="{FF2B5EF4-FFF2-40B4-BE49-F238E27FC236}">
                <a16:creationId xmlns:a16="http://schemas.microsoft.com/office/drawing/2014/main" id="{6C660871-ADDE-3E40-A0EA-2A0D523E1951}"/>
              </a:ext>
            </a:extLst>
          </p:cNvPr>
          <p:cNvSpPr txBox="1"/>
          <p:nvPr/>
        </p:nvSpPr>
        <p:spPr>
          <a:xfrm>
            <a:off x="3427277" y="5843522"/>
            <a:ext cx="491509"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15. </a:t>
            </a:r>
          </a:p>
        </p:txBody>
      </p:sp>
      <p:sp>
        <p:nvSpPr>
          <p:cNvPr id="426" name="TextBox 425">
            <a:extLst>
              <a:ext uri="{FF2B5EF4-FFF2-40B4-BE49-F238E27FC236}">
                <a16:creationId xmlns:a16="http://schemas.microsoft.com/office/drawing/2014/main" id="{C143314E-BF76-7E4E-9BF6-AE9E48FABD9C}"/>
              </a:ext>
            </a:extLst>
          </p:cNvPr>
          <p:cNvSpPr txBox="1"/>
          <p:nvPr/>
        </p:nvSpPr>
        <p:spPr>
          <a:xfrm>
            <a:off x="3435369" y="6222650"/>
            <a:ext cx="491503"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16. </a:t>
            </a:r>
          </a:p>
        </p:txBody>
      </p:sp>
      <p:cxnSp>
        <p:nvCxnSpPr>
          <p:cNvPr id="427" name="Straight Connector 426">
            <a:extLst>
              <a:ext uri="{FF2B5EF4-FFF2-40B4-BE49-F238E27FC236}">
                <a16:creationId xmlns:a16="http://schemas.microsoft.com/office/drawing/2014/main" id="{2830BBFD-7B58-5B48-9D7D-2B5D6176C64F}"/>
              </a:ext>
            </a:extLst>
          </p:cNvPr>
          <p:cNvCxnSpPr>
            <a:cxnSpLocks/>
          </p:cNvCxnSpPr>
          <p:nvPr/>
        </p:nvCxnSpPr>
        <p:spPr>
          <a:xfrm>
            <a:off x="3155074" y="5443306"/>
            <a:ext cx="280418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8" name="Straight Connector 427">
            <a:extLst>
              <a:ext uri="{FF2B5EF4-FFF2-40B4-BE49-F238E27FC236}">
                <a16:creationId xmlns:a16="http://schemas.microsoft.com/office/drawing/2014/main" id="{D8962159-0CCF-CF4A-BB09-7609087D128B}"/>
              </a:ext>
            </a:extLst>
          </p:cNvPr>
          <p:cNvCxnSpPr>
            <a:cxnSpLocks/>
          </p:cNvCxnSpPr>
          <p:nvPr/>
        </p:nvCxnSpPr>
        <p:spPr>
          <a:xfrm>
            <a:off x="3163142" y="5821068"/>
            <a:ext cx="279612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9" name="Straight Connector 428">
            <a:extLst>
              <a:ext uri="{FF2B5EF4-FFF2-40B4-BE49-F238E27FC236}">
                <a16:creationId xmlns:a16="http://schemas.microsoft.com/office/drawing/2014/main" id="{C66E3B72-8172-214A-A88B-81F7531E9FB9}"/>
              </a:ext>
            </a:extLst>
          </p:cNvPr>
          <p:cNvCxnSpPr>
            <a:cxnSpLocks/>
          </p:cNvCxnSpPr>
          <p:nvPr/>
        </p:nvCxnSpPr>
        <p:spPr>
          <a:xfrm>
            <a:off x="3151344" y="6201770"/>
            <a:ext cx="280791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48" name="Rectangle 447">
            <a:extLst>
              <a:ext uri="{FF2B5EF4-FFF2-40B4-BE49-F238E27FC236}">
                <a16:creationId xmlns:a16="http://schemas.microsoft.com/office/drawing/2014/main" id="{EE874BF0-B309-E540-9675-A85635925006}"/>
              </a:ext>
            </a:extLst>
          </p:cNvPr>
          <p:cNvSpPr/>
          <p:nvPr/>
        </p:nvSpPr>
        <p:spPr>
          <a:xfrm>
            <a:off x="5998672" y="3001123"/>
            <a:ext cx="2803389" cy="357720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9" name="Straight Connector 448">
            <a:extLst>
              <a:ext uri="{FF2B5EF4-FFF2-40B4-BE49-F238E27FC236}">
                <a16:creationId xmlns:a16="http://schemas.microsoft.com/office/drawing/2014/main" id="{DCA949B7-B2E5-D644-93B3-184C522216DD}"/>
              </a:ext>
            </a:extLst>
          </p:cNvPr>
          <p:cNvCxnSpPr>
            <a:cxnSpLocks/>
          </p:cNvCxnSpPr>
          <p:nvPr/>
        </p:nvCxnSpPr>
        <p:spPr>
          <a:xfrm>
            <a:off x="5998670" y="3550098"/>
            <a:ext cx="280339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0" name="Straight Connector 449">
            <a:extLst>
              <a:ext uri="{FF2B5EF4-FFF2-40B4-BE49-F238E27FC236}">
                <a16:creationId xmlns:a16="http://schemas.microsoft.com/office/drawing/2014/main" id="{2DD3FCAB-E0DA-6748-9A7C-0E8F2EB7D684}"/>
              </a:ext>
            </a:extLst>
          </p:cNvPr>
          <p:cNvCxnSpPr>
            <a:cxnSpLocks/>
          </p:cNvCxnSpPr>
          <p:nvPr/>
        </p:nvCxnSpPr>
        <p:spPr>
          <a:xfrm>
            <a:off x="7863419" y="3001976"/>
            <a:ext cx="0" cy="35763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51" name="TextBox 450">
            <a:extLst>
              <a:ext uri="{FF2B5EF4-FFF2-40B4-BE49-F238E27FC236}">
                <a16:creationId xmlns:a16="http://schemas.microsoft.com/office/drawing/2014/main" id="{6233F575-26CE-0842-89AE-198AB5720515}"/>
              </a:ext>
            </a:extLst>
          </p:cNvPr>
          <p:cNvSpPr txBox="1"/>
          <p:nvPr/>
        </p:nvSpPr>
        <p:spPr>
          <a:xfrm>
            <a:off x="6976347" y="2960996"/>
            <a:ext cx="962565"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Length, </a:t>
            </a:r>
          </a:p>
          <a:p>
            <a:r>
              <a:rPr lang="en-US" dirty="0">
                <a:latin typeface="Times New Roman" panose="02020603050405020304" pitchFamily="18" charset="0"/>
                <a:cs typeface="Times New Roman" panose="02020603050405020304" pitchFamily="18" charset="0"/>
              </a:rPr>
              <a:t>    in.</a:t>
            </a:r>
          </a:p>
        </p:txBody>
      </p:sp>
      <p:sp>
        <p:nvSpPr>
          <p:cNvPr id="452" name="TextBox 451">
            <a:extLst>
              <a:ext uri="{FF2B5EF4-FFF2-40B4-BE49-F238E27FC236}">
                <a16:creationId xmlns:a16="http://schemas.microsoft.com/office/drawing/2014/main" id="{733E3114-3FA0-4248-9DEC-20D4BC853667}"/>
              </a:ext>
            </a:extLst>
          </p:cNvPr>
          <p:cNvSpPr txBox="1"/>
          <p:nvPr/>
        </p:nvSpPr>
        <p:spPr>
          <a:xfrm>
            <a:off x="7877712" y="2954849"/>
            <a:ext cx="991014"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Internal force, </a:t>
            </a:r>
            <a:r>
              <a:rPr lang="en-US" dirty="0" err="1">
                <a:latin typeface="Times New Roman" panose="02020603050405020304" pitchFamily="18" charset="0"/>
                <a:cs typeface="Times New Roman" panose="02020603050405020304" pitchFamily="18" charset="0"/>
              </a:rPr>
              <a:t>lb</a:t>
            </a:r>
            <a:endParaRPr lang="en-US" dirty="0">
              <a:latin typeface="Times New Roman" panose="02020603050405020304" pitchFamily="18" charset="0"/>
              <a:cs typeface="Times New Roman" panose="02020603050405020304" pitchFamily="18" charset="0"/>
            </a:endParaRPr>
          </a:p>
        </p:txBody>
      </p:sp>
      <p:cxnSp>
        <p:nvCxnSpPr>
          <p:cNvPr id="453" name="Straight Connector 452">
            <a:extLst>
              <a:ext uri="{FF2B5EF4-FFF2-40B4-BE49-F238E27FC236}">
                <a16:creationId xmlns:a16="http://schemas.microsoft.com/office/drawing/2014/main" id="{C7F11B49-5CD9-414C-AC82-61CE246102DE}"/>
              </a:ext>
            </a:extLst>
          </p:cNvPr>
          <p:cNvCxnSpPr>
            <a:cxnSpLocks/>
          </p:cNvCxnSpPr>
          <p:nvPr/>
        </p:nvCxnSpPr>
        <p:spPr>
          <a:xfrm>
            <a:off x="6958991" y="3001975"/>
            <a:ext cx="0" cy="357635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54" name="TextBox 453">
            <a:extLst>
              <a:ext uri="{FF2B5EF4-FFF2-40B4-BE49-F238E27FC236}">
                <a16:creationId xmlns:a16="http://schemas.microsoft.com/office/drawing/2014/main" id="{039030EB-98F8-F741-9DEF-F63A9FD8868A}"/>
              </a:ext>
            </a:extLst>
          </p:cNvPr>
          <p:cNvSpPr txBox="1"/>
          <p:nvPr/>
        </p:nvSpPr>
        <p:spPr>
          <a:xfrm>
            <a:off x="5992051" y="3109658"/>
            <a:ext cx="978279"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Member </a:t>
            </a:r>
          </a:p>
        </p:txBody>
      </p:sp>
      <p:sp>
        <p:nvSpPr>
          <p:cNvPr id="455" name="TextBox 454">
            <a:extLst>
              <a:ext uri="{FF2B5EF4-FFF2-40B4-BE49-F238E27FC236}">
                <a16:creationId xmlns:a16="http://schemas.microsoft.com/office/drawing/2014/main" id="{FC209AE0-4D83-7040-952C-D73AF4226A79}"/>
              </a:ext>
            </a:extLst>
          </p:cNvPr>
          <p:cNvSpPr txBox="1"/>
          <p:nvPr/>
        </p:nvSpPr>
        <p:spPr>
          <a:xfrm>
            <a:off x="6278112" y="3568120"/>
            <a:ext cx="473052"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17. </a:t>
            </a:r>
          </a:p>
        </p:txBody>
      </p:sp>
      <p:sp>
        <p:nvSpPr>
          <p:cNvPr id="456" name="TextBox 455">
            <a:extLst>
              <a:ext uri="{FF2B5EF4-FFF2-40B4-BE49-F238E27FC236}">
                <a16:creationId xmlns:a16="http://schemas.microsoft.com/office/drawing/2014/main" id="{8F61A885-7723-8B4E-B9D1-0FB3BDE3FA5A}"/>
              </a:ext>
            </a:extLst>
          </p:cNvPr>
          <p:cNvSpPr txBox="1"/>
          <p:nvPr/>
        </p:nvSpPr>
        <p:spPr>
          <a:xfrm>
            <a:off x="6282585" y="3943267"/>
            <a:ext cx="475200"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18. </a:t>
            </a:r>
          </a:p>
        </p:txBody>
      </p:sp>
      <p:sp>
        <p:nvSpPr>
          <p:cNvPr id="457" name="TextBox 456">
            <a:extLst>
              <a:ext uri="{FF2B5EF4-FFF2-40B4-BE49-F238E27FC236}">
                <a16:creationId xmlns:a16="http://schemas.microsoft.com/office/drawing/2014/main" id="{61C8CF35-BBEB-D042-97B0-86A27428795A}"/>
              </a:ext>
            </a:extLst>
          </p:cNvPr>
          <p:cNvSpPr txBox="1"/>
          <p:nvPr/>
        </p:nvSpPr>
        <p:spPr>
          <a:xfrm>
            <a:off x="6287057" y="4322602"/>
            <a:ext cx="470727"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19. </a:t>
            </a:r>
          </a:p>
        </p:txBody>
      </p:sp>
      <p:sp>
        <p:nvSpPr>
          <p:cNvPr id="458" name="TextBox 457">
            <a:extLst>
              <a:ext uri="{FF2B5EF4-FFF2-40B4-BE49-F238E27FC236}">
                <a16:creationId xmlns:a16="http://schemas.microsoft.com/office/drawing/2014/main" id="{79413219-89D3-C84D-A806-5C15B25D8CD9}"/>
              </a:ext>
            </a:extLst>
          </p:cNvPr>
          <p:cNvSpPr txBox="1"/>
          <p:nvPr/>
        </p:nvSpPr>
        <p:spPr>
          <a:xfrm>
            <a:off x="6287058" y="4701730"/>
            <a:ext cx="47072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20. </a:t>
            </a:r>
          </a:p>
        </p:txBody>
      </p:sp>
      <p:cxnSp>
        <p:nvCxnSpPr>
          <p:cNvPr id="459" name="Straight Connector 458">
            <a:extLst>
              <a:ext uri="{FF2B5EF4-FFF2-40B4-BE49-F238E27FC236}">
                <a16:creationId xmlns:a16="http://schemas.microsoft.com/office/drawing/2014/main" id="{EE709935-0AF3-8140-BF82-4357C66441DB}"/>
              </a:ext>
            </a:extLst>
          </p:cNvPr>
          <p:cNvCxnSpPr>
            <a:cxnSpLocks/>
          </p:cNvCxnSpPr>
          <p:nvPr/>
        </p:nvCxnSpPr>
        <p:spPr>
          <a:xfrm>
            <a:off x="5998670" y="3930478"/>
            <a:ext cx="280339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0" name="Straight Connector 459">
            <a:extLst>
              <a:ext uri="{FF2B5EF4-FFF2-40B4-BE49-F238E27FC236}">
                <a16:creationId xmlns:a16="http://schemas.microsoft.com/office/drawing/2014/main" id="{59B86C11-4C28-734D-A4AF-CCD4DF711B75}"/>
              </a:ext>
            </a:extLst>
          </p:cNvPr>
          <p:cNvCxnSpPr>
            <a:cxnSpLocks/>
          </p:cNvCxnSpPr>
          <p:nvPr/>
        </p:nvCxnSpPr>
        <p:spPr>
          <a:xfrm>
            <a:off x="6006738" y="4308240"/>
            <a:ext cx="279532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1" name="Straight Connector 460">
            <a:extLst>
              <a:ext uri="{FF2B5EF4-FFF2-40B4-BE49-F238E27FC236}">
                <a16:creationId xmlns:a16="http://schemas.microsoft.com/office/drawing/2014/main" id="{99F7DD14-4F46-E24F-9457-26C8C77B4D97}"/>
              </a:ext>
            </a:extLst>
          </p:cNvPr>
          <p:cNvCxnSpPr>
            <a:cxnSpLocks/>
          </p:cNvCxnSpPr>
          <p:nvPr/>
        </p:nvCxnSpPr>
        <p:spPr>
          <a:xfrm>
            <a:off x="5994940" y="4688942"/>
            <a:ext cx="280712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7" name="Straight Connector 466">
            <a:extLst>
              <a:ext uri="{FF2B5EF4-FFF2-40B4-BE49-F238E27FC236}">
                <a16:creationId xmlns:a16="http://schemas.microsoft.com/office/drawing/2014/main" id="{802359F5-1C2A-4845-9B1F-CCF631381433}"/>
              </a:ext>
            </a:extLst>
          </p:cNvPr>
          <p:cNvCxnSpPr>
            <a:cxnSpLocks/>
          </p:cNvCxnSpPr>
          <p:nvPr/>
        </p:nvCxnSpPr>
        <p:spPr>
          <a:xfrm>
            <a:off x="5997872" y="5062926"/>
            <a:ext cx="280418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68" name="TextBox 467">
            <a:extLst>
              <a:ext uri="{FF2B5EF4-FFF2-40B4-BE49-F238E27FC236}">
                <a16:creationId xmlns:a16="http://schemas.microsoft.com/office/drawing/2014/main" id="{6F70F4BA-7CAB-464A-9CF9-3F61C6B2CCDC}"/>
              </a:ext>
            </a:extLst>
          </p:cNvPr>
          <p:cNvSpPr txBox="1"/>
          <p:nvPr/>
        </p:nvSpPr>
        <p:spPr>
          <a:xfrm>
            <a:off x="6293498" y="5094200"/>
            <a:ext cx="480470"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21. </a:t>
            </a:r>
          </a:p>
        </p:txBody>
      </p:sp>
      <p:sp>
        <p:nvSpPr>
          <p:cNvPr id="469" name="TextBox 468">
            <a:extLst>
              <a:ext uri="{FF2B5EF4-FFF2-40B4-BE49-F238E27FC236}">
                <a16:creationId xmlns:a16="http://schemas.microsoft.com/office/drawing/2014/main" id="{507ABEB8-CEAB-934E-B6D5-C760379C746F}"/>
              </a:ext>
            </a:extLst>
          </p:cNvPr>
          <p:cNvSpPr txBox="1"/>
          <p:nvPr/>
        </p:nvSpPr>
        <p:spPr>
          <a:xfrm>
            <a:off x="6281786" y="5456095"/>
            <a:ext cx="475995"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22. </a:t>
            </a:r>
          </a:p>
        </p:txBody>
      </p:sp>
      <p:sp>
        <p:nvSpPr>
          <p:cNvPr id="470" name="TextBox 469">
            <a:extLst>
              <a:ext uri="{FF2B5EF4-FFF2-40B4-BE49-F238E27FC236}">
                <a16:creationId xmlns:a16="http://schemas.microsoft.com/office/drawing/2014/main" id="{9EF1F971-5370-CF4E-B5D7-F59EA25AF621}"/>
              </a:ext>
            </a:extLst>
          </p:cNvPr>
          <p:cNvSpPr txBox="1"/>
          <p:nvPr/>
        </p:nvSpPr>
        <p:spPr>
          <a:xfrm>
            <a:off x="6286259" y="5835430"/>
            <a:ext cx="471519"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23. </a:t>
            </a:r>
          </a:p>
        </p:txBody>
      </p:sp>
      <p:sp>
        <p:nvSpPr>
          <p:cNvPr id="471" name="TextBox 470">
            <a:extLst>
              <a:ext uri="{FF2B5EF4-FFF2-40B4-BE49-F238E27FC236}">
                <a16:creationId xmlns:a16="http://schemas.microsoft.com/office/drawing/2014/main" id="{655D3C38-FBA1-824D-8DB8-CF7EDFC3FF59}"/>
              </a:ext>
            </a:extLst>
          </p:cNvPr>
          <p:cNvSpPr txBox="1"/>
          <p:nvPr/>
        </p:nvSpPr>
        <p:spPr>
          <a:xfrm>
            <a:off x="6286259" y="6214558"/>
            <a:ext cx="503431"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24. </a:t>
            </a:r>
          </a:p>
        </p:txBody>
      </p:sp>
      <p:cxnSp>
        <p:nvCxnSpPr>
          <p:cNvPr id="472" name="Straight Connector 471">
            <a:extLst>
              <a:ext uri="{FF2B5EF4-FFF2-40B4-BE49-F238E27FC236}">
                <a16:creationId xmlns:a16="http://schemas.microsoft.com/office/drawing/2014/main" id="{78D89DB9-FF10-234F-8C41-1F5D806D8047}"/>
              </a:ext>
            </a:extLst>
          </p:cNvPr>
          <p:cNvCxnSpPr>
            <a:cxnSpLocks/>
          </p:cNvCxnSpPr>
          <p:nvPr/>
        </p:nvCxnSpPr>
        <p:spPr>
          <a:xfrm>
            <a:off x="5997872" y="5443306"/>
            <a:ext cx="280418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3" name="Straight Connector 472">
            <a:extLst>
              <a:ext uri="{FF2B5EF4-FFF2-40B4-BE49-F238E27FC236}">
                <a16:creationId xmlns:a16="http://schemas.microsoft.com/office/drawing/2014/main" id="{A94D2E1E-35C9-654E-B948-63A621DC0746}"/>
              </a:ext>
            </a:extLst>
          </p:cNvPr>
          <p:cNvCxnSpPr>
            <a:cxnSpLocks/>
          </p:cNvCxnSpPr>
          <p:nvPr/>
        </p:nvCxnSpPr>
        <p:spPr>
          <a:xfrm>
            <a:off x="6005940" y="5821068"/>
            <a:ext cx="279612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4" name="Straight Connector 473">
            <a:extLst>
              <a:ext uri="{FF2B5EF4-FFF2-40B4-BE49-F238E27FC236}">
                <a16:creationId xmlns:a16="http://schemas.microsoft.com/office/drawing/2014/main" id="{F5AAE581-7E0A-B943-B9FA-6048ED01410B}"/>
              </a:ext>
            </a:extLst>
          </p:cNvPr>
          <p:cNvCxnSpPr>
            <a:cxnSpLocks/>
          </p:cNvCxnSpPr>
          <p:nvPr/>
        </p:nvCxnSpPr>
        <p:spPr>
          <a:xfrm>
            <a:off x="5994142" y="6201770"/>
            <a:ext cx="280791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2057AE0F-8B99-3E48-891F-A876DE736D81}"/>
              </a:ext>
            </a:extLst>
          </p:cNvPr>
          <p:cNvGrpSpPr/>
          <p:nvPr/>
        </p:nvGrpSpPr>
        <p:grpSpPr>
          <a:xfrm>
            <a:off x="2147564" y="1097814"/>
            <a:ext cx="5712948" cy="1478247"/>
            <a:chOff x="1373764" y="1097814"/>
            <a:chExt cx="5712948" cy="1478247"/>
          </a:xfrm>
        </p:grpSpPr>
        <p:grpSp>
          <p:nvGrpSpPr>
            <p:cNvPr id="496" name="Group 495">
              <a:extLst>
                <a:ext uri="{FF2B5EF4-FFF2-40B4-BE49-F238E27FC236}">
                  <a16:creationId xmlns:a16="http://schemas.microsoft.com/office/drawing/2014/main" id="{A2429785-9603-304B-B289-B3600C897499}"/>
                </a:ext>
              </a:extLst>
            </p:cNvPr>
            <p:cNvGrpSpPr/>
            <p:nvPr/>
          </p:nvGrpSpPr>
          <p:grpSpPr>
            <a:xfrm rot="5400000">
              <a:off x="6808296" y="1088161"/>
              <a:ext cx="268764" cy="288069"/>
              <a:chOff x="774700" y="3743756"/>
              <a:chExt cx="288257" cy="308962"/>
            </a:xfrm>
          </p:grpSpPr>
          <p:sp>
            <p:nvSpPr>
              <p:cNvPr id="531" name="Triangle 530">
                <a:extLst>
                  <a:ext uri="{FF2B5EF4-FFF2-40B4-BE49-F238E27FC236}">
                    <a16:creationId xmlns:a16="http://schemas.microsoft.com/office/drawing/2014/main" id="{C6DBFBCB-DE52-6642-BCAD-097D145FD054}"/>
                  </a:ext>
                </a:extLst>
              </p:cNvPr>
              <p:cNvSpPr/>
              <p:nvPr/>
            </p:nvSpPr>
            <p:spPr>
              <a:xfrm rot="19750281">
                <a:off x="881026" y="3807234"/>
                <a:ext cx="181931" cy="156837"/>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 name="Oval 531">
                <a:extLst>
                  <a:ext uri="{FF2B5EF4-FFF2-40B4-BE49-F238E27FC236}">
                    <a16:creationId xmlns:a16="http://schemas.microsoft.com/office/drawing/2014/main" id="{5EF487C8-EE9D-0E4F-95BC-2B1F49CD8894}"/>
                  </a:ext>
                </a:extLst>
              </p:cNvPr>
              <p:cNvSpPr/>
              <p:nvPr/>
            </p:nvSpPr>
            <p:spPr>
              <a:xfrm>
                <a:off x="815699" y="3743756"/>
                <a:ext cx="91440" cy="9144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3" name="Oval 532">
                <a:extLst>
                  <a:ext uri="{FF2B5EF4-FFF2-40B4-BE49-F238E27FC236}">
                    <a16:creationId xmlns:a16="http://schemas.microsoft.com/office/drawing/2014/main" id="{878DD79D-34CA-2742-82F5-8344A3282587}"/>
                  </a:ext>
                </a:extLst>
              </p:cNvPr>
              <p:cNvSpPr/>
              <p:nvPr/>
            </p:nvSpPr>
            <p:spPr>
              <a:xfrm>
                <a:off x="813706" y="3852517"/>
                <a:ext cx="91440" cy="9144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4" name="Oval 533">
                <a:extLst>
                  <a:ext uri="{FF2B5EF4-FFF2-40B4-BE49-F238E27FC236}">
                    <a16:creationId xmlns:a16="http://schemas.microsoft.com/office/drawing/2014/main" id="{7D3FD243-4ABE-C74B-A0CD-E09042BD43BA}"/>
                  </a:ext>
                </a:extLst>
              </p:cNvPr>
              <p:cNvSpPr/>
              <p:nvPr/>
            </p:nvSpPr>
            <p:spPr>
              <a:xfrm>
                <a:off x="811713" y="3961278"/>
                <a:ext cx="91440" cy="9144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5" name="Straight Connector 534">
                <a:extLst>
                  <a:ext uri="{FF2B5EF4-FFF2-40B4-BE49-F238E27FC236}">
                    <a16:creationId xmlns:a16="http://schemas.microsoft.com/office/drawing/2014/main" id="{9072E215-EDEF-344D-BF9E-361173BCE978}"/>
                  </a:ext>
                </a:extLst>
              </p:cNvPr>
              <p:cNvCxnSpPr/>
              <p:nvPr/>
            </p:nvCxnSpPr>
            <p:spPr>
              <a:xfrm>
                <a:off x="774700" y="3768521"/>
                <a:ext cx="0" cy="2810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97" name="Group 496">
              <a:extLst>
                <a:ext uri="{FF2B5EF4-FFF2-40B4-BE49-F238E27FC236}">
                  <a16:creationId xmlns:a16="http://schemas.microsoft.com/office/drawing/2014/main" id="{6BA4BD8D-5124-C24A-8DBD-796110F6E762}"/>
                </a:ext>
              </a:extLst>
            </p:cNvPr>
            <p:cNvGrpSpPr/>
            <p:nvPr/>
          </p:nvGrpSpPr>
          <p:grpSpPr>
            <a:xfrm rot="16200000" flipV="1">
              <a:off x="6803488" y="2302922"/>
              <a:ext cx="258208" cy="288069"/>
              <a:chOff x="790575" y="4480628"/>
              <a:chExt cx="276935" cy="308962"/>
            </a:xfrm>
          </p:grpSpPr>
          <p:sp>
            <p:nvSpPr>
              <p:cNvPr id="526" name="Triangle 525">
                <a:extLst>
                  <a:ext uri="{FF2B5EF4-FFF2-40B4-BE49-F238E27FC236}">
                    <a16:creationId xmlns:a16="http://schemas.microsoft.com/office/drawing/2014/main" id="{5AAF68C6-F3C0-9649-92EE-3FE2AC773BF1}"/>
                  </a:ext>
                </a:extLst>
              </p:cNvPr>
              <p:cNvSpPr/>
              <p:nvPr/>
            </p:nvSpPr>
            <p:spPr>
              <a:xfrm rot="19750281">
                <a:off x="885579" y="4540546"/>
                <a:ext cx="181931" cy="156837"/>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7" name="Oval 526">
                <a:extLst>
                  <a:ext uri="{FF2B5EF4-FFF2-40B4-BE49-F238E27FC236}">
                    <a16:creationId xmlns:a16="http://schemas.microsoft.com/office/drawing/2014/main" id="{B90D3454-3FD8-C24C-8FCB-204278D6298F}"/>
                  </a:ext>
                </a:extLst>
              </p:cNvPr>
              <p:cNvSpPr/>
              <p:nvPr/>
            </p:nvSpPr>
            <p:spPr>
              <a:xfrm>
                <a:off x="825166" y="4480628"/>
                <a:ext cx="91440" cy="9144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8" name="Oval 527">
                <a:extLst>
                  <a:ext uri="{FF2B5EF4-FFF2-40B4-BE49-F238E27FC236}">
                    <a16:creationId xmlns:a16="http://schemas.microsoft.com/office/drawing/2014/main" id="{A90FC603-2675-C144-84D0-9BDDF3CFACD8}"/>
                  </a:ext>
                </a:extLst>
              </p:cNvPr>
              <p:cNvSpPr/>
              <p:nvPr/>
            </p:nvSpPr>
            <p:spPr>
              <a:xfrm>
                <a:off x="823173" y="4589389"/>
                <a:ext cx="91440" cy="9144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9" name="Oval 528">
                <a:extLst>
                  <a:ext uri="{FF2B5EF4-FFF2-40B4-BE49-F238E27FC236}">
                    <a16:creationId xmlns:a16="http://schemas.microsoft.com/office/drawing/2014/main" id="{DA22D8AD-70C6-5344-BD05-3EE6D324375E}"/>
                  </a:ext>
                </a:extLst>
              </p:cNvPr>
              <p:cNvSpPr/>
              <p:nvPr/>
            </p:nvSpPr>
            <p:spPr>
              <a:xfrm>
                <a:off x="821180" y="4698150"/>
                <a:ext cx="91440" cy="9144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0" name="Straight Connector 529">
                <a:extLst>
                  <a:ext uri="{FF2B5EF4-FFF2-40B4-BE49-F238E27FC236}">
                    <a16:creationId xmlns:a16="http://schemas.microsoft.com/office/drawing/2014/main" id="{5A66A942-75F3-E347-A634-45C105861FB4}"/>
                  </a:ext>
                </a:extLst>
              </p:cNvPr>
              <p:cNvCxnSpPr/>
              <p:nvPr/>
            </p:nvCxnSpPr>
            <p:spPr>
              <a:xfrm>
                <a:off x="790575" y="4495868"/>
                <a:ext cx="0" cy="2810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110E8097-EC38-C34B-B4D9-F5931D2A470A}"/>
                </a:ext>
              </a:extLst>
            </p:cNvPr>
            <p:cNvGrpSpPr/>
            <p:nvPr/>
          </p:nvGrpSpPr>
          <p:grpSpPr>
            <a:xfrm>
              <a:off x="1373764" y="1283718"/>
              <a:ext cx="5610943" cy="1152045"/>
              <a:chOff x="1373764" y="1283718"/>
              <a:chExt cx="5610943" cy="1152045"/>
            </a:xfrm>
          </p:grpSpPr>
          <p:cxnSp>
            <p:nvCxnSpPr>
              <p:cNvPr id="590" name="Straight Connector 589">
                <a:extLst>
                  <a:ext uri="{FF2B5EF4-FFF2-40B4-BE49-F238E27FC236}">
                    <a16:creationId xmlns:a16="http://schemas.microsoft.com/office/drawing/2014/main" id="{879288BA-F83D-7343-BBA4-0789B78799A6}"/>
                  </a:ext>
                </a:extLst>
              </p:cNvPr>
              <p:cNvCxnSpPr>
                <a:cxnSpLocks/>
              </p:cNvCxnSpPr>
              <p:nvPr/>
            </p:nvCxnSpPr>
            <p:spPr>
              <a:xfrm flipH="1" flipV="1">
                <a:off x="5168435" y="1404412"/>
                <a:ext cx="878308" cy="878306"/>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91" name="Straight Connector 590">
                <a:extLst>
                  <a:ext uri="{FF2B5EF4-FFF2-40B4-BE49-F238E27FC236}">
                    <a16:creationId xmlns:a16="http://schemas.microsoft.com/office/drawing/2014/main" id="{386DE479-BE14-1C45-8FF4-7D0EF69D78E8}"/>
                  </a:ext>
                </a:extLst>
              </p:cNvPr>
              <p:cNvCxnSpPr>
                <a:cxnSpLocks/>
              </p:cNvCxnSpPr>
              <p:nvPr/>
            </p:nvCxnSpPr>
            <p:spPr>
              <a:xfrm flipH="1" flipV="1">
                <a:off x="6047784" y="1400009"/>
                <a:ext cx="878308" cy="878306"/>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92" name="Straight Connector 591">
                <a:extLst>
                  <a:ext uri="{FF2B5EF4-FFF2-40B4-BE49-F238E27FC236}">
                    <a16:creationId xmlns:a16="http://schemas.microsoft.com/office/drawing/2014/main" id="{0FEF95A9-F877-D746-A44F-D9D70A08E9B8}"/>
                  </a:ext>
                </a:extLst>
              </p:cNvPr>
              <p:cNvCxnSpPr>
                <a:cxnSpLocks/>
              </p:cNvCxnSpPr>
              <p:nvPr/>
            </p:nvCxnSpPr>
            <p:spPr>
              <a:xfrm flipV="1">
                <a:off x="5172742" y="1411132"/>
                <a:ext cx="886193" cy="35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3" name="Straight Connector 592">
                <a:extLst>
                  <a:ext uri="{FF2B5EF4-FFF2-40B4-BE49-F238E27FC236}">
                    <a16:creationId xmlns:a16="http://schemas.microsoft.com/office/drawing/2014/main" id="{922C4680-DD93-A94F-9444-A94E6E6262BB}"/>
                  </a:ext>
                </a:extLst>
              </p:cNvPr>
              <p:cNvCxnSpPr>
                <a:cxnSpLocks/>
              </p:cNvCxnSpPr>
              <p:nvPr/>
            </p:nvCxnSpPr>
            <p:spPr>
              <a:xfrm flipV="1">
                <a:off x="5158465" y="2277366"/>
                <a:ext cx="886193" cy="35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4" name="Straight Connector 593">
                <a:extLst>
                  <a:ext uri="{FF2B5EF4-FFF2-40B4-BE49-F238E27FC236}">
                    <a16:creationId xmlns:a16="http://schemas.microsoft.com/office/drawing/2014/main" id="{760D3C4E-7CF4-1444-951D-A05C06E7C15E}"/>
                  </a:ext>
                </a:extLst>
              </p:cNvPr>
              <p:cNvCxnSpPr/>
              <p:nvPr/>
            </p:nvCxnSpPr>
            <p:spPr>
              <a:xfrm flipV="1">
                <a:off x="5169747" y="1412730"/>
                <a:ext cx="878308" cy="878306"/>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95" name="Straight Connector 594">
                <a:extLst>
                  <a:ext uri="{FF2B5EF4-FFF2-40B4-BE49-F238E27FC236}">
                    <a16:creationId xmlns:a16="http://schemas.microsoft.com/office/drawing/2014/main" id="{30F08804-2CDF-3542-8358-8D1D6764F4A9}"/>
                  </a:ext>
                </a:extLst>
              </p:cNvPr>
              <p:cNvCxnSpPr>
                <a:cxnSpLocks/>
              </p:cNvCxnSpPr>
              <p:nvPr/>
            </p:nvCxnSpPr>
            <p:spPr>
              <a:xfrm flipV="1">
                <a:off x="6052091" y="1411132"/>
                <a:ext cx="886193" cy="35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6" name="Straight Connector 595">
                <a:extLst>
                  <a:ext uri="{FF2B5EF4-FFF2-40B4-BE49-F238E27FC236}">
                    <a16:creationId xmlns:a16="http://schemas.microsoft.com/office/drawing/2014/main" id="{78D72BAF-F525-C447-8DFA-D8A1CA046D0B}"/>
                  </a:ext>
                </a:extLst>
              </p:cNvPr>
              <p:cNvCxnSpPr>
                <a:cxnSpLocks/>
              </p:cNvCxnSpPr>
              <p:nvPr/>
            </p:nvCxnSpPr>
            <p:spPr>
              <a:xfrm flipV="1">
                <a:off x="6037814" y="2277366"/>
                <a:ext cx="886193" cy="35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7" name="Straight Connector 596">
                <a:extLst>
                  <a:ext uri="{FF2B5EF4-FFF2-40B4-BE49-F238E27FC236}">
                    <a16:creationId xmlns:a16="http://schemas.microsoft.com/office/drawing/2014/main" id="{A9B688C5-64CB-1740-9481-402E4B42FB78}"/>
                  </a:ext>
                </a:extLst>
              </p:cNvPr>
              <p:cNvCxnSpPr/>
              <p:nvPr/>
            </p:nvCxnSpPr>
            <p:spPr>
              <a:xfrm flipV="1">
                <a:off x="6049096" y="1412730"/>
                <a:ext cx="878308" cy="878306"/>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598" name="Oval 597">
                <a:extLst>
                  <a:ext uri="{FF2B5EF4-FFF2-40B4-BE49-F238E27FC236}">
                    <a16:creationId xmlns:a16="http://schemas.microsoft.com/office/drawing/2014/main" id="{32B4D4F3-7576-C84B-ABA3-617D27065109}"/>
                  </a:ext>
                </a:extLst>
              </p:cNvPr>
              <p:cNvSpPr/>
              <p:nvPr/>
            </p:nvSpPr>
            <p:spPr>
              <a:xfrm>
                <a:off x="6874919" y="1359759"/>
                <a:ext cx="109788" cy="10978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9" name="Oval 598">
                <a:extLst>
                  <a:ext uri="{FF2B5EF4-FFF2-40B4-BE49-F238E27FC236}">
                    <a16:creationId xmlns:a16="http://schemas.microsoft.com/office/drawing/2014/main" id="{A5E71799-5D81-E94B-83D5-D56B7FA458C4}"/>
                  </a:ext>
                </a:extLst>
              </p:cNvPr>
              <p:cNvSpPr/>
              <p:nvPr/>
            </p:nvSpPr>
            <p:spPr>
              <a:xfrm>
                <a:off x="6865697" y="2220113"/>
                <a:ext cx="109788" cy="10978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0" name="Oval 599">
                <a:extLst>
                  <a:ext uri="{FF2B5EF4-FFF2-40B4-BE49-F238E27FC236}">
                    <a16:creationId xmlns:a16="http://schemas.microsoft.com/office/drawing/2014/main" id="{0876AA89-8E19-DA41-A65B-B05B198BCFC6}"/>
                  </a:ext>
                </a:extLst>
              </p:cNvPr>
              <p:cNvSpPr/>
              <p:nvPr/>
            </p:nvSpPr>
            <p:spPr>
              <a:xfrm>
                <a:off x="5995569" y="1359759"/>
                <a:ext cx="109788" cy="10978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1" name="Oval 600">
                <a:extLst>
                  <a:ext uri="{FF2B5EF4-FFF2-40B4-BE49-F238E27FC236}">
                    <a16:creationId xmlns:a16="http://schemas.microsoft.com/office/drawing/2014/main" id="{DD3507D7-6F22-924D-BBF9-36713625F9AE}"/>
                  </a:ext>
                </a:extLst>
              </p:cNvPr>
              <p:cNvSpPr/>
              <p:nvPr/>
            </p:nvSpPr>
            <p:spPr>
              <a:xfrm>
                <a:off x="5990751" y="2228919"/>
                <a:ext cx="109788" cy="10978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4" name="Group 493">
                <a:extLst>
                  <a:ext uri="{FF2B5EF4-FFF2-40B4-BE49-F238E27FC236}">
                    <a16:creationId xmlns:a16="http://schemas.microsoft.com/office/drawing/2014/main" id="{FFB1B9F7-EAF3-F147-9A65-6D7392866EE8}"/>
                  </a:ext>
                </a:extLst>
              </p:cNvPr>
              <p:cNvGrpSpPr/>
              <p:nvPr/>
            </p:nvGrpSpPr>
            <p:grpSpPr>
              <a:xfrm>
                <a:off x="1373764" y="1283718"/>
                <a:ext cx="268765" cy="288069"/>
                <a:chOff x="774700" y="3743756"/>
                <a:chExt cx="288257" cy="308962"/>
              </a:xfrm>
            </p:grpSpPr>
            <p:sp>
              <p:nvSpPr>
                <p:cNvPr id="541" name="Triangle 540">
                  <a:extLst>
                    <a:ext uri="{FF2B5EF4-FFF2-40B4-BE49-F238E27FC236}">
                      <a16:creationId xmlns:a16="http://schemas.microsoft.com/office/drawing/2014/main" id="{4C252B99-2847-814A-8536-5D3F9EBAAF22}"/>
                    </a:ext>
                  </a:extLst>
                </p:cNvPr>
                <p:cNvSpPr/>
                <p:nvPr/>
              </p:nvSpPr>
              <p:spPr>
                <a:xfrm rot="19750281">
                  <a:off x="881026" y="3807234"/>
                  <a:ext cx="181931" cy="156837"/>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 name="Oval 541">
                  <a:extLst>
                    <a:ext uri="{FF2B5EF4-FFF2-40B4-BE49-F238E27FC236}">
                      <a16:creationId xmlns:a16="http://schemas.microsoft.com/office/drawing/2014/main" id="{A2DC4FAD-BE94-8E4C-BE1E-FC842D1609C5}"/>
                    </a:ext>
                  </a:extLst>
                </p:cNvPr>
                <p:cNvSpPr/>
                <p:nvPr/>
              </p:nvSpPr>
              <p:spPr>
                <a:xfrm>
                  <a:off x="815699" y="3743756"/>
                  <a:ext cx="91440" cy="9144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3" name="Oval 542">
                  <a:extLst>
                    <a:ext uri="{FF2B5EF4-FFF2-40B4-BE49-F238E27FC236}">
                      <a16:creationId xmlns:a16="http://schemas.microsoft.com/office/drawing/2014/main" id="{B4873C4E-D291-E141-9AD8-69C9B878BCC0}"/>
                    </a:ext>
                  </a:extLst>
                </p:cNvPr>
                <p:cNvSpPr/>
                <p:nvPr/>
              </p:nvSpPr>
              <p:spPr>
                <a:xfrm>
                  <a:off x="813706" y="3852517"/>
                  <a:ext cx="91440" cy="9144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4" name="Oval 543">
                  <a:extLst>
                    <a:ext uri="{FF2B5EF4-FFF2-40B4-BE49-F238E27FC236}">
                      <a16:creationId xmlns:a16="http://schemas.microsoft.com/office/drawing/2014/main" id="{1D8E6D23-F177-DD40-8714-B367DF74E0B1}"/>
                    </a:ext>
                  </a:extLst>
                </p:cNvPr>
                <p:cNvSpPr/>
                <p:nvPr/>
              </p:nvSpPr>
              <p:spPr>
                <a:xfrm>
                  <a:off x="811713" y="3961278"/>
                  <a:ext cx="91440" cy="9144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5" name="Straight Connector 544">
                  <a:extLst>
                    <a:ext uri="{FF2B5EF4-FFF2-40B4-BE49-F238E27FC236}">
                      <a16:creationId xmlns:a16="http://schemas.microsoft.com/office/drawing/2014/main" id="{CFD803AC-C9CE-9240-B35A-8340FB463D55}"/>
                    </a:ext>
                  </a:extLst>
                </p:cNvPr>
                <p:cNvCxnSpPr/>
                <p:nvPr/>
              </p:nvCxnSpPr>
              <p:spPr>
                <a:xfrm>
                  <a:off x="774700" y="3768521"/>
                  <a:ext cx="0" cy="2810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95" name="Group 494">
                <a:extLst>
                  <a:ext uri="{FF2B5EF4-FFF2-40B4-BE49-F238E27FC236}">
                    <a16:creationId xmlns:a16="http://schemas.microsoft.com/office/drawing/2014/main" id="{9734CA1B-483A-E24B-A873-032F85380BD8}"/>
                  </a:ext>
                </a:extLst>
              </p:cNvPr>
              <p:cNvGrpSpPr/>
              <p:nvPr/>
            </p:nvGrpSpPr>
            <p:grpSpPr>
              <a:xfrm>
                <a:off x="1380127" y="2147694"/>
                <a:ext cx="258208" cy="288069"/>
                <a:chOff x="790575" y="4480628"/>
                <a:chExt cx="276935" cy="308962"/>
              </a:xfrm>
            </p:grpSpPr>
            <p:sp>
              <p:nvSpPr>
                <p:cNvPr id="536" name="Triangle 535">
                  <a:extLst>
                    <a:ext uri="{FF2B5EF4-FFF2-40B4-BE49-F238E27FC236}">
                      <a16:creationId xmlns:a16="http://schemas.microsoft.com/office/drawing/2014/main" id="{4973B33A-F166-EF4C-83B8-E95C3CAFA879}"/>
                    </a:ext>
                  </a:extLst>
                </p:cNvPr>
                <p:cNvSpPr/>
                <p:nvPr/>
              </p:nvSpPr>
              <p:spPr>
                <a:xfrm rot="19750281">
                  <a:off x="885579" y="4540546"/>
                  <a:ext cx="181931" cy="156837"/>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7" name="Oval 536">
                  <a:extLst>
                    <a:ext uri="{FF2B5EF4-FFF2-40B4-BE49-F238E27FC236}">
                      <a16:creationId xmlns:a16="http://schemas.microsoft.com/office/drawing/2014/main" id="{1D69CD48-4C79-BD4C-8C10-5780D338EC0C}"/>
                    </a:ext>
                  </a:extLst>
                </p:cNvPr>
                <p:cNvSpPr/>
                <p:nvPr/>
              </p:nvSpPr>
              <p:spPr>
                <a:xfrm>
                  <a:off x="825166" y="4480628"/>
                  <a:ext cx="91440" cy="9144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8" name="Oval 537">
                  <a:extLst>
                    <a:ext uri="{FF2B5EF4-FFF2-40B4-BE49-F238E27FC236}">
                      <a16:creationId xmlns:a16="http://schemas.microsoft.com/office/drawing/2014/main" id="{1EF4B31E-EAE5-7142-B5B1-9527CF178D09}"/>
                    </a:ext>
                  </a:extLst>
                </p:cNvPr>
                <p:cNvSpPr/>
                <p:nvPr/>
              </p:nvSpPr>
              <p:spPr>
                <a:xfrm>
                  <a:off x="823173" y="4589389"/>
                  <a:ext cx="91440" cy="9144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9" name="Oval 538">
                  <a:extLst>
                    <a:ext uri="{FF2B5EF4-FFF2-40B4-BE49-F238E27FC236}">
                      <a16:creationId xmlns:a16="http://schemas.microsoft.com/office/drawing/2014/main" id="{0C01205C-BCE6-7F4D-8C8D-F3C6E2BB7D47}"/>
                    </a:ext>
                  </a:extLst>
                </p:cNvPr>
                <p:cNvSpPr/>
                <p:nvPr/>
              </p:nvSpPr>
              <p:spPr>
                <a:xfrm>
                  <a:off x="821180" y="4698150"/>
                  <a:ext cx="91440" cy="9144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0" name="Straight Connector 539">
                  <a:extLst>
                    <a:ext uri="{FF2B5EF4-FFF2-40B4-BE49-F238E27FC236}">
                      <a16:creationId xmlns:a16="http://schemas.microsoft.com/office/drawing/2014/main" id="{A84DBC94-85A6-484E-B14A-A172F86CF283}"/>
                    </a:ext>
                  </a:extLst>
                </p:cNvPr>
                <p:cNvCxnSpPr/>
                <p:nvPr/>
              </p:nvCxnSpPr>
              <p:spPr>
                <a:xfrm>
                  <a:off x="790575" y="4495868"/>
                  <a:ext cx="0" cy="2810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99" name="Straight Connector 498">
                <a:extLst>
                  <a:ext uri="{FF2B5EF4-FFF2-40B4-BE49-F238E27FC236}">
                    <a16:creationId xmlns:a16="http://schemas.microsoft.com/office/drawing/2014/main" id="{C20F402B-3D49-C341-BF83-678980EF3B47}"/>
                  </a:ext>
                </a:extLst>
              </p:cNvPr>
              <p:cNvCxnSpPr>
                <a:cxnSpLocks/>
              </p:cNvCxnSpPr>
              <p:nvPr/>
            </p:nvCxnSpPr>
            <p:spPr>
              <a:xfrm flipH="1" flipV="1">
                <a:off x="3420842" y="1415535"/>
                <a:ext cx="878308" cy="878306"/>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00" name="Straight Connector 499">
                <a:extLst>
                  <a:ext uri="{FF2B5EF4-FFF2-40B4-BE49-F238E27FC236}">
                    <a16:creationId xmlns:a16="http://schemas.microsoft.com/office/drawing/2014/main" id="{F3729699-A996-904F-8AE1-E8D80DAFD971}"/>
                  </a:ext>
                </a:extLst>
              </p:cNvPr>
              <p:cNvCxnSpPr>
                <a:cxnSpLocks/>
              </p:cNvCxnSpPr>
              <p:nvPr/>
            </p:nvCxnSpPr>
            <p:spPr>
              <a:xfrm flipH="1" flipV="1">
                <a:off x="4300191" y="1411132"/>
                <a:ext cx="878308" cy="878306"/>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01" name="Straight Connector 500">
                <a:extLst>
                  <a:ext uri="{FF2B5EF4-FFF2-40B4-BE49-F238E27FC236}">
                    <a16:creationId xmlns:a16="http://schemas.microsoft.com/office/drawing/2014/main" id="{C9368882-C712-4B4E-9DAE-12CBEAF51DF3}"/>
                  </a:ext>
                </a:extLst>
              </p:cNvPr>
              <p:cNvCxnSpPr>
                <a:cxnSpLocks/>
              </p:cNvCxnSpPr>
              <p:nvPr/>
            </p:nvCxnSpPr>
            <p:spPr>
              <a:xfrm flipV="1">
                <a:off x="3425149" y="1422255"/>
                <a:ext cx="886193" cy="35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2" name="Straight Connector 501">
                <a:extLst>
                  <a:ext uri="{FF2B5EF4-FFF2-40B4-BE49-F238E27FC236}">
                    <a16:creationId xmlns:a16="http://schemas.microsoft.com/office/drawing/2014/main" id="{88CD421C-BB78-434A-BD09-5BEBD70A09CE}"/>
                  </a:ext>
                </a:extLst>
              </p:cNvPr>
              <p:cNvCxnSpPr>
                <a:cxnSpLocks/>
              </p:cNvCxnSpPr>
              <p:nvPr/>
            </p:nvCxnSpPr>
            <p:spPr>
              <a:xfrm flipV="1">
                <a:off x="3410872" y="2288489"/>
                <a:ext cx="886193" cy="35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3" name="Straight Connector 502">
                <a:extLst>
                  <a:ext uri="{FF2B5EF4-FFF2-40B4-BE49-F238E27FC236}">
                    <a16:creationId xmlns:a16="http://schemas.microsoft.com/office/drawing/2014/main" id="{3BEC05BC-E7A2-FE4A-8D4C-39C3AAFD8003}"/>
                  </a:ext>
                </a:extLst>
              </p:cNvPr>
              <p:cNvCxnSpPr/>
              <p:nvPr/>
            </p:nvCxnSpPr>
            <p:spPr>
              <a:xfrm flipV="1">
                <a:off x="3422154" y="1423853"/>
                <a:ext cx="878308" cy="878306"/>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04" name="Straight Connector 503">
                <a:extLst>
                  <a:ext uri="{FF2B5EF4-FFF2-40B4-BE49-F238E27FC236}">
                    <a16:creationId xmlns:a16="http://schemas.microsoft.com/office/drawing/2014/main" id="{117ED6EB-D8D3-D342-A570-1EA29B8C33D4}"/>
                  </a:ext>
                </a:extLst>
              </p:cNvPr>
              <p:cNvCxnSpPr>
                <a:cxnSpLocks/>
              </p:cNvCxnSpPr>
              <p:nvPr/>
            </p:nvCxnSpPr>
            <p:spPr>
              <a:xfrm flipV="1">
                <a:off x="4304498" y="1422255"/>
                <a:ext cx="886193" cy="35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5" name="Straight Connector 504">
                <a:extLst>
                  <a:ext uri="{FF2B5EF4-FFF2-40B4-BE49-F238E27FC236}">
                    <a16:creationId xmlns:a16="http://schemas.microsoft.com/office/drawing/2014/main" id="{E877D4F8-B088-164F-9CB8-DEB76E24A2F6}"/>
                  </a:ext>
                </a:extLst>
              </p:cNvPr>
              <p:cNvCxnSpPr>
                <a:cxnSpLocks/>
              </p:cNvCxnSpPr>
              <p:nvPr/>
            </p:nvCxnSpPr>
            <p:spPr>
              <a:xfrm flipV="1">
                <a:off x="4290221" y="2288489"/>
                <a:ext cx="886193" cy="35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6" name="Straight Connector 505">
                <a:extLst>
                  <a:ext uri="{FF2B5EF4-FFF2-40B4-BE49-F238E27FC236}">
                    <a16:creationId xmlns:a16="http://schemas.microsoft.com/office/drawing/2014/main" id="{D7FF70FA-6918-8345-A976-4D75EBCAED67}"/>
                  </a:ext>
                </a:extLst>
              </p:cNvPr>
              <p:cNvCxnSpPr/>
              <p:nvPr/>
            </p:nvCxnSpPr>
            <p:spPr>
              <a:xfrm flipV="1">
                <a:off x="4301503" y="1423853"/>
                <a:ext cx="878308" cy="878306"/>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507" name="Oval 506">
                <a:extLst>
                  <a:ext uri="{FF2B5EF4-FFF2-40B4-BE49-F238E27FC236}">
                    <a16:creationId xmlns:a16="http://schemas.microsoft.com/office/drawing/2014/main" id="{57830EF2-F5A4-CA45-AFBA-118D680F7890}"/>
                  </a:ext>
                </a:extLst>
              </p:cNvPr>
              <p:cNvSpPr/>
              <p:nvPr/>
            </p:nvSpPr>
            <p:spPr>
              <a:xfrm>
                <a:off x="5127326" y="1370882"/>
                <a:ext cx="109788" cy="10978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8" name="Oval 507">
                <a:extLst>
                  <a:ext uri="{FF2B5EF4-FFF2-40B4-BE49-F238E27FC236}">
                    <a16:creationId xmlns:a16="http://schemas.microsoft.com/office/drawing/2014/main" id="{A13E67AD-6331-8F4F-ABAE-E08C2F9DEDD5}"/>
                  </a:ext>
                </a:extLst>
              </p:cNvPr>
              <p:cNvSpPr/>
              <p:nvPr/>
            </p:nvSpPr>
            <p:spPr>
              <a:xfrm>
                <a:off x="5118104" y="2231236"/>
                <a:ext cx="109788" cy="10978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9" name="Oval 508">
                <a:extLst>
                  <a:ext uri="{FF2B5EF4-FFF2-40B4-BE49-F238E27FC236}">
                    <a16:creationId xmlns:a16="http://schemas.microsoft.com/office/drawing/2014/main" id="{15E61331-3DF6-514F-B2F9-6C32F52AC642}"/>
                  </a:ext>
                </a:extLst>
              </p:cNvPr>
              <p:cNvSpPr/>
              <p:nvPr/>
            </p:nvSpPr>
            <p:spPr>
              <a:xfrm>
                <a:off x="4247976" y="1370882"/>
                <a:ext cx="109788" cy="10978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0" name="Oval 509">
                <a:extLst>
                  <a:ext uri="{FF2B5EF4-FFF2-40B4-BE49-F238E27FC236}">
                    <a16:creationId xmlns:a16="http://schemas.microsoft.com/office/drawing/2014/main" id="{07231760-A6CB-6247-BBA8-D071F995AC9C}"/>
                  </a:ext>
                </a:extLst>
              </p:cNvPr>
              <p:cNvSpPr/>
              <p:nvPr/>
            </p:nvSpPr>
            <p:spPr>
              <a:xfrm>
                <a:off x="4243158" y="2240042"/>
                <a:ext cx="109788" cy="10978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1" name="Group 510">
                <a:extLst>
                  <a:ext uri="{FF2B5EF4-FFF2-40B4-BE49-F238E27FC236}">
                    <a16:creationId xmlns:a16="http://schemas.microsoft.com/office/drawing/2014/main" id="{DBF22F05-F322-6547-B796-41E930CDB825}"/>
                  </a:ext>
                </a:extLst>
              </p:cNvPr>
              <p:cNvGrpSpPr/>
              <p:nvPr/>
            </p:nvGrpSpPr>
            <p:grpSpPr>
              <a:xfrm>
                <a:off x="1611096" y="1374513"/>
                <a:ext cx="1870340" cy="978949"/>
                <a:chOff x="3719201" y="1363802"/>
                <a:chExt cx="3202963" cy="1676454"/>
              </a:xfrm>
            </p:grpSpPr>
            <p:cxnSp>
              <p:nvCxnSpPr>
                <p:cNvPr id="512" name="Straight Connector 511">
                  <a:extLst>
                    <a:ext uri="{FF2B5EF4-FFF2-40B4-BE49-F238E27FC236}">
                      <a16:creationId xmlns:a16="http://schemas.microsoft.com/office/drawing/2014/main" id="{AA3DE03A-3E92-D741-8EFC-D776AFB62892}"/>
                    </a:ext>
                  </a:extLst>
                </p:cNvPr>
                <p:cNvCxnSpPr>
                  <a:cxnSpLocks/>
                </p:cNvCxnSpPr>
                <p:nvPr/>
              </p:nvCxnSpPr>
              <p:spPr>
                <a:xfrm flipH="1" flipV="1">
                  <a:off x="3811792" y="1432731"/>
                  <a:ext cx="1504104" cy="1504103"/>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13" name="Straight Connector 512">
                  <a:extLst>
                    <a:ext uri="{FF2B5EF4-FFF2-40B4-BE49-F238E27FC236}">
                      <a16:creationId xmlns:a16="http://schemas.microsoft.com/office/drawing/2014/main" id="{A496BF3F-5E1A-E64B-B399-9E4593408FEF}"/>
                    </a:ext>
                  </a:extLst>
                </p:cNvPr>
                <p:cNvCxnSpPr>
                  <a:cxnSpLocks/>
                </p:cNvCxnSpPr>
                <p:nvPr/>
              </p:nvCxnSpPr>
              <p:spPr>
                <a:xfrm flipH="1" flipV="1">
                  <a:off x="5317680" y="1432731"/>
                  <a:ext cx="1504104" cy="1504103"/>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14" name="Straight Connector 513">
                  <a:extLst>
                    <a:ext uri="{FF2B5EF4-FFF2-40B4-BE49-F238E27FC236}">
                      <a16:creationId xmlns:a16="http://schemas.microsoft.com/office/drawing/2014/main" id="{517B8CB0-8CEA-3749-92C0-8F738A60D79E}"/>
                    </a:ext>
                  </a:extLst>
                </p:cNvPr>
                <p:cNvCxnSpPr>
                  <a:cxnSpLocks/>
                </p:cNvCxnSpPr>
                <p:nvPr/>
              </p:nvCxnSpPr>
              <p:spPr>
                <a:xfrm flipV="1">
                  <a:off x="3819169" y="1451779"/>
                  <a:ext cx="1517608" cy="61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5" name="Straight Connector 514">
                  <a:extLst>
                    <a:ext uri="{FF2B5EF4-FFF2-40B4-BE49-F238E27FC236}">
                      <a16:creationId xmlns:a16="http://schemas.microsoft.com/office/drawing/2014/main" id="{B7AFD04C-C14C-9641-AD3A-D272CF9EBD7B}"/>
                    </a:ext>
                  </a:extLst>
                </p:cNvPr>
                <p:cNvCxnSpPr>
                  <a:cxnSpLocks/>
                </p:cNvCxnSpPr>
                <p:nvPr/>
              </p:nvCxnSpPr>
              <p:spPr>
                <a:xfrm flipV="1">
                  <a:off x="3794720" y="2935208"/>
                  <a:ext cx="1517608" cy="61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16" name="Oval 515">
                  <a:extLst>
                    <a:ext uri="{FF2B5EF4-FFF2-40B4-BE49-F238E27FC236}">
                      <a16:creationId xmlns:a16="http://schemas.microsoft.com/office/drawing/2014/main" id="{2D1D0C31-C56A-5A43-945A-9E362C43CC4C}"/>
                    </a:ext>
                  </a:extLst>
                </p:cNvPr>
                <p:cNvSpPr/>
                <p:nvPr/>
              </p:nvSpPr>
              <p:spPr>
                <a:xfrm>
                  <a:off x="3727452" y="1374765"/>
                  <a:ext cx="188013" cy="1880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7" name="Straight Connector 516">
                  <a:extLst>
                    <a:ext uri="{FF2B5EF4-FFF2-40B4-BE49-F238E27FC236}">
                      <a16:creationId xmlns:a16="http://schemas.microsoft.com/office/drawing/2014/main" id="{4482AAD0-BD46-E54F-ADD7-2860151F1C68}"/>
                    </a:ext>
                  </a:extLst>
                </p:cNvPr>
                <p:cNvCxnSpPr/>
                <p:nvPr/>
              </p:nvCxnSpPr>
              <p:spPr>
                <a:xfrm flipV="1">
                  <a:off x="3814039" y="1454515"/>
                  <a:ext cx="1504104" cy="1504103"/>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518" name="Oval 517">
                  <a:extLst>
                    <a:ext uri="{FF2B5EF4-FFF2-40B4-BE49-F238E27FC236}">
                      <a16:creationId xmlns:a16="http://schemas.microsoft.com/office/drawing/2014/main" id="{0ADA2037-48C7-6543-AAA6-F48106A75E73}"/>
                    </a:ext>
                  </a:extLst>
                </p:cNvPr>
                <p:cNvSpPr/>
                <p:nvPr/>
              </p:nvSpPr>
              <p:spPr>
                <a:xfrm>
                  <a:off x="3719201" y="2840586"/>
                  <a:ext cx="188013" cy="1880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9" name="Straight Connector 518">
                  <a:extLst>
                    <a:ext uri="{FF2B5EF4-FFF2-40B4-BE49-F238E27FC236}">
                      <a16:creationId xmlns:a16="http://schemas.microsoft.com/office/drawing/2014/main" id="{9CAB0FC6-727B-FA49-B3DC-0D099C3E42FF}"/>
                    </a:ext>
                  </a:extLst>
                </p:cNvPr>
                <p:cNvCxnSpPr>
                  <a:cxnSpLocks/>
                </p:cNvCxnSpPr>
                <p:nvPr/>
              </p:nvCxnSpPr>
              <p:spPr>
                <a:xfrm flipV="1">
                  <a:off x="5325057" y="1451779"/>
                  <a:ext cx="1517608" cy="61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0" name="Straight Connector 519">
                  <a:extLst>
                    <a:ext uri="{FF2B5EF4-FFF2-40B4-BE49-F238E27FC236}">
                      <a16:creationId xmlns:a16="http://schemas.microsoft.com/office/drawing/2014/main" id="{27B3A4DB-C65C-4B4C-879C-DECF55311CD5}"/>
                    </a:ext>
                  </a:extLst>
                </p:cNvPr>
                <p:cNvCxnSpPr>
                  <a:cxnSpLocks/>
                </p:cNvCxnSpPr>
                <p:nvPr/>
              </p:nvCxnSpPr>
              <p:spPr>
                <a:xfrm flipV="1">
                  <a:off x="5300608" y="2935208"/>
                  <a:ext cx="1517608" cy="61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1" name="Straight Connector 520">
                  <a:extLst>
                    <a:ext uri="{FF2B5EF4-FFF2-40B4-BE49-F238E27FC236}">
                      <a16:creationId xmlns:a16="http://schemas.microsoft.com/office/drawing/2014/main" id="{3139656F-C47C-2443-BB3D-86BDF437C318}"/>
                    </a:ext>
                  </a:extLst>
                </p:cNvPr>
                <p:cNvCxnSpPr/>
                <p:nvPr/>
              </p:nvCxnSpPr>
              <p:spPr>
                <a:xfrm flipV="1">
                  <a:off x="5319927" y="1454515"/>
                  <a:ext cx="1504104" cy="1504103"/>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522" name="Oval 521">
                  <a:extLst>
                    <a:ext uri="{FF2B5EF4-FFF2-40B4-BE49-F238E27FC236}">
                      <a16:creationId xmlns:a16="http://schemas.microsoft.com/office/drawing/2014/main" id="{EE72F569-D68E-D442-8730-9CCA48E45B49}"/>
                    </a:ext>
                  </a:extLst>
                </p:cNvPr>
                <p:cNvSpPr/>
                <p:nvPr/>
              </p:nvSpPr>
              <p:spPr>
                <a:xfrm>
                  <a:off x="6734151" y="1363802"/>
                  <a:ext cx="188013" cy="1880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3" name="Oval 522">
                  <a:extLst>
                    <a:ext uri="{FF2B5EF4-FFF2-40B4-BE49-F238E27FC236}">
                      <a16:creationId xmlns:a16="http://schemas.microsoft.com/office/drawing/2014/main" id="{E1810995-019A-4E46-8E85-CD1D6B97E60C}"/>
                    </a:ext>
                  </a:extLst>
                </p:cNvPr>
                <p:cNvSpPr/>
                <p:nvPr/>
              </p:nvSpPr>
              <p:spPr>
                <a:xfrm>
                  <a:off x="6725900" y="2852243"/>
                  <a:ext cx="188013" cy="1880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4" name="Oval 523">
                  <a:extLst>
                    <a:ext uri="{FF2B5EF4-FFF2-40B4-BE49-F238E27FC236}">
                      <a16:creationId xmlns:a16="http://schemas.microsoft.com/office/drawing/2014/main" id="{8B1BEE8D-429A-6047-BF88-0927DE80C672}"/>
                    </a:ext>
                  </a:extLst>
                </p:cNvPr>
                <p:cNvSpPr/>
                <p:nvPr/>
              </p:nvSpPr>
              <p:spPr>
                <a:xfrm>
                  <a:off x="5228263" y="1363802"/>
                  <a:ext cx="188013" cy="1880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5" name="Oval 524">
                  <a:extLst>
                    <a:ext uri="{FF2B5EF4-FFF2-40B4-BE49-F238E27FC236}">
                      <a16:creationId xmlns:a16="http://schemas.microsoft.com/office/drawing/2014/main" id="{322B6555-30C1-4C47-B408-4660C03AD512}"/>
                    </a:ext>
                  </a:extLst>
                </p:cNvPr>
                <p:cNvSpPr/>
                <p:nvPr/>
              </p:nvSpPr>
              <p:spPr>
                <a:xfrm>
                  <a:off x="5220012" y="2852243"/>
                  <a:ext cx="188013" cy="1880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547" name="TextBox 546">
            <a:extLst>
              <a:ext uri="{FF2B5EF4-FFF2-40B4-BE49-F238E27FC236}">
                <a16:creationId xmlns:a16="http://schemas.microsoft.com/office/drawing/2014/main" id="{47866E59-2164-D14B-9695-16D7216B8048}"/>
              </a:ext>
            </a:extLst>
          </p:cNvPr>
          <p:cNvSpPr txBox="1"/>
          <p:nvPr/>
        </p:nvSpPr>
        <p:spPr>
          <a:xfrm>
            <a:off x="2464667" y="1100717"/>
            <a:ext cx="844122" cy="276999"/>
          </a:xfrm>
          <a:prstGeom prst="rect">
            <a:avLst/>
          </a:prstGeom>
          <a:noFill/>
        </p:spPr>
        <p:txBody>
          <a:bodyPr wrap="square" rtlCol="0">
            <a:spAutoFit/>
          </a:bodyPr>
          <a:lstStyle/>
          <a:p>
            <a:r>
              <a:rPr lang="en-US" sz="1200" dirty="0">
                <a:latin typeface="Times New Roman" panose="02020603050405020304" pitchFamily="18" charset="0"/>
                <a:ea typeface="Cambria Math" panose="02040503050406030204" pitchFamily="18" charset="0"/>
                <a:cs typeface="Times New Roman" panose="02020603050405020304" pitchFamily="18" charset="0"/>
              </a:rPr>
              <a:t>1. = - .5 </a:t>
            </a:r>
            <a:r>
              <a:rPr lang="en-US" sz="12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200" dirty="0">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548" name="Rectangle 547">
            <a:extLst>
              <a:ext uri="{FF2B5EF4-FFF2-40B4-BE49-F238E27FC236}">
                <a16:creationId xmlns:a16="http://schemas.microsoft.com/office/drawing/2014/main" id="{7FD81CD0-2953-9C43-A6BC-CBB601E739C8}"/>
              </a:ext>
            </a:extLst>
          </p:cNvPr>
          <p:cNvSpPr/>
          <p:nvPr/>
        </p:nvSpPr>
        <p:spPr>
          <a:xfrm>
            <a:off x="2506484" y="1143543"/>
            <a:ext cx="730084" cy="1913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0" name="TextBox 549">
            <a:extLst>
              <a:ext uri="{FF2B5EF4-FFF2-40B4-BE49-F238E27FC236}">
                <a16:creationId xmlns:a16="http://schemas.microsoft.com/office/drawing/2014/main" id="{1A540B7D-D3A5-954E-9DE7-BACD1CE50886}"/>
              </a:ext>
            </a:extLst>
          </p:cNvPr>
          <p:cNvSpPr txBox="1"/>
          <p:nvPr/>
        </p:nvSpPr>
        <p:spPr>
          <a:xfrm>
            <a:off x="2414721" y="2387358"/>
            <a:ext cx="904339" cy="276999"/>
          </a:xfrm>
          <a:prstGeom prst="rect">
            <a:avLst/>
          </a:prstGeom>
          <a:noFill/>
        </p:spPr>
        <p:txBody>
          <a:bodyPr wrap="square" rtlCol="0">
            <a:spAutoFit/>
          </a:bodyPr>
          <a:lstStyle/>
          <a:p>
            <a:r>
              <a:rPr lang="en-US" sz="1200" dirty="0">
                <a:latin typeface="Times New Roman" panose="02020603050405020304" pitchFamily="18" charset="0"/>
                <a:ea typeface="Cambria Math" panose="02040503050406030204" pitchFamily="18" charset="0"/>
                <a:cs typeface="Times New Roman" panose="02020603050405020304" pitchFamily="18" charset="0"/>
              </a:rPr>
              <a:t>2. =  - .5 </a:t>
            </a:r>
            <a:r>
              <a:rPr lang="en-US" sz="12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200" dirty="0">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551" name="Rectangle 550">
            <a:extLst>
              <a:ext uri="{FF2B5EF4-FFF2-40B4-BE49-F238E27FC236}">
                <a16:creationId xmlns:a16="http://schemas.microsoft.com/office/drawing/2014/main" id="{B3E3AD1F-4944-C44F-AC86-093B576DDF2F}"/>
              </a:ext>
            </a:extLst>
          </p:cNvPr>
          <p:cNvSpPr/>
          <p:nvPr/>
        </p:nvSpPr>
        <p:spPr>
          <a:xfrm>
            <a:off x="2406820" y="2408560"/>
            <a:ext cx="836225" cy="21259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2" name="TextBox 551">
            <a:extLst>
              <a:ext uri="{FF2B5EF4-FFF2-40B4-BE49-F238E27FC236}">
                <a16:creationId xmlns:a16="http://schemas.microsoft.com/office/drawing/2014/main" id="{25529625-7D3C-5A4F-B59B-842715C1881B}"/>
              </a:ext>
            </a:extLst>
          </p:cNvPr>
          <p:cNvSpPr txBox="1"/>
          <p:nvPr/>
        </p:nvSpPr>
        <p:spPr>
          <a:xfrm>
            <a:off x="1276579" y="1091110"/>
            <a:ext cx="631727" cy="307777"/>
          </a:xfrm>
          <a:prstGeom prst="rect">
            <a:avLst/>
          </a:prstGeom>
          <a:noFill/>
        </p:spPr>
        <p:txBody>
          <a:bodyPr wrap="square" rtlCol="0">
            <a:spAutoFit/>
          </a:bodyPr>
          <a:lstStyle/>
          <a:p>
            <a:r>
              <a:rPr lang="en-US" sz="1400"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 .5 </a:t>
            </a:r>
            <a:r>
              <a:rPr lang="en-US" sz="1400" dirty="0" err="1">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lb</a:t>
            </a:r>
            <a:r>
              <a:rPr lang="en-US" sz="1400"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553" name="TextBox 552">
            <a:extLst>
              <a:ext uri="{FF2B5EF4-FFF2-40B4-BE49-F238E27FC236}">
                <a16:creationId xmlns:a16="http://schemas.microsoft.com/office/drawing/2014/main" id="{49303C44-E66D-764A-82E6-1EA48FF8320E}"/>
              </a:ext>
            </a:extLst>
          </p:cNvPr>
          <p:cNvSpPr txBox="1"/>
          <p:nvPr/>
        </p:nvSpPr>
        <p:spPr>
          <a:xfrm>
            <a:off x="1234673" y="2314741"/>
            <a:ext cx="618301" cy="307777"/>
          </a:xfrm>
          <a:prstGeom prst="rect">
            <a:avLst/>
          </a:prstGeom>
          <a:noFill/>
        </p:spPr>
        <p:txBody>
          <a:bodyPr wrap="square" rtlCol="0">
            <a:spAutoFit/>
          </a:bodyPr>
          <a:lstStyle/>
          <a:p>
            <a:r>
              <a:rPr lang="en-US" sz="1400"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 .5 </a:t>
            </a:r>
            <a:r>
              <a:rPr lang="en-US" sz="1400" dirty="0" err="1">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lb</a:t>
            </a:r>
            <a:r>
              <a:rPr lang="en-US" sz="1400"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554" name="TextBox 553">
            <a:extLst>
              <a:ext uri="{FF2B5EF4-FFF2-40B4-BE49-F238E27FC236}">
                <a16:creationId xmlns:a16="http://schemas.microsoft.com/office/drawing/2014/main" id="{D828E83C-6D1C-2B48-842E-033250A0C7FA}"/>
              </a:ext>
            </a:extLst>
          </p:cNvPr>
          <p:cNvSpPr txBox="1"/>
          <p:nvPr/>
        </p:nvSpPr>
        <p:spPr>
          <a:xfrm>
            <a:off x="856240" y="1408542"/>
            <a:ext cx="1351637" cy="307777"/>
          </a:xfrm>
          <a:prstGeom prst="rect">
            <a:avLst/>
          </a:prstGeom>
          <a:noFill/>
        </p:spPr>
        <p:txBody>
          <a:bodyPr wrap="square" rtlCol="0">
            <a:spAutoFit/>
          </a:bodyPr>
          <a:lstStyle/>
          <a:p>
            <a:r>
              <a:rPr lang="en-US" sz="1400"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External force</a:t>
            </a:r>
          </a:p>
        </p:txBody>
      </p:sp>
      <p:sp>
        <p:nvSpPr>
          <p:cNvPr id="555" name="TextBox 554">
            <a:extLst>
              <a:ext uri="{FF2B5EF4-FFF2-40B4-BE49-F238E27FC236}">
                <a16:creationId xmlns:a16="http://schemas.microsoft.com/office/drawing/2014/main" id="{C8A63549-06CA-4248-A160-EED54C21B0D0}"/>
              </a:ext>
            </a:extLst>
          </p:cNvPr>
          <p:cNvSpPr txBox="1"/>
          <p:nvPr/>
        </p:nvSpPr>
        <p:spPr>
          <a:xfrm>
            <a:off x="847267" y="2054823"/>
            <a:ext cx="1355529" cy="307777"/>
          </a:xfrm>
          <a:prstGeom prst="rect">
            <a:avLst/>
          </a:prstGeom>
          <a:noFill/>
        </p:spPr>
        <p:txBody>
          <a:bodyPr wrap="square" rtlCol="0">
            <a:spAutoFit/>
          </a:bodyPr>
          <a:lstStyle/>
          <a:p>
            <a:r>
              <a:rPr lang="en-US" sz="1400"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External force</a:t>
            </a:r>
          </a:p>
        </p:txBody>
      </p:sp>
      <p:cxnSp>
        <p:nvCxnSpPr>
          <p:cNvPr id="556" name="Straight Arrow Connector 555">
            <a:extLst>
              <a:ext uri="{FF2B5EF4-FFF2-40B4-BE49-F238E27FC236}">
                <a16:creationId xmlns:a16="http://schemas.microsoft.com/office/drawing/2014/main" id="{789D2279-E590-C348-9E8A-D44C58F7CDC9}"/>
              </a:ext>
            </a:extLst>
          </p:cNvPr>
          <p:cNvCxnSpPr>
            <a:cxnSpLocks/>
          </p:cNvCxnSpPr>
          <p:nvPr/>
        </p:nvCxnSpPr>
        <p:spPr>
          <a:xfrm flipV="1">
            <a:off x="1969987" y="1164692"/>
            <a:ext cx="0" cy="194154"/>
          </a:xfrm>
          <a:prstGeom prst="straightConnector1">
            <a:avLst/>
          </a:prstGeom>
          <a:ln w="127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57" name="Straight Arrow Connector 556">
            <a:extLst>
              <a:ext uri="{FF2B5EF4-FFF2-40B4-BE49-F238E27FC236}">
                <a16:creationId xmlns:a16="http://schemas.microsoft.com/office/drawing/2014/main" id="{29B4C039-C50A-D744-8D2E-4E1515BBAB02}"/>
              </a:ext>
            </a:extLst>
          </p:cNvPr>
          <p:cNvCxnSpPr>
            <a:cxnSpLocks/>
          </p:cNvCxnSpPr>
          <p:nvPr/>
        </p:nvCxnSpPr>
        <p:spPr>
          <a:xfrm>
            <a:off x="1956831" y="2415610"/>
            <a:ext cx="0" cy="189977"/>
          </a:xfrm>
          <a:prstGeom prst="straightConnector1">
            <a:avLst/>
          </a:prstGeom>
          <a:ln w="12700">
            <a:solidFill>
              <a:srgbClr val="FF0000"/>
            </a:solidFill>
            <a:headEnd w="lg" len="med"/>
            <a:tailEnd type="triangle" w="lg" len="med"/>
          </a:ln>
        </p:spPr>
        <p:style>
          <a:lnRef idx="1">
            <a:schemeClr val="accent1"/>
          </a:lnRef>
          <a:fillRef idx="0">
            <a:schemeClr val="accent1"/>
          </a:fillRef>
          <a:effectRef idx="0">
            <a:schemeClr val="accent1"/>
          </a:effectRef>
          <a:fontRef idx="minor">
            <a:schemeClr val="tx1"/>
          </a:fontRef>
        </p:style>
      </p:cxnSp>
      <p:sp>
        <p:nvSpPr>
          <p:cNvPr id="569" name="TextBox 568">
            <a:extLst>
              <a:ext uri="{FF2B5EF4-FFF2-40B4-BE49-F238E27FC236}">
                <a16:creationId xmlns:a16="http://schemas.microsoft.com/office/drawing/2014/main" id="{EA403518-323E-944E-9052-C67A8BB1C50A}"/>
              </a:ext>
            </a:extLst>
          </p:cNvPr>
          <p:cNvSpPr txBox="1"/>
          <p:nvPr/>
        </p:nvSpPr>
        <p:spPr>
          <a:xfrm>
            <a:off x="3370469" y="1095258"/>
            <a:ext cx="776796" cy="276999"/>
          </a:xfrm>
          <a:prstGeom prst="rect">
            <a:avLst/>
          </a:prstGeom>
          <a:noFill/>
        </p:spPr>
        <p:txBody>
          <a:bodyPr wrap="square" rtlCol="0">
            <a:spAutoFit/>
          </a:bodyPr>
          <a:lstStyle/>
          <a:p>
            <a:r>
              <a:rPr lang="en-US" sz="1200" dirty="0">
                <a:latin typeface="Times New Roman" panose="02020603050405020304" pitchFamily="18" charset="0"/>
                <a:ea typeface="Cambria Math" panose="02040503050406030204" pitchFamily="18" charset="0"/>
                <a:cs typeface="Times New Roman" panose="02020603050405020304" pitchFamily="18" charset="0"/>
              </a:rPr>
              <a:t>5. =  .5 </a:t>
            </a:r>
            <a:r>
              <a:rPr lang="en-US" sz="12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200" dirty="0">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570" name="Rectangle 569">
            <a:extLst>
              <a:ext uri="{FF2B5EF4-FFF2-40B4-BE49-F238E27FC236}">
                <a16:creationId xmlns:a16="http://schemas.microsoft.com/office/drawing/2014/main" id="{AF7B561F-8C37-F246-B509-428777741EA6}"/>
              </a:ext>
            </a:extLst>
          </p:cNvPr>
          <p:cNvSpPr/>
          <p:nvPr/>
        </p:nvSpPr>
        <p:spPr>
          <a:xfrm>
            <a:off x="3401595" y="1135788"/>
            <a:ext cx="717225" cy="19802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2" name="TextBox 571">
            <a:extLst>
              <a:ext uri="{FF2B5EF4-FFF2-40B4-BE49-F238E27FC236}">
                <a16:creationId xmlns:a16="http://schemas.microsoft.com/office/drawing/2014/main" id="{D884234B-90AE-EB48-8429-ECD20020F888}"/>
              </a:ext>
            </a:extLst>
          </p:cNvPr>
          <p:cNvSpPr txBox="1"/>
          <p:nvPr/>
        </p:nvSpPr>
        <p:spPr>
          <a:xfrm>
            <a:off x="3373134" y="2383991"/>
            <a:ext cx="784466" cy="276999"/>
          </a:xfrm>
          <a:prstGeom prst="rect">
            <a:avLst/>
          </a:prstGeom>
          <a:noFill/>
        </p:spPr>
        <p:txBody>
          <a:bodyPr wrap="square" rtlCol="0">
            <a:spAutoFit/>
          </a:bodyPr>
          <a:lstStyle/>
          <a:p>
            <a:r>
              <a:rPr lang="en-US" sz="1200" dirty="0">
                <a:latin typeface="Times New Roman" panose="02020603050405020304" pitchFamily="18" charset="0"/>
                <a:ea typeface="Cambria Math" panose="02040503050406030204" pitchFamily="18" charset="0"/>
                <a:cs typeface="Times New Roman" panose="02020603050405020304" pitchFamily="18" charset="0"/>
              </a:rPr>
              <a:t>6. =  .5 </a:t>
            </a:r>
            <a:r>
              <a:rPr lang="en-US" sz="12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200" dirty="0">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573" name="Rectangle 572">
            <a:extLst>
              <a:ext uri="{FF2B5EF4-FFF2-40B4-BE49-F238E27FC236}">
                <a16:creationId xmlns:a16="http://schemas.microsoft.com/office/drawing/2014/main" id="{6294DBC2-9469-C24A-9C4E-699BC3DC3579}"/>
              </a:ext>
            </a:extLst>
          </p:cNvPr>
          <p:cNvSpPr/>
          <p:nvPr/>
        </p:nvSpPr>
        <p:spPr>
          <a:xfrm>
            <a:off x="3398837" y="2412695"/>
            <a:ext cx="720042" cy="22036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 name="Group 21">
            <a:extLst>
              <a:ext uri="{FF2B5EF4-FFF2-40B4-BE49-F238E27FC236}">
                <a16:creationId xmlns:a16="http://schemas.microsoft.com/office/drawing/2014/main" id="{6245CB69-F271-5F46-919A-3509799F4C8E}"/>
              </a:ext>
            </a:extLst>
          </p:cNvPr>
          <p:cNvGrpSpPr/>
          <p:nvPr/>
        </p:nvGrpSpPr>
        <p:grpSpPr>
          <a:xfrm>
            <a:off x="2087597" y="1570253"/>
            <a:ext cx="1076264" cy="577563"/>
            <a:chOff x="7684731" y="1103233"/>
            <a:chExt cx="1076264" cy="577563"/>
          </a:xfrm>
        </p:grpSpPr>
        <p:sp>
          <p:nvSpPr>
            <p:cNvPr id="575" name="Rectangle 574">
              <a:extLst>
                <a:ext uri="{FF2B5EF4-FFF2-40B4-BE49-F238E27FC236}">
                  <a16:creationId xmlns:a16="http://schemas.microsoft.com/office/drawing/2014/main" id="{D8601A7F-3FF6-4744-822F-0000D020930F}"/>
                </a:ext>
              </a:extLst>
            </p:cNvPr>
            <p:cNvSpPr/>
            <p:nvPr/>
          </p:nvSpPr>
          <p:spPr>
            <a:xfrm>
              <a:off x="7722483" y="1137396"/>
              <a:ext cx="965404" cy="204281"/>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50"/>
                </a:solidFill>
              </a:endParaRPr>
            </a:p>
          </p:txBody>
        </p:sp>
        <p:sp>
          <p:nvSpPr>
            <p:cNvPr id="576" name="Rectangle 575">
              <a:extLst>
                <a:ext uri="{FF2B5EF4-FFF2-40B4-BE49-F238E27FC236}">
                  <a16:creationId xmlns:a16="http://schemas.microsoft.com/office/drawing/2014/main" id="{24A532D0-50DF-A94C-9684-D9617930F63E}"/>
                </a:ext>
              </a:extLst>
            </p:cNvPr>
            <p:cNvSpPr/>
            <p:nvPr/>
          </p:nvSpPr>
          <p:spPr>
            <a:xfrm>
              <a:off x="7722481" y="1434662"/>
              <a:ext cx="965405" cy="2105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7" name="TextBox 576">
              <a:extLst>
                <a:ext uri="{FF2B5EF4-FFF2-40B4-BE49-F238E27FC236}">
                  <a16:creationId xmlns:a16="http://schemas.microsoft.com/office/drawing/2014/main" id="{6F007651-6F08-3542-9076-33B6E2FF5A77}"/>
                </a:ext>
              </a:extLst>
            </p:cNvPr>
            <p:cNvSpPr txBox="1"/>
            <p:nvPr/>
          </p:nvSpPr>
          <p:spPr>
            <a:xfrm>
              <a:off x="7688234" y="1103233"/>
              <a:ext cx="1051608" cy="276999"/>
            </a:xfrm>
            <a:prstGeom prst="rect">
              <a:avLst/>
            </a:prstGeom>
            <a:noFill/>
          </p:spPr>
          <p:txBody>
            <a:bodyPr wrap="square" rtlCol="0">
              <a:spAutoFit/>
            </a:bodyPr>
            <a:lstStyle/>
            <a:p>
              <a:r>
                <a:rPr lang="en-US" sz="1200" dirty="0">
                  <a:solidFill>
                    <a:srgbClr val="00B050"/>
                  </a:solidFill>
                  <a:latin typeface="Times New Roman" panose="02020603050405020304" pitchFamily="18" charset="0"/>
                  <a:ea typeface="Cambria Math" panose="02040503050406030204" pitchFamily="18" charset="0"/>
                  <a:cs typeface="Times New Roman" panose="02020603050405020304" pitchFamily="18" charset="0"/>
                </a:rPr>
                <a:t>3. = .7071 </a:t>
              </a:r>
              <a:r>
                <a:rPr lang="en-US" sz="1200" dirty="0" err="1">
                  <a:solidFill>
                    <a:srgbClr val="00B050"/>
                  </a:solidFill>
                  <a:latin typeface="Times New Roman" panose="02020603050405020304" pitchFamily="18" charset="0"/>
                  <a:ea typeface="Cambria Math" panose="02040503050406030204" pitchFamily="18" charset="0"/>
                  <a:cs typeface="Times New Roman" panose="02020603050405020304" pitchFamily="18" charset="0"/>
                </a:rPr>
                <a:t>lb</a:t>
              </a:r>
              <a:r>
                <a:rPr lang="en-US" sz="1200" dirty="0">
                  <a:solidFill>
                    <a:srgbClr val="00B050"/>
                  </a:solidFill>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578" name="TextBox 577">
              <a:extLst>
                <a:ext uri="{FF2B5EF4-FFF2-40B4-BE49-F238E27FC236}">
                  <a16:creationId xmlns:a16="http://schemas.microsoft.com/office/drawing/2014/main" id="{9D97363E-2510-0342-94BD-BCAEE6EB78D1}"/>
                </a:ext>
              </a:extLst>
            </p:cNvPr>
            <p:cNvSpPr txBox="1"/>
            <p:nvPr/>
          </p:nvSpPr>
          <p:spPr>
            <a:xfrm>
              <a:off x="7684731" y="1403797"/>
              <a:ext cx="1076264" cy="276999"/>
            </a:xfrm>
            <a:prstGeom prst="rect">
              <a:avLst/>
            </a:prstGeom>
            <a:noFill/>
          </p:spPr>
          <p:txBody>
            <a:bodyPr wrap="square" rtlCol="0">
              <a:spAutoFit/>
            </a:bodyPr>
            <a:lstStyle/>
            <a:p>
              <a:r>
                <a:rPr lang="en-US" sz="1200"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4. = .7071 </a:t>
              </a:r>
              <a:r>
                <a:rPr lang="en-US" sz="1200" dirty="0" err="1">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lb</a:t>
              </a:r>
              <a:r>
                <a:rPr lang="en-US" sz="1200"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 </a:t>
              </a:r>
            </a:p>
          </p:txBody>
        </p:sp>
      </p:grpSp>
      <p:grpSp>
        <p:nvGrpSpPr>
          <p:cNvPr id="23" name="Group 22">
            <a:extLst>
              <a:ext uri="{FF2B5EF4-FFF2-40B4-BE49-F238E27FC236}">
                <a16:creationId xmlns:a16="http://schemas.microsoft.com/office/drawing/2014/main" id="{D52ED3F6-FB62-DB44-AF2A-AAA6C7F17BE5}"/>
              </a:ext>
            </a:extLst>
          </p:cNvPr>
          <p:cNvGrpSpPr/>
          <p:nvPr/>
        </p:nvGrpSpPr>
        <p:grpSpPr>
          <a:xfrm>
            <a:off x="3099807" y="1576953"/>
            <a:ext cx="1093081" cy="557176"/>
            <a:chOff x="8895860" y="1112941"/>
            <a:chExt cx="1093081" cy="557176"/>
          </a:xfrm>
        </p:grpSpPr>
        <p:sp>
          <p:nvSpPr>
            <p:cNvPr id="580" name="Rectangle 579">
              <a:extLst>
                <a:ext uri="{FF2B5EF4-FFF2-40B4-BE49-F238E27FC236}">
                  <a16:creationId xmlns:a16="http://schemas.microsoft.com/office/drawing/2014/main" id="{315B65C9-AB63-1649-BA0D-40ADD550B2B8}"/>
                </a:ext>
              </a:extLst>
            </p:cNvPr>
            <p:cNvSpPr/>
            <p:nvPr/>
          </p:nvSpPr>
          <p:spPr>
            <a:xfrm>
              <a:off x="8942860" y="1144006"/>
              <a:ext cx="990837" cy="219001"/>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1" name="Rectangle 580">
              <a:extLst>
                <a:ext uri="{FF2B5EF4-FFF2-40B4-BE49-F238E27FC236}">
                  <a16:creationId xmlns:a16="http://schemas.microsoft.com/office/drawing/2014/main" id="{240FD2DF-8231-194F-9E76-7562AB6631F5}"/>
                </a:ext>
              </a:extLst>
            </p:cNvPr>
            <p:cNvSpPr/>
            <p:nvPr/>
          </p:nvSpPr>
          <p:spPr>
            <a:xfrm>
              <a:off x="8937433" y="1436286"/>
              <a:ext cx="992802" cy="199626"/>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2" name="TextBox 581">
              <a:extLst>
                <a:ext uri="{FF2B5EF4-FFF2-40B4-BE49-F238E27FC236}">
                  <a16:creationId xmlns:a16="http://schemas.microsoft.com/office/drawing/2014/main" id="{ED278A25-F375-184A-8CF3-C0857F8A6613}"/>
                </a:ext>
              </a:extLst>
            </p:cNvPr>
            <p:cNvSpPr txBox="1"/>
            <p:nvPr/>
          </p:nvSpPr>
          <p:spPr>
            <a:xfrm>
              <a:off x="8902032" y="1112941"/>
              <a:ext cx="1086909" cy="276999"/>
            </a:xfrm>
            <a:prstGeom prst="rect">
              <a:avLst/>
            </a:prstGeom>
            <a:noFill/>
          </p:spPr>
          <p:txBody>
            <a:bodyPr wrap="square" rtlCol="0">
              <a:spAutoFit/>
            </a:bodyPr>
            <a:lstStyle/>
            <a:p>
              <a:r>
                <a:rPr lang="en-US" sz="1200" dirty="0">
                  <a:solidFill>
                    <a:srgbClr val="00B050"/>
                  </a:solidFill>
                  <a:latin typeface="Times New Roman" panose="02020603050405020304" pitchFamily="18" charset="0"/>
                  <a:ea typeface="Cambria Math" panose="02040503050406030204" pitchFamily="18" charset="0"/>
                  <a:cs typeface="Times New Roman" panose="02020603050405020304" pitchFamily="18" charset="0"/>
                </a:rPr>
                <a:t>7. = - .7071 </a:t>
              </a:r>
              <a:r>
                <a:rPr lang="en-US" sz="1200" dirty="0" err="1">
                  <a:solidFill>
                    <a:srgbClr val="00B050"/>
                  </a:solidFill>
                  <a:latin typeface="Times New Roman" panose="02020603050405020304" pitchFamily="18" charset="0"/>
                  <a:ea typeface="Cambria Math" panose="02040503050406030204" pitchFamily="18" charset="0"/>
                  <a:cs typeface="Times New Roman" panose="02020603050405020304" pitchFamily="18" charset="0"/>
                </a:rPr>
                <a:t>lb</a:t>
              </a:r>
              <a:r>
                <a:rPr lang="en-US" sz="1200" dirty="0">
                  <a:solidFill>
                    <a:srgbClr val="00B050"/>
                  </a:solidFill>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583" name="TextBox 582">
              <a:extLst>
                <a:ext uri="{FF2B5EF4-FFF2-40B4-BE49-F238E27FC236}">
                  <a16:creationId xmlns:a16="http://schemas.microsoft.com/office/drawing/2014/main" id="{41C30614-42A8-4540-B216-F146F46414A9}"/>
                </a:ext>
              </a:extLst>
            </p:cNvPr>
            <p:cNvSpPr txBox="1"/>
            <p:nvPr/>
          </p:nvSpPr>
          <p:spPr>
            <a:xfrm>
              <a:off x="8895860" y="1393118"/>
              <a:ext cx="1085141" cy="276999"/>
            </a:xfrm>
            <a:prstGeom prst="rect">
              <a:avLst/>
            </a:prstGeom>
            <a:noFill/>
          </p:spPr>
          <p:txBody>
            <a:bodyPr wrap="square" rtlCol="0">
              <a:spAutoFit/>
            </a:bodyPr>
            <a:lstStyle/>
            <a:p>
              <a:r>
                <a:rPr lang="en-US" sz="1200"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8. = - .7071 </a:t>
              </a:r>
              <a:r>
                <a:rPr lang="en-US" sz="1200" dirty="0" err="1">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lb</a:t>
              </a:r>
              <a:r>
                <a:rPr lang="en-US" sz="1200"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 </a:t>
              </a:r>
            </a:p>
          </p:txBody>
        </p:sp>
      </p:grpSp>
      <p:sp>
        <p:nvSpPr>
          <p:cNvPr id="602" name="TextBox 601">
            <a:extLst>
              <a:ext uri="{FF2B5EF4-FFF2-40B4-BE49-F238E27FC236}">
                <a16:creationId xmlns:a16="http://schemas.microsoft.com/office/drawing/2014/main" id="{2CCB992A-7C0B-9C41-A569-6ABF29A89D50}"/>
              </a:ext>
            </a:extLst>
          </p:cNvPr>
          <p:cNvSpPr txBox="1"/>
          <p:nvPr/>
        </p:nvSpPr>
        <p:spPr>
          <a:xfrm>
            <a:off x="4213345" y="1086514"/>
            <a:ext cx="844122" cy="276999"/>
          </a:xfrm>
          <a:prstGeom prst="rect">
            <a:avLst/>
          </a:prstGeom>
          <a:noFill/>
        </p:spPr>
        <p:txBody>
          <a:bodyPr wrap="square" rtlCol="0">
            <a:spAutoFit/>
          </a:bodyPr>
          <a:lstStyle/>
          <a:p>
            <a:r>
              <a:rPr lang="en-US" sz="1200" dirty="0">
                <a:latin typeface="Times New Roman" panose="02020603050405020304" pitchFamily="18" charset="0"/>
                <a:ea typeface="Cambria Math" panose="02040503050406030204" pitchFamily="18" charset="0"/>
                <a:cs typeface="Times New Roman" panose="02020603050405020304" pitchFamily="18" charset="0"/>
              </a:rPr>
              <a:t>9. = - .5 </a:t>
            </a:r>
            <a:r>
              <a:rPr lang="en-US" sz="12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200" dirty="0">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603" name="Rectangle 602">
            <a:extLst>
              <a:ext uri="{FF2B5EF4-FFF2-40B4-BE49-F238E27FC236}">
                <a16:creationId xmlns:a16="http://schemas.microsoft.com/office/drawing/2014/main" id="{AD15484F-C04D-994A-A01F-E7153CFD7DFA}"/>
              </a:ext>
            </a:extLst>
          </p:cNvPr>
          <p:cNvSpPr/>
          <p:nvPr/>
        </p:nvSpPr>
        <p:spPr>
          <a:xfrm>
            <a:off x="4255162" y="1129340"/>
            <a:ext cx="730084" cy="1913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4" name="TextBox 603">
            <a:extLst>
              <a:ext uri="{FF2B5EF4-FFF2-40B4-BE49-F238E27FC236}">
                <a16:creationId xmlns:a16="http://schemas.microsoft.com/office/drawing/2014/main" id="{40E60A00-2AC8-4C4A-943B-3EC9F8FF8221}"/>
              </a:ext>
            </a:extLst>
          </p:cNvPr>
          <p:cNvSpPr txBox="1"/>
          <p:nvPr/>
        </p:nvSpPr>
        <p:spPr>
          <a:xfrm>
            <a:off x="5082984" y="1086221"/>
            <a:ext cx="883205" cy="276999"/>
          </a:xfrm>
          <a:prstGeom prst="rect">
            <a:avLst/>
          </a:prstGeom>
          <a:noFill/>
        </p:spPr>
        <p:txBody>
          <a:bodyPr wrap="square" rtlCol="0">
            <a:spAutoFit/>
          </a:bodyPr>
          <a:lstStyle/>
          <a:p>
            <a:r>
              <a:rPr lang="en-US" sz="1200" dirty="0">
                <a:latin typeface="Times New Roman" panose="02020603050405020304" pitchFamily="18" charset="0"/>
                <a:ea typeface="Cambria Math" panose="02040503050406030204" pitchFamily="18" charset="0"/>
                <a:cs typeface="Times New Roman" panose="02020603050405020304" pitchFamily="18" charset="0"/>
              </a:rPr>
              <a:t>13. =  .5 </a:t>
            </a:r>
            <a:r>
              <a:rPr lang="en-US" sz="12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200" dirty="0">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605" name="Rectangle 604">
            <a:extLst>
              <a:ext uri="{FF2B5EF4-FFF2-40B4-BE49-F238E27FC236}">
                <a16:creationId xmlns:a16="http://schemas.microsoft.com/office/drawing/2014/main" id="{76955F27-D65B-4948-8587-BD7B6830267B}"/>
              </a:ext>
            </a:extLst>
          </p:cNvPr>
          <p:cNvSpPr/>
          <p:nvPr/>
        </p:nvSpPr>
        <p:spPr>
          <a:xfrm>
            <a:off x="5150273" y="1126751"/>
            <a:ext cx="717225" cy="19802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6" name="TextBox 605">
            <a:extLst>
              <a:ext uri="{FF2B5EF4-FFF2-40B4-BE49-F238E27FC236}">
                <a16:creationId xmlns:a16="http://schemas.microsoft.com/office/drawing/2014/main" id="{FB244C3A-2E59-D34B-83B8-A575A4750001}"/>
              </a:ext>
            </a:extLst>
          </p:cNvPr>
          <p:cNvSpPr txBox="1"/>
          <p:nvPr/>
        </p:nvSpPr>
        <p:spPr>
          <a:xfrm>
            <a:off x="4162963" y="2389824"/>
            <a:ext cx="958924" cy="276999"/>
          </a:xfrm>
          <a:prstGeom prst="rect">
            <a:avLst/>
          </a:prstGeom>
          <a:noFill/>
        </p:spPr>
        <p:txBody>
          <a:bodyPr wrap="square" rtlCol="0">
            <a:spAutoFit/>
          </a:bodyPr>
          <a:lstStyle/>
          <a:p>
            <a:r>
              <a:rPr lang="en-US" sz="1200" dirty="0">
                <a:latin typeface="Times New Roman" panose="02020603050405020304" pitchFamily="18" charset="0"/>
                <a:ea typeface="Cambria Math" panose="02040503050406030204" pitchFamily="18" charset="0"/>
                <a:cs typeface="Times New Roman" panose="02020603050405020304" pitchFamily="18" charset="0"/>
              </a:rPr>
              <a:t>10. =  - .5 </a:t>
            </a:r>
            <a:r>
              <a:rPr lang="en-US" sz="12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200" dirty="0">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607" name="Rectangle 606">
            <a:extLst>
              <a:ext uri="{FF2B5EF4-FFF2-40B4-BE49-F238E27FC236}">
                <a16:creationId xmlns:a16="http://schemas.microsoft.com/office/drawing/2014/main" id="{F0224BBA-70A0-E347-AA1A-2DDD582BAF7F}"/>
              </a:ext>
            </a:extLst>
          </p:cNvPr>
          <p:cNvSpPr/>
          <p:nvPr/>
        </p:nvSpPr>
        <p:spPr>
          <a:xfrm>
            <a:off x="4217054" y="2416192"/>
            <a:ext cx="836225" cy="21259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8" name="TextBox 607">
            <a:extLst>
              <a:ext uri="{FF2B5EF4-FFF2-40B4-BE49-F238E27FC236}">
                <a16:creationId xmlns:a16="http://schemas.microsoft.com/office/drawing/2014/main" id="{443D956E-607E-7F46-8DCB-16A87B364E62}"/>
              </a:ext>
            </a:extLst>
          </p:cNvPr>
          <p:cNvSpPr txBox="1"/>
          <p:nvPr/>
        </p:nvSpPr>
        <p:spPr>
          <a:xfrm>
            <a:off x="5074882" y="2396789"/>
            <a:ext cx="851394" cy="276999"/>
          </a:xfrm>
          <a:prstGeom prst="rect">
            <a:avLst/>
          </a:prstGeom>
          <a:noFill/>
        </p:spPr>
        <p:txBody>
          <a:bodyPr wrap="square" rtlCol="0">
            <a:spAutoFit/>
          </a:bodyPr>
          <a:lstStyle/>
          <a:p>
            <a:r>
              <a:rPr lang="en-US" sz="1200" dirty="0">
                <a:latin typeface="Times New Roman" panose="02020603050405020304" pitchFamily="18" charset="0"/>
                <a:ea typeface="Cambria Math" panose="02040503050406030204" pitchFamily="18" charset="0"/>
                <a:cs typeface="Times New Roman" panose="02020603050405020304" pitchFamily="18" charset="0"/>
              </a:rPr>
              <a:t>14. =  .5 </a:t>
            </a:r>
            <a:r>
              <a:rPr lang="en-US" sz="12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200" dirty="0">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609" name="Rectangle 608">
            <a:extLst>
              <a:ext uri="{FF2B5EF4-FFF2-40B4-BE49-F238E27FC236}">
                <a16:creationId xmlns:a16="http://schemas.microsoft.com/office/drawing/2014/main" id="{10AEE2C9-A299-5942-BD05-DEFD008D9D1A}"/>
              </a:ext>
            </a:extLst>
          </p:cNvPr>
          <p:cNvSpPr/>
          <p:nvPr/>
        </p:nvSpPr>
        <p:spPr>
          <a:xfrm>
            <a:off x="5141913" y="2430659"/>
            <a:ext cx="720042" cy="19648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0" name="TextBox 609">
            <a:extLst>
              <a:ext uri="{FF2B5EF4-FFF2-40B4-BE49-F238E27FC236}">
                <a16:creationId xmlns:a16="http://schemas.microsoft.com/office/drawing/2014/main" id="{92C76CCE-5B10-B046-BC7A-5B6E90D0A988}"/>
              </a:ext>
            </a:extLst>
          </p:cNvPr>
          <p:cNvSpPr txBox="1"/>
          <p:nvPr/>
        </p:nvSpPr>
        <p:spPr>
          <a:xfrm>
            <a:off x="5869450" y="1091680"/>
            <a:ext cx="938358" cy="276999"/>
          </a:xfrm>
          <a:prstGeom prst="rect">
            <a:avLst/>
          </a:prstGeom>
          <a:noFill/>
        </p:spPr>
        <p:txBody>
          <a:bodyPr wrap="square" rtlCol="0">
            <a:spAutoFit/>
          </a:bodyPr>
          <a:lstStyle/>
          <a:p>
            <a:r>
              <a:rPr lang="en-US" sz="1200" dirty="0">
                <a:latin typeface="Times New Roman" panose="02020603050405020304" pitchFamily="18" charset="0"/>
                <a:ea typeface="Cambria Math" panose="02040503050406030204" pitchFamily="18" charset="0"/>
                <a:cs typeface="Times New Roman" panose="02020603050405020304" pitchFamily="18" charset="0"/>
              </a:rPr>
              <a:t>17. = - .5 </a:t>
            </a:r>
            <a:r>
              <a:rPr lang="en-US" sz="12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200" dirty="0">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611" name="Rectangle 610">
            <a:extLst>
              <a:ext uri="{FF2B5EF4-FFF2-40B4-BE49-F238E27FC236}">
                <a16:creationId xmlns:a16="http://schemas.microsoft.com/office/drawing/2014/main" id="{5BA3B2AC-1570-D449-8F95-DC27921306B1}"/>
              </a:ext>
            </a:extLst>
          </p:cNvPr>
          <p:cNvSpPr/>
          <p:nvPr/>
        </p:nvSpPr>
        <p:spPr>
          <a:xfrm>
            <a:off x="5924831" y="1134506"/>
            <a:ext cx="788844" cy="1913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2" name="TextBox 611">
            <a:extLst>
              <a:ext uri="{FF2B5EF4-FFF2-40B4-BE49-F238E27FC236}">
                <a16:creationId xmlns:a16="http://schemas.microsoft.com/office/drawing/2014/main" id="{E0269C92-F43A-0D46-983E-841C66CE5A91}"/>
              </a:ext>
            </a:extLst>
          </p:cNvPr>
          <p:cNvSpPr txBox="1"/>
          <p:nvPr/>
        </p:nvSpPr>
        <p:spPr>
          <a:xfrm>
            <a:off x="6728757" y="1091387"/>
            <a:ext cx="883205" cy="276999"/>
          </a:xfrm>
          <a:prstGeom prst="rect">
            <a:avLst/>
          </a:prstGeom>
          <a:noFill/>
        </p:spPr>
        <p:txBody>
          <a:bodyPr wrap="square" rtlCol="0">
            <a:spAutoFit/>
          </a:bodyPr>
          <a:lstStyle/>
          <a:p>
            <a:r>
              <a:rPr lang="en-US" sz="1200" dirty="0">
                <a:latin typeface="Times New Roman" panose="02020603050405020304" pitchFamily="18" charset="0"/>
                <a:ea typeface="Cambria Math" panose="02040503050406030204" pitchFamily="18" charset="0"/>
                <a:cs typeface="Times New Roman" panose="02020603050405020304" pitchFamily="18" charset="0"/>
              </a:rPr>
              <a:t>21. =  .5 </a:t>
            </a:r>
            <a:r>
              <a:rPr lang="en-US" sz="12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200" dirty="0">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613" name="Rectangle 612">
            <a:extLst>
              <a:ext uri="{FF2B5EF4-FFF2-40B4-BE49-F238E27FC236}">
                <a16:creationId xmlns:a16="http://schemas.microsoft.com/office/drawing/2014/main" id="{984FB0E7-699B-5A46-88A4-FE8431763D7D}"/>
              </a:ext>
            </a:extLst>
          </p:cNvPr>
          <p:cNvSpPr/>
          <p:nvPr/>
        </p:nvSpPr>
        <p:spPr>
          <a:xfrm>
            <a:off x="6785714" y="1131917"/>
            <a:ext cx="717225" cy="19802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4" name="TextBox 613">
            <a:extLst>
              <a:ext uri="{FF2B5EF4-FFF2-40B4-BE49-F238E27FC236}">
                <a16:creationId xmlns:a16="http://schemas.microsoft.com/office/drawing/2014/main" id="{5787C2B7-DD88-A54A-8BE3-97610C6DED3B}"/>
              </a:ext>
            </a:extLst>
          </p:cNvPr>
          <p:cNvSpPr txBox="1"/>
          <p:nvPr/>
        </p:nvSpPr>
        <p:spPr>
          <a:xfrm>
            <a:off x="5859192" y="2389940"/>
            <a:ext cx="938358" cy="276999"/>
          </a:xfrm>
          <a:prstGeom prst="rect">
            <a:avLst/>
          </a:prstGeom>
          <a:noFill/>
        </p:spPr>
        <p:txBody>
          <a:bodyPr wrap="square" rtlCol="0">
            <a:spAutoFit/>
          </a:bodyPr>
          <a:lstStyle/>
          <a:p>
            <a:r>
              <a:rPr lang="en-US" sz="1200" dirty="0">
                <a:latin typeface="Times New Roman" panose="02020603050405020304" pitchFamily="18" charset="0"/>
                <a:ea typeface="Cambria Math" panose="02040503050406030204" pitchFamily="18" charset="0"/>
                <a:cs typeface="Times New Roman" panose="02020603050405020304" pitchFamily="18" charset="0"/>
              </a:rPr>
              <a:t>18. = - .5 </a:t>
            </a:r>
            <a:r>
              <a:rPr lang="en-US" sz="12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200" dirty="0">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615" name="Rectangle 614">
            <a:extLst>
              <a:ext uri="{FF2B5EF4-FFF2-40B4-BE49-F238E27FC236}">
                <a16:creationId xmlns:a16="http://schemas.microsoft.com/office/drawing/2014/main" id="{C0F36FC9-8B3B-8544-97D8-F6ED8CD47555}"/>
              </a:ext>
            </a:extLst>
          </p:cNvPr>
          <p:cNvSpPr/>
          <p:nvPr/>
        </p:nvSpPr>
        <p:spPr>
          <a:xfrm>
            <a:off x="5914573" y="2432766"/>
            <a:ext cx="788844" cy="1913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6" name="TextBox 615">
            <a:extLst>
              <a:ext uri="{FF2B5EF4-FFF2-40B4-BE49-F238E27FC236}">
                <a16:creationId xmlns:a16="http://schemas.microsoft.com/office/drawing/2014/main" id="{565F7302-FDD6-034D-A00B-535DACDF09A2}"/>
              </a:ext>
            </a:extLst>
          </p:cNvPr>
          <p:cNvSpPr txBox="1"/>
          <p:nvPr/>
        </p:nvSpPr>
        <p:spPr>
          <a:xfrm>
            <a:off x="6713333" y="2389647"/>
            <a:ext cx="883205" cy="276999"/>
          </a:xfrm>
          <a:prstGeom prst="rect">
            <a:avLst/>
          </a:prstGeom>
          <a:noFill/>
        </p:spPr>
        <p:txBody>
          <a:bodyPr wrap="square" rtlCol="0">
            <a:spAutoFit/>
          </a:bodyPr>
          <a:lstStyle/>
          <a:p>
            <a:r>
              <a:rPr lang="en-US" sz="1200" dirty="0">
                <a:latin typeface="Times New Roman" panose="02020603050405020304" pitchFamily="18" charset="0"/>
                <a:ea typeface="Cambria Math" panose="02040503050406030204" pitchFamily="18" charset="0"/>
                <a:cs typeface="Times New Roman" panose="02020603050405020304" pitchFamily="18" charset="0"/>
              </a:rPr>
              <a:t>22. =  .5 </a:t>
            </a:r>
            <a:r>
              <a:rPr lang="en-US" sz="12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200" dirty="0">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617" name="Rectangle 616">
            <a:extLst>
              <a:ext uri="{FF2B5EF4-FFF2-40B4-BE49-F238E27FC236}">
                <a16:creationId xmlns:a16="http://schemas.microsoft.com/office/drawing/2014/main" id="{6B12C303-9F91-3E4A-8EE6-8603CB7241CD}"/>
              </a:ext>
            </a:extLst>
          </p:cNvPr>
          <p:cNvSpPr/>
          <p:nvPr/>
        </p:nvSpPr>
        <p:spPr>
          <a:xfrm>
            <a:off x="6775456" y="2430177"/>
            <a:ext cx="717225" cy="19802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 name="Group 23">
            <a:extLst>
              <a:ext uri="{FF2B5EF4-FFF2-40B4-BE49-F238E27FC236}">
                <a16:creationId xmlns:a16="http://schemas.microsoft.com/office/drawing/2014/main" id="{2C83E857-F13E-5543-9A01-C4A6EEFE78D0}"/>
              </a:ext>
            </a:extLst>
          </p:cNvPr>
          <p:cNvGrpSpPr/>
          <p:nvPr/>
        </p:nvGrpSpPr>
        <p:grpSpPr>
          <a:xfrm>
            <a:off x="5095997" y="1565686"/>
            <a:ext cx="1201251" cy="580324"/>
            <a:chOff x="8810852" y="2068571"/>
            <a:chExt cx="1201251" cy="580324"/>
          </a:xfrm>
        </p:grpSpPr>
        <p:sp>
          <p:nvSpPr>
            <p:cNvPr id="622" name="Rectangle 621">
              <a:extLst>
                <a:ext uri="{FF2B5EF4-FFF2-40B4-BE49-F238E27FC236}">
                  <a16:creationId xmlns:a16="http://schemas.microsoft.com/office/drawing/2014/main" id="{946FD2A7-58DE-8B43-9CDD-D807B4235FA8}"/>
                </a:ext>
              </a:extLst>
            </p:cNvPr>
            <p:cNvSpPr/>
            <p:nvPr/>
          </p:nvSpPr>
          <p:spPr>
            <a:xfrm>
              <a:off x="8892574" y="2093849"/>
              <a:ext cx="990837" cy="219001"/>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3" name="Rectangle 622">
              <a:extLst>
                <a:ext uri="{FF2B5EF4-FFF2-40B4-BE49-F238E27FC236}">
                  <a16:creationId xmlns:a16="http://schemas.microsoft.com/office/drawing/2014/main" id="{5DE14D87-0775-1049-B729-8F04743FD6F4}"/>
                </a:ext>
              </a:extLst>
            </p:cNvPr>
            <p:cNvSpPr/>
            <p:nvPr/>
          </p:nvSpPr>
          <p:spPr>
            <a:xfrm>
              <a:off x="8887147" y="2415064"/>
              <a:ext cx="992802" cy="199626"/>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4" name="TextBox 623">
              <a:extLst>
                <a:ext uri="{FF2B5EF4-FFF2-40B4-BE49-F238E27FC236}">
                  <a16:creationId xmlns:a16="http://schemas.microsoft.com/office/drawing/2014/main" id="{6CC60A3A-D82F-DF44-91B9-457B0B6639DA}"/>
                </a:ext>
              </a:extLst>
            </p:cNvPr>
            <p:cNvSpPr txBox="1"/>
            <p:nvPr/>
          </p:nvSpPr>
          <p:spPr>
            <a:xfrm>
              <a:off x="8822811" y="2068571"/>
              <a:ext cx="1177717" cy="276999"/>
            </a:xfrm>
            <a:prstGeom prst="rect">
              <a:avLst/>
            </a:prstGeom>
            <a:noFill/>
          </p:spPr>
          <p:txBody>
            <a:bodyPr wrap="square" rtlCol="0">
              <a:spAutoFit/>
            </a:bodyPr>
            <a:lstStyle/>
            <a:p>
              <a:r>
                <a:rPr lang="en-US" sz="1200" dirty="0">
                  <a:solidFill>
                    <a:srgbClr val="00B050"/>
                  </a:solidFill>
                  <a:latin typeface="Times New Roman" panose="02020603050405020304" pitchFamily="18" charset="0"/>
                  <a:ea typeface="Cambria Math" panose="02040503050406030204" pitchFamily="18" charset="0"/>
                  <a:cs typeface="Times New Roman" panose="02020603050405020304" pitchFamily="18" charset="0"/>
                </a:rPr>
                <a:t>15. = - .7071 </a:t>
              </a:r>
              <a:r>
                <a:rPr lang="en-US" sz="1200" dirty="0" err="1">
                  <a:solidFill>
                    <a:srgbClr val="00B050"/>
                  </a:solidFill>
                  <a:latin typeface="Times New Roman" panose="02020603050405020304" pitchFamily="18" charset="0"/>
                  <a:ea typeface="Cambria Math" panose="02040503050406030204" pitchFamily="18" charset="0"/>
                  <a:cs typeface="Times New Roman" panose="02020603050405020304" pitchFamily="18" charset="0"/>
                </a:rPr>
                <a:t>lb</a:t>
              </a:r>
              <a:r>
                <a:rPr lang="en-US" sz="1200" dirty="0">
                  <a:solidFill>
                    <a:srgbClr val="00B050"/>
                  </a:solidFill>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625" name="TextBox 624">
              <a:extLst>
                <a:ext uri="{FF2B5EF4-FFF2-40B4-BE49-F238E27FC236}">
                  <a16:creationId xmlns:a16="http://schemas.microsoft.com/office/drawing/2014/main" id="{81E266BA-9336-4546-AFE7-E54B5EE136CE}"/>
                </a:ext>
              </a:extLst>
            </p:cNvPr>
            <p:cNvSpPr txBox="1"/>
            <p:nvPr/>
          </p:nvSpPr>
          <p:spPr>
            <a:xfrm>
              <a:off x="8810852" y="2371896"/>
              <a:ext cx="1201251" cy="276999"/>
            </a:xfrm>
            <a:prstGeom prst="rect">
              <a:avLst/>
            </a:prstGeom>
            <a:noFill/>
          </p:spPr>
          <p:txBody>
            <a:bodyPr wrap="square" rtlCol="0">
              <a:spAutoFit/>
            </a:bodyPr>
            <a:lstStyle/>
            <a:p>
              <a:r>
                <a:rPr lang="en-US" sz="1200"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16. = - .7071 </a:t>
              </a:r>
              <a:r>
                <a:rPr lang="en-US" sz="1200" dirty="0" err="1">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lb</a:t>
              </a:r>
              <a:r>
                <a:rPr lang="en-US" sz="1200"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 </a:t>
              </a:r>
            </a:p>
          </p:txBody>
        </p:sp>
      </p:grpSp>
      <p:grpSp>
        <p:nvGrpSpPr>
          <p:cNvPr id="626" name="Group 625">
            <a:extLst>
              <a:ext uri="{FF2B5EF4-FFF2-40B4-BE49-F238E27FC236}">
                <a16:creationId xmlns:a16="http://schemas.microsoft.com/office/drawing/2014/main" id="{3B93F824-EE26-E54B-95AE-15B66E25A17F}"/>
              </a:ext>
            </a:extLst>
          </p:cNvPr>
          <p:cNvGrpSpPr/>
          <p:nvPr/>
        </p:nvGrpSpPr>
        <p:grpSpPr>
          <a:xfrm>
            <a:off x="4134347" y="1574475"/>
            <a:ext cx="1076264" cy="577563"/>
            <a:chOff x="7684731" y="1103233"/>
            <a:chExt cx="1076264" cy="577563"/>
          </a:xfrm>
        </p:grpSpPr>
        <p:sp>
          <p:nvSpPr>
            <p:cNvPr id="627" name="Rectangle 626">
              <a:extLst>
                <a:ext uri="{FF2B5EF4-FFF2-40B4-BE49-F238E27FC236}">
                  <a16:creationId xmlns:a16="http://schemas.microsoft.com/office/drawing/2014/main" id="{81D91EB7-43DC-D740-AC6B-0C49C4D6584A}"/>
                </a:ext>
              </a:extLst>
            </p:cNvPr>
            <p:cNvSpPr/>
            <p:nvPr/>
          </p:nvSpPr>
          <p:spPr>
            <a:xfrm>
              <a:off x="7722483" y="1137396"/>
              <a:ext cx="965404" cy="204281"/>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50"/>
                </a:solidFill>
              </a:endParaRPr>
            </a:p>
          </p:txBody>
        </p:sp>
        <p:sp>
          <p:nvSpPr>
            <p:cNvPr id="628" name="Rectangle 627">
              <a:extLst>
                <a:ext uri="{FF2B5EF4-FFF2-40B4-BE49-F238E27FC236}">
                  <a16:creationId xmlns:a16="http://schemas.microsoft.com/office/drawing/2014/main" id="{B56E021C-520E-3A4A-9B10-39E56E879AEB}"/>
                </a:ext>
              </a:extLst>
            </p:cNvPr>
            <p:cNvSpPr/>
            <p:nvPr/>
          </p:nvSpPr>
          <p:spPr>
            <a:xfrm>
              <a:off x="7722481" y="1434662"/>
              <a:ext cx="965405" cy="2105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9" name="TextBox 628">
              <a:extLst>
                <a:ext uri="{FF2B5EF4-FFF2-40B4-BE49-F238E27FC236}">
                  <a16:creationId xmlns:a16="http://schemas.microsoft.com/office/drawing/2014/main" id="{4D8093EE-DE82-8945-8C88-0C5BAEB13ADD}"/>
                </a:ext>
              </a:extLst>
            </p:cNvPr>
            <p:cNvSpPr txBox="1"/>
            <p:nvPr/>
          </p:nvSpPr>
          <p:spPr>
            <a:xfrm>
              <a:off x="7688234" y="1103233"/>
              <a:ext cx="1051608" cy="276999"/>
            </a:xfrm>
            <a:prstGeom prst="rect">
              <a:avLst/>
            </a:prstGeom>
            <a:noFill/>
          </p:spPr>
          <p:txBody>
            <a:bodyPr wrap="square" rtlCol="0">
              <a:spAutoFit/>
            </a:bodyPr>
            <a:lstStyle/>
            <a:p>
              <a:r>
                <a:rPr lang="en-US" sz="1200" dirty="0">
                  <a:solidFill>
                    <a:srgbClr val="00B050"/>
                  </a:solidFill>
                  <a:latin typeface="Times New Roman" panose="02020603050405020304" pitchFamily="18" charset="0"/>
                  <a:ea typeface="Cambria Math" panose="02040503050406030204" pitchFamily="18" charset="0"/>
                  <a:cs typeface="Times New Roman" panose="02020603050405020304" pitchFamily="18" charset="0"/>
                </a:rPr>
                <a:t>11. = .7071 </a:t>
              </a:r>
              <a:r>
                <a:rPr lang="en-US" sz="1200" dirty="0" err="1">
                  <a:solidFill>
                    <a:srgbClr val="00B050"/>
                  </a:solidFill>
                  <a:latin typeface="Times New Roman" panose="02020603050405020304" pitchFamily="18" charset="0"/>
                  <a:ea typeface="Cambria Math" panose="02040503050406030204" pitchFamily="18" charset="0"/>
                  <a:cs typeface="Times New Roman" panose="02020603050405020304" pitchFamily="18" charset="0"/>
                </a:rPr>
                <a:t>lb</a:t>
              </a:r>
              <a:r>
                <a:rPr lang="en-US" sz="1200" dirty="0">
                  <a:solidFill>
                    <a:srgbClr val="00B050"/>
                  </a:solidFill>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630" name="TextBox 629">
              <a:extLst>
                <a:ext uri="{FF2B5EF4-FFF2-40B4-BE49-F238E27FC236}">
                  <a16:creationId xmlns:a16="http://schemas.microsoft.com/office/drawing/2014/main" id="{5214D918-CE9A-0042-9F08-C9E9AA6035B4}"/>
                </a:ext>
              </a:extLst>
            </p:cNvPr>
            <p:cNvSpPr txBox="1"/>
            <p:nvPr/>
          </p:nvSpPr>
          <p:spPr>
            <a:xfrm>
              <a:off x="7684731" y="1403797"/>
              <a:ext cx="1076264" cy="276999"/>
            </a:xfrm>
            <a:prstGeom prst="rect">
              <a:avLst/>
            </a:prstGeom>
            <a:noFill/>
          </p:spPr>
          <p:txBody>
            <a:bodyPr wrap="square" rtlCol="0">
              <a:spAutoFit/>
            </a:bodyPr>
            <a:lstStyle/>
            <a:p>
              <a:r>
                <a:rPr lang="en-US" sz="1200"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12. = .7071 </a:t>
              </a:r>
              <a:r>
                <a:rPr lang="en-US" sz="1200" dirty="0" err="1">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lb</a:t>
              </a:r>
              <a:r>
                <a:rPr lang="en-US" sz="1200"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 </a:t>
              </a:r>
            </a:p>
          </p:txBody>
        </p:sp>
      </p:grpSp>
      <p:grpSp>
        <p:nvGrpSpPr>
          <p:cNvPr id="631" name="Group 630">
            <a:extLst>
              <a:ext uri="{FF2B5EF4-FFF2-40B4-BE49-F238E27FC236}">
                <a16:creationId xmlns:a16="http://schemas.microsoft.com/office/drawing/2014/main" id="{4C726EEE-641C-674D-AC6F-40072F7C0066}"/>
              </a:ext>
            </a:extLst>
          </p:cNvPr>
          <p:cNvGrpSpPr/>
          <p:nvPr/>
        </p:nvGrpSpPr>
        <p:grpSpPr>
          <a:xfrm>
            <a:off x="7121924" y="1557961"/>
            <a:ext cx="1201251" cy="580324"/>
            <a:chOff x="8810852" y="2068571"/>
            <a:chExt cx="1201251" cy="580324"/>
          </a:xfrm>
        </p:grpSpPr>
        <p:sp>
          <p:nvSpPr>
            <p:cNvPr id="632" name="Rectangle 631">
              <a:extLst>
                <a:ext uri="{FF2B5EF4-FFF2-40B4-BE49-F238E27FC236}">
                  <a16:creationId xmlns:a16="http://schemas.microsoft.com/office/drawing/2014/main" id="{46A484F2-ABE6-1D4E-A043-6C3B0A59A23C}"/>
                </a:ext>
              </a:extLst>
            </p:cNvPr>
            <p:cNvSpPr/>
            <p:nvPr/>
          </p:nvSpPr>
          <p:spPr>
            <a:xfrm>
              <a:off x="8892574" y="2093849"/>
              <a:ext cx="990837" cy="219001"/>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3" name="Rectangle 632">
              <a:extLst>
                <a:ext uri="{FF2B5EF4-FFF2-40B4-BE49-F238E27FC236}">
                  <a16:creationId xmlns:a16="http://schemas.microsoft.com/office/drawing/2014/main" id="{DF76249C-751F-3049-B92B-0C7E54546E4E}"/>
                </a:ext>
              </a:extLst>
            </p:cNvPr>
            <p:cNvSpPr/>
            <p:nvPr/>
          </p:nvSpPr>
          <p:spPr>
            <a:xfrm>
              <a:off x="8887147" y="2415064"/>
              <a:ext cx="992802" cy="199626"/>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4" name="TextBox 633">
              <a:extLst>
                <a:ext uri="{FF2B5EF4-FFF2-40B4-BE49-F238E27FC236}">
                  <a16:creationId xmlns:a16="http://schemas.microsoft.com/office/drawing/2014/main" id="{77F7F40C-E91A-A14F-8BA8-430092663A96}"/>
                </a:ext>
              </a:extLst>
            </p:cNvPr>
            <p:cNvSpPr txBox="1"/>
            <p:nvPr/>
          </p:nvSpPr>
          <p:spPr>
            <a:xfrm>
              <a:off x="8822811" y="2068571"/>
              <a:ext cx="1177717" cy="276999"/>
            </a:xfrm>
            <a:prstGeom prst="rect">
              <a:avLst/>
            </a:prstGeom>
            <a:noFill/>
          </p:spPr>
          <p:txBody>
            <a:bodyPr wrap="square" rtlCol="0">
              <a:spAutoFit/>
            </a:bodyPr>
            <a:lstStyle/>
            <a:p>
              <a:r>
                <a:rPr lang="en-US" sz="1200" dirty="0">
                  <a:solidFill>
                    <a:srgbClr val="00B050"/>
                  </a:solidFill>
                  <a:latin typeface="Times New Roman" panose="02020603050405020304" pitchFamily="18" charset="0"/>
                  <a:ea typeface="Cambria Math" panose="02040503050406030204" pitchFamily="18" charset="0"/>
                  <a:cs typeface="Times New Roman" panose="02020603050405020304" pitchFamily="18" charset="0"/>
                </a:rPr>
                <a:t>23. = - .7071 </a:t>
              </a:r>
              <a:r>
                <a:rPr lang="en-US" sz="1200" dirty="0" err="1">
                  <a:solidFill>
                    <a:srgbClr val="00B050"/>
                  </a:solidFill>
                  <a:latin typeface="Times New Roman" panose="02020603050405020304" pitchFamily="18" charset="0"/>
                  <a:ea typeface="Cambria Math" panose="02040503050406030204" pitchFamily="18" charset="0"/>
                  <a:cs typeface="Times New Roman" panose="02020603050405020304" pitchFamily="18" charset="0"/>
                </a:rPr>
                <a:t>lb</a:t>
              </a:r>
              <a:r>
                <a:rPr lang="en-US" sz="1200" dirty="0">
                  <a:solidFill>
                    <a:srgbClr val="00B050"/>
                  </a:solidFill>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635" name="TextBox 634">
              <a:extLst>
                <a:ext uri="{FF2B5EF4-FFF2-40B4-BE49-F238E27FC236}">
                  <a16:creationId xmlns:a16="http://schemas.microsoft.com/office/drawing/2014/main" id="{3EC6F763-DD69-F14C-84BC-84538BFB00AF}"/>
                </a:ext>
              </a:extLst>
            </p:cNvPr>
            <p:cNvSpPr txBox="1"/>
            <p:nvPr/>
          </p:nvSpPr>
          <p:spPr>
            <a:xfrm>
              <a:off x="8810852" y="2371896"/>
              <a:ext cx="1201251" cy="276999"/>
            </a:xfrm>
            <a:prstGeom prst="rect">
              <a:avLst/>
            </a:prstGeom>
            <a:noFill/>
          </p:spPr>
          <p:txBody>
            <a:bodyPr wrap="square" rtlCol="0">
              <a:spAutoFit/>
            </a:bodyPr>
            <a:lstStyle/>
            <a:p>
              <a:r>
                <a:rPr lang="en-US" sz="1200"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24. = - .7071 </a:t>
              </a:r>
              <a:r>
                <a:rPr lang="en-US" sz="1200" dirty="0" err="1">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lb</a:t>
              </a:r>
              <a:r>
                <a:rPr lang="en-US" sz="1200"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 </a:t>
              </a:r>
            </a:p>
          </p:txBody>
        </p:sp>
      </p:grpSp>
      <p:grpSp>
        <p:nvGrpSpPr>
          <p:cNvPr id="636" name="Group 635">
            <a:extLst>
              <a:ext uri="{FF2B5EF4-FFF2-40B4-BE49-F238E27FC236}">
                <a16:creationId xmlns:a16="http://schemas.microsoft.com/office/drawing/2014/main" id="{E79671A2-8177-9D45-8A57-BEA3EBFEABDE}"/>
              </a:ext>
            </a:extLst>
          </p:cNvPr>
          <p:cNvGrpSpPr/>
          <p:nvPr/>
        </p:nvGrpSpPr>
        <p:grpSpPr>
          <a:xfrm>
            <a:off x="6160274" y="1566750"/>
            <a:ext cx="1076264" cy="577563"/>
            <a:chOff x="7684731" y="1103233"/>
            <a:chExt cx="1076264" cy="577563"/>
          </a:xfrm>
        </p:grpSpPr>
        <p:sp>
          <p:nvSpPr>
            <p:cNvPr id="637" name="Rectangle 636">
              <a:extLst>
                <a:ext uri="{FF2B5EF4-FFF2-40B4-BE49-F238E27FC236}">
                  <a16:creationId xmlns:a16="http://schemas.microsoft.com/office/drawing/2014/main" id="{951C84BC-9D0C-D34B-B2C5-96223D72F3A0}"/>
                </a:ext>
              </a:extLst>
            </p:cNvPr>
            <p:cNvSpPr/>
            <p:nvPr/>
          </p:nvSpPr>
          <p:spPr>
            <a:xfrm>
              <a:off x="7722483" y="1137396"/>
              <a:ext cx="965404" cy="204281"/>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50"/>
                </a:solidFill>
              </a:endParaRPr>
            </a:p>
          </p:txBody>
        </p:sp>
        <p:sp>
          <p:nvSpPr>
            <p:cNvPr id="638" name="Rectangle 637">
              <a:extLst>
                <a:ext uri="{FF2B5EF4-FFF2-40B4-BE49-F238E27FC236}">
                  <a16:creationId xmlns:a16="http://schemas.microsoft.com/office/drawing/2014/main" id="{1201EF99-90C6-2842-9E2B-54445BAB30B2}"/>
                </a:ext>
              </a:extLst>
            </p:cNvPr>
            <p:cNvSpPr/>
            <p:nvPr/>
          </p:nvSpPr>
          <p:spPr>
            <a:xfrm>
              <a:off x="7722481" y="1434662"/>
              <a:ext cx="965405" cy="2105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9" name="TextBox 638">
              <a:extLst>
                <a:ext uri="{FF2B5EF4-FFF2-40B4-BE49-F238E27FC236}">
                  <a16:creationId xmlns:a16="http://schemas.microsoft.com/office/drawing/2014/main" id="{97E8796C-6216-5F4A-9EBA-D64D5EFFAD47}"/>
                </a:ext>
              </a:extLst>
            </p:cNvPr>
            <p:cNvSpPr txBox="1"/>
            <p:nvPr/>
          </p:nvSpPr>
          <p:spPr>
            <a:xfrm>
              <a:off x="7688234" y="1103233"/>
              <a:ext cx="1051608" cy="276999"/>
            </a:xfrm>
            <a:prstGeom prst="rect">
              <a:avLst/>
            </a:prstGeom>
            <a:noFill/>
          </p:spPr>
          <p:txBody>
            <a:bodyPr wrap="square" rtlCol="0">
              <a:spAutoFit/>
            </a:bodyPr>
            <a:lstStyle/>
            <a:p>
              <a:r>
                <a:rPr lang="en-US" sz="1200" dirty="0">
                  <a:solidFill>
                    <a:srgbClr val="00B050"/>
                  </a:solidFill>
                  <a:latin typeface="Times New Roman" panose="02020603050405020304" pitchFamily="18" charset="0"/>
                  <a:ea typeface="Cambria Math" panose="02040503050406030204" pitchFamily="18" charset="0"/>
                  <a:cs typeface="Times New Roman" panose="02020603050405020304" pitchFamily="18" charset="0"/>
                </a:rPr>
                <a:t>19. = .7071 </a:t>
              </a:r>
              <a:r>
                <a:rPr lang="en-US" sz="1200" dirty="0" err="1">
                  <a:solidFill>
                    <a:srgbClr val="00B050"/>
                  </a:solidFill>
                  <a:latin typeface="Times New Roman" panose="02020603050405020304" pitchFamily="18" charset="0"/>
                  <a:ea typeface="Cambria Math" panose="02040503050406030204" pitchFamily="18" charset="0"/>
                  <a:cs typeface="Times New Roman" panose="02020603050405020304" pitchFamily="18" charset="0"/>
                </a:rPr>
                <a:t>lb</a:t>
              </a:r>
              <a:r>
                <a:rPr lang="en-US" sz="1200" dirty="0">
                  <a:solidFill>
                    <a:srgbClr val="00B050"/>
                  </a:solidFill>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640" name="TextBox 639">
              <a:extLst>
                <a:ext uri="{FF2B5EF4-FFF2-40B4-BE49-F238E27FC236}">
                  <a16:creationId xmlns:a16="http://schemas.microsoft.com/office/drawing/2014/main" id="{88FB8FD0-BAC7-5243-8A25-346A53A2235D}"/>
                </a:ext>
              </a:extLst>
            </p:cNvPr>
            <p:cNvSpPr txBox="1"/>
            <p:nvPr/>
          </p:nvSpPr>
          <p:spPr>
            <a:xfrm>
              <a:off x="7684731" y="1403797"/>
              <a:ext cx="1076264" cy="276999"/>
            </a:xfrm>
            <a:prstGeom prst="rect">
              <a:avLst/>
            </a:prstGeom>
            <a:noFill/>
          </p:spPr>
          <p:txBody>
            <a:bodyPr wrap="square" rtlCol="0">
              <a:spAutoFit/>
            </a:bodyPr>
            <a:lstStyle/>
            <a:p>
              <a:r>
                <a:rPr lang="en-US" sz="1200"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20. = .7071 </a:t>
              </a:r>
              <a:r>
                <a:rPr lang="en-US" sz="1200" dirty="0" err="1">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lb</a:t>
              </a:r>
              <a:r>
                <a:rPr lang="en-US" sz="1200"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 </a:t>
              </a:r>
            </a:p>
          </p:txBody>
        </p:sp>
      </p:grpSp>
      <p:sp>
        <p:nvSpPr>
          <p:cNvPr id="641" name="TextBox 640">
            <a:extLst>
              <a:ext uri="{FF2B5EF4-FFF2-40B4-BE49-F238E27FC236}">
                <a16:creationId xmlns:a16="http://schemas.microsoft.com/office/drawing/2014/main" id="{C0813554-AA80-CA46-BD16-EA5002B781D6}"/>
              </a:ext>
            </a:extLst>
          </p:cNvPr>
          <p:cNvSpPr txBox="1"/>
          <p:nvPr/>
        </p:nvSpPr>
        <p:spPr>
          <a:xfrm>
            <a:off x="1600740" y="3577291"/>
            <a:ext cx="35601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642" name="TextBox 641">
            <a:extLst>
              <a:ext uri="{FF2B5EF4-FFF2-40B4-BE49-F238E27FC236}">
                <a16:creationId xmlns:a16="http://schemas.microsoft.com/office/drawing/2014/main" id="{106E36C3-CFE6-DD4E-8D24-2556DDA2B38D}"/>
              </a:ext>
            </a:extLst>
          </p:cNvPr>
          <p:cNvSpPr txBox="1"/>
          <p:nvPr/>
        </p:nvSpPr>
        <p:spPr>
          <a:xfrm>
            <a:off x="1608071" y="3949561"/>
            <a:ext cx="40717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643" name="TextBox 642">
            <a:extLst>
              <a:ext uri="{FF2B5EF4-FFF2-40B4-BE49-F238E27FC236}">
                <a16:creationId xmlns:a16="http://schemas.microsoft.com/office/drawing/2014/main" id="{B676F610-D5F2-264B-8A7F-05759377A80E}"/>
              </a:ext>
            </a:extLst>
          </p:cNvPr>
          <p:cNvSpPr txBox="1"/>
          <p:nvPr/>
        </p:nvSpPr>
        <p:spPr>
          <a:xfrm>
            <a:off x="1599942" y="5096382"/>
            <a:ext cx="35601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644" name="TextBox 643">
            <a:extLst>
              <a:ext uri="{FF2B5EF4-FFF2-40B4-BE49-F238E27FC236}">
                <a16:creationId xmlns:a16="http://schemas.microsoft.com/office/drawing/2014/main" id="{A5812E64-E75A-BD41-9A37-9052AA7D8E4E}"/>
              </a:ext>
            </a:extLst>
          </p:cNvPr>
          <p:cNvSpPr txBox="1"/>
          <p:nvPr/>
        </p:nvSpPr>
        <p:spPr>
          <a:xfrm>
            <a:off x="1607273" y="5456126"/>
            <a:ext cx="40717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mc:AlternateContent xmlns:mc="http://schemas.openxmlformats.org/markup-compatibility/2006" xmlns:a14="http://schemas.microsoft.com/office/drawing/2010/main">
        <mc:Choice Requires="a14">
          <p:sp>
            <p:nvSpPr>
              <p:cNvPr id="645" name="TextBox 644">
                <a:extLst>
                  <a:ext uri="{FF2B5EF4-FFF2-40B4-BE49-F238E27FC236}">
                    <a16:creationId xmlns:a16="http://schemas.microsoft.com/office/drawing/2014/main" id="{97ED681D-B40D-114A-9CD4-E3C5C5951258}"/>
                  </a:ext>
                </a:extLst>
              </p:cNvPr>
              <p:cNvSpPr txBox="1"/>
              <p:nvPr/>
            </p:nvSpPr>
            <p:spPr>
              <a:xfrm>
                <a:off x="1390239" y="4361521"/>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solidFill>
                                <a:srgbClr val="00B050"/>
                              </a:solidFill>
                              <a:latin typeface="Cambria Math" panose="02040503050406030204" pitchFamily="18" charset="0"/>
                            </a:rPr>
                          </m:ctrlPr>
                        </m:radPr>
                        <m:deg/>
                        <m:e>
                          <m:r>
                            <a:rPr lang="en-US" b="0" i="0" smtClean="0">
                              <a:solidFill>
                                <a:srgbClr val="00B050"/>
                              </a:solidFill>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645" name="TextBox 644">
                <a:extLst>
                  <a:ext uri="{FF2B5EF4-FFF2-40B4-BE49-F238E27FC236}">
                    <a16:creationId xmlns:a16="http://schemas.microsoft.com/office/drawing/2014/main" id="{97ED681D-B40D-114A-9CD4-E3C5C5951258}"/>
                  </a:ext>
                </a:extLst>
              </p:cNvPr>
              <p:cNvSpPr txBox="1">
                <a:spLocks noRot="1" noChangeAspect="1" noMove="1" noResize="1" noEditPoints="1" noAdjustHandles="1" noChangeArrowheads="1" noChangeShapeType="1" noTextEdit="1"/>
              </p:cNvSpPr>
              <p:nvPr/>
            </p:nvSpPr>
            <p:spPr>
              <a:xfrm>
                <a:off x="1390239" y="4361521"/>
                <a:ext cx="646359" cy="309637"/>
              </a:xfrm>
              <a:prstGeom prst="rect">
                <a:avLst/>
              </a:prstGeom>
              <a:blipFill>
                <a:blip r:embed="rId2"/>
                <a:stretch>
                  <a:fillRect b="-38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6" name="TextBox 645">
                <a:extLst>
                  <a:ext uri="{FF2B5EF4-FFF2-40B4-BE49-F238E27FC236}">
                    <a16:creationId xmlns:a16="http://schemas.microsoft.com/office/drawing/2014/main" id="{523F0DC9-CDE2-0441-BA7A-202B5A2F0DA2}"/>
                  </a:ext>
                </a:extLst>
              </p:cNvPr>
              <p:cNvSpPr txBox="1"/>
              <p:nvPr/>
            </p:nvSpPr>
            <p:spPr>
              <a:xfrm>
                <a:off x="1369074" y="4741027"/>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solidFill>
                                <a:srgbClr val="0070C0"/>
                              </a:solidFill>
                              <a:latin typeface="Cambria Math" panose="02040503050406030204" pitchFamily="18" charset="0"/>
                            </a:rPr>
                          </m:ctrlPr>
                        </m:radPr>
                        <m:deg/>
                        <m:e>
                          <m:r>
                            <a:rPr lang="en-US" b="0" i="0" smtClean="0">
                              <a:solidFill>
                                <a:srgbClr val="0070C0"/>
                              </a:solidFill>
                              <a:latin typeface="Cambria Math" panose="02040503050406030204" pitchFamily="18" charset="0"/>
                            </a:rPr>
                            <m:t>2</m:t>
                          </m:r>
                        </m:e>
                      </m:rad>
                    </m:oMath>
                  </m:oMathPara>
                </a14:m>
                <a:endParaRPr lang="en-US" dirty="0">
                  <a:solidFill>
                    <a:srgbClr val="0070C0"/>
                  </a:solidFill>
                  <a:latin typeface="Arial" panose="020B0604020202020204" pitchFamily="34" charset="0"/>
                  <a:cs typeface="Arial" panose="020B0604020202020204" pitchFamily="34" charset="0"/>
                </a:endParaRPr>
              </a:p>
            </p:txBody>
          </p:sp>
        </mc:Choice>
        <mc:Fallback xmlns="">
          <p:sp>
            <p:nvSpPr>
              <p:cNvPr id="646" name="TextBox 645">
                <a:extLst>
                  <a:ext uri="{FF2B5EF4-FFF2-40B4-BE49-F238E27FC236}">
                    <a16:creationId xmlns:a16="http://schemas.microsoft.com/office/drawing/2014/main" id="{523F0DC9-CDE2-0441-BA7A-202B5A2F0DA2}"/>
                  </a:ext>
                </a:extLst>
              </p:cNvPr>
              <p:cNvSpPr txBox="1">
                <a:spLocks noRot="1" noChangeAspect="1" noMove="1" noResize="1" noEditPoints="1" noAdjustHandles="1" noChangeArrowheads="1" noChangeShapeType="1" noTextEdit="1"/>
              </p:cNvSpPr>
              <p:nvPr/>
            </p:nvSpPr>
            <p:spPr>
              <a:xfrm>
                <a:off x="1369074" y="4741027"/>
                <a:ext cx="646359" cy="309637"/>
              </a:xfrm>
              <a:prstGeom prst="rect">
                <a:avLst/>
              </a:prstGeom>
              <a:blipFill>
                <a:blip r:embed="rId3"/>
                <a:stretch>
                  <a:fillRect b="-3846"/>
                </a:stretch>
              </a:blipFill>
            </p:spPr>
            <p:txBody>
              <a:bodyPr/>
              <a:lstStyle/>
              <a:p>
                <a:r>
                  <a:rPr lang="en-US">
                    <a:noFill/>
                  </a:rPr>
                  <a:t> </a:t>
                </a:r>
              </a:p>
            </p:txBody>
          </p:sp>
        </mc:Fallback>
      </mc:AlternateContent>
      <p:grpSp>
        <p:nvGrpSpPr>
          <p:cNvPr id="647" name="Group 646">
            <a:extLst>
              <a:ext uri="{FF2B5EF4-FFF2-40B4-BE49-F238E27FC236}">
                <a16:creationId xmlns:a16="http://schemas.microsoft.com/office/drawing/2014/main" id="{2B7BDE03-E318-8C4A-B253-B99DF160823C}"/>
              </a:ext>
            </a:extLst>
          </p:cNvPr>
          <p:cNvGrpSpPr/>
          <p:nvPr/>
        </p:nvGrpSpPr>
        <p:grpSpPr>
          <a:xfrm>
            <a:off x="2519526" y="3539539"/>
            <a:ext cx="499309" cy="411430"/>
            <a:chOff x="7323318" y="3067282"/>
            <a:chExt cx="499309" cy="411430"/>
          </a:xfrm>
        </p:grpSpPr>
        <p:sp>
          <p:nvSpPr>
            <p:cNvPr id="648" name="TextBox 647">
              <a:extLst>
                <a:ext uri="{FF2B5EF4-FFF2-40B4-BE49-F238E27FC236}">
                  <a16:creationId xmlns:a16="http://schemas.microsoft.com/office/drawing/2014/main" id="{C6BC5B1B-1F1C-6C41-99E2-40866886DC24}"/>
                </a:ext>
              </a:extLst>
            </p:cNvPr>
            <p:cNvSpPr txBox="1"/>
            <p:nvPr/>
          </p:nvSpPr>
          <p:spPr>
            <a:xfrm>
              <a:off x="7323318" y="3067282"/>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1</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cxnSp>
          <p:nvCxnSpPr>
            <p:cNvPr id="649" name="Straight Connector 648">
              <a:extLst>
                <a:ext uri="{FF2B5EF4-FFF2-40B4-BE49-F238E27FC236}">
                  <a16:creationId xmlns:a16="http://schemas.microsoft.com/office/drawing/2014/main" id="{8EF6291C-5376-5444-B037-104789733331}"/>
                </a:ext>
              </a:extLst>
            </p:cNvPr>
            <p:cNvCxnSpPr>
              <a:cxnSpLocks/>
            </p:cNvCxnSpPr>
            <p:nvPr/>
          </p:nvCxnSpPr>
          <p:spPr>
            <a:xfrm flipV="1">
              <a:off x="7490356" y="3201886"/>
              <a:ext cx="141059" cy="1692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50" name="TextBox 649">
              <a:extLst>
                <a:ext uri="{FF2B5EF4-FFF2-40B4-BE49-F238E27FC236}">
                  <a16:creationId xmlns:a16="http://schemas.microsoft.com/office/drawing/2014/main" id="{5416B534-560E-B74D-8CDE-45953DE5C877}"/>
                </a:ext>
              </a:extLst>
            </p:cNvPr>
            <p:cNvSpPr txBox="1"/>
            <p:nvPr/>
          </p:nvSpPr>
          <p:spPr>
            <a:xfrm>
              <a:off x="7540510" y="3140158"/>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2</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p:grpSp>
        <p:nvGrpSpPr>
          <p:cNvPr id="651" name="Group 650">
            <a:extLst>
              <a:ext uri="{FF2B5EF4-FFF2-40B4-BE49-F238E27FC236}">
                <a16:creationId xmlns:a16="http://schemas.microsoft.com/office/drawing/2014/main" id="{A9059B56-2ECA-4C43-B731-BB16D572A0E6}"/>
              </a:ext>
            </a:extLst>
          </p:cNvPr>
          <p:cNvGrpSpPr/>
          <p:nvPr/>
        </p:nvGrpSpPr>
        <p:grpSpPr>
          <a:xfrm>
            <a:off x="2526935" y="3918935"/>
            <a:ext cx="499309" cy="411430"/>
            <a:chOff x="7323318" y="3067282"/>
            <a:chExt cx="499309" cy="411430"/>
          </a:xfrm>
        </p:grpSpPr>
        <p:sp>
          <p:nvSpPr>
            <p:cNvPr id="652" name="TextBox 651">
              <a:extLst>
                <a:ext uri="{FF2B5EF4-FFF2-40B4-BE49-F238E27FC236}">
                  <a16:creationId xmlns:a16="http://schemas.microsoft.com/office/drawing/2014/main" id="{26116191-79DF-4A4F-B2C3-E6DDACA76D20}"/>
                </a:ext>
              </a:extLst>
            </p:cNvPr>
            <p:cNvSpPr txBox="1"/>
            <p:nvPr/>
          </p:nvSpPr>
          <p:spPr>
            <a:xfrm>
              <a:off x="7323318" y="3067282"/>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1</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cxnSp>
          <p:nvCxnSpPr>
            <p:cNvPr id="653" name="Straight Connector 652">
              <a:extLst>
                <a:ext uri="{FF2B5EF4-FFF2-40B4-BE49-F238E27FC236}">
                  <a16:creationId xmlns:a16="http://schemas.microsoft.com/office/drawing/2014/main" id="{C9612E07-875F-3345-9C56-B432263D685B}"/>
                </a:ext>
              </a:extLst>
            </p:cNvPr>
            <p:cNvCxnSpPr>
              <a:cxnSpLocks/>
            </p:cNvCxnSpPr>
            <p:nvPr/>
          </p:nvCxnSpPr>
          <p:spPr>
            <a:xfrm flipV="1">
              <a:off x="7490356" y="3201886"/>
              <a:ext cx="141059" cy="1692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54" name="TextBox 653">
              <a:extLst>
                <a:ext uri="{FF2B5EF4-FFF2-40B4-BE49-F238E27FC236}">
                  <a16:creationId xmlns:a16="http://schemas.microsoft.com/office/drawing/2014/main" id="{6AE6AC5D-F60E-B04E-89FD-73FC9B9EDAC9}"/>
                </a:ext>
              </a:extLst>
            </p:cNvPr>
            <p:cNvSpPr txBox="1"/>
            <p:nvPr/>
          </p:nvSpPr>
          <p:spPr>
            <a:xfrm>
              <a:off x="7540510" y="3140158"/>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2</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p:sp>
        <p:nvSpPr>
          <p:cNvPr id="655" name="TextBox 654">
            <a:extLst>
              <a:ext uri="{FF2B5EF4-FFF2-40B4-BE49-F238E27FC236}">
                <a16:creationId xmlns:a16="http://schemas.microsoft.com/office/drawing/2014/main" id="{D26EAAC5-C929-5E48-A89D-FCB6EBCC62DB}"/>
              </a:ext>
            </a:extLst>
          </p:cNvPr>
          <p:cNvSpPr txBox="1"/>
          <p:nvPr/>
        </p:nvSpPr>
        <p:spPr>
          <a:xfrm>
            <a:off x="2287667" y="3930755"/>
            <a:ext cx="359273"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 </a:t>
            </a:r>
          </a:p>
        </p:txBody>
      </p:sp>
      <p:sp>
        <p:nvSpPr>
          <p:cNvPr id="656" name="TextBox 655">
            <a:extLst>
              <a:ext uri="{FF2B5EF4-FFF2-40B4-BE49-F238E27FC236}">
                <a16:creationId xmlns:a16="http://schemas.microsoft.com/office/drawing/2014/main" id="{DF9C8988-F171-CB4B-A883-490E90D2574E}"/>
              </a:ext>
            </a:extLst>
          </p:cNvPr>
          <p:cNvSpPr txBox="1"/>
          <p:nvPr/>
        </p:nvSpPr>
        <p:spPr>
          <a:xfrm>
            <a:off x="2294401" y="3557214"/>
            <a:ext cx="359273"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 </a:t>
            </a:r>
          </a:p>
        </p:txBody>
      </p:sp>
      <mc:AlternateContent xmlns:mc="http://schemas.openxmlformats.org/markup-compatibility/2006" xmlns:a14="http://schemas.microsoft.com/office/drawing/2010/main">
        <mc:Choice Requires="a14">
          <p:sp>
            <p:nvSpPr>
              <p:cNvPr id="657" name="TextBox 656">
                <a:extLst>
                  <a:ext uri="{FF2B5EF4-FFF2-40B4-BE49-F238E27FC236}">
                    <a16:creationId xmlns:a16="http://schemas.microsoft.com/office/drawing/2014/main" id="{41B3EC6E-0B8B-4841-B269-6546B16E6F26}"/>
                  </a:ext>
                </a:extLst>
              </p:cNvPr>
              <p:cNvSpPr txBox="1"/>
              <p:nvPr/>
            </p:nvSpPr>
            <p:spPr>
              <a:xfrm>
                <a:off x="2170958" y="4354366"/>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solidFill>
                                <a:srgbClr val="00B050"/>
                              </a:solidFill>
                              <a:latin typeface="Cambria Math" panose="02040503050406030204" pitchFamily="18" charset="0"/>
                            </a:rPr>
                          </m:ctrlPr>
                        </m:radPr>
                        <m:deg/>
                        <m:e>
                          <m:r>
                            <a:rPr lang="en-US" b="0" i="0" smtClean="0">
                              <a:solidFill>
                                <a:srgbClr val="00B050"/>
                              </a:solidFill>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657" name="TextBox 656">
                <a:extLst>
                  <a:ext uri="{FF2B5EF4-FFF2-40B4-BE49-F238E27FC236}">
                    <a16:creationId xmlns:a16="http://schemas.microsoft.com/office/drawing/2014/main" id="{41B3EC6E-0B8B-4841-B269-6546B16E6F26}"/>
                  </a:ext>
                </a:extLst>
              </p:cNvPr>
              <p:cNvSpPr txBox="1">
                <a:spLocks noRot="1" noChangeAspect="1" noMove="1" noResize="1" noEditPoints="1" noAdjustHandles="1" noChangeArrowheads="1" noChangeShapeType="1" noTextEdit="1"/>
              </p:cNvSpPr>
              <p:nvPr/>
            </p:nvSpPr>
            <p:spPr>
              <a:xfrm>
                <a:off x="2170958" y="4354366"/>
                <a:ext cx="646359" cy="309637"/>
              </a:xfrm>
              <a:prstGeom prst="rect">
                <a:avLst/>
              </a:prstGeom>
              <a:blipFill>
                <a:blip r:embed="rId4"/>
                <a:stretch>
                  <a:fillRect b="-8000"/>
                </a:stretch>
              </a:blipFill>
            </p:spPr>
            <p:txBody>
              <a:bodyPr/>
              <a:lstStyle/>
              <a:p>
                <a:r>
                  <a:rPr lang="en-US">
                    <a:noFill/>
                  </a:rPr>
                  <a:t> </a:t>
                </a:r>
              </a:p>
            </p:txBody>
          </p:sp>
        </mc:Fallback>
      </mc:AlternateContent>
      <p:cxnSp>
        <p:nvCxnSpPr>
          <p:cNvPr id="658" name="Straight Connector 657">
            <a:extLst>
              <a:ext uri="{FF2B5EF4-FFF2-40B4-BE49-F238E27FC236}">
                <a16:creationId xmlns:a16="http://schemas.microsoft.com/office/drawing/2014/main" id="{CEE1E8A5-1BF1-D642-B2B9-A96CD97E30AF}"/>
              </a:ext>
            </a:extLst>
          </p:cNvPr>
          <p:cNvCxnSpPr>
            <a:cxnSpLocks/>
          </p:cNvCxnSpPr>
          <p:nvPr/>
        </p:nvCxnSpPr>
        <p:spPr>
          <a:xfrm flipV="1">
            <a:off x="2648328" y="4402032"/>
            <a:ext cx="120169" cy="259146"/>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659" name="TextBox 658">
            <a:extLst>
              <a:ext uri="{FF2B5EF4-FFF2-40B4-BE49-F238E27FC236}">
                <a16:creationId xmlns:a16="http://schemas.microsoft.com/office/drawing/2014/main" id="{75CD1425-4024-A64B-849E-9F7A4E180EF8}"/>
              </a:ext>
            </a:extLst>
          </p:cNvPr>
          <p:cNvSpPr txBox="1"/>
          <p:nvPr/>
        </p:nvSpPr>
        <p:spPr>
          <a:xfrm>
            <a:off x="2697907" y="4315841"/>
            <a:ext cx="341127" cy="400110"/>
          </a:xfrm>
          <a:prstGeom prst="rect">
            <a:avLst/>
          </a:prstGeom>
          <a:noFill/>
        </p:spPr>
        <p:txBody>
          <a:bodyPr wrap="square" rtlCol="0">
            <a:spAutoFit/>
          </a:bodyPr>
          <a:lstStyle/>
          <a:p>
            <a:r>
              <a:rPr lang="en-US" dirty="0">
                <a:solidFill>
                  <a:srgbClr val="00B050"/>
                </a:solidFill>
                <a:latin typeface="Cambria Math" panose="02040503050406030204" pitchFamily="18" charset="0"/>
                <a:ea typeface="Cambria Math" panose="02040503050406030204" pitchFamily="18" charset="0"/>
                <a:cs typeface="Times New Roman" panose="02020603050405020304" pitchFamily="18" charset="0"/>
              </a:rPr>
              <a:t>2</a:t>
            </a:r>
            <a:r>
              <a:rPr lang="en-US" sz="2000" dirty="0">
                <a:latin typeface="Times New Roman" panose="02020603050405020304" pitchFamily="18" charset="0"/>
                <a:ea typeface="Cambria Math" panose="02040503050406030204" pitchFamily="18" charset="0"/>
                <a:cs typeface="Times New Roman" panose="02020603050405020304" pitchFamily="18" charset="0"/>
              </a:rPr>
              <a:t> </a:t>
            </a:r>
          </a:p>
        </p:txBody>
      </p:sp>
      <mc:AlternateContent xmlns:mc="http://schemas.openxmlformats.org/markup-compatibility/2006" xmlns:a14="http://schemas.microsoft.com/office/drawing/2010/main">
        <mc:Choice Requires="a14">
          <p:sp>
            <p:nvSpPr>
              <p:cNvPr id="660" name="TextBox 659">
                <a:extLst>
                  <a:ext uri="{FF2B5EF4-FFF2-40B4-BE49-F238E27FC236}">
                    <a16:creationId xmlns:a16="http://schemas.microsoft.com/office/drawing/2014/main" id="{8A3D6D78-7B8E-9640-8F66-3E718F28C2AC}"/>
                  </a:ext>
                </a:extLst>
              </p:cNvPr>
              <p:cNvSpPr txBox="1"/>
              <p:nvPr/>
            </p:nvSpPr>
            <p:spPr>
              <a:xfrm>
                <a:off x="2177143" y="4725711"/>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solidFill>
                                <a:srgbClr val="0070C0"/>
                              </a:solidFill>
                              <a:latin typeface="Cambria Math" panose="02040503050406030204" pitchFamily="18" charset="0"/>
                            </a:rPr>
                          </m:ctrlPr>
                        </m:radPr>
                        <m:deg/>
                        <m:e>
                          <m:r>
                            <a:rPr lang="en-US" b="0" i="0" smtClean="0">
                              <a:solidFill>
                                <a:srgbClr val="0070C0"/>
                              </a:solidFill>
                              <a:latin typeface="Cambria Math" panose="02040503050406030204" pitchFamily="18" charset="0"/>
                            </a:rPr>
                            <m:t>2</m:t>
                          </m:r>
                        </m:e>
                      </m:rad>
                    </m:oMath>
                  </m:oMathPara>
                </a14:m>
                <a:endParaRPr lang="en-US" dirty="0">
                  <a:solidFill>
                    <a:srgbClr val="0070C0"/>
                  </a:solidFill>
                  <a:latin typeface="Arial" panose="020B0604020202020204" pitchFamily="34" charset="0"/>
                  <a:cs typeface="Arial" panose="020B0604020202020204" pitchFamily="34" charset="0"/>
                </a:endParaRPr>
              </a:p>
            </p:txBody>
          </p:sp>
        </mc:Choice>
        <mc:Fallback xmlns="">
          <p:sp>
            <p:nvSpPr>
              <p:cNvPr id="660" name="TextBox 659">
                <a:extLst>
                  <a:ext uri="{FF2B5EF4-FFF2-40B4-BE49-F238E27FC236}">
                    <a16:creationId xmlns:a16="http://schemas.microsoft.com/office/drawing/2014/main" id="{8A3D6D78-7B8E-9640-8F66-3E718F28C2AC}"/>
                  </a:ext>
                </a:extLst>
              </p:cNvPr>
              <p:cNvSpPr txBox="1">
                <a:spLocks noRot="1" noChangeAspect="1" noMove="1" noResize="1" noEditPoints="1" noAdjustHandles="1" noChangeArrowheads="1" noChangeShapeType="1" noTextEdit="1"/>
              </p:cNvSpPr>
              <p:nvPr/>
            </p:nvSpPr>
            <p:spPr>
              <a:xfrm>
                <a:off x="2177143" y="4725711"/>
                <a:ext cx="646359" cy="309637"/>
              </a:xfrm>
              <a:prstGeom prst="rect">
                <a:avLst/>
              </a:prstGeom>
              <a:blipFill>
                <a:blip r:embed="rId5"/>
                <a:stretch>
                  <a:fillRect b="-8333"/>
                </a:stretch>
              </a:blipFill>
            </p:spPr>
            <p:txBody>
              <a:bodyPr/>
              <a:lstStyle/>
              <a:p>
                <a:r>
                  <a:rPr lang="en-US">
                    <a:noFill/>
                  </a:rPr>
                  <a:t> </a:t>
                </a:r>
              </a:p>
            </p:txBody>
          </p:sp>
        </mc:Fallback>
      </mc:AlternateContent>
      <p:cxnSp>
        <p:nvCxnSpPr>
          <p:cNvPr id="661" name="Straight Connector 660">
            <a:extLst>
              <a:ext uri="{FF2B5EF4-FFF2-40B4-BE49-F238E27FC236}">
                <a16:creationId xmlns:a16="http://schemas.microsoft.com/office/drawing/2014/main" id="{75A1FB00-71AC-7541-9F5D-2E2A8BC8E3F5}"/>
              </a:ext>
            </a:extLst>
          </p:cNvPr>
          <p:cNvCxnSpPr>
            <a:cxnSpLocks/>
          </p:cNvCxnSpPr>
          <p:nvPr/>
        </p:nvCxnSpPr>
        <p:spPr>
          <a:xfrm flipV="1">
            <a:off x="2654513" y="4781691"/>
            <a:ext cx="120169" cy="259146"/>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662" name="TextBox 661">
            <a:extLst>
              <a:ext uri="{FF2B5EF4-FFF2-40B4-BE49-F238E27FC236}">
                <a16:creationId xmlns:a16="http://schemas.microsoft.com/office/drawing/2014/main" id="{29C1F86E-4645-9F4A-B846-25A254BE4F4E}"/>
              </a:ext>
            </a:extLst>
          </p:cNvPr>
          <p:cNvSpPr txBox="1"/>
          <p:nvPr/>
        </p:nvSpPr>
        <p:spPr>
          <a:xfrm>
            <a:off x="2704092" y="4695500"/>
            <a:ext cx="341127" cy="400110"/>
          </a:xfrm>
          <a:prstGeom prst="rect">
            <a:avLst/>
          </a:prstGeom>
          <a:noFill/>
        </p:spPr>
        <p:txBody>
          <a:bodyPr wrap="square" rtlCol="0">
            <a:spAutoFit/>
          </a:bodyPr>
          <a:lstStyle/>
          <a:p>
            <a:r>
              <a:rPr lang="en-US" dirty="0">
                <a:solidFill>
                  <a:srgbClr val="0070C0"/>
                </a:solidFill>
                <a:latin typeface="Cambria Math" panose="02040503050406030204" pitchFamily="18" charset="0"/>
                <a:ea typeface="Cambria Math" panose="02040503050406030204" pitchFamily="18" charset="0"/>
                <a:cs typeface="Times New Roman" panose="02020603050405020304" pitchFamily="18" charset="0"/>
              </a:rPr>
              <a:t>2</a:t>
            </a:r>
            <a:r>
              <a:rPr lang="en-US" sz="2000"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 </a:t>
            </a:r>
          </a:p>
        </p:txBody>
      </p:sp>
      <p:grpSp>
        <p:nvGrpSpPr>
          <p:cNvPr id="663" name="Group 662">
            <a:extLst>
              <a:ext uri="{FF2B5EF4-FFF2-40B4-BE49-F238E27FC236}">
                <a16:creationId xmlns:a16="http://schemas.microsoft.com/office/drawing/2014/main" id="{3F23B284-F1CA-1046-9634-F3B3A54E2A3F}"/>
              </a:ext>
            </a:extLst>
          </p:cNvPr>
          <p:cNvGrpSpPr/>
          <p:nvPr/>
        </p:nvGrpSpPr>
        <p:grpSpPr>
          <a:xfrm>
            <a:off x="2394516" y="5053273"/>
            <a:ext cx="499309" cy="411430"/>
            <a:chOff x="7323318" y="3067282"/>
            <a:chExt cx="499309" cy="411430"/>
          </a:xfrm>
        </p:grpSpPr>
        <p:sp>
          <p:nvSpPr>
            <p:cNvPr id="664" name="TextBox 663">
              <a:extLst>
                <a:ext uri="{FF2B5EF4-FFF2-40B4-BE49-F238E27FC236}">
                  <a16:creationId xmlns:a16="http://schemas.microsoft.com/office/drawing/2014/main" id="{B32092C6-09DC-0240-92D5-631E32432D9F}"/>
                </a:ext>
              </a:extLst>
            </p:cNvPr>
            <p:cNvSpPr txBox="1"/>
            <p:nvPr/>
          </p:nvSpPr>
          <p:spPr>
            <a:xfrm>
              <a:off x="7323318" y="3067282"/>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1</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cxnSp>
          <p:nvCxnSpPr>
            <p:cNvPr id="665" name="Straight Connector 664">
              <a:extLst>
                <a:ext uri="{FF2B5EF4-FFF2-40B4-BE49-F238E27FC236}">
                  <a16:creationId xmlns:a16="http://schemas.microsoft.com/office/drawing/2014/main" id="{A73D5CA3-F31D-AD4F-B344-41D32AD7AD76}"/>
                </a:ext>
              </a:extLst>
            </p:cNvPr>
            <p:cNvCxnSpPr>
              <a:cxnSpLocks/>
            </p:cNvCxnSpPr>
            <p:nvPr/>
          </p:nvCxnSpPr>
          <p:spPr>
            <a:xfrm flipV="1">
              <a:off x="7490356" y="3201886"/>
              <a:ext cx="141059" cy="1692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66" name="TextBox 665">
              <a:extLst>
                <a:ext uri="{FF2B5EF4-FFF2-40B4-BE49-F238E27FC236}">
                  <a16:creationId xmlns:a16="http://schemas.microsoft.com/office/drawing/2014/main" id="{2B1F5B38-20FD-7341-ADC4-BB6D794C8424}"/>
                </a:ext>
              </a:extLst>
            </p:cNvPr>
            <p:cNvSpPr txBox="1"/>
            <p:nvPr/>
          </p:nvSpPr>
          <p:spPr>
            <a:xfrm>
              <a:off x="7540510" y="3140158"/>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2</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p:grpSp>
        <p:nvGrpSpPr>
          <p:cNvPr id="667" name="Group 666">
            <a:extLst>
              <a:ext uri="{FF2B5EF4-FFF2-40B4-BE49-F238E27FC236}">
                <a16:creationId xmlns:a16="http://schemas.microsoft.com/office/drawing/2014/main" id="{FF36A6FC-743E-0145-AFBD-E78278A25B0E}"/>
              </a:ext>
            </a:extLst>
          </p:cNvPr>
          <p:cNvGrpSpPr/>
          <p:nvPr/>
        </p:nvGrpSpPr>
        <p:grpSpPr>
          <a:xfrm>
            <a:off x="2401925" y="5432669"/>
            <a:ext cx="499309" cy="411430"/>
            <a:chOff x="7323318" y="3067282"/>
            <a:chExt cx="499309" cy="411430"/>
          </a:xfrm>
        </p:grpSpPr>
        <p:sp>
          <p:nvSpPr>
            <p:cNvPr id="668" name="TextBox 667">
              <a:extLst>
                <a:ext uri="{FF2B5EF4-FFF2-40B4-BE49-F238E27FC236}">
                  <a16:creationId xmlns:a16="http://schemas.microsoft.com/office/drawing/2014/main" id="{EEF41444-8C14-A248-A56B-AE890A6E8DE7}"/>
                </a:ext>
              </a:extLst>
            </p:cNvPr>
            <p:cNvSpPr txBox="1"/>
            <p:nvPr/>
          </p:nvSpPr>
          <p:spPr>
            <a:xfrm>
              <a:off x="7323318" y="3067282"/>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1</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cxnSp>
          <p:nvCxnSpPr>
            <p:cNvPr id="669" name="Straight Connector 668">
              <a:extLst>
                <a:ext uri="{FF2B5EF4-FFF2-40B4-BE49-F238E27FC236}">
                  <a16:creationId xmlns:a16="http://schemas.microsoft.com/office/drawing/2014/main" id="{5DECD0F5-8A9B-174D-B56C-ED3BF9335A15}"/>
                </a:ext>
              </a:extLst>
            </p:cNvPr>
            <p:cNvCxnSpPr>
              <a:cxnSpLocks/>
            </p:cNvCxnSpPr>
            <p:nvPr/>
          </p:nvCxnSpPr>
          <p:spPr>
            <a:xfrm flipV="1">
              <a:off x="7490356" y="3201886"/>
              <a:ext cx="141059" cy="1692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70" name="TextBox 669">
              <a:extLst>
                <a:ext uri="{FF2B5EF4-FFF2-40B4-BE49-F238E27FC236}">
                  <a16:creationId xmlns:a16="http://schemas.microsoft.com/office/drawing/2014/main" id="{F0EE8044-7253-E949-8594-0421FA75C9AC}"/>
                </a:ext>
              </a:extLst>
            </p:cNvPr>
            <p:cNvSpPr txBox="1"/>
            <p:nvPr/>
          </p:nvSpPr>
          <p:spPr>
            <a:xfrm>
              <a:off x="7540510" y="3140158"/>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2</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p:sp>
        <p:nvSpPr>
          <p:cNvPr id="671" name="TextBox 670">
            <a:extLst>
              <a:ext uri="{FF2B5EF4-FFF2-40B4-BE49-F238E27FC236}">
                <a16:creationId xmlns:a16="http://schemas.microsoft.com/office/drawing/2014/main" id="{F239252F-C219-5E4E-AC07-8F6967D62512}"/>
              </a:ext>
            </a:extLst>
          </p:cNvPr>
          <p:cNvSpPr txBox="1"/>
          <p:nvPr/>
        </p:nvSpPr>
        <p:spPr>
          <a:xfrm>
            <a:off x="2201381" y="5846304"/>
            <a:ext cx="359273" cy="338554"/>
          </a:xfrm>
          <a:prstGeom prst="rect">
            <a:avLst/>
          </a:prstGeom>
          <a:noFill/>
          <a:ln>
            <a:noFill/>
          </a:ln>
        </p:spPr>
        <p:txBody>
          <a:bodyPr wrap="square" rtlCol="0">
            <a:spAutoFit/>
          </a:bodyPr>
          <a:lstStyle/>
          <a:p>
            <a:r>
              <a:rPr lang="en-US" sz="1600" dirty="0">
                <a:solidFill>
                  <a:srgbClr val="00B050"/>
                </a:solidFill>
                <a:latin typeface="Arial" panose="020B0604020202020204" pitchFamily="34" charset="0"/>
                <a:cs typeface="Arial" panose="020B0604020202020204" pitchFamily="34" charset="0"/>
              </a:rPr>
              <a:t>- </a:t>
            </a:r>
          </a:p>
        </p:txBody>
      </p:sp>
      <mc:AlternateContent xmlns:mc="http://schemas.openxmlformats.org/markup-compatibility/2006" xmlns:a14="http://schemas.microsoft.com/office/drawing/2010/main">
        <mc:Choice Requires="a14">
          <p:sp>
            <p:nvSpPr>
              <p:cNvPr id="672" name="TextBox 671">
                <a:extLst>
                  <a:ext uri="{FF2B5EF4-FFF2-40B4-BE49-F238E27FC236}">
                    <a16:creationId xmlns:a16="http://schemas.microsoft.com/office/drawing/2014/main" id="{273B7585-D521-4242-93C3-8AA3C2F68518}"/>
                  </a:ext>
                </a:extLst>
              </p:cNvPr>
              <p:cNvSpPr txBox="1"/>
              <p:nvPr/>
            </p:nvSpPr>
            <p:spPr>
              <a:xfrm>
                <a:off x="2279318" y="5878223"/>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solidFill>
                                <a:srgbClr val="00B050"/>
                              </a:solidFill>
                              <a:latin typeface="Cambria Math" panose="02040503050406030204" pitchFamily="18" charset="0"/>
                            </a:rPr>
                          </m:ctrlPr>
                        </m:radPr>
                        <m:deg/>
                        <m:e>
                          <m:r>
                            <a:rPr lang="en-US" b="0" i="0" smtClean="0">
                              <a:solidFill>
                                <a:srgbClr val="00B050"/>
                              </a:solidFill>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672" name="TextBox 671">
                <a:extLst>
                  <a:ext uri="{FF2B5EF4-FFF2-40B4-BE49-F238E27FC236}">
                    <a16:creationId xmlns:a16="http://schemas.microsoft.com/office/drawing/2014/main" id="{273B7585-D521-4242-93C3-8AA3C2F68518}"/>
                  </a:ext>
                </a:extLst>
              </p:cNvPr>
              <p:cNvSpPr txBox="1">
                <a:spLocks noRot="1" noChangeAspect="1" noMove="1" noResize="1" noEditPoints="1" noAdjustHandles="1" noChangeArrowheads="1" noChangeShapeType="1" noTextEdit="1"/>
              </p:cNvSpPr>
              <p:nvPr/>
            </p:nvSpPr>
            <p:spPr>
              <a:xfrm>
                <a:off x="2279318" y="5878223"/>
                <a:ext cx="646359" cy="309637"/>
              </a:xfrm>
              <a:prstGeom prst="rect">
                <a:avLst/>
              </a:prstGeom>
              <a:blipFill>
                <a:blip r:embed="rId6"/>
                <a:stretch>
                  <a:fillRect b="-8000"/>
                </a:stretch>
              </a:blipFill>
            </p:spPr>
            <p:txBody>
              <a:bodyPr/>
              <a:lstStyle/>
              <a:p>
                <a:r>
                  <a:rPr lang="en-US">
                    <a:noFill/>
                  </a:rPr>
                  <a:t> </a:t>
                </a:r>
              </a:p>
            </p:txBody>
          </p:sp>
        </mc:Fallback>
      </mc:AlternateContent>
      <p:sp>
        <p:nvSpPr>
          <p:cNvPr id="673" name="TextBox 672">
            <a:extLst>
              <a:ext uri="{FF2B5EF4-FFF2-40B4-BE49-F238E27FC236}">
                <a16:creationId xmlns:a16="http://schemas.microsoft.com/office/drawing/2014/main" id="{ACA1D4C2-04D3-2649-B5C4-D2FEDFDBDA34}"/>
              </a:ext>
            </a:extLst>
          </p:cNvPr>
          <p:cNvSpPr txBox="1"/>
          <p:nvPr/>
        </p:nvSpPr>
        <p:spPr>
          <a:xfrm>
            <a:off x="2206241" y="6200071"/>
            <a:ext cx="359273" cy="338554"/>
          </a:xfrm>
          <a:prstGeom prst="rect">
            <a:avLst/>
          </a:prstGeom>
          <a:noFill/>
        </p:spPr>
        <p:txBody>
          <a:bodyPr wrap="square" rtlCol="0">
            <a:spAutoFit/>
          </a:bodyPr>
          <a:lstStyle/>
          <a:p>
            <a:r>
              <a:rPr lang="en-US" sz="1600" dirty="0">
                <a:solidFill>
                  <a:srgbClr val="0070C0"/>
                </a:solidFill>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 </a:t>
            </a:r>
          </a:p>
        </p:txBody>
      </p:sp>
      <p:cxnSp>
        <p:nvCxnSpPr>
          <p:cNvPr id="674" name="Straight Connector 673">
            <a:extLst>
              <a:ext uri="{FF2B5EF4-FFF2-40B4-BE49-F238E27FC236}">
                <a16:creationId xmlns:a16="http://schemas.microsoft.com/office/drawing/2014/main" id="{192A1FE7-21F8-A942-9D9F-3AAAEC538884}"/>
              </a:ext>
            </a:extLst>
          </p:cNvPr>
          <p:cNvCxnSpPr>
            <a:cxnSpLocks/>
          </p:cNvCxnSpPr>
          <p:nvPr/>
        </p:nvCxnSpPr>
        <p:spPr>
          <a:xfrm flipV="1">
            <a:off x="2756688" y="5925889"/>
            <a:ext cx="120169" cy="259146"/>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675" name="TextBox 674">
            <a:extLst>
              <a:ext uri="{FF2B5EF4-FFF2-40B4-BE49-F238E27FC236}">
                <a16:creationId xmlns:a16="http://schemas.microsoft.com/office/drawing/2014/main" id="{17453F07-DA9F-A344-81D0-D6372BCE13EA}"/>
              </a:ext>
            </a:extLst>
          </p:cNvPr>
          <p:cNvSpPr txBox="1"/>
          <p:nvPr/>
        </p:nvSpPr>
        <p:spPr>
          <a:xfrm>
            <a:off x="2806267" y="5839698"/>
            <a:ext cx="341127" cy="400110"/>
          </a:xfrm>
          <a:prstGeom prst="rect">
            <a:avLst/>
          </a:prstGeom>
          <a:noFill/>
        </p:spPr>
        <p:txBody>
          <a:bodyPr wrap="square" rtlCol="0">
            <a:spAutoFit/>
          </a:bodyPr>
          <a:lstStyle/>
          <a:p>
            <a:r>
              <a:rPr lang="en-US" dirty="0">
                <a:solidFill>
                  <a:srgbClr val="00B050"/>
                </a:solidFill>
                <a:latin typeface="Cambria Math" panose="02040503050406030204" pitchFamily="18" charset="0"/>
                <a:ea typeface="Cambria Math" panose="02040503050406030204" pitchFamily="18" charset="0"/>
                <a:cs typeface="Times New Roman" panose="02020603050405020304" pitchFamily="18" charset="0"/>
              </a:rPr>
              <a:t>2</a:t>
            </a:r>
            <a:r>
              <a:rPr lang="en-US" sz="2000" dirty="0">
                <a:latin typeface="Times New Roman" panose="02020603050405020304" pitchFamily="18" charset="0"/>
                <a:ea typeface="Cambria Math" panose="02040503050406030204" pitchFamily="18" charset="0"/>
                <a:cs typeface="Times New Roman" panose="02020603050405020304" pitchFamily="18" charset="0"/>
              </a:rPr>
              <a:t> </a:t>
            </a:r>
          </a:p>
        </p:txBody>
      </p:sp>
      <mc:AlternateContent xmlns:mc="http://schemas.openxmlformats.org/markup-compatibility/2006" xmlns:a14="http://schemas.microsoft.com/office/drawing/2010/main">
        <mc:Choice Requires="a14">
          <p:sp>
            <p:nvSpPr>
              <p:cNvPr id="676" name="TextBox 675">
                <a:extLst>
                  <a:ext uri="{FF2B5EF4-FFF2-40B4-BE49-F238E27FC236}">
                    <a16:creationId xmlns:a16="http://schemas.microsoft.com/office/drawing/2014/main" id="{63C913EB-20B4-4844-BF4B-E84A60B791B7}"/>
                  </a:ext>
                </a:extLst>
              </p:cNvPr>
              <p:cNvSpPr txBox="1"/>
              <p:nvPr/>
            </p:nvSpPr>
            <p:spPr>
              <a:xfrm>
                <a:off x="2285503" y="6237994"/>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solidFill>
                                <a:srgbClr val="0070C0"/>
                              </a:solidFill>
                              <a:latin typeface="Cambria Math" panose="02040503050406030204" pitchFamily="18" charset="0"/>
                            </a:rPr>
                          </m:ctrlPr>
                        </m:radPr>
                        <m:deg/>
                        <m:e>
                          <m:r>
                            <a:rPr lang="en-US" b="0" i="0" smtClean="0">
                              <a:solidFill>
                                <a:srgbClr val="0070C0"/>
                              </a:solidFill>
                              <a:latin typeface="Cambria Math" panose="02040503050406030204" pitchFamily="18" charset="0"/>
                            </a:rPr>
                            <m:t>2</m:t>
                          </m:r>
                        </m:e>
                      </m:rad>
                    </m:oMath>
                  </m:oMathPara>
                </a14:m>
                <a:endParaRPr lang="en-US" dirty="0">
                  <a:solidFill>
                    <a:srgbClr val="0070C0"/>
                  </a:solidFill>
                  <a:latin typeface="Arial" panose="020B0604020202020204" pitchFamily="34" charset="0"/>
                  <a:cs typeface="Arial" panose="020B0604020202020204" pitchFamily="34" charset="0"/>
                </a:endParaRPr>
              </a:p>
            </p:txBody>
          </p:sp>
        </mc:Choice>
        <mc:Fallback xmlns="">
          <p:sp>
            <p:nvSpPr>
              <p:cNvPr id="676" name="TextBox 675">
                <a:extLst>
                  <a:ext uri="{FF2B5EF4-FFF2-40B4-BE49-F238E27FC236}">
                    <a16:creationId xmlns:a16="http://schemas.microsoft.com/office/drawing/2014/main" id="{63C913EB-20B4-4844-BF4B-E84A60B791B7}"/>
                  </a:ext>
                </a:extLst>
              </p:cNvPr>
              <p:cNvSpPr txBox="1">
                <a:spLocks noRot="1" noChangeAspect="1" noMove="1" noResize="1" noEditPoints="1" noAdjustHandles="1" noChangeArrowheads="1" noChangeShapeType="1" noTextEdit="1"/>
              </p:cNvSpPr>
              <p:nvPr/>
            </p:nvSpPr>
            <p:spPr>
              <a:xfrm>
                <a:off x="2285503" y="6237994"/>
                <a:ext cx="646359" cy="309637"/>
              </a:xfrm>
              <a:prstGeom prst="rect">
                <a:avLst/>
              </a:prstGeom>
              <a:blipFill>
                <a:blip r:embed="rId7"/>
                <a:stretch>
                  <a:fillRect b="-3846"/>
                </a:stretch>
              </a:blipFill>
            </p:spPr>
            <p:txBody>
              <a:bodyPr/>
              <a:lstStyle/>
              <a:p>
                <a:r>
                  <a:rPr lang="en-US">
                    <a:noFill/>
                  </a:rPr>
                  <a:t> </a:t>
                </a:r>
              </a:p>
            </p:txBody>
          </p:sp>
        </mc:Fallback>
      </mc:AlternateContent>
      <p:cxnSp>
        <p:nvCxnSpPr>
          <p:cNvPr id="677" name="Straight Connector 676">
            <a:extLst>
              <a:ext uri="{FF2B5EF4-FFF2-40B4-BE49-F238E27FC236}">
                <a16:creationId xmlns:a16="http://schemas.microsoft.com/office/drawing/2014/main" id="{02E8173E-9CF6-4448-80EC-49DCCBDB2E49}"/>
              </a:ext>
            </a:extLst>
          </p:cNvPr>
          <p:cNvCxnSpPr>
            <a:cxnSpLocks/>
          </p:cNvCxnSpPr>
          <p:nvPr/>
        </p:nvCxnSpPr>
        <p:spPr>
          <a:xfrm flipV="1">
            <a:off x="2762873" y="6293974"/>
            <a:ext cx="120169" cy="259146"/>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678" name="TextBox 677">
            <a:extLst>
              <a:ext uri="{FF2B5EF4-FFF2-40B4-BE49-F238E27FC236}">
                <a16:creationId xmlns:a16="http://schemas.microsoft.com/office/drawing/2014/main" id="{6AF69903-4935-A049-AC16-695A793EE18A}"/>
              </a:ext>
            </a:extLst>
          </p:cNvPr>
          <p:cNvSpPr txBox="1"/>
          <p:nvPr/>
        </p:nvSpPr>
        <p:spPr>
          <a:xfrm>
            <a:off x="2812452" y="6207783"/>
            <a:ext cx="341127" cy="400110"/>
          </a:xfrm>
          <a:prstGeom prst="rect">
            <a:avLst/>
          </a:prstGeom>
          <a:noFill/>
        </p:spPr>
        <p:txBody>
          <a:bodyPr wrap="square" rtlCol="0">
            <a:spAutoFit/>
          </a:bodyPr>
          <a:lstStyle/>
          <a:p>
            <a:r>
              <a:rPr lang="en-US" dirty="0">
                <a:solidFill>
                  <a:srgbClr val="0070C0"/>
                </a:solidFill>
                <a:latin typeface="Cambria Math" panose="02040503050406030204" pitchFamily="18" charset="0"/>
                <a:ea typeface="Cambria Math" panose="02040503050406030204" pitchFamily="18" charset="0"/>
                <a:cs typeface="Times New Roman" panose="02020603050405020304" pitchFamily="18" charset="0"/>
              </a:rPr>
              <a:t>2</a:t>
            </a:r>
            <a:r>
              <a:rPr lang="en-US" sz="2000"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 </a:t>
            </a:r>
          </a:p>
        </p:txBody>
      </p:sp>
      <mc:AlternateContent xmlns:mc="http://schemas.openxmlformats.org/markup-compatibility/2006" xmlns:a14="http://schemas.microsoft.com/office/drawing/2010/main">
        <mc:Choice Requires="a14">
          <p:sp>
            <p:nvSpPr>
              <p:cNvPr id="679" name="TextBox 678">
                <a:extLst>
                  <a:ext uri="{FF2B5EF4-FFF2-40B4-BE49-F238E27FC236}">
                    <a16:creationId xmlns:a16="http://schemas.microsoft.com/office/drawing/2014/main" id="{5E4CE01C-A090-F343-B164-4B253B96B557}"/>
                  </a:ext>
                </a:extLst>
              </p:cNvPr>
              <p:cNvSpPr txBox="1"/>
              <p:nvPr/>
            </p:nvSpPr>
            <p:spPr>
              <a:xfrm>
                <a:off x="1418919" y="5874872"/>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solidFill>
                                <a:srgbClr val="00B050"/>
                              </a:solidFill>
                              <a:latin typeface="Cambria Math" panose="02040503050406030204" pitchFamily="18" charset="0"/>
                            </a:rPr>
                          </m:ctrlPr>
                        </m:radPr>
                        <m:deg/>
                        <m:e>
                          <m:r>
                            <a:rPr lang="en-US" b="0" i="0" smtClean="0">
                              <a:solidFill>
                                <a:srgbClr val="00B050"/>
                              </a:solidFill>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679" name="TextBox 678">
                <a:extLst>
                  <a:ext uri="{FF2B5EF4-FFF2-40B4-BE49-F238E27FC236}">
                    <a16:creationId xmlns:a16="http://schemas.microsoft.com/office/drawing/2014/main" id="{5E4CE01C-A090-F343-B164-4B253B96B557}"/>
                  </a:ext>
                </a:extLst>
              </p:cNvPr>
              <p:cNvSpPr txBox="1">
                <a:spLocks noRot="1" noChangeAspect="1" noMove="1" noResize="1" noEditPoints="1" noAdjustHandles="1" noChangeArrowheads="1" noChangeShapeType="1" noTextEdit="1"/>
              </p:cNvSpPr>
              <p:nvPr/>
            </p:nvSpPr>
            <p:spPr>
              <a:xfrm>
                <a:off x="1418919" y="5874872"/>
                <a:ext cx="646359" cy="309637"/>
              </a:xfrm>
              <a:prstGeom prst="rect">
                <a:avLst/>
              </a:prstGeom>
              <a:blipFill>
                <a:blip r:embed="rId8"/>
                <a:stretch>
                  <a:fillRect b="-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0" name="TextBox 679">
                <a:extLst>
                  <a:ext uri="{FF2B5EF4-FFF2-40B4-BE49-F238E27FC236}">
                    <a16:creationId xmlns:a16="http://schemas.microsoft.com/office/drawing/2014/main" id="{84AFD568-99C3-FC47-9B9E-3DBA49A248AF}"/>
                  </a:ext>
                </a:extLst>
              </p:cNvPr>
              <p:cNvSpPr txBox="1"/>
              <p:nvPr/>
            </p:nvSpPr>
            <p:spPr>
              <a:xfrm>
                <a:off x="1397754" y="6254378"/>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solidFill>
                                <a:srgbClr val="0070C0"/>
                              </a:solidFill>
                              <a:latin typeface="Cambria Math" panose="02040503050406030204" pitchFamily="18" charset="0"/>
                            </a:rPr>
                          </m:ctrlPr>
                        </m:radPr>
                        <m:deg/>
                        <m:e>
                          <m:r>
                            <a:rPr lang="en-US" b="0" i="0" smtClean="0">
                              <a:solidFill>
                                <a:srgbClr val="0070C0"/>
                              </a:solidFill>
                              <a:latin typeface="Cambria Math" panose="02040503050406030204" pitchFamily="18" charset="0"/>
                            </a:rPr>
                            <m:t>2</m:t>
                          </m:r>
                        </m:e>
                      </m:rad>
                    </m:oMath>
                  </m:oMathPara>
                </a14:m>
                <a:endParaRPr lang="en-US" dirty="0">
                  <a:solidFill>
                    <a:srgbClr val="0070C0"/>
                  </a:solidFill>
                  <a:latin typeface="Arial" panose="020B0604020202020204" pitchFamily="34" charset="0"/>
                  <a:cs typeface="Arial" panose="020B0604020202020204" pitchFamily="34" charset="0"/>
                </a:endParaRPr>
              </a:p>
            </p:txBody>
          </p:sp>
        </mc:Choice>
        <mc:Fallback xmlns="">
          <p:sp>
            <p:nvSpPr>
              <p:cNvPr id="680" name="TextBox 679">
                <a:extLst>
                  <a:ext uri="{FF2B5EF4-FFF2-40B4-BE49-F238E27FC236}">
                    <a16:creationId xmlns:a16="http://schemas.microsoft.com/office/drawing/2014/main" id="{84AFD568-99C3-FC47-9B9E-3DBA49A248AF}"/>
                  </a:ext>
                </a:extLst>
              </p:cNvPr>
              <p:cNvSpPr txBox="1">
                <a:spLocks noRot="1" noChangeAspect="1" noMove="1" noResize="1" noEditPoints="1" noAdjustHandles="1" noChangeArrowheads="1" noChangeShapeType="1" noTextEdit="1"/>
              </p:cNvSpPr>
              <p:nvPr/>
            </p:nvSpPr>
            <p:spPr>
              <a:xfrm>
                <a:off x="1397754" y="6254378"/>
                <a:ext cx="646359" cy="309637"/>
              </a:xfrm>
              <a:prstGeom prst="rect">
                <a:avLst/>
              </a:prstGeom>
              <a:blipFill>
                <a:blip r:embed="rId9"/>
                <a:stretch>
                  <a:fillRect b="-4000"/>
                </a:stretch>
              </a:blipFill>
            </p:spPr>
            <p:txBody>
              <a:bodyPr/>
              <a:lstStyle/>
              <a:p>
                <a:r>
                  <a:rPr lang="en-US">
                    <a:noFill/>
                  </a:rPr>
                  <a:t> </a:t>
                </a:r>
              </a:p>
            </p:txBody>
          </p:sp>
        </mc:Fallback>
      </mc:AlternateContent>
      <p:sp>
        <p:nvSpPr>
          <p:cNvPr id="681" name="TextBox 680">
            <a:extLst>
              <a:ext uri="{FF2B5EF4-FFF2-40B4-BE49-F238E27FC236}">
                <a16:creationId xmlns:a16="http://schemas.microsoft.com/office/drawing/2014/main" id="{7A2532F8-3033-5F4C-B8A0-90B6C727F715}"/>
              </a:ext>
            </a:extLst>
          </p:cNvPr>
          <p:cNvSpPr txBox="1"/>
          <p:nvPr/>
        </p:nvSpPr>
        <p:spPr>
          <a:xfrm>
            <a:off x="4451268" y="3561146"/>
            <a:ext cx="35601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682" name="TextBox 681">
            <a:extLst>
              <a:ext uri="{FF2B5EF4-FFF2-40B4-BE49-F238E27FC236}">
                <a16:creationId xmlns:a16="http://schemas.microsoft.com/office/drawing/2014/main" id="{0DCFB6C1-687D-814A-BCED-47C7E9984F7B}"/>
              </a:ext>
            </a:extLst>
          </p:cNvPr>
          <p:cNvSpPr txBox="1"/>
          <p:nvPr/>
        </p:nvSpPr>
        <p:spPr>
          <a:xfrm>
            <a:off x="4458599" y="3933416"/>
            <a:ext cx="40717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683" name="TextBox 682">
            <a:extLst>
              <a:ext uri="{FF2B5EF4-FFF2-40B4-BE49-F238E27FC236}">
                <a16:creationId xmlns:a16="http://schemas.microsoft.com/office/drawing/2014/main" id="{8E7B471A-F2BA-E149-965A-28E691CC348E}"/>
              </a:ext>
            </a:extLst>
          </p:cNvPr>
          <p:cNvSpPr txBox="1"/>
          <p:nvPr/>
        </p:nvSpPr>
        <p:spPr>
          <a:xfrm>
            <a:off x="4450470" y="5080237"/>
            <a:ext cx="35601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684" name="TextBox 683">
            <a:extLst>
              <a:ext uri="{FF2B5EF4-FFF2-40B4-BE49-F238E27FC236}">
                <a16:creationId xmlns:a16="http://schemas.microsoft.com/office/drawing/2014/main" id="{D1D9E726-A27F-EA48-A913-7CD20136058C}"/>
              </a:ext>
            </a:extLst>
          </p:cNvPr>
          <p:cNvSpPr txBox="1"/>
          <p:nvPr/>
        </p:nvSpPr>
        <p:spPr>
          <a:xfrm>
            <a:off x="4457801" y="5439981"/>
            <a:ext cx="40717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mc:AlternateContent xmlns:mc="http://schemas.openxmlformats.org/markup-compatibility/2006" xmlns:a14="http://schemas.microsoft.com/office/drawing/2010/main">
        <mc:Choice Requires="a14">
          <p:sp>
            <p:nvSpPr>
              <p:cNvPr id="685" name="TextBox 684">
                <a:extLst>
                  <a:ext uri="{FF2B5EF4-FFF2-40B4-BE49-F238E27FC236}">
                    <a16:creationId xmlns:a16="http://schemas.microsoft.com/office/drawing/2014/main" id="{24A88228-71E4-484B-AACA-7B63C1211D10}"/>
                  </a:ext>
                </a:extLst>
              </p:cNvPr>
              <p:cNvSpPr txBox="1"/>
              <p:nvPr/>
            </p:nvSpPr>
            <p:spPr>
              <a:xfrm>
                <a:off x="4240767" y="4345376"/>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solidFill>
                                <a:srgbClr val="00B050"/>
                              </a:solidFill>
                              <a:latin typeface="Cambria Math" panose="02040503050406030204" pitchFamily="18" charset="0"/>
                            </a:rPr>
                          </m:ctrlPr>
                        </m:radPr>
                        <m:deg/>
                        <m:e>
                          <m:r>
                            <a:rPr lang="en-US" b="0" i="0" smtClean="0">
                              <a:solidFill>
                                <a:srgbClr val="00B050"/>
                              </a:solidFill>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685" name="TextBox 684">
                <a:extLst>
                  <a:ext uri="{FF2B5EF4-FFF2-40B4-BE49-F238E27FC236}">
                    <a16:creationId xmlns:a16="http://schemas.microsoft.com/office/drawing/2014/main" id="{24A88228-71E4-484B-AACA-7B63C1211D10}"/>
                  </a:ext>
                </a:extLst>
              </p:cNvPr>
              <p:cNvSpPr txBox="1">
                <a:spLocks noRot="1" noChangeAspect="1" noMove="1" noResize="1" noEditPoints="1" noAdjustHandles="1" noChangeArrowheads="1" noChangeShapeType="1" noTextEdit="1"/>
              </p:cNvSpPr>
              <p:nvPr/>
            </p:nvSpPr>
            <p:spPr>
              <a:xfrm>
                <a:off x="4240767" y="4345376"/>
                <a:ext cx="646359" cy="309637"/>
              </a:xfrm>
              <a:prstGeom prst="rect">
                <a:avLst/>
              </a:prstGeom>
              <a:blipFill>
                <a:blip r:embed="rId10"/>
                <a:stretch>
                  <a:fillRect b="-38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6" name="TextBox 685">
                <a:extLst>
                  <a:ext uri="{FF2B5EF4-FFF2-40B4-BE49-F238E27FC236}">
                    <a16:creationId xmlns:a16="http://schemas.microsoft.com/office/drawing/2014/main" id="{E0F898C5-32FB-9649-AE83-E59E9BAB06C6}"/>
                  </a:ext>
                </a:extLst>
              </p:cNvPr>
              <p:cNvSpPr txBox="1"/>
              <p:nvPr/>
            </p:nvSpPr>
            <p:spPr>
              <a:xfrm>
                <a:off x="4219602" y="4724882"/>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solidFill>
                                <a:srgbClr val="0070C0"/>
                              </a:solidFill>
                              <a:latin typeface="Cambria Math" panose="02040503050406030204" pitchFamily="18" charset="0"/>
                            </a:rPr>
                          </m:ctrlPr>
                        </m:radPr>
                        <m:deg/>
                        <m:e>
                          <m:r>
                            <a:rPr lang="en-US" b="0" i="0" smtClean="0">
                              <a:solidFill>
                                <a:srgbClr val="0070C0"/>
                              </a:solidFill>
                              <a:latin typeface="Cambria Math" panose="02040503050406030204" pitchFamily="18" charset="0"/>
                            </a:rPr>
                            <m:t>2</m:t>
                          </m:r>
                        </m:e>
                      </m:rad>
                    </m:oMath>
                  </m:oMathPara>
                </a14:m>
                <a:endParaRPr lang="en-US" dirty="0">
                  <a:solidFill>
                    <a:srgbClr val="0070C0"/>
                  </a:solidFill>
                  <a:latin typeface="Arial" panose="020B0604020202020204" pitchFamily="34" charset="0"/>
                  <a:cs typeface="Arial" panose="020B0604020202020204" pitchFamily="34" charset="0"/>
                </a:endParaRPr>
              </a:p>
            </p:txBody>
          </p:sp>
        </mc:Choice>
        <mc:Fallback xmlns="">
          <p:sp>
            <p:nvSpPr>
              <p:cNvPr id="686" name="TextBox 685">
                <a:extLst>
                  <a:ext uri="{FF2B5EF4-FFF2-40B4-BE49-F238E27FC236}">
                    <a16:creationId xmlns:a16="http://schemas.microsoft.com/office/drawing/2014/main" id="{E0F898C5-32FB-9649-AE83-E59E9BAB06C6}"/>
                  </a:ext>
                </a:extLst>
              </p:cNvPr>
              <p:cNvSpPr txBox="1">
                <a:spLocks noRot="1" noChangeAspect="1" noMove="1" noResize="1" noEditPoints="1" noAdjustHandles="1" noChangeArrowheads="1" noChangeShapeType="1" noTextEdit="1"/>
              </p:cNvSpPr>
              <p:nvPr/>
            </p:nvSpPr>
            <p:spPr>
              <a:xfrm>
                <a:off x="4219602" y="4724882"/>
                <a:ext cx="646359" cy="309637"/>
              </a:xfrm>
              <a:prstGeom prst="rect">
                <a:avLst/>
              </a:prstGeom>
              <a:blipFill>
                <a:blip r:embed="rId11"/>
                <a:stretch>
                  <a:fillRect b="-8333"/>
                </a:stretch>
              </a:blipFill>
            </p:spPr>
            <p:txBody>
              <a:bodyPr/>
              <a:lstStyle/>
              <a:p>
                <a:r>
                  <a:rPr lang="en-US">
                    <a:noFill/>
                  </a:rPr>
                  <a:t> </a:t>
                </a:r>
              </a:p>
            </p:txBody>
          </p:sp>
        </mc:Fallback>
      </mc:AlternateContent>
      <p:grpSp>
        <p:nvGrpSpPr>
          <p:cNvPr id="687" name="Group 686">
            <a:extLst>
              <a:ext uri="{FF2B5EF4-FFF2-40B4-BE49-F238E27FC236}">
                <a16:creationId xmlns:a16="http://schemas.microsoft.com/office/drawing/2014/main" id="{ED4C28E4-85C9-074F-A580-AA0155F91D69}"/>
              </a:ext>
            </a:extLst>
          </p:cNvPr>
          <p:cNvGrpSpPr/>
          <p:nvPr/>
        </p:nvGrpSpPr>
        <p:grpSpPr>
          <a:xfrm>
            <a:off x="5370054" y="3523394"/>
            <a:ext cx="499309" cy="411430"/>
            <a:chOff x="7323318" y="3067282"/>
            <a:chExt cx="499309" cy="411430"/>
          </a:xfrm>
        </p:grpSpPr>
        <p:sp>
          <p:nvSpPr>
            <p:cNvPr id="688" name="TextBox 687">
              <a:extLst>
                <a:ext uri="{FF2B5EF4-FFF2-40B4-BE49-F238E27FC236}">
                  <a16:creationId xmlns:a16="http://schemas.microsoft.com/office/drawing/2014/main" id="{2EE527A8-53D9-EA49-89E6-D4C7AC9AD8CA}"/>
                </a:ext>
              </a:extLst>
            </p:cNvPr>
            <p:cNvSpPr txBox="1"/>
            <p:nvPr/>
          </p:nvSpPr>
          <p:spPr>
            <a:xfrm>
              <a:off x="7323318" y="3067282"/>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1</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cxnSp>
          <p:nvCxnSpPr>
            <p:cNvPr id="689" name="Straight Connector 688">
              <a:extLst>
                <a:ext uri="{FF2B5EF4-FFF2-40B4-BE49-F238E27FC236}">
                  <a16:creationId xmlns:a16="http://schemas.microsoft.com/office/drawing/2014/main" id="{51DF4E50-0756-E748-B7E6-76AA5762BD91}"/>
                </a:ext>
              </a:extLst>
            </p:cNvPr>
            <p:cNvCxnSpPr>
              <a:cxnSpLocks/>
            </p:cNvCxnSpPr>
            <p:nvPr/>
          </p:nvCxnSpPr>
          <p:spPr>
            <a:xfrm flipV="1">
              <a:off x="7490356" y="3201886"/>
              <a:ext cx="141059" cy="1692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90" name="TextBox 689">
              <a:extLst>
                <a:ext uri="{FF2B5EF4-FFF2-40B4-BE49-F238E27FC236}">
                  <a16:creationId xmlns:a16="http://schemas.microsoft.com/office/drawing/2014/main" id="{872F0F30-9662-6345-B58B-8667F53C98B6}"/>
                </a:ext>
              </a:extLst>
            </p:cNvPr>
            <p:cNvSpPr txBox="1"/>
            <p:nvPr/>
          </p:nvSpPr>
          <p:spPr>
            <a:xfrm>
              <a:off x="7540510" y="3140158"/>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2</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p:grpSp>
        <p:nvGrpSpPr>
          <p:cNvPr id="691" name="Group 690">
            <a:extLst>
              <a:ext uri="{FF2B5EF4-FFF2-40B4-BE49-F238E27FC236}">
                <a16:creationId xmlns:a16="http://schemas.microsoft.com/office/drawing/2014/main" id="{5D274EF5-4D3B-3C43-8676-1C4FAAAFC3BF}"/>
              </a:ext>
            </a:extLst>
          </p:cNvPr>
          <p:cNvGrpSpPr/>
          <p:nvPr/>
        </p:nvGrpSpPr>
        <p:grpSpPr>
          <a:xfrm>
            <a:off x="5377463" y="3902790"/>
            <a:ext cx="499309" cy="411430"/>
            <a:chOff x="7323318" y="3067282"/>
            <a:chExt cx="499309" cy="411430"/>
          </a:xfrm>
        </p:grpSpPr>
        <p:sp>
          <p:nvSpPr>
            <p:cNvPr id="692" name="TextBox 691">
              <a:extLst>
                <a:ext uri="{FF2B5EF4-FFF2-40B4-BE49-F238E27FC236}">
                  <a16:creationId xmlns:a16="http://schemas.microsoft.com/office/drawing/2014/main" id="{3239FE10-ABE8-644E-B703-4C381419811B}"/>
                </a:ext>
              </a:extLst>
            </p:cNvPr>
            <p:cNvSpPr txBox="1"/>
            <p:nvPr/>
          </p:nvSpPr>
          <p:spPr>
            <a:xfrm>
              <a:off x="7323318" y="3067282"/>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1</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cxnSp>
          <p:nvCxnSpPr>
            <p:cNvPr id="693" name="Straight Connector 692">
              <a:extLst>
                <a:ext uri="{FF2B5EF4-FFF2-40B4-BE49-F238E27FC236}">
                  <a16:creationId xmlns:a16="http://schemas.microsoft.com/office/drawing/2014/main" id="{AF3C1110-7CD8-074D-BC9F-7A85BFD329D2}"/>
                </a:ext>
              </a:extLst>
            </p:cNvPr>
            <p:cNvCxnSpPr>
              <a:cxnSpLocks/>
            </p:cNvCxnSpPr>
            <p:nvPr/>
          </p:nvCxnSpPr>
          <p:spPr>
            <a:xfrm flipV="1">
              <a:off x="7490356" y="3201886"/>
              <a:ext cx="141059" cy="1692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94" name="TextBox 693">
              <a:extLst>
                <a:ext uri="{FF2B5EF4-FFF2-40B4-BE49-F238E27FC236}">
                  <a16:creationId xmlns:a16="http://schemas.microsoft.com/office/drawing/2014/main" id="{2026DD9E-2813-5341-8F2D-1E59BD91C7E6}"/>
                </a:ext>
              </a:extLst>
            </p:cNvPr>
            <p:cNvSpPr txBox="1"/>
            <p:nvPr/>
          </p:nvSpPr>
          <p:spPr>
            <a:xfrm>
              <a:off x="7540510" y="3140158"/>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2</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p:sp>
        <p:nvSpPr>
          <p:cNvPr id="695" name="TextBox 694">
            <a:extLst>
              <a:ext uri="{FF2B5EF4-FFF2-40B4-BE49-F238E27FC236}">
                <a16:creationId xmlns:a16="http://schemas.microsoft.com/office/drawing/2014/main" id="{684F1195-726A-B447-827B-355D6785E54D}"/>
              </a:ext>
            </a:extLst>
          </p:cNvPr>
          <p:cNvSpPr txBox="1"/>
          <p:nvPr/>
        </p:nvSpPr>
        <p:spPr>
          <a:xfrm>
            <a:off x="5138195" y="3914610"/>
            <a:ext cx="359273"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 </a:t>
            </a:r>
          </a:p>
        </p:txBody>
      </p:sp>
      <p:sp>
        <p:nvSpPr>
          <p:cNvPr id="696" name="TextBox 695">
            <a:extLst>
              <a:ext uri="{FF2B5EF4-FFF2-40B4-BE49-F238E27FC236}">
                <a16:creationId xmlns:a16="http://schemas.microsoft.com/office/drawing/2014/main" id="{687AF41E-F2D6-7946-9060-B093DEE9FE94}"/>
              </a:ext>
            </a:extLst>
          </p:cNvPr>
          <p:cNvSpPr txBox="1"/>
          <p:nvPr/>
        </p:nvSpPr>
        <p:spPr>
          <a:xfrm>
            <a:off x="5144929" y="3541069"/>
            <a:ext cx="359273"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 </a:t>
            </a:r>
          </a:p>
        </p:txBody>
      </p:sp>
      <mc:AlternateContent xmlns:mc="http://schemas.openxmlformats.org/markup-compatibility/2006" xmlns:a14="http://schemas.microsoft.com/office/drawing/2010/main">
        <mc:Choice Requires="a14">
          <p:sp>
            <p:nvSpPr>
              <p:cNvPr id="697" name="TextBox 696">
                <a:extLst>
                  <a:ext uri="{FF2B5EF4-FFF2-40B4-BE49-F238E27FC236}">
                    <a16:creationId xmlns:a16="http://schemas.microsoft.com/office/drawing/2014/main" id="{05B86631-3CC3-9345-A8AD-52010481100B}"/>
                  </a:ext>
                </a:extLst>
              </p:cNvPr>
              <p:cNvSpPr txBox="1"/>
              <p:nvPr/>
            </p:nvSpPr>
            <p:spPr>
              <a:xfrm>
                <a:off x="5021486" y="4338221"/>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solidFill>
                                <a:srgbClr val="00B050"/>
                              </a:solidFill>
                              <a:latin typeface="Cambria Math" panose="02040503050406030204" pitchFamily="18" charset="0"/>
                            </a:rPr>
                          </m:ctrlPr>
                        </m:radPr>
                        <m:deg/>
                        <m:e>
                          <m:r>
                            <a:rPr lang="en-US" b="0" i="0" smtClean="0">
                              <a:solidFill>
                                <a:srgbClr val="00B050"/>
                              </a:solidFill>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697" name="TextBox 696">
                <a:extLst>
                  <a:ext uri="{FF2B5EF4-FFF2-40B4-BE49-F238E27FC236}">
                    <a16:creationId xmlns:a16="http://schemas.microsoft.com/office/drawing/2014/main" id="{05B86631-3CC3-9345-A8AD-52010481100B}"/>
                  </a:ext>
                </a:extLst>
              </p:cNvPr>
              <p:cNvSpPr txBox="1">
                <a:spLocks noRot="1" noChangeAspect="1" noMove="1" noResize="1" noEditPoints="1" noAdjustHandles="1" noChangeArrowheads="1" noChangeShapeType="1" noTextEdit="1"/>
              </p:cNvSpPr>
              <p:nvPr/>
            </p:nvSpPr>
            <p:spPr>
              <a:xfrm>
                <a:off x="5021486" y="4338221"/>
                <a:ext cx="646359" cy="309637"/>
              </a:xfrm>
              <a:prstGeom prst="rect">
                <a:avLst/>
              </a:prstGeom>
              <a:blipFill>
                <a:blip r:embed="rId12"/>
                <a:stretch>
                  <a:fillRect b="-4000"/>
                </a:stretch>
              </a:blipFill>
            </p:spPr>
            <p:txBody>
              <a:bodyPr/>
              <a:lstStyle/>
              <a:p>
                <a:r>
                  <a:rPr lang="en-US">
                    <a:noFill/>
                  </a:rPr>
                  <a:t> </a:t>
                </a:r>
              </a:p>
            </p:txBody>
          </p:sp>
        </mc:Fallback>
      </mc:AlternateContent>
      <p:cxnSp>
        <p:nvCxnSpPr>
          <p:cNvPr id="698" name="Straight Connector 697">
            <a:extLst>
              <a:ext uri="{FF2B5EF4-FFF2-40B4-BE49-F238E27FC236}">
                <a16:creationId xmlns:a16="http://schemas.microsoft.com/office/drawing/2014/main" id="{95156C68-D099-D440-9D0D-39DE4BE276C6}"/>
              </a:ext>
            </a:extLst>
          </p:cNvPr>
          <p:cNvCxnSpPr>
            <a:cxnSpLocks/>
          </p:cNvCxnSpPr>
          <p:nvPr/>
        </p:nvCxnSpPr>
        <p:spPr>
          <a:xfrm flipV="1">
            <a:off x="5498856" y="4385887"/>
            <a:ext cx="120169" cy="259146"/>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699" name="TextBox 698">
            <a:extLst>
              <a:ext uri="{FF2B5EF4-FFF2-40B4-BE49-F238E27FC236}">
                <a16:creationId xmlns:a16="http://schemas.microsoft.com/office/drawing/2014/main" id="{D78BF638-A8B5-714C-80D9-681E84A3D812}"/>
              </a:ext>
            </a:extLst>
          </p:cNvPr>
          <p:cNvSpPr txBox="1"/>
          <p:nvPr/>
        </p:nvSpPr>
        <p:spPr>
          <a:xfrm>
            <a:off x="5548435" y="4299696"/>
            <a:ext cx="341127" cy="400110"/>
          </a:xfrm>
          <a:prstGeom prst="rect">
            <a:avLst/>
          </a:prstGeom>
          <a:noFill/>
        </p:spPr>
        <p:txBody>
          <a:bodyPr wrap="square" rtlCol="0">
            <a:spAutoFit/>
          </a:bodyPr>
          <a:lstStyle/>
          <a:p>
            <a:r>
              <a:rPr lang="en-US" dirty="0">
                <a:solidFill>
                  <a:srgbClr val="00B050"/>
                </a:solidFill>
                <a:latin typeface="Cambria Math" panose="02040503050406030204" pitchFamily="18" charset="0"/>
                <a:ea typeface="Cambria Math" panose="02040503050406030204" pitchFamily="18" charset="0"/>
                <a:cs typeface="Times New Roman" panose="02020603050405020304" pitchFamily="18" charset="0"/>
              </a:rPr>
              <a:t>2</a:t>
            </a:r>
            <a:r>
              <a:rPr lang="en-US" sz="2000" dirty="0">
                <a:latin typeface="Times New Roman" panose="02020603050405020304" pitchFamily="18" charset="0"/>
                <a:ea typeface="Cambria Math" panose="02040503050406030204" pitchFamily="18" charset="0"/>
                <a:cs typeface="Times New Roman" panose="02020603050405020304" pitchFamily="18" charset="0"/>
              </a:rPr>
              <a:t> </a:t>
            </a:r>
          </a:p>
        </p:txBody>
      </p:sp>
      <mc:AlternateContent xmlns:mc="http://schemas.openxmlformats.org/markup-compatibility/2006" xmlns:a14="http://schemas.microsoft.com/office/drawing/2010/main">
        <mc:Choice Requires="a14">
          <p:sp>
            <p:nvSpPr>
              <p:cNvPr id="700" name="TextBox 699">
                <a:extLst>
                  <a:ext uri="{FF2B5EF4-FFF2-40B4-BE49-F238E27FC236}">
                    <a16:creationId xmlns:a16="http://schemas.microsoft.com/office/drawing/2014/main" id="{21ED439D-764C-5C4B-A816-8748C786E714}"/>
                  </a:ext>
                </a:extLst>
              </p:cNvPr>
              <p:cNvSpPr txBox="1"/>
              <p:nvPr/>
            </p:nvSpPr>
            <p:spPr>
              <a:xfrm>
                <a:off x="5027671" y="4709566"/>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solidFill>
                                <a:srgbClr val="0070C0"/>
                              </a:solidFill>
                              <a:latin typeface="Cambria Math" panose="02040503050406030204" pitchFamily="18" charset="0"/>
                            </a:rPr>
                          </m:ctrlPr>
                        </m:radPr>
                        <m:deg/>
                        <m:e>
                          <m:r>
                            <a:rPr lang="en-US" b="0" i="0" smtClean="0">
                              <a:solidFill>
                                <a:srgbClr val="0070C0"/>
                              </a:solidFill>
                              <a:latin typeface="Cambria Math" panose="02040503050406030204" pitchFamily="18" charset="0"/>
                            </a:rPr>
                            <m:t>2</m:t>
                          </m:r>
                        </m:e>
                      </m:rad>
                    </m:oMath>
                  </m:oMathPara>
                </a14:m>
                <a:endParaRPr lang="en-US" dirty="0">
                  <a:solidFill>
                    <a:srgbClr val="0070C0"/>
                  </a:solidFill>
                  <a:latin typeface="Arial" panose="020B0604020202020204" pitchFamily="34" charset="0"/>
                  <a:cs typeface="Arial" panose="020B0604020202020204" pitchFamily="34" charset="0"/>
                </a:endParaRPr>
              </a:p>
            </p:txBody>
          </p:sp>
        </mc:Choice>
        <mc:Fallback xmlns="">
          <p:sp>
            <p:nvSpPr>
              <p:cNvPr id="700" name="TextBox 699">
                <a:extLst>
                  <a:ext uri="{FF2B5EF4-FFF2-40B4-BE49-F238E27FC236}">
                    <a16:creationId xmlns:a16="http://schemas.microsoft.com/office/drawing/2014/main" id="{21ED439D-764C-5C4B-A816-8748C786E714}"/>
                  </a:ext>
                </a:extLst>
              </p:cNvPr>
              <p:cNvSpPr txBox="1">
                <a:spLocks noRot="1" noChangeAspect="1" noMove="1" noResize="1" noEditPoints="1" noAdjustHandles="1" noChangeArrowheads="1" noChangeShapeType="1" noTextEdit="1"/>
              </p:cNvSpPr>
              <p:nvPr/>
            </p:nvSpPr>
            <p:spPr>
              <a:xfrm>
                <a:off x="5027671" y="4709566"/>
                <a:ext cx="646359" cy="309637"/>
              </a:xfrm>
              <a:prstGeom prst="rect">
                <a:avLst/>
              </a:prstGeom>
              <a:blipFill>
                <a:blip r:embed="rId13"/>
                <a:stretch>
                  <a:fillRect b="-4000"/>
                </a:stretch>
              </a:blipFill>
            </p:spPr>
            <p:txBody>
              <a:bodyPr/>
              <a:lstStyle/>
              <a:p>
                <a:r>
                  <a:rPr lang="en-US">
                    <a:noFill/>
                  </a:rPr>
                  <a:t> </a:t>
                </a:r>
              </a:p>
            </p:txBody>
          </p:sp>
        </mc:Fallback>
      </mc:AlternateContent>
      <p:cxnSp>
        <p:nvCxnSpPr>
          <p:cNvPr id="701" name="Straight Connector 700">
            <a:extLst>
              <a:ext uri="{FF2B5EF4-FFF2-40B4-BE49-F238E27FC236}">
                <a16:creationId xmlns:a16="http://schemas.microsoft.com/office/drawing/2014/main" id="{675C9B4B-7909-854B-897E-B87E5817F23C}"/>
              </a:ext>
            </a:extLst>
          </p:cNvPr>
          <p:cNvCxnSpPr>
            <a:cxnSpLocks/>
          </p:cNvCxnSpPr>
          <p:nvPr/>
        </p:nvCxnSpPr>
        <p:spPr>
          <a:xfrm flipV="1">
            <a:off x="5505041" y="4765546"/>
            <a:ext cx="120169" cy="259146"/>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702" name="TextBox 701">
            <a:extLst>
              <a:ext uri="{FF2B5EF4-FFF2-40B4-BE49-F238E27FC236}">
                <a16:creationId xmlns:a16="http://schemas.microsoft.com/office/drawing/2014/main" id="{00E2FEDE-5424-F340-81E6-FAF964071A06}"/>
              </a:ext>
            </a:extLst>
          </p:cNvPr>
          <p:cNvSpPr txBox="1"/>
          <p:nvPr/>
        </p:nvSpPr>
        <p:spPr>
          <a:xfrm>
            <a:off x="5554620" y="4679355"/>
            <a:ext cx="341127" cy="400110"/>
          </a:xfrm>
          <a:prstGeom prst="rect">
            <a:avLst/>
          </a:prstGeom>
          <a:noFill/>
        </p:spPr>
        <p:txBody>
          <a:bodyPr wrap="square" rtlCol="0">
            <a:spAutoFit/>
          </a:bodyPr>
          <a:lstStyle/>
          <a:p>
            <a:r>
              <a:rPr lang="en-US" dirty="0">
                <a:solidFill>
                  <a:srgbClr val="0070C0"/>
                </a:solidFill>
                <a:latin typeface="Cambria Math" panose="02040503050406030204" pitchFamily="18" charset="0"/>
                <a:ea typeface="Cambria Math" panose="02040503050406030204" pitchFamily="18" charset="0"/>
                <a:cs typeface="Times New Roman" panose="02020603050405020304" pitchFamily="18" charset="0"/>
              </a:rPr>
              <a:t>2</a:t>
            </a:r>
            <a:r>
              <a:rPr lang="en-US" sz="2000"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 </a:t>
            </a:r>
          </a:p>
        </p:txBody>
      </p:sp>
      <p:grpSp>
        <p:nvGrpSpPr>
          <p:cNvPr id="703" name="Group 702">
            <a:extLst>
              <a:ext uri="{FF2B5EF4-FFF2-40B4-BE49-F238E27FC236}">
                <a16:creationId xmlns:a16="http://schemas.microsoft.com/office/drawing/2014/main" id="{171B0CAC-9E43-704B-A75D-7AA1296CD96B}"/>
              </a:ext>
            </a:extLst>
          </p:cNvPr>
          <p:cNvGrpSpPr/>
          <p:nvPr/>
        </p:nvGrpSpPr>
        <p:grpSpPr>
          <a:xfrm>
            <a:off x="5245044" y="5037128"/>
            <a:ext cx="499309" cy="411430"/>
            <a:chOff x="7323318" y="3067282"/>
            <a:chExt cx="499309" cy="411430"/>
          </a:xfrm>
        </p:grpSpPr>
        <p:sp>
          <p:nvSpPr>
            <p:cNvPr id="704" name="TextBox 703">
              <a:extLst>
                <a:ext uri="{FF2B5EF4-FFF2-40B4-BE49-F238E27FC236}">
                  <a16:creationId xmlns:a16="http://schemas.microsoft.com/office/drawing/2014/main" id="{6B4086A3-A91D-5B4D-A6EE-FA0C5A58A0DB}"/>
                </a:ext>
              </a:extLst>
            </p:cNvPr>
            <p:cNvSpPr txBox="1"/>
            <p:nvPr/>
          </p:nvSpPr>
          <p:spPr>
            <a:xfrm>
              <a:off x="7323318" y="3067282"/>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1</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cxnSp>
          <p:nvCxnSpPr>
            <p:cNvPr id="705" name="Straight Connector 704">
              <a:extLst>
                <a:ext uri="{FF2B5EF4-FFF2-40B4-BE49-F238E27FC236}">
                  <a16:creationId xmlns:a16="http://schemas.microsoft.com/office/drawing/2014/main" id="{65715357-17D5-CE47-9184-D004A08AAAB1}"/>
                </a:ext>
              </a:extLst>
            </p:cNvPr>
            <p:cNvCxnSpPr>
              <a:cxnSpLocks/>
            </p:cNvCxnSpPr>
            <p:nvPr/>
          </p:nvCxnSpPr>
          <p:spPr>
            <a:xfrm flipV="1">
              <a:off x="7490356" y="3201886"/>
              <a:ext cx="141059" cy="1692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06" name="TextBox 705">
              <a:extLst>
                <a:ext uri="{FF2B5EF4-FFF2-40B4-BE49-F238E27FC236}">
                  <a16:creationId xmlns:a16="http://schemas.microsoft.com/office/drawing/2014/main" id="{A9715157-11B1-494B-AB53-CBB4CB159C96}"/>
                </a:ext>
              </a:extLst>
            </p:cNvPr>
            <p:cNvSpPr txBox="1"/>
            <p:nvPr/>
          </p:nvSpPr>
          <p:spPr>
            <a:xfrm>
              <a:off x="7540510" y="3140158"/>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2</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p:grpSp>
        <p:nvGrpSpPr>
          <p:cNvPr id="707" name="Group 706">
            <a:extLst>
              <a:ext uri="{FF2B5EF4-FFF2-40B4-BE49-F238E27FC236}">
                <a16:creationId xmlns:a16="http://schemas.microsoft.com/office/drawing/2014/main" id="{516D049E-5484-F042-96C2-C47EC0DF58CA}"/>
              </a:ext>
            </a:extLst>
          </p:cNvPr>
          <p:cNvGrpSpPr/>
          <p:nvPr/>
        </p:nvGrpSpPr>
        <p:grpSpPr>
          <a:xfrm>
            <a:off x="5252453" y="5416524"/>
            <a:ext cx="499309" cy="411430"/>
            <a:chOff x="7323318" y="3067282"/>
            <a:chExt cx="499309" cy="411430"/>
          </a:xfrm>
        </p:grpSpPr>
        <p:sp>
          <p:nvSpPr>
            <p:cNvPr id="708" name="TextBox 707">
              <a:extLst>
                <a:ext uri="{FF2B5EF4-FFF2-40B4-BE49-F238E27FC236}">
                  <a16:creationId xmlns:a16="http://schemas.microsoft.com/office/drawing/2014/main" id="{BF143BF2-F746-8F44-8C58-048F7024932E}"/>
                </a:ext>
              </a:extLst>
            </p:cNvPr>
            <p:cNvSpPr txBox="1"/>
            <p:nvPr/>
          </p:nvSpPr>
          <p:spPr>
            <a:xfrm>
              <a:off x="7323318" y="3067282"/>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1</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cxnSp>
          <p:nvCxnSpPr>
            <p:cNvPr id="709" name="Straight Connector 708">
              <a:extLst>
                <a:ext uri="{FF2B5EF4-FFF2-40B4-BE49-F238E27FC236}">
                  <a16:creationId xmlns:a16="http://schemas.microsoft.com/office/drawing/2014/main" id="{0BFEB344-9BC0-7245-852F-B2BEC6CCEE4D}"/>
                </a:ext>
              </a:extLst>
            </p:cNvPr>
            <p:cNvCxnSpPr>
              <a:cxnSpLocks/>
            </p:cNvCxnSpPr>
            <p:nvPr/>
          </p:nvCxnSpPr>
          <p:spPr>
            <a:xfrm flipV="1">
              <a:off x="7490356" y="3201886"/>
              <a:ext cx="141059" cy="1692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10" name="TextBox 709">
              <a:extLst>
                <a:ext uri="{FF2B5EF4-FFF2-40B4-BE49-F238E27FC236}">
                  <a16:creationId xmlns:a16="http://schemas.microsoft.com/office/drawing/2014/main" id="{95E96443-B4AB-7246-ADA9-89546B545E24}"/>
                </a:ext>
              </a:extLst>
            </p:cNvPr>
            <p:cNvSpPr txBox="1"/>
            <p:nvPr/>
          </p:nvSpPr>
          <p:spPr>
            <a:xfrm>
              <a:off x="7540510" y="3140158"/>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2</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p:sp>
        <p:nvSpPr>
          <p:cNvPr id="711" name="TextBox 710">
            <a:extLst>
              <a:ext uri="{FF2B5EF4-FFF2-40B4-BE49-F238E27FC236}">
                <a16:creationId xmlns:a16="http://schemas.microsoft.com/office/drawing/2014/main" id="{60BA6EB3-10ED-B445-8991-442DF0DDAFE3}"/>
              </a:ext>
            </a:extLst>
          </p:cNvPr>
          <p:cNvSpPr txBox="1"/>
          <p:nvPr/>
        </p:nvSpPr>
        <p:spPr>
          <a:xfrm>
            <a:off x="5051909" y="5830159"/>
            <a:ext cx="359273" cy="338554"/>
          </a:xfrm>
          <a:prstGeom prst="rect">
            <a:avLst/>
          </a:prstGeom>
          <a:noFill/>
          <a:ln>
            <a:noFill/>
          </a:ln>
        </p:spPr>
        <p:txBody>
          <a:bodyPr wrap="square" rtlCol="0">
            <a:spAutoFit/>
          </a:bodyPr>
          <a:lstStyle/>
          <a:p>
            <a:r>
              <a:rPr lang="en-US" sz="1600" dirty="0">
                <a:solidFill>
                  <a:srgbClr val="00B050"/>
                </a:solidFill>
                <a:latin typeface="Arial" panose="020B0604020202020204" pitchFamily="34" charset="0"/>
                <a:cs typeface="Arial" panose="020B0604020202020204" pitchFamily="34" charset="0"/>
              </a:rPr>
              <a:t>- </a:t>
            </a:r>
          </a:p>
        </p:txBody>
      </p:sp>
      <mc:AlternateContent xmlns:mc="http://schemas.openxmlformats.org/markup-compatibility/2006" xmlns:a14="http://schemas.microsoft.com/office/drawing/2010/main">
        <mc:Choice Requires="a14">
          <p:sp>
            <p:nvSpPr>
              <p:cNvPr id="712" name="TextBox 711">
                <a:extLst>
                  <a:ext uri="{FF2B5EF4-FFF2-40B4-BE49-F238E27FC236}">
                    <a16:creationId xmlns:a16="http://schemas.microsoft.com/office/drawing/2014/main" id="{84C885C7-3364-ED45-A669-4A83C9D5F324}"/>
                  </a:ext>
                </a:extLst>
              </p:cNvPr>
              <p:cNvSpPr txBox="1"/>
              <p:nvPr/>
            </p:nvSpPr>
            <p:spPr>
              <a:xfrm>
                <a:off x="5129846" y="5862078"/>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solidFill>
                                <a:srgbClr val="00B050"/>
                              </a:solidFill>
                              <a:latin typeface="Cambria Math" panose="02040503050406030204" pitchFamily="18" charset="0"/>
                            </a:rPr>
                          </m:ctrlPr>
                        </m:radPr>
                        <m:deg/>
                        <m:e>
                          <m:r>
                            <a:rPr lang="en-US" b="0" i="0" smtClean="0">
                              <a:solidFill>
                                <a:srgbClr val="00B050"/>
                              </a:solidFill>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712" name="TextBox 711">
                <a:extLst>
                  <a:ext uri="{FF2B5EF4-FFF2-40B4-BE49-F238E27FC236}">
                    <a16:creationId xmlns:a16="http://schemas.microsoft.com/office/drawing/2014/main" id="{84C885C7-3364-ED45-A669-4A83C9D5F324}"/>
                  </a:ext>
                </a:extLst>
              </p:cNvPr>
              <p:cNvSpPr txBox="1">
                <a:spLocks noRot="1" noChangeAspect="1" noMove="1" noResize="1" noEditPoints="1" noAdjustHandles="1" noChangeArrowheads="1" noChangeShapeType="1" noTextEdit="1"/>
              </p:cNvSpPr>
              <p:nvPr/>
            </p:nvSpPr>
            <p:spPr>
              <a:xfrm>
                <a:off x="5129846" y="5862078"/>
                <a:ext cx="646359" cy="309637"/>
              </a:xfrm>
              <a:prstGeom prst="rect">
                <a:avLst/>
              </a:prstGeom>
              <a:blipFill>
                <a:blip r:embed="rId14"/>
                <a:stretch>
                  <a:fillRect b="-4000"/>
                </a:stretch>
              </a:blipFill>
            </p:spPr>
            <p:txBody>
              <a:bodyPr/>
              <a:lstStyle/>
              <a:p>
                <a:r>
                  <a:rPr lang="en-US">
                    <a:noFill/>
                  </a:rPr>
                  <a:t> </a:t>
                </a:r>
              </a:p>
            </p:txBody>
          </p:sp>
        </mc:Fallback>
      </mc:AlternateContent>
      <p:sp>
        <p:nvSpPr>
          <p:cNvPr id="713" name="TextBox 712">
            <a:extLst>
              <a:ext uri="{FF2B5EF4-FFF2-40B4-BE49-F238E27FC236}">
                <a16:creationId xmlns:a16="http://schemas.microsoft.com/office/drawing/2014/main" id="{841147C8-2A5A-3349-8FD4-D4F46589227E}"/>
              </a:ext>
            </a:extLst>
          </p:cNvPr>
          <p:cNvSpPr txBox="1"/>
          <p:nvPr/>
        </p:nvSpPr>
        <p:spPr>
          <a:xfrm>
            <a:off x="5056769" y="6183926"/>
            <a:ext cx="359273" cy="338554"/>
          </a:xfrm>
          <a:prstGeom prst="rect">
            <a:avLst/>
          </a:prstGeom>
          <a:noFill/>
        </p:spPr>
        <p:txBody>
          <a:bodyPr wrap="square" rtlCol="0">
            <a:spAutoFit/>
          </a:bodyPr>
          <a:lstStyle/>
          <a:p>
            <a:r>
              <a:rPr lang="en-US" sz="1600" dirty="0">
                <a:solidFill>
                  <a:srgbClr val="0070C0"/>
                </a:solidFill>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 </a:t>
            </a:r>
          </a:p>
        </p:txBody>
      </p:sp>
      <p:cxnSp>
        <p:nvCxnSpPr>
          <p:cNvPr id="714" name="Straight Connector 713">
            <a:extLst>
              <a:ext uri="{FF2B5EF4-FFF2-40B4-BE49-F238E27FC236}">
                <a16:creationId xmlns:a16="http://schemas.microsoft.com/office/drawing/2014/main" id="{F5650ED5-71BB-E047-BB58-968815DE7136}"/>
              </a:ext>
            </a:extLst>
          </p:cNvPr>
          <p:cNvCxnSpPr>
            <a:cxnSpLocks/>
          </p:cNvCxnSpPr>
          <p:nvPr/>
        </p:nvCxnSpPr>
        <p:spPr>
          <a:xfrm flipV="1">
            <a:off x="5607216" y="5909744"/>
            <a:ext cx="120169" cy="259146"/>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715" name="TextBox 714">
            <a:extLst>
              <a:ext uri="{FF2B5EF4-FFF2-40B4-BE49-F238E27FC236}">
                <a16:creationId xmlns:a16="http://schemas.microsoft.com/office/drawing/2014/main" id="{D9057082-C496-6D46-A8BD-ABD1BDEE497D}"/>
              </a:ext>
            </a:extLst>
          </p:cNvPr>
          <p:cNvSpPr txBox="1"/>
          <p:nvPr/>
        </p:nvSpPr>
        <p:spPr>
          <a:xfrm>
            <a:off x="5656795" y="5823553"/>
            <a:ext cx="341127" cy="400110"/>
          </a:xfrm>
          <a:prstGeom prst="rect">
            <a:avLst/>
          </a:prstGeom>
          <a:noFill/>
        </p:spPr>
        <p:txBody>
          <a:bodyPr wrap="square" rtlCol="0">
            <a:spAutoFit/>
          </a:bodyPr>
          <a:lstStyle/>
          <a:p>
            <a:r>
              <a:rPr lang="en-US" dirty="0">
                <a:solidFill>
                  <a:srgbClr val="00B050"/>
                </a:solidFill>
                <a:latin typeface="Cambria Math" panose="02040503050406030204" pitchFamily="18" charset="0"/>
                <a:ea typeface="Cambria Math" panose="02040503050406030204" pitchFamily="18" charset="0"/>
                <a:cs typeface="Times New Roman" panose="02020603050405020304" pitchFamily="18" charset="0"/>
              </a:rPr>
              <a:t>2</a:t>
            </a:r>
            <a:r>
              <a:rPr lang="en-US" sz="2000" dirty="0">
                <a:latin typeface="Times New Roman" panose="02020603050405020304" pitchFamily="18" charset="0"/>
                <a:ea typeface="Cambria Math" panose="02040503050406030204" pitchFamily="18" charset="0"/>
                <a:cs typeface="Times New Roman" panose="02020603050405020304" pitchFamily="18" charset="0"/>
              </a:rPr>
              <a:t> </a:t>
            </a:r>
          </a:p>
        </p:txBody>
      </p:sp>
      <mc:AlternateContent xmlns:mc="http://schemas.openxmlformats.org/markup-compatibility/2006" xmlns:a14="http://schemas.microsoft.com/office/drawing/2010/main">
        <mc:Choice Requires="a14">
          <p:sp>
            <p:nvSpPr>
              <p:cNvPr id="716" name="TextBox 715">
                <a:extLst>
                  <a:ext uri="{FF2B5EF4-FFF2-40B4-BE49-F238E27FC236}">
                    <a16:creationId xmlns:a16="http://schemas.microsoft.com/office/drawing/2014/main" id="{5EF5F14C-2EB1-3F42-A8A5-34810BC12E8D}"/>
                  </a:ext>
                </a:extLst>
              </p:cNvPr>
              <p:cNvSpPr txBox="1"/>
              <p:nvPr/>
            </p:nvSpPr>
            <p:spPr>
              <a:xfrm>
                <a:off x="5136031" y="6221849"/>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solidFill>
                                <a:srgbClr val="0070C0"/>
                              </a:solidFill>
                              <a:latin typeface="Cambria Math" panose="02040503050406030204" pitchFamily="18" charset="0"/>
                            </a:rPr>
                          </m:ctrlPr>
                        </m:radPr>
                        <m:deg/>
                        <m:e>
                          <m:r>
                            <a:rPr lang="en-US" b="0" i="0" smtClean="0">
                              <a:solidFill>
                                <a:srgbClr val="0070C0"/>
                              </a:solidFill>
                              <a:latin typeface="Cambria Math" panose="02040503050406030204" pitchFamily="18" charset="0"/>
                            </a:rPr>
                            <m:t>2</m:t>
                          </m:r>
                        </m:e>
                      </m:rad>
                    </m:oMath>
                  </m:oMathPara>
                </a14:m>
                <a:endParaRPr lang="en-US" dirty="0">
                  <a:solidFill>
                    <a:srgbClr val="0070C0"/>
                  </a:solidFill>
                  <a:latin typeface="Arial" panose="020B0604020202020204" pitchFamily="34" charset="0"/>
                  <a:cs typeface="Arial" panose="020B0604020202020204" pitchFamily="34" charset="0"/>
                </a:endParaRPr>
              </a:p>
            </p:txBody>
          </p:sp>
        </mc:Choice>
        <mc:Fallback xmlns="">
          <p:sp>
            <p:nvSpPr>
              <p:cNvPr id="716" name="TextBox 715">
                <a:extLst>
                  <a:ext uri="{FF2B5EF4-FFF2-40B4-BE49-F238E27FC236}">
                    <a16:creationId xmlns:a16="http://schemas.microsoft.com/office/drawing/2014/main" id="{5EF5F14C-2EB1-3F42-A8A5-34810BC12E8D}"/>
                  </a:ext>
                </a:extLst>
              </p:cNvPr>
              <p:cNvSpPr txBox="1">
                <a:spLocks noRot="1" noChangeAspect="1" noMove="1" noResize="1" noEditPoints="1" noAdjustHandles="1" noChangeArrowheads="1" noChangeShapeType="1" noTextEdit="1"/>
              </p:cNvSpPr>
              <p:nvPr/>
            </p:nvSpPr>
            <p:spPr>
              <a:xfrm>
                <a:off x="5136031" y="6221849"/>
                <a:ext cx="646359" cy="309637"/>
              </a:xfrm>
              <a:prstGeom prst="rect">
                <a:avLst/>
              </a:prstGeom>
              <a:blipFill>
                <a:blip r:embed="rId15"/>
                <a:stretch>
                  <a:fillRect b="-8000"/>
                </a:stretch>
              </a:blipFill>
            </p:spPr>
            <p:txBody>
              <a:bodyPr/>
              <a:lstStyle/>
              <a:p>
                <a:r>
                  <a:rPr lang="en-US">
                    <a:noFill/>
                  </a:rPr>
                  <a:t> </a:t>
                </a:r>
              </a:p>
            </p:txBody>
          </p:sp>
        </mc:Fallback>
      </mc:AlternateContent>
      <p:cxnSp>
        <p:nvCxnSpPr>
          <p:cNvPr id="717" name="Straight Connector 716">
            <a:extLst>
              <a:ext uri="{FF2B5EF4-FFF2-40B4-BE49-F238E27FC236}">
                <a16:creationId xmlns:a16="http://schemas.microsoft.com/office/drawing/2014/main" id="{27817A25-D818-A448-B5F0-1D5B6E16A7C7}"/>
              </a:ext>
            </a:extLst>
          </p:cNvPr>
          <p:cNvCxnSpPr>
            <a:cxnSpLocks/>
          </p:cNvCxnSpPr>
          <p:nvPr/>
        </p:nvCxnSpPr>
        <p:spPr>
          <a:xfrm flipV="1">
            <a:off x="5613401" y="6277829"/>
            <a:ext cx="120169" cy="259146"/>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718" name="TextBox 717">
            <a:extLst>
              <a:ext uri="{FF2B5EF4-FFF2-40B4-BE49-F238E27FC236}">
                <a16:creationId xmlns:a16="http://schemas.microsoft.com/office/drawing/2014/main" id="{F5D2E053-CD0C-C945-A429-C3A245382E02}"/>
              </a:ext>
            </a:extLst>
          </p:cNvPr>
          <p:cNvSpPr txBox="1"/>
          <p:nvPr/>
        </p:nvSpPr>
        <p:spPr>
          <a:xfrm>
            <a:off x="5662980" y="6191638"/>
            <a:ext cx="341127" cy="400110"/>
          </a:xfrm>
          <a:prstGeom prst="rect">
            <a:avLst/>
          </a:prstGeom>
          <a:noFill/>
        </p:spPr>
        <p:txBody>
          <a:bodyPr wrap="square" rtlCol="0">
            <a:spAutoFit/>
          </a:bodyPr>
          <a:lstStyle/>
          <a:p>
            <a:r>
              <a:rPr lang="en-US" dirty="0">
                <a:solidFill>
                  <a:srgbClr val="0070C0"/>
                </a:solidFill>
                <a:latin typeface="Cambria Math" panose="02040503050406030204" pitchFamily="18" charset="0"/>
                <a:ea typeface="Cambria Math" panose="02040503050406030204" pitchFamily="18" charset="0"/>
                <a:cs typeface="Times New Roman" panose="02020603050405020304" pitchFamily="18" charset="0"/>
              </a:rPr>
              <a:t>2</a:t>
            </a:r>
            <a:r>
              <a:rPr lang="en-US" sz="2000"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 </a:t>
            </a:r>
          </a:p>
        </p:txBody>
      </p:sp>
      <mc:AlternateContent xmlns:mc="http://schemas.openxmlformats.org/markup-compatibility/2006" xmlns:a14="http://schemas.microsoft.com/office/drawing/2010/main">
        <mc:Choice Requires="a14">
          <p:sp>
            <p:nvSpPr>
              <p:cNvPr id="719" name="TextBox 718">
                <a:extLst>
                  <a:ext uri="{FF2B5EF4-FFF2-40B4-BE49-F238E27FC236}">
                    <a16:creationId xmlns:a16="http://schemas.microsoft.com/office/drawing/2014/main" id="{F60491B8-EF55-A64D-8C2A-034122172F00}"/>
                  </a:ext>
                </a:extLst>
              </p:cNvPr>
              <p:cNvSpPr txBox="1"/>
              <p:nvPr/>
            </p:nvSpPr>
            <p:spPr>
              <a:xfrm>
                <a:off x="4269447" y="5858727"/>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solidFill>
                                <a:srgbClr val="00B050"/>
                              </a:solidFill>
                              <a:latin typeface="Cambria Math" panose="02040503050406030204" pitchFamily="18" charset="0"/>
                            </a:rPr>
                          </m:ctrlPr>
                        </m:radPr>
                        <m:deg/>
                        <m:e>
                          <m:r>
                            <a:rPr lang="en-US" b="0" i="0" smtClean="0">
                              <a:solidFill>
                                <a:srgbClr val="00B050"/>
                              </a:solidFill>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719" name="TextBox 718">
                <a:extLst>
                  <a:ext uri="{FF2B5EF4-FFF2-40B4-BE49-F238E27FC236}">
                    <a16:creationId xmlns:a16="http://schemas.microsoft.com/office/drawing/2014/main" id="{F60491B8-EF55-A64D-8C2A-034122172F00}"/>
                  </a:ext>
                </a:extLst>
              </p:cNvPr>
              <p:cNvSpPr txBox="1">
                <a:spLocks noRot="1" noChangeAspect="1" noMove="1" noResize="1" noEditPoints="1" noAdjustHandles="1" noChangeArrowheads="1" noChangeShapeType="1" noTextEdit="1"/>
              </p:cNvSpPr>
              <p:nvPr/>
            </p:nvSpPr>
            <p:spPr>
              <a:xfrm>
                <a:off x="4269447" y="5858727"/>
                <a:ext cx="646359" cy="309637"/>
              </a:xfrm>
              <a:prstGeom prst="rect">
                <a:avLst/>
              </a:prstGeom>
              <a:blipFill>
                <a:blip r:embed="rId16"/>
                <a:stretch>
                  <a:fillRect b="-38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0" name="TextBox 719">
                <a:extLst>
                  <a:ext uri="{FF2B5EF4-FFF2-40B4-BE49-F238E27FC236}">
                    <a16:creationId xmlns:a16="http://schemas.microsoft.com/office/drawing/2014/main" id="{85CD42DB-8C47-094F-A9CC-E9116352FA81}"/>
                  </a:ext>
                </a:extLst>
              </p:cNvPr>
              <p:cNvSpPr txBox="1"/>
              <p:nvPr/>
            </p:nvSpPr>
            <p:spPr>
              <a:xfrm>
                <a:off x="4248282" y="6238233"/>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solidFill>
                                <a:srgbClr val="0070C0"/>
                              </a:solidFill>
                              <a:latin typeface="Cambria Math" panose="02040503050406030204" pitchFamily="18" charset="0"/>
                            </a:rPr>
                          </m:ctrlPr>
                        </m:radPr>
                        <m:deg/>
                        <m:e>
                          <m:r>
                            <a:rPr lang="en-US" b="0" i="0" smtClean="0">
                              <a:solidFill>
                                <a:srgbClr val="0070C0"/>
                              </a:solidFill>
                              <a:latin typeface="Cambria Math" panose="02040503050406030204" pitchFamily="18" charset="0"/>
                            </a:rPr>
                            <m:t>2</m:t>
                          </m:r>
                        </m:e>
                      </m:rad>
                    </m:oMath>
                  </m:oMathPara>
                </a14:m>
                <a:endParaRPr lang="en-US" dirty="0">
                  <a:solidFill>
                    <a:srgbClr val="0070C0"/>
                  </a:solidFill>
                  <a:latin typeface="Arial" panose="020B0604020202020204" pitchFamily="34" charset="0"/>
                  <a:cs typeface="Arial" panose="020B0604020202020204" pitchFamily="34" charset="0"/>
                </a:endParaRPr>
              </a:p>
            </p:txBody>
          </p:sp>
        </mc:Choice>
        <mc:Fallback xmlns="">
          <p:sp>
            <p:nvSpPr>
              <p:cNvPr id="720" name="TextBox 719">
                <a:extLst>
                  <a:ext uri="{FF2B5EF4-FFF2-40B4-BE49-F238E27FC236}">
                    <a16:creationId xmlns:a16="http://schemas.microsoft.com/office/drawing/2014/main" id="{85CD42DB-8C47-094F-A9CC-E9116352FA81}"/>
                  </a:ext>
                </a:extLst>
              </p:cNvPr>
              <p:cNvSpPr txBox="1">
                <a:spLocks noRot="1" noChangeAspect="1" noMove="1" noResize="1" noEditPoints="1" noAdjustHandles="1" noChangeArrowheads="1" noChangeShapeType="1" noTextEdit="1"/>
              </p:cNvSpPr>
              <p:nvPr/>
            </p:nvSpPr>
            <p:spPr>
              <a:xfrm>
                <a:off x="4248282" y="6238233"/>
                <a:ext cx="646359" cy="309637"/>
              </a:xfrm>
              <a:prstGeom prst="rect">
                <a:avLst/>
              </a:prstGeom>
              <a:blipFill>
                <a:blip r:embed="rId17"/>
                <a:stretch>
                  <a:fillRect b="-3846"/>
                </a:stretch>
              </a:blipFill>
            </p:spPr>
            <p:txBody>
              <a:bodyPr/>
              <a:lstStyle/>
              <a:p>
                <a:r>
                  <a:rPr lang="en-US">
                    <a:noFill/>
                  </a:rPr>
                  <a:t> </a:t>
                </a:r>
              </a:p>
            </p:txBody>
          </p:sp>
        </mc:Fallback>
      </mc:AlternateContent>
      <p:sp>
        <p:nvSpPr>
          <p:cNvPr id="721" name="TextBox 720">
            <a:extLst>
              <a:ext uri="{FF2B5EF4-FFF2-40B4-BE49-F238E27FC236}">
                <a16:creationId xmlns:a16="http://schemas.microsoft.com/office/drawing/2014/main" id="{D5650467-A2E3-3E40-8EC5-CC3EE2C0BA0F}"/>
              </a:ext>
            </a:extLst>
          </p:cNvPr>
          <p:cNvSpPr txBox="1"/>
          <p:nvPr/>
        </p:nvSpPr>
        <p:spPr>
          <a:xfrm>
            <a:off x="7290222" y="3562362"/>
            <a:ext cx="35601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722" name="TextBox 721">
            <a:extLst>
              <a:ext uri="{FF2B5EF4-FFF2-40B4-BE49-F238E27FC236}">
                <a16:creationId xmlns:a16="http://schemas.microsoft.com/office/drawing/2014/main" id="{9C916677-A9DC-FC4C-9125-307F9534A116}"/>
              </a:ext>
            </a:extLst>
          </p:cNvPr>
          <p:cNvSpPr txBox="1"/>
          <p:nvPr/>
        </p:nvSpPr>
        <p:spPr>
          <a:xfrm>
            <a:off x="7297553" y="3934632"/>
            <a:ext cx="40717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723" name="TextBox 722">
            <a:extLst>
              <a:ext uri="{FF2B5EF4-FFF2-40B4-BE49-F238E27FC236}">
                <a16:creationId xmlns:a16="http://schemas.microsoft.com/office/drawing/2014/main" id="{D8BBB69B-FC7F-F14E-B097-29E6D1788F51}"/>
              </a:ext>
            </a:extLst>
          </p:cNvPr>
          <p:cNvSpPr txBox="1"/>
          <p:nvPr/>
        </p:nvSpPr>
        <p:spPr>
          <a:xfrm>
            <a:off x="7289424" y="5081453"/>
            <a:ext cx="35601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724" name="TextBox 723">
            <a:extLst>
              <a:ext uri="{FF2B5EF4-FFF2-40B4-BE49-F238E27FC236}">
                <a16:creationId xmlns:a16="http://schemas.microsoft.com/office/drawing/2014/main" id="{46027735-9983-B94C-9DAC-E1C76085FCC4}"/>
              </a:ext>
            </a:extLst>
          </p:cNvPr>
          <p:cNvSpPr txBox="1"/>
          <p:nvPr/>
        </p:nvSpPr>
        <p:spPr>
          <a:xfrm>
            <a:off x="7296755" y="5441197"/>
            <a:ext cx="40717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mc:AlternateContent xmlns:mc="http://schemas.openxmlformats.org/markup-compatibility/2006" xmlns:a14="http://schemas.microsoft.com/office/drawing/2010/main">
        <mc:Choice Requires="a14">
          <p:sp>
            <p:nvSpPr>
              <p:cNvPr id="725" name="TextBox 724">
                <a:extLst>
                  <a:ext uri="{FF2B5EF4-FFF2-40B4-BE49-F238E27FC236}">
                    <a16:creationId xmlns:a16="http://schemas.microsoft.com/office/drawing/2014/main" id="{78107330-6C05-9A4B-9D9B-1CB003B44A25}"/>
                  </a:ext>
                </a:extLst>
              </p:cNvPr>
              <p:cNvSpPr txBox="1"/>
              <p:nvPr/>
            </p:nvSpPr>
            <p:spPr>
              <a:xfrm>
                <a:off x="7079721" y="4346592"/>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solidFill>
                                <a:srgbClr val="00B050"/>
                              </a:solidFill>
                              <a:latin typeface="Cambria Math" panose="02040503050406030204" pitchFamily="18" charset="0"/>
                            </a:rPr>
                          </m:ctrlPr>
                        </m:radPr>
                        <m:deg/>
                        <m:e>
                          <m:r>
                            <a:rPr lang="en-US" b="0" i="0" smtClean="0">
                              <a:solidFill>
                                <a:srgbClr val="00B050"/>
                              </a:solidFill>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725" name="TextBox 724">
                <a:extLst>
                  <a:ext uri="{FF2B5EF4-FFF2-40B4-BE49-F238E27FC236}">
                    <a16:creationId xmlns:a16="http://schemas.microsoft.com/office/drawing/2014/main" id="{78107330-6C05-9A4B-9D9B-1CB003B44A25}"/>
                  </a:ext>
                </a:extLst>
              </p:cNvPr>
              <p:cNvSpPr txBox="1">
                <a:spLocks noRot="1" noChangeAspect="1" noMove="1" noResize="1" noEditPoints="1" noAdjustHandles="1" noChangeArrowheads="1" noChangeShapeType="1" noTextEdit="1"/>
              </p:cNvSpPr>
              <p:nvPr/>
            </p:nvSpPr>
            <p:spPr>
              <a:xfrm>
                <a:off x="7079721" y="4346592"/>
                <a:ext cx="646359" cy="309637"/>
              </a:xfrm>
              <a:prstGeom prst="rect">
                <a:avLst/>
              </a:prstGeom>
              <a:blipFill>
                <a:blip r:embed="rId18"/>
                <a:stretch>
                  <a:fillRect b="-38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6" name="TextBox 725">
                <a:extLst>
                  <a:ext uri="{FF2B5EF4-FFF2-40B4-BE49-F238E27FC236}">
                    <a16:creationId xmlns:a16="http://schemas.microsoft.com/office/drawing/2014/main" id="{339C7E06-6F4B-E44E-B427-3F329BEB7AD9}"/>
                  </a:ext>
                </a:extLst>
              </p:cNvPr>
              <p:cNvSpPr txBox="1"/>
              <p:nvPr/>
            </p:nvSpPr>
            <p:spPr>
              <a:xfrm>
                <a:off x="7058556" y="4726098"/>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solidFill>
                                <a:srgbClr val="0070C0"/>
                              </a:solidFill>
                              <a:latin typeface="Cambria Math" panose="02040503050406030204" pitchFamily="18" charset="0"/>
                            </a:rPr>
                          </m:ctrlPr>
                        </m:radPr>
                        <m:deg/>
                        <m:e>
                          <m:r>
                            <a:rPr lang="en-US" b="0" i="0" smtClean="0">
                              <a:solidFill>
                                <a:srgbClr val="0070C0"/>
                              </a:solidFill>
                              <a:latin typeface="Cambria Math" panose="02040503050406030204" pitchFamily="18" charset="0"/>
                            </a:rPr>
                            <m:t>2</m:t>
                          </m:r>
                        </m:e>
                      </m:rad>
                    </m:oMath>
                  </m:oMathPara>
                </a14:m>
                <a:endParaRPr lang="en-US" dirty="0">
                  <a:solidFill>
                    <a:srgbClr val="0070C0"/>
                  </a:solidFill>
                  <a:latin typeface="Arial" panose="020B0604020202020204" pitchFamily="34" charset="0"/>
                  <a:cs typeface="Arial" panose="020B0604020202020204" pitchFamily="34" charset="0"/>
                </a:endParaRPr>
              </a:p>
            </p:txBody>
          </p:sp>
        </mc:Choice>
        <mc:Fallback xmlns="">
          <p:sp>
            <p:nvSpPr>
              <p:cNvPr id="726" name="TextBox 725">
                <a:extLst>
                  <a:ext uri="{FF2B5EF4-FFF2-40B4-BE49-F238E27FC236}">
                    <a16:creationId xmlns:a16="http://schemas.microsoft.com/office/drawing/2014/main" id="{339C7E06-6F4B-E44E-B427-3F329BEB7AD9}"/>
                  </a:ext>
                </a:extLst>
              </p:cNvPr>
              <p:cNvSpPr txBox="1">
                <a:spLocks noRot="1" noChangeAspect="1" noMove="1" noResize="1" noEditPoints="1" noAdjustHandles="1" noChangeArrowheads="1" noChangeShapeType="1" noTextEdit="1"/>
              </p:cNvSpPr>
              <p:nvPr/>
            </p:nvSpPr>
            <p:spPr>
              <a:xfrm>
                <a:off x="7058556" y="4726098"/>
                <a:ext cx="646359" cy="309637"/>
              </a:xfrm>
              <a:prstGeom prst="rect">
                <a:avLst/>
              </a:prstGeom>
              <a:blipFill>
                <a:blip r:embed="rId19"/>
                <a:stretch>
                  <a:fillRect b="-4000"/>
                </a:stretch>
              </a:blipFill>
            </p:spPr>
            <p:txBody>
              <a:bodyPr/>
              <a:lstStyle/>
              <a:p>
                <a:r>
                  <a:rPr lang="en-US">
                    <a:noFill/>
                  </a:rPr>
                  <a:t> </a:t>
                </a:r>
              </a:p>
            </p:txBody>
          </p:sp>
        </mc:Fallback>
      </mc:AlternateContent>
      <p:grpSp>
        <p:nvGrpSpPr>
          <p:cNvPr id="727" name="Group 726">
            <a:extLst>
              <a:ext uri="{FF2B5EF4-FFF2-40B4-BE49-F238E27FC236}">
                <a16:creationId xmlns:a16="http://schemas.microsoft.com/office/drawing/2014/main" id="{F8C92CBC-7611-6B4D-914B-A0775878322C}"/>
              </a:ext>
            </a:extLst>
          </p:cNvPr>
          <p:cNvGrpSpPr/>
          <p:nvPr/>
        </p:nvGrpSpPr>
        <p:grpSpPr>
          <a:xfrm>
            <a:off x="8209008" y="3524610"/>
            <a:ext cx="499309" cy="411430"/>
            <a:chOff x="7323318" y="3067282"/>
            <a:chExt cx="499309" cy="411430"/>
          </a:xfrm>
        </p:grpSpPr>
        <p:sp>
          <p:nvSpPr>
            <p:cNvPr id="728" name="TextBox 727">
              <a:extLst>
                <a:ext uri="{FF2B5EF4-FFF2-40B4-BE49-F238E27FC236}">
                  <a16:creationId xmlns:a16="http://schemas.microsoft.com/office/drawing/2014/main" id="{50D181E3-840B-FD49-9699-EE40E7791F3C}"/>
                </a:ext>
              </a:extLst>
            </p:cNvPr>
            <p:cNvSpPr txBox="1"/>
            <p:nvPr/>
          </p:nvSpPr>
          <p:spPr>
            <a:xfrm>
              <a:off x="7323318" y="3067282"/>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1</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cxnSp>
          <p:nvCxnSpPr>
            <p:cNvPr id="729" name="Straight Connector 728">
              <a:extLst>
                <a:ext uri="{FF2B5EF4-FFF2-40B4-BE49-F238E27FC236}">
                  <a16:creationId xmlns:a16="http://schemas.microsoft.com/office/drawing/2014/main" id="{ADA834D6-C56B-B84C-B179-AFE039559213}"/>
                </a:ext>
              </a:extLst>
            </p:cNvPr>
            <p:cNvCxnSpPr>
              <a:cxnSpLocks/>
            </p:cNvCxnSpPr>
            <p:nvPr/>
          </p:nvCxnSpPr>
          <p:spPr>
            <a:xfrm flipV="1">
              <a:off x="7490356" y="3201886"/>
              <a:ext cx="141059" cy="1692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30" name="TextBox 729">
              <a:extLst>
                <a:ext uri="{FF2B5EF4-FFF2-40B4-BE49-F238E27FC236}">
                  <a16:creationId xmlns:a16="http://schemas.microsoft.com/office/drawing/2014/main" id="{7BA79ADE-822A-4D47-8427-FD616277DA05}"/>
                </a:ext>
              </a:extLst>
            </p:cNvPr>
            <p:cNvSpPr txBox="1"/>
            <p:nvPr/>
          </p:nvSpPr>
          <p:spPr>
            <a:xfrm>
              <a:off x="7540510" y="3140158"/>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2</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p:grpSp>
        <p:nvGrpSpPr>
          <p:cNvPr id="731" name="Group 730">
            <a:extLst>
              <a:ext uri="{FF2B5EF4-FFF2-40B4-BE49-F238E27FC236}">
                <a16:creationId xmlns:a16="http://schemas.microsoft.com/office/drawing/2014/main" id="{E9BC751D-056F-F046-BD22-F5F4770D6489}"/>
              </a:ext>
            </a:extLst>
          </p:cNvPr>
          <p:cNvGrpSpPr/>
          <p:nvPr/>
        </p:nvGrpSpPr>
        <p:grpSpPr>
          <a:xfrm>
            <a:off x="8216417" y="3904006"/>
            <a:ext cx="499309" cy="411430"/>
            <a:chOff x="7323318" y="3067282"/>
            <a:chExt cx="499309" cy="411430"/>
          </a:xfrm>
        </p:grpSpPr>
        <p:sp>
          <p:nvSpPr>
            <p:cNvPr id="732" name="TextBox 731">
              <a:extLst>
                <a:ext uri="{FF2B5EF4-FFF2-40B4-BE49-F238E27FC236}">
                  <a16:creationId xmlns:a16="http://schemas.microsoft.com/office/drawing/2014/main" id="{EB140197-6292-DB48-A4DF-3071959E4527}"/>
                </a:ext>
              </a:extLst>
            </p:cNvPr>
            <p:cNvSpPr txBox="1"/>
            <p:nvPr/>
          </p:nvSpPr>
          <p:spPr>
            <a:xfrm>
              <a:off x="7323318" y="3067282"/>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1</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cxnSp>
          <p:nvCxnSpPr>
            <p:cNvPr id="733" name="Straight Connector 732">
              <a:extLst>
                <a:ext uri="{FF2B5EF4-FFF2-40B4-BE49-F238E27FC236}">
                  <a16:creationId xmlns:a16="http://schemas.microsoft.com/office/drawing/2014/main" id="{BBB2BEFF-3E97-3A48-B746-C3BE813D456F}"/>
                </a:ext>
              </a:extLst>
            </p:cNvPr>
            <p:cNvCxnSpPr>
              <a:cxnSpLocks/>
            </p:cNvCxnSpPr>
            <p:nvPr/>
          </p:nvCxnSpPr>
          <p:spPr>
            <a:xfrm flipV="1">
              <a:off x="7490356" y="3201886"/>
              <a:ext cx="141059" cy="1692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34" name="TextBox 733">
              <a:extLst>
                <a:ext uri="{FF2B5EF4-FFF2-40B4-BE49-F238E27FC236}">
                  <a16:creationId xmlns:a16="http://schemas.microsoft.com/office/drawing/2014/main" id="{52B0907D-06F8-3140-A336-05E0AA4D5889}"/>
                </a:ext>
              </a:extLst>
            </p:cNvPr>
            <p:cNvSpPr txBox="1"/>
            <p:nvPr/>
          </p:nvSpPr>
          <p:spPr>
            <a:xfrm>
              <a:off x="7540510" y="3140158"/>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2</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p:sp>
        <p:nvSpPr>
          <p:cNvPr id="735" name="TextBox 734">
            <a:extLst>
              <a:ext uri="{FF2B5EF4-FFF2-40B4-BE49-F238E27FC236}">
                <a16:creationId xmlns:a16="http://schemas.microsoft.com/office/drawing/2014/main" id="{EA4B3BE3-95AE-1848-AF7D-381C693C9794}"/>
              </a:ext>
            </a:extLst>
          </p:cNvPr>
          <p:cNvSpPr txBox="1"/>
          <p:nvPr/>
        </p:nvSpPr>
        <p:spPr>
          <a:xfrm>
            <a:off x="7977149" y="3915826"/>
            <a:ext cx="359273"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 </a:t>
            </a:r>
          </a:p>
        </p:txBody>
      </p:sp>
      <p:sp>
        <p:nvSpPr>
          <p:cNvPr id="736" name="TextBox 735">
            <a:extLst>
              <a:ext uri="{FF2B5EF4-FFF2-40B4-BE49-F238E27FC236}">
                <a16:creationId xmlns:a16="http://schemas.microsoft.com/office/drawing/2014/main" id="{588AA162-CC39-0F47-AEB7-3E8CDB0A86ED}"/>
              </a:ext>
            </a:extLst>
          </p:cNvPr>
          <p:cNvSpPr txBox="1"/>
          <p:nvPr/>
        </p:nvSpPr>
        <p:spPr>
          <a:xfrm>
            <a:off x="7983883" y="3542285"/>
            <a:ext cx="359273"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 </a:t>
            </a:r>
          </a:p>
        </p:txBody>
      </p:sp>
      <mc:AlternateContent xmlns:mc="http://schemas.openxmlformats.org/markup-compatibility/2006" xmlns:a14="http://schemas.microsoft.com/office/drawing/2010/main">
        <mc:Choice Requires="a14">
          <p:sp>
            <p:nvSpPr>
              <p:cNvPr id="737" name="TextBox 736">
                <a:extLst>
                  <a:ext uri="{FF2B5EF4-FFF2-40B4-BE49-F238E27FC236}">
                    <a16:creationId xmlns:a16="http://schemas.microsoft.com/office/drawing/2014/main" id="{FF66DF7C-2EAB-6A4A-8481-AF3CD8E833A5}"/>
                  </a:ext>
                </a:extLst>
              </p:cNvPr>
              <p:cNvSpPr txBox="1"/>
              <p:nvPr/>
            </p:nvSpPr>
            <p:spPr>
              <a:xfrm>
                <a:off x="7860440" y="4339437"/>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solidFill>
                                <a:srgbClr val="00B050"/>
                              </a:solidFill>
                              <a:latin typeface="Cambria Math" panose="02040503050406030204" pitchFamily="18" charset="0"/>
                            </a:rPr>
                          </m:ctrlPr>
                        </m:radPr>
                        <m:deg/>
                        <m:e>
                          <m:r>
                            <a:rPr lang="en-US" b="0" i="0" smtClean="0">
                              <a:solidFill>
                                <a:srgbClr val="00B050"/>
                              </a:solidFill>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737" name="TextBox 736">
                <a:extLst>
                  <a:ext uri="{FF2B5EF4-FFF2-40B4-BE49-F238E27FC236}">
                    <a16:creationId xmlns:a16="http://schemas.microsoft.com/office/drawing/2014/main" id="{FF66DF7C-2EAB-6A4A-8481-AF3CD8E833A5}"/>
                  </a:ext>
                </a:extLst>
              </p:cNvPr>
              <p:cNvSpPr txBox="1">
                <a:spLocks noRot="1" noChangeAspect="1" noMove="1" noResize="1" noEditPoints="1" noAdjustHandles="1" noChangeArrowheads="1" noChangeShapeType="1" noTextEdit="1"/>
              </p:cNvSpPr>
              <p:nvPr/>
            </p:nvSpPr>
            <p:spPr>
              <a:xfrm>
                <a:off x="7860440" y="4339437"/>
                <a:ext cx="646359" cy="309637"/>
              </a:xfrm>
              <a:prstGeom prst="rect">
                <a:avLst/>
              </a:prstGeom>
              <a:blipFill>
                <a:blip r:embed="rId20"/>
                <a:stretch>
                  <a:fillRect b="-8000"/>
                </a:stretch>
              </a:blipFill>
            </p:spPr>
            <p:txBody>
              <a:bodyPr/>
              <a:lstStyle/>
              <a:p>
                <a:r>
                  <a:rPr lang="en-US">
                    <a:noFill/>
                  </a:rPr>
                  <a:t> </a:t>
                </a:r>
              </a:p>
            </p:txBody>
          </p:sp>
        </mc:Fallback>
      </mc:AlternateContent>
      <p:cxnSp>
        <p:nvCxnSpPr>
          <p:cNvPr id="738" name="Straight Connector 737">
            <a:extLst>
              <a:ext uri="{FF2B5EF4-FFF2-40B4-BE49-F238E27FC236}">
                <a16:creationId xmlns:a16="http://schemas.microsoft.com/office/drawing/2014/main" id="{331DDBE3-061E-EB4D-B44C-D3135F99B78E}"/>
              </a:ext>
            </a:extLst>
          </p:cNvPr>
          <p:cNvCxnSpPr>
            <a:cxnSpLocks/>
          </p:cNvCxnSpPr>
          <p:nvPr/>
        </p:nvCxnSpPr>
        <p:spPr>
          <a:xfrm flipV="1">
            <a:off x="8337810" y="4387103"/>
            <a:ext cx="120169" cy="259146"/>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739" name="TextBox 738">
            <a:extLst>
              <a:ext uri="{FF2B5EF4-FFF2-40B4-BE49-F238E27FC236}">
                <a16:creationId xmlns:a16="http://schemas.microsoft.com/office/drawing/2014/main" id="{127F1996-E57D-8F49-B9FF-A34F772C3B8D}"/>
              </a:ext>
            </a:extLst>
          </p:cNvPr>
          <p:cNvSpPr txBox="1"/>
          <p:nvPr/>
        </p:nvSpPr>
        <p:spPr>
          <a:xfrm>
            <a:off x="8387389" y="4300912"/>
            <a:ext cx="341127" cy="400110"/>
          </a:xfrm>
          <a:prstGeom prst="rect">
            <a:avLst/>
          </a:prstGeom>
          <a:noFill/>
        </p:spPr>
        <p:txBody>
          <a:bodyPr wrap="square" rtlCol="0">
            <a:spAutoFit/>
          </a:bodyPr>
          <a:lstStyle/>
          <a:p>
            <a:r>
              <a:rPr lang="en-US" dirty="0">
                <a:solidFill>
                  <a:srgbClr val="00B050"/>
                </a:solidFill>
                <a:latin typeface="Cambria Math" panose="02040503050406030204" pitchFamily="18" charset="0"/>
                <a:ea typeface="Cambria Math" panose="02040503050406030204" pitchFamily="18" charset="0"/>
                <a:cs typeface="Times New Roman" panose="02020603050405020304" pitchFamily="18" charset="0"/>
              </a:rPr>
              <a:t>2</a:t>
            </a:r>
            <a:r>
              <a:rPr lang="en-US" sz="2000" dirty="0">
                <a:latin typeface="Times New Roman" panose="02020603050405020304" pitchFamily="18" charset="0"/>
                <a:ea typeface="Cambria Math" panose="02040503050406030204" pitchFamily="18" charset="0"/>
                <a:cs typeface="Times New Roman" panose="02020603050405020304" pitchFamily="18" charset="0"/>
              </a:rPr>
              <a:t> </a:t>
            </a:r>
          </a:p>
        </p:txBody>
      </p:sp>
      <mc:AlternateContent xmlns:mc="http://schemas.openxmlformats.org/markup-compatibility/2006" xmlns:a14="http://schemas.microsoft.com/office/drawing/2010/main">
        <mc:Choice Requires="a14">
          <p:sp>
            <p:nvSpPr>
              <p:cNvPr id="740" name="TextBox 739">
                <a:extLst>
                  <a:ext uri="{FF2B5EF4-FFF2-40B4-BE49-F238E27FC236}">
                    <a16:creationId xmlns:a16="http://schemas.microsoft.com/office/drawing/2014/main" id="{ADA9E96B-D3C4-4F46-8D62-5A43A08A3177}"/>
                  </a:ext>
                </a:extLst>
              </p:cNvPr>
              <p:cNvSpPr txBox="1"/>
              <p:nvPr/>
            </p:nvSpPr>
            <p:spPr>
              <a:xfrm>
                <a:off x="7866625" y="4710782"/>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solidFill>
                                <a:srgbClr val="0070C0"/>
                              </a:solidFill>
                              <a:latin typeface="Cambria Math" panose="02040503050406030204" pitchFamily="18" charset="0"/>
                            </a:rPr>
                          </m:ctrlPr>
                        </m:radPr>
                        <m:deg/>
                        <m:e>
                          <m:r>
                            <a:rPr lang="en-US" b="0" i="0" smtClean="0">
                              <a:solidFill>
                                <a:srgbClr val="0070C0"/>
                              </a:solidFill>
                              <a:latin typeface="Cambria Math" panose="02040503050406030204" pitchFamily="18" charset="0"/>
                            </a:rPr>
                            <m:t>2</m:t>
                          </m:r>
                        </m:e>
                      </m:rad>
                    </m:oMath>
                  </m:oMathPara>
                </a14:m>
                <a:endParaRPr lang="en-US" dirty="0">
                  <a:solidFill>
                    <a:srgbClr val="0070C0"/>
                  </a:solidFill>
                  <a:latin typeface="Arial" panose="020B0604020202020204" pitchFamily="34" charset="0"/>
                  <a:cs typeface="Arial" panose="020B0604020202020204" pitchFamily="34" charset="0"/>
                </a:endParaRPr>
              </a:p>
            </p:txBody>
          </p:sp>
        </mc:Choice>
        <mc:Fallback xmlns="">
          <p:sp>
            <p:nvSpPr>
              <p:cNvPr id="740" name="TextBox 739">
                <a:extLst>
                  <a:ext uri="{FF2B5EF4-FFF2-40B4-BE49-F238E27FC236}">
                    <a16:creationId xmlns:a16="http://schemas.microsoft.com/office/drawing/2014/main" id="{ADA9E96B-D3C4-4F46-8D62-5A43A08A3177}"/>
                  </a:ext>
                </a:extLst>
              </p:cNvPr>
              <p:cNvSpPr txBox="1">
                <a:spLocks noRot="1" noChangeAspect="1" noMove="1" noResize="1" noEditPoints="1" noAdjustHandles="1" noChangeArrowheads="1" noChangeShapeType="1" noTextEdit="1"/>
              </p:cNvSpPr>
              <p:nvPr/>
            </p:nvSpPr>
            <p:spPr>
              <a:xfrm>
                <a:off x="7866625" y="4710782"/>
                <a:ext cx="646359" cy="309637"/>
              </a:xfrm>
              <a:prstGeom prst="rect">
                <a:avLst/>
              </a:prstGeom>
              <a:blipFill>
                <a:blip r:embed="rId21"/>
                <a:stretch>
                  <a:fillRect b="-4000"/>
                </a:stretch>
              </a:blipFill>
            </p:spPr>
            <p:txBody>
              <a:bodyPr/>
              <a:lstStyle/>
              <a:p>
                <a:r>
                  <a:rPr lang="en-US">
                    <a:noFill/>
                  </a:rPr>
                  <a:t> </a:t>
                </a:r>
              </a:p>
            </p:txBody>
          </p:sp>
        </mc:Fallback>
      </mc:AlternateContent>
      <p:cxnSp>
        <p:nvCxnSpPr>
          <p:cNvPr id="741" name="Straight Connector 740">
            <a:extLst>
              <a:ext uri="{FF2B5EF4-FFF2-40B4-BE49-F238E27FC236}">
                <a16:creationId xmlns:a16="http://schemas.microsoft.com/office/drawing/2014/main" id="{870CA112-2FC3-FD47-8A4D-5720A689C038}"/>
              </a:ext>
            </a:extLst>
          </p:cNvPr>
          <p:cNvCxnSpPr>
            <a:cxnSpLocks/>
          </p:cNvCxnSpPr>
          <p:nvPr/>
        </p:nvCxnSpPr>
        <p:spPr>
          <a:xfrm flipV="1">
            <a:off x="8343995" y="4766762"/>
            <a:ext cx="120169" cy="259146"/>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742" name="TextBox 741">
            <a:extLst>
              <a:ext uri="{FF2B5EF4-FFF2-40B4-BE49-F238E27FC236}">
                <a16:creationId xmlns:a16="http://schemas.microsoft.com/office/drawing/2014/main" id="{2C3A5E80-F1FE-A548-A3E1-96AF54F2B64B}"/>
              </a:ext>
            </a:extLst>
          </p:cNvPr>
          <p:cNvSpPr txBox="1"/>
          <p:nvPr/>
        </p:nvSpPr>
        <p:spPr>
          <a:xfrm>
            <a:off x="8393574" y="4680571"/>
            <a:ext cx="341127" cy="400110"/>
          </a:xfrm>
          <a:prstGeom prst="rect">
            <a:avLst/>
          </a:prstGeom>
          <a:noFill/>
        </p:spPr>
        <p:txBody>
          <a:bodyPr wrap="square" rtlCol="0">
            <a:spAutoFit/>
          </a:bodyPr>
          <a:lstStyle/>
          <a:p>
            <a:r>
              <a:rPr lang="en-US" dirty="0">
                <a:solidFill>
                  <a:srgbClr val="0070C0"/>
                </a:solidFill>
                <a:latin typeface="Cambria Math" panose="02040503050406030204" pitchFamily="18" charset="0"/>
                <a:ea typeface="Cambria Math" panose="02040503050406030204" pitchFamily="18" charset="0"/>
                <a:cs typeface="Times New Roman" panose="02020603050405020304" pitchFamily="18" charset="0"/>
              </a:rPr>
              <a:t>2</a:t>
            </a:r>
            <a:r>
              <a:rPr lang="en-US" sz="2000"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 </a:t>
            </a:r>
          </a:p>
        </p:txBody>
      </p:sp>
      <p:grpSp>
        <p:nvGrpSpPr>
          <p:cNvPr id="743" name="Group 742">
            <a:extLst>
              <a:ext uri="{FF2B5EF4-FFF2-40B4-BE49-F238E27FC236}">
                <a16:creationId xmlns:a16="http://schemas.microsoft.com/office/drawing/2014/main" id="{C3A62322-202E-6549-ACF7-69D9B474F17B}"/>
              </a:ext>
            </a:extLst>
          </p:cNvPr>
          <p:cNvGrpSpPr/>
          <p:nvPr/>
        </p:nvGrpSpPr>
        <p:grpSpPr>
          <a:xfrm>
            <a:off x="8083998" y="5038344"/>
            <a:ext cx="499309" cy="411430"/>
            <a:chOff x="7323318" y="3067282"/>
            <a:chExt cx="499309" cy="411430"/>
          </a:xfrm>
        </p:grpSpPr>
        <p:sp>
          <p:nvSpPr>
            <p:cNvPr id="744" name="TextBox 743">
              <a:extLst>
                <a:ext uri="{FF2B5EF4-FFF2-40B4-BE49-F238E27FC236}">
                  <a16:creationId xmlns:a16="http://schemas.microsoft.com/office/drawing/2014/main" id="{ED7047EF-5B63-E548-A9E9-58D0919D6596}"/>
                </a:ext>
              </a:extLst>
            </p:cNvPr>
            <p:cNvSpPr txBox="1"/>
            <p:nvPr/>
          </p:nvSpPr>
          <p:spPr>
            <a:xfrm>
              <a:off x="7323318" y="3067282"/>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1</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cxnSp>
          <p:nvCxnSpPr>
            <p:cNvPr id="745" name="Straight Connector 744">
              <a:extLst>
                <a:ext uri="{FF2B5EF4-FFF2-40B4-BE49-F238E27FC236}">
                  <a16:creationId xmlns:a16="http://schemas.microsoft.com/office/drawing/2014/main" id="{656A5D13-DE22-D247-BC11-41A6629D74B4}"/>
                </a:ext>
              </a:extLst>
            </p:cNvPr>
            <p:cNvCxnSpPr>
              <a:cxnSpLocks/>
            </p:cNvCxnSpPr>
            <p:nvPr/>
          </p:nvCxnSpPr>
          <p:spPr>
            <a:xfrm flipV="1">
              <a:off x="7490356" y="3201886"/>
              <a:ext cx="141059" cy="1692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46" name="TextBox 745">
              <a:extLst>
                <a:ext uri="{FF2B5EF4-FFF2-40B4-BE49-F238E27FC236}">
                  <a16:creationId xmlns:a16="http://schemas.microsoft.com/office/drawing/2014/main" id="{B71EF60F-9704-674A-A211-4F9AE0F060DA}"/>
                </a:ext>
              </a:extLst>
            </p:cNvPr>
            <p:cNvSpPr txBox="1"/>
            <p:nvPr/>
          </p:nvSpPr>
          <p:spPr>
            <a:xfrm>
              <a:off x="7540510" y="3140158"/>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2</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p:grpSp>
        <p:nvGrpSpPr>
          <p:cNvPr id="747" name="Group 746">
            <a:extLst>
              <a:ext uri="{FF2B5EF4-FFF2-40B4-BE49-F238E27FC236}">
                <a16:creationId xmlns:a16="http://schemas.microsoft.com/office/drawing/2014/main" id="{78BDF52F-6B79-434E-9AD5-2FB5D75ACF87}"/>
              </a:ext>
            </a:extLst>
          </p:cNvPr>
          <p:cNvGrpSpPr/>
          <p:nvPr/>
        </p:nvGrpSpPr>
        <p:grpSpPr>
          <a:xfrm>
            <a:off x="8091407" y="5417740"/>
            <a:ext cx="499309" cy="411430"/>
            <a:chOff x="7323318" y="3067282"/>
            <a:chExt cx="499309" cy="411430"/>
          </a:xfrm>
        </p:grpSpPr>
        <p:sp>
          <p:nvSpPr>
            <p:cNvPr id="748" name="TextBox 747">
              <a:extLst>
                <a:ext uri="{FF2B5EF4-FFF2-40B4-BE49-F238E27FC236}">
                  <a16:creationId xmlns:a16="http://schemas.microsoft.com/office/drawing/2014/main" id="{11178355-D2B3-8240-9E5B-790139655EC6}"/>
                </a:ext>
              </a:extLst>
            </p:cNvPr>
            <p:cNvSpPr txBox="1"/>
            <p:nvPr/>
          </p:nvSpPr>
          <p:spPr>
            <a:xfrm>
              <a:off x="7323318" y="3067282"/>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1</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cxnSp>
          <p:nvCxnSpPr>
            <p:cNvPr id="749" name="Straight Connector 748">
              <a:extLst>
                <a:ext uri="{FF2B5EF4-FFF2-40B4-BE49-F238E27FC236}">
                  <a16:creationId xmlns:a16="http://schemas.microsoft.com/office/drawing/2014/main" id="{3C548E63-ECFC-854C-A180-B32905017A8B}"/>
                </a:ext>
              </a:extLst>
            </p:cNvPr>
            <p:cNvCxnSpPr>
              <a:cxnSpLocks/>
            </p:cNvCxnSpPr>
            <p:nvPr/>
          </p:nvCxnSpPr>
          <p:spPr>
            <a:xfrm flipV="1">
              <a:off x="7490356" y="3201886"/>
              <a:ext cx="141059" cy="1692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50" name="TextBox 749">
              <a:extLst>
                <a:ext uri="{FF2B5EF4-FFF2-40B4-BE49-F238E27FC236}">
                  <a16:creationId xmlns:a16="http://schemas.microsoft.com/office/drawing/2014/main" id="{D9303B3B-A490-D343-981E-FCBC86716890}"/>
                </a:ext>
              </a:extLst>
            </p:cNvPr>
            <p:cNvSpPr txBox="1"/>
            <p:nvPr/>
          </p:nvSpPr>
          <p:spPr>
            <a:xfrm>
              <a:off x="7540510" y="3140158"/>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2</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p:sp>
        <p:nvSpPr>
          <p:cNvPr id="751" name="TextBox 750">
            <a:extLst>
              <a:ext uri="{FF2B5EF4-FFF2-40B4-BE49-F238E27FC236}">
                <a16:creationId xmlns:a16="http://schemas.microsoft.com/office/drawing/2014/main" id="{FF45937D-625D-1643-A56D-A3790C3378C8}"/>
              </a:ext>
            </a:extLst>
          </p:cNvPr>
          <p:cNvSpPr txBox="1"/>
          <p:nvPr/>
        </p:nvSpPr>
        <p:spPr>
          <a:xfrm>
            <a:off x="7890863" y="5831375"/>
            <a:ext cx="359273" cy="338554"/>
          </a:xfrm>
          <a:prstGeom prst="rect">
            <a:avLst/>
          </a:prstGeom>
          <a:noFill/>
          <a:ln>
            <a:noFill/>
          </a:ln>
        </p:spPr>
        <p:txBody>
          <a:bodyPr wrap="square" rtlCol="0">
            <a:spAutoFit/>
          </a:bodyPr>
          <a:lstStyle/>
          <a:p>
            <a:r>
              <a:rPr lang="en-US" sz="1600" dirty="0">
                <a:solidFill>
                  <a:srgbClr val="00B050"/>
                </a:solidFill>
                <a:latin typeface="Arial" panose="020B0604020202020204" pitchFamily="34" charset="0"/>
                <a:cs typeface="Arial" panose="020B0604020202020204" pitchFamily="34" charset="0"/>
              </a:rPr>
              <a:t>- </a:t>
            </a:r>
          </a:p>
        </p:txBody>
      </p:sp>
      <mc:AlternateContent xmlns:mc="http://schemas.openxmlformats.org/markup-compatibility/2006" xmlns:a14="http://schemas.microsoft.com/office/drawing/2010/main">
        <mc:Choice Requires="a14">
          <p:sp>
            <p:nvSpPr>
              <p:cNvPr id="752" name="TextBox 751">
                <a:extLst>
                  <a:ext uri="{FF2B5EF4-FFF2-40B4-BE49-F238E27FC236}">
                    <a16:creationId xmlns:a16="http://schemas.microsoft.com/office/drawing/2014/main" id="{FDF2E7FC-C64A-604F-8C1D-D5750D6C6A45}"/>
                  </a:ext>
                </a:extLst>
              </p:cNvPr>
              <p:cNvSpPr txBox="1"/>
              <p:nvPr/>
            </p:nvSpPr>
            <p:spPr>
              <a:xfrm>
                <a:off x="7968800" y="5863294"/>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solidFill>
                                <a:srgbClr val="00B050"/>
                              </a:solidFill>
                              <a:latin typeface="Cambria Math" panose="02040503050406030204" pitchFamily="18" charset="0"/>
                            </a:rPr>
                          </m:ctrlPr>
                        </m:radPr>
                        <m:deg/>
                        <m:e>
                          <m:r>
                            <a:rPr lang="en-US" b="0" i="0" smtClean="0">
                              <a:solidFill>
                                <a:srgbClr val="00B050"/>
                              </a:solidFill>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752" name="TextBox 751">
                <a:extLst>
                  <a:ext uri="{FF2B5EF4-FFF2-40B4-BE49-F238E27FC236}">
                    <a16:creationId xmlns:a16="http://schemas.microsoft.com/office/drawing/2014/main" id="{FDF2E7FC-C64A-604F-8C1D-D5750D6C6A45}"/>
                  </a:ext>
                </a:extLst>
              </p:cNvPr>
              <p:cNvSpPr txBox="1">
                <a:spLocks noRot="1" noChangeAspect="1" noMove="1" noResize="1" noEditPoints="1" noAdjustHandles="1" noChangeArrowheads="1" noChangeShapeType="1" noTextEdit="1"/>
              </p:cNvSpPr>
              <p:nvPr/>
            </p:nvSpPr>
            <p:spPr>
              <a:xfrm>
                <a:off x="7968800" y="5863294"/>
                <a:ext cx="646359" cy="309637"/>
              </a:xfrm>
              <a:prstGeom prst="rect">
                <a:avLst/>
              </a:prstGeom>
              <a:blipFill>
                <a:blip r:embed="rId22"/>
                <a:stretch>
                  <a:fillRect b="-4000"/>
                </a:stretch>
              </a:blipFill>
            </p:spPr>
            <p:txBody>
              <a:bodyPr/>
              <a:lstStyle/>
              <a:p>
                <a:r>
                  <a:rPr lang="en-US">
                    <a:noFill/>
                  </a:rPr>
                  <a:t> </a:t>
                </a:r>
              </a:p>
            </p:txBody>
          </p:sp>
        </mc:Fallback>
      </mc:AlternateContent>
      <p:sp>
        <p:nvSpPr>
          <p:cNvPr id="753" name="TextBox 752">
            <a:extLst>
              <a:ext uri="{FF2B5EF4-FFF2-40B4-BE49-F238E27FC236}">
                <a16:creationId xmlns:a16="http://schemas.microsoft.com/office/drawing/2014/main" id="{84323601-7567-DB4E-AB53-43CC7DB5DB98}"/>
              </a:ext>
            </a:extLst>
          </p:cNvPr>
          <p:cNvSpPr txBox="1"/>
          <p:nvPr/>
        </p:nvSpPr>
        <p:spPr>
          <a:xfrm>
            <a:off x="7895723" y="6185142"/>
            <a:ext cx="359273" cy="338554"/>
          </a:xfrm>
          <a:prstGeom prst="rect">
            <a:avLst/>
          </a:prstGeom>
          <a:noFill/>
        </p:spPr>
        <p:txBody>
          <a:bodyPr wrap="square" rtlCol="0">
            <a:spAutoFit/>
          </a:bodyPr>
          <a:lstStyle/>
          <a:p>
            <a:r>
              <a:rPr lang="en-US" sz="1600" dirty="0">
                <a:solidFill>
                  <a:srgbClr val="0070C0"/>
                </a:solidFill>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 </a:t>
            </a:r>
          </a:p>
        </p:txBody>
      </p:sp>
      <p:cxnSp>
        <p:nvCxnSpPr>
          <p:cNvPr id="754" name="Straight Connector 753">
            <a:extLst>
              <a:ext uri="{FF2B5EF4-FFF2-40B4-BE49-F238E27FC236}">
                <a16:creationId xmlns:a16="http://schemas.microsoft.com/office/drawing/2014/main" id="{97170DDE-161C-944D-A703-24906C9CE529}"/>
              </a:ext>
            </a:extLst>
          </p:cNvPr>
          <p:cNvCxnSpPr>
            <a:cxnSpLocks/>
          </p:cNvCxnSpPr>
          <p:nvPr/>
        </p:nvCxnSpPr>
        <p:spPr>
          <a:xfrm flipV="1">
            <a:off x="8446170" y="5910960"/>
            <a:ext cx="120169" cy="259146"/>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755" name="TextBox 754">
            <a:extLst>
              <a:ext uri="{FF2B5EF4-FFF2-40B4-BE49-F238E27FC236}">
                <a16:creationId xmlns:a16="http://schemas.microsoft.com/office/drawing/2014/main" id="{301FF490-3F36-3B49-BB1E-1078A9B78B65}"/>
              </a:ext>
            </a:extLst>
          </p:cNvPr>
          <p:cNvSpPr txBox="1"/>
          <p:nvPr/>
        </p:nvSpPr>
        <p:spPr>
          <a:xfrm>
            <a:off x="8495749" y="5824769"/>
            <a:ext cx="341127" cy="400110"/>
          </a:xfrm>
          <a:prstGeom prst="rect">
            <a:avLst/>
          </a:prstGeom>
          <a:noFill/>
        </p:spPr>
        <p:txBody>
          <a:bodyPr wrap="square" rtlCol="0">
            <a:spAutoFit/>
          </a:bodyPr>
          <a:lstStyle/>
          <a:p>
            <a:r>
              <a:rPr lang="en-US" dirty="0">
                <a:solidFill>
                  <a:srgbClr val="00B050"/>
                </a:solidFill>
                <a:latin typeface="Cambria Math" panose="02040503050406030204" pitchFamily="18" charset="0"/>
                <a:ea typeface="Cambria Math" panose="02040503050406030204" pitchFamily="18" charset="0"/>
                <a:cs typeface="Times New Roman" panose="02020603050405020304" pitchFamily="18" charset="0"/>
              </a:rPr>
              <a:t>2</a:t>
            </a:r>
            <a:r>
              <a:rPr lang="en-US" sz="2000" dirty="0">
                <a:latin typeface="Times New Roman" panose="02020603050405020304" pitchFamily="18" charset="0"/>
                <a:ea typeface="Cambria Math" panose="02040503050406030204" pitchFamily="18" charset="0"/>
                <a:cs typeface="Times New Roman" panose="02020603050405020304" pitchFamily="18" charset="0"/>
              </a:rPr>
              <a:t> </a:t>
            </a:r>
          </a:p>
        </p:txBody>
      </p:sp>
      <mc:AlternateContent xmlns:mc="http://schemas.openxmlformats.org/markup-compatibility/2006" xmlns:a14="http://schemas.microsoft.com/office/drawing/2010/main">
        <mc:Choice Requires="a14">
          <p:sp>
            <p:nvSpPr>
              <p:cNvPr id="756" name="TextBox 755">
                <a:extLst>
                  <a:ext uri="{FF2B5EF4-FFF2-40B4-BE49-F238E27FC236}">
                    <a16:creationId xmlns:a16="http://schemas.microsoft.com/office/drawing/2014/main" id="{739281FB-5625-3F48-B3E6-C3264E6A4473}"/>
                  </a:ext>
                </a:extLst>
              </p:cNvPr>
              <p:cNvSpPr txBox="1"/>
              <p:nvPr/>
            </p:nvSpPr>
            <p:spPr>
              <a:xfrm>
                <a:off x="7974985" y="6223065"/>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solidFill>
                                <a:srgbClr val="0070C0"/>
                              </a:solidFill>
                              <a:latin typeface="Cambria Math" panose="02040503050406030204" pitchFamily="18" charset="0"/>
                            </a:rPr>
                          </m:ctrlPr>
                        </m:radPr>
                        <m:deg/>
                        <m:e>
                          <m:r>
                            <a:rPr lang="en-US" b="0" i="0" smtClean="0">
                              <a:solidFill>
                                <a:srgbClr val="0070C0"/>
                              </a:solidFill>
                              <a:latin typeface="Cambria Math" panose="02040503050406030204" pitchFamily="18" charset="0"/>
                            </a:rPr>
                            <m:t>2</m:t>
                          </m:r>
                        </m:e>
                      </m:rad>
                    </m:oMath>
                  </m:oMathPara>
                </a14:m>
                <a:endParaRPr lang="en-US" dirty="0">
                  <a:solidFill>
                    <a:srgbClr val="0070C0"/>
                  </a:solidFill>
                  <a:latin typeface="Arial" panose="020B0604020202020204" pitchFamily="34" charset="0"/>
                  <a:cs typeface="Arial" panose="020B0604020202020204" pitchFamily="34" charset="0"/>
                </a:endParaRPr>
              </a:p>
            </p:txBody>
          </p:sp>
        </mc:Choice>
        <mc:Fallback xmlns="">
          <p:sp>
            <p:nvSpPr>
              <p:cNvPr id="756" name="TextBox 755">
                <a:extLst>
                  <a:ext uri="{FF2B5EF4-FFF2-40B4-BE49-F238E27FC236}">
                    <a16:creationId xmlns:a16="http://schemas.microsoft.com/office/drawing/2014/main" id="{739281FB-5625-3F48-B3E6-C3264E6A4473}"/>
                  </a:ext>
                </a:extLst>
              </p:cNvPr>
              <p:cNvSpPr txBox="1">
                <a:spLocks noRot="1" noChangeAspect="1" noMove="1" noResize="1" noEditPoints="1" noAdjustHandles="1" noChangeArrowheads="1" noChangeShapeType="1" noTextEdit="1"/>
              </p:cNvSpPr>
              <p:nvPr/>
            </p:nvSpPr>
            <p:spPr>
              <a:xfrm>
                <a:off x="7974985" y="6223065"/>
                <a:ext cx="646359" cy="309637"/>
              </a:xfrm>
              <a:prstGeom prst="rect">
                <a:avLst/>
              </a:prstGeom>
              <a:blipFill>
                <a:blip r:embed="rId23"/>
                <a:stretch>
                  <a:fillRect b="-8000"/>
                </a:stretch>
              </a:blipFill>
            </p:spPr>
            <p:txBody>
              <a:bodyPr/>
              <a:lstStyle/>
              <a:p>
                <a:r>
                  <a:rPr lang="en-US">
                    <a:noFill/>
                  </a:rPr>
                  <a:t> </a:t>
                </a:r>
              </a:p>
            </p:txBody>
          </p:sp>
        </mc:Fallback>
      </mc:AlternateContent>
      <p:cxnSp>
        <p:nvCxnSpPr>
          <p:cNvPr id="757" name="Straight Connector 756">
            <a:extLst>
              <a:ext uri="{FF2B5EF4-FFF2-40B4-BE49-F238E27FC236}">
                <a16:creationId xmlns:a16="http://schemas.microsoft.com/office/drawing/2014/main" id="{8B0A74C4-6777-2D4F-8F68-55F4A56D9F6B}"/>
              </a:ext>
            </a:extLst>
          </p:cNvPr>
          <p:cNvCxnSpPr>
            <a:cxnSpLocks/>
          </p:cNvCxnSpPr>
          <p:nvPr/>
        </p:nvCxnSpPr>
        <p:spPr>
          <a:xfrm flipV="1">
            <a:off x="8452355" y="6279045"/>
            <a:ext cx="120169" cy="259146"/>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758" name="TextBox 757">
            <a:extLst>
              <a:ext uri="{FF2B5EF4-FFF2-40B4-BE49-F238E27FC236}">
                <a16:creationId xmlns:a16="http://schemas.microsoft.com/office/drawing/2014/main" id="{BFE3AFE7-222B-8E48-87F9-5C3DF73D6649}"/>
              </a:ext>
            </a:extLst>
          </p:cNvPr>
          <p:cNvSpPr txBox="1"/>
          <p:nvPr/>
        </p:nvSpPr>
        <p:spPr>
          <a:xfrm>
            <a:off x="8501934" y="6192854"/>
            <a:ext cx="341127" cy="400110"/>
          </a:xfrm>
          <a:prstGeom prst="rect">
            <a:avLst/>
          </a:prstGeom>
          <a:noFill/>
        </p:spPr>
        <p:txBody>
          <a:bodyPr wrap="square" rtlCol="0">
            <a:spAutoFit/>
          </a:bodyPr>
          <a:lstStyle/>
          <a:p>
            <a:r>
              <a:rPr lang="en-US" dirty="0">
                <a:solidFill>
                  <a:srgbClr val="0070C0"/>
                </a:solidFill>
                <a:latin typeface="Cambria Math" panose="02040503050406030204" pitchFamily="18" charset="0"/>
                <a:ea typeface="Cambria Math" panose="02040503050406030204" pitchFamily="18" charset="0"/>
                <a:cs typeface="Times New Roman" panose="02020603050405020304" pitchFamily="18" charset="0"/>
              </a:rPr>
              <a:t>2</a:t>
            </a:r>
            <a:r>
              <a:rPr lang="en-US" sz="2000"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 </a:t>
            </a:r>
          </a:p>
        </p:txBody>
      </p:sp>
      <mc:AlternateContent xmlns:mc="http://schemas.openxmlformats.org/markup-compatibility/2006" xmlns:a14="http://schemas.microsoft.com/office/drawing/2010/main">
        <mc:Choice Requires="a14">
          <p:sp>
            <p:nvSpPr>
              <p:cNvPr id="759" name="TextBox 758">
                <a:extLst>
                  <a:ext uri="{FF2B5EF4-FFF2-40B4-BE49-F238E27FC236}">
                    <a16:creationId xmlns:a16="http://schemas.microsoft.com/office/drawing/2014/main" id="{BBC19FEA-2C8F-5C49-917A-0DD70883AA1C}"/>
                  </a:ext>
                </a:extLst>
              </p:cNvPr>
              <p:cNvSpPr txBox="1"/>
              <p:nvPr/>
            </p:nvSpPr>
            <p:spPr>
              <a:xfrm>
                <a:off x="7108401" y="5859943"/>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solidFill>
                                <a:srgbClr val="00B050"/>
                              </a:solidFill>
                              <a:latin typeface="Cambria Math" panose="02040503050406030204" pitchFamily="18" charset="0"/>
                            </a:rPr>
                          </m:ctrlPr>
                        </m:radPr>
                        <m:deg/>
                        <m:e>
                          <m:r>
                            <a:rPr lang="en-US" b="0" i="0" smtClean="0">
                              <a:solidFill>
                                <a:srgbClr val="00B050"/>
                              </a:solidFill>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759" name="TextBox 758">
                <a:extLst>
                  <a:ext uri="{FF2B5EF4-FFF2-40B4-BE49-F238E27FC236}">
                    <a16:creationId xmlns:a16="http://schemas.microsoft.com/office/drawing/2014/main" id="{BBC19FEA-2C8F-5C49-917A-0DD70883AA1C}"/>
                  </a:ext>
                </a:extLst>
              </p:cNvPr>
              <p:cNvSpPr txBox="1">
                <a:spLocks noRot="1" noChangeAspect="1" noMove="1" noResize="1" noEditPoints="1" noAdjustHandles="1" noChangeArrowheads="1" noChangeShapeType="1" noTextEdit="1"/>
              </p:cNvSpPr>
              <p:nvPr/>
            </p:nvSpPr>
            <p:spPr>
              <a:xfrm>
                <a:off x="7108401" y="5859943"/>
                <a:ext cx="646359" cy="309637"/>
              </a:xfrm>
              <a:prstGeom prst="rect">
                <a:avLst/>
              </a:prstGeom>
              <a:blipFill>
                <a:blip r:embed="rId24"/>
                <a:stretch>
                  <a:fillRect b="-38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60" name="TextBox 759">
                <a:extLst>
                  <a:ext uri="{FF2B5EF4-FFF2-40B4-BE49-F238E27FC236}">
                    <a16:creationId xmlns:a16="http://schemas.microsoft.com/office/drawing/2014/main" id="{F55AEA38-DF2A-E84A-A0FE-C6096D579B08}"/>
                  </a:ext>
                </a:extLst>
              </p:cNvPr>
              <p:cNvSpPr txBox="1"/>
              <p:nvPr/>
            </p:nvSpPr>
            <p:spPr>
              <a:xfrm>
                <a:off x="7087236" y="6239449"/>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solidFill>
                                <a:srgbClr val="0070C0"/>
                              </a:solidFill>
                              <a:latin typeface="Cambria Math" panose="02040503050406030204" pitchFamily="18" charset="0"/>
                            </a:rPr>
                          </m:ctrlPr>
                        </m:radPr>
                        <m:deg/>
                        <m:e>
                          <m:r>
                            <a:rPr lang="en-US" b="0" i="0" smtClean="0">
                              <a:solidFill>
                                <a:srgbClr val="0070C0"/>
                              </a:solidFill>
                              <a:latin typeface="Cambria Math" panose="02040503050406030204" pitchFamily="18" charset="0"/>
                            </a:rPr>
                            <m:t>2</m:t>
                          </m:r>
                        </m:e>
                      </m:rad>
                    </m:oMath>
                  </m:oMathPara>
                </a14:m>
                <a:endParaRPr lang="en-US" dirty="0">
                  <a:solidFill>
                    <a:srgbClr val="0070C0"/>
                  </a:solidFill>
                  <a:latin typeface="Arial" panose="020B0604020202020204" pitchFamily="34" charset="0"/>
                  <a:cs typeface="Arial" panose="020B0604020202020204" pitchFamily="34" charset="0"/>
                </a:endParaRPr>
              </a:p>
            </p:txBody>
          </p:sp>
        </mc:Choice>
        <mc:Fallback xmlns="">
          <p:sp>
            <p:nvSpPr>
              <p:cNvPr id="760" name="TextBox 759">
                <a:extLst>
                  <a:ext uri="{FF2B5EF4-FFF2-40B4-BE49-F238E27FC236}">
                    <a16:creationId xmlns:a16="http://schemas.microsoft.com/office/drawing/2014/main" id="{F55AEA38-DF2A-E84A-A0FE-C6096D579B08}"/>
                  </a:ext>
                </a:extLst>
              </p:cNvPr>
              <p:cNvSpPr txBox="1">
                <a:spLocks noRot="1" noChangeAspect="1" noMove="1" noResize="1" noEditPoints="1" noAdjustHandles="1" noChangeArrowheads="1" noChangeShapeType="1" noTextEdit="1"/>
              </p:cNvSpPr>
              <p:nvPr/>
            </p:nvSpPr>
            <p:spPr>
              <a:xfrm>
                <a:off x="7087236" y="6239449"/>
                <a:ext cx="646359" cy="309637"/>
              </a:xfrm>
              <a:prstGeom prst="rect">
                <a:avLst/>
              </a:prstGeom>
              <a:blipFill>
                <a:blip r:embed="rId25"/>
                <a:stretch>
                  <a:fillRect b="-3846"/>
                </a:stretch>
              </a:blipFill>
            </p:spPr>
            <p:txBody>
              <a:bodyPr/>
              <a:lstStyle/>
              <a:p>
                <a:r>
                  <a:rPr lang="en-US">
                    <a:noFill/>
                  </a:rPr>
                  <a:t> </a:t>
                </a:r>
              </a:p>
            </p:txBody>
          </p:sp>
        </mc:Fallback>
      </mc:AlternateContent>
      <p:grpSp>
        <p:nvGrpSpPr>
          <p:cNvPr id="319" name="Group 318">
            <a:extLst>
              <a:ext uri="{FF2B5EF4-FFF2-40B4-BE49-F238E27FC236}">
                <a16:creationId xmlns:a16="http://schemas.microsoft.com/office/drawing/2014/main" id="{E89C5DA4-2189-734F-AD63-2D5568C67370}"/>
              </a:ext>
            </a:extLst>
          </p:cNvPr>
          <p:cNvGrpSpPr/>
          <p:nvPr/>
        </p:nvGrpSpPr>
        <p:grpSpPr>
          <a:xfrm>
            <a:off x="7007496" y="2544023"/>
            <a:ext cx="1694217" cy="465402"/>
            <a:chOff x="1032936" y="5906726"/>
            <a:chExt cx="1694217" cy="465402"/>
          </a:xfrm>
        </p:grpSpPr>
        <p:sp>
          <p:nvSpPr>
            <p:cNvPr id="320" name="TextBox 319">
              <a:extLst>
                <a:ext uri="{FF2B5EF4-FFF2-40B4-BE49-F238E27FC236}">
                  <a16:creationId xmlns:a16="http://schemas.microsoft.com/office/drawing/2014/main" id="{83F0DE05-54CA-7944-9FBA-EE526D8E1AA7}"/>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321" name="TextBox 320">
              <a:extLst>
                <a:ext uri="{FF2B5EF4-FFF2-40B4-BE49-F238E27FC236}">
                  <a16:creationId xmlns:a16="http://schemas.microsoft.com/office/drawing/2014/main" id="{986639D7-7A19-D94A-8891-CA93A8D6C91E}"/>
                </a:ext>
              </a:extLst>
            </p:cNvPr>
            <p:cNvSpPr txBox="1"/>
            <p:nvPr/>
          </p:nvSpPr>
          <p:spPr>
            <a:xfrm>
              <a:off x="2260622" y="5906726"/>
              <a:ext cx="466531" cy="369332"/>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298321759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17487</TotalTime>
  <Words>2401</Words>
  <Application>Microsoft Macintosh PowerPoint</Application>
  <PresentationFormat>On-screen Show (4:3)</PresentationFormat>
  <Paragraphs>1038</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Cambria Math</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Kenner, Winfred S. (LARC-D312)</dc:creator>
  <cp:lastModifiedBy>Kenner, Winfred S. (LARC-D312)</cp:lastModifiedBy>
  <cp:revision>186</cp:revision>
  <cp:lastPrinted>2019-09-14T04:29:09Z</cp:lastPrinted>
  <dcterms:created xsi:type="dcterms:W3CDTF">2019-07-08T03:53:42Z</dcterms:created>
  <dcterms:modified xsi:type="dcterms:W3CDTF">2020-10-15T06:20:38Z</dcterms:modified>
</cp:coreProperties>
</file>