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664" r:id="rId3"/>
    <p:sldId id="279" r:id="rId4"/>
    <p:sldId id="348" r:id="rId5"/>
    <p:sldId id="651" r:id="rId6"/>
    <p:sldId id="658" r:id="rId7"/>
    <p:sldId id="659" r:id="rId8"/>
    <p:sldId id="652" r:id="rId9"/>
    <p:sldId id="660" r:id="rId10"/>
    <p:sldId id="661" r:id="rId11"/>
    <p:sldId id="663" r:id="rId12"/>
    <p:sldId id="6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40"/>
    <p:restoredTop sz="94694"/>
  </p:normalViewPr>
  <p:slideViewPr>
    <p:cSldViewPr snapToGrid="0" snapToObjects="1">
      <p:cViewPr varScale="1">
        <p:scale>
          <a:sx n="177" d="100"/>
          <a:sy n="177"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30410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01878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30326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132207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B0A48-DC62-494A-979D-08CD3A48EB70}"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747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B0A48-DC62-494A-979D-08CD3A48EB7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90917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0A48-DC62-494A-979D-08CD3A48EB70}" type="datetimeFigureOut">
              <a:rPr lang="en-US" smtClean="0"/>
              <a:t>10/7/20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88841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B0A48-DC62-494A-979D-08CD3A48EB70}" type="datetimeFigureOut">
              <a:rPr lang="en-US" smtClean="0"/>
              <a:t>10/7/20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21430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B0A48-DC62-494A-979D-08CD3A48EB70}" type="datetimeFigureOut">
              <a:rPr lang="en-US" smtClean="0"/>
              <a:t>10/7/20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54355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47693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1067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0A48-DC62-494A-979D-08CD3A48EB70}" type="datetimeFigureOut">
              <a:rPr lang="en-US" smtClean="0"/>
              <a:t>10/7/20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870-D0C2-C342-AF1E-CCEBD7478B16}" type="slidenum">
              <a:rPr lang="en-US" smtClean="0"/>
              <a:t>‹#›</a:t>
            </a:fld>
            <a:endParaRPr lang="en-US"/>
          </a:p>
        </p:txBody>
      </p:sp>
    </p:spTree>
    <p:extLst>
      <p:ext uri="{BB962C8B-B14F-4D97-AF65-F5344CB8AC3E}">
        <p14:creationId xmlns:p14="http://schemas.microsoft.com/office/powerpoint/2010/main" val="381667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0E10E68-7329-3D4D-BD48-EFD003CB3B59}"/>
              </a:ext>
            </a:extLst>
          </p:cNvPr>
          <p:cNvSpPr txBox="1"/>
          <p:nvPr/>
        </p:nvSpPr>
        <p:spPr>
          <a:xfrm>
            <a:off x="2243831" y="4673180"/>
            <a:ext cx="49406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1D Lattice Truss Wing Designs              </a:t>
            </a:r>
          </a:p>
        </p:txBody>
      </p:sp>
      <p:grpSp>
        <p:nvGrpSpPr>
          <p:cNvPr id="9" name="Group 8">
            <a:extLst>
              <a:ext uri="{FF2B5EF4-FFF2-40B4-BE49-F238E27FC236}">
                <a16:creationId xmlns:a16="http://schemas.microsoft.com/office/drawing/2014/main" id="{B8C8F5DD-FD3D-684E-8173-5D417B9AA4E1}"/>
              </a:ext>
            </a:extLst>
          </p:cNvPr>
          <p:cNvGrpSpPr/>
          <p:nvPr/>
        </p:nvGrpSpPr>
        <p:grpSpPr>
          <a:xfrm>
            <a:off x="2073142" y="1828721"/>
            <a:ext cx="4965917" cy="1107996"/>
            <a:chOff x="2131418" y="1934112"/>
            <a:chExt cx="4965917" cy="1107996"/>
          </a:xfrm>
        </p:grpSpPr>
        <p:sp>
          <p:nvSpPr>
            <p:cNvPr id="10" name="TextBox 9">
              <a:extLst>
                <a:ext uri="{FF2B5EF4-FFF2-40B4-BE49-F238E27FC236}">
                  <a16:creationId xmlns:a16="http://schemas.microsoft.com/office/drawing/2014/main" id="{CDBF79A7-3743-CF40-B3DC-56170C844A39}"/>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21E49F1-0D5E-BC40-B52F-91CD1EDF242D}"/>
                </a:ext>
              </a:extLst>
            </p:cNvPr>
            <p:cNvSpPr txBox="1"/>
            <p:nvPr/>
          </p:nvSpPr>
          <p:spPr>
            <a:xfrm>
              <a:off x="6314654" y="2004145"/>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247256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1" name="Straight Connector 430">
            <a:extLst>
              <a:ext uri="{FF2B5EF4-FFF2-40B4-BE49-F238E27FC236}">
                <a16:creationId xmlns:a16="http://schemas.microsoft.com/office/drawing/2014/main" id="{A86AB2C5-3F64-064D-8E22-6CA98B9878D8}"/>
              </a:ext>
            </a:extLst>
          </p:cNvPr>
          <p:cNvCxnSpPr>
            <a:cxnSpLocks/>
          </p:cNvCxnSpPr>
          <p:nvPr/>
        </p:nvCxnSpPr>
        <p:spPr>
          <a:xfrm flipV="1">
            <a:off x="6131438" y="230679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EFA2370-3742-0142-8041-07BA751F11F3}"/>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8D16B0B-BC50-1044-B0CC-1389491284A6}"/>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982E70A-F627-D440-BD53-8131626F2F32}"/>
              </a:ext>
            </a:extLst>
          </p:cNvPr>
          <p:cNvSpPr txBox="1"/>
          <p:nvPr/>
        </p:nvSpPr>
        <p:spPr>
          <a:xfrm>
            <a:off x="943828" y="323985"/>
            <a:ext cx="7646168"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Lattice Truss Wing Design Displacement Equation             </a:t>
            </a:r>
          </a:p>
        </p:txBody>
      </p:sp>
      <p:sp>
        <p:nvSpPr>
          <p:cNvPr id="75" name="TextBox 74">
            <a:extLst>
              <a:ext uri="{FF2B5EF4-FFF2-40B4-BE49-F238E27FC236}">
                <a16:creationId xmlns:a16="http://schemas.microsoft.com/office/drawing/2014/main" id="{6319015A-2E97-044B-81AC-14657A43A803}"/>
              </a:ext>
            </a:extLst>
          </p:cNvPr>
          <p:cNvSpPr txBox="1"/>
          <p:nvPr/>
        </p:nvSpPr>
        <p:spPr>
          <a:xfrm>
            <a:off x="7529930" y="2082306"/>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cxnSp>
        <p:nvCxnSpPr>
          <p:cNvPr id="131" name="Straight Arrow Connector 130">
            <a:extLst>
              <a:ext uri="{FF2B5EF4-FFF2-40B4-BE49-F238E27FC236}">
                <a16:creationId xmlns:a16="http://schemas.microsoft.com/office/drawing/2014/main" id="{FE288AB7-100D-1E49-BF24-7D96621E69CB}"/>
              </a:ext>
            </a:extLst>
          </p:cNvPr>
          <p:cNvCxnSpPr/>
          <p:nvPr/>
        </p:nvCxnSpPr>
        <p:spPr>
          <a:xfrm>
            <a:off x="718590" y="630535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EE80879-01E1-2D4A-B116-4AA700B4004F}"/>
              </a:ext>
            </a:extLst>
          </p:cNvPr>
          <p:cNvSpPr txBox="1"/>
          <p:nvPr/>
        </p:nvSpPr>
        <p:spPr>
          <a:xfrm>
            <a:off x="801896" y="5936018"/>
            <a:ext cx="280736"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76B430C8-7A54-A84F-B003-91675D249A93}"/>
              </a:ext>
            </a:extLst>
          </p:cNvPr>
          <p:cNvSpPr txBox="1"/>
          <p:nvPr/>
        </p:nvSpPr>
        <p:spPr>
          <a:xfrm>
            <a:off x="1787114" y="1448875"/>
            <a:ext cx="1378885" cy="584775"/>
          </a:xfrm>
          <a:prstGeom prst="rect">
            <a:avLst/>
          </a:prstGeom>
          <a:noFill/>
        </p:spPr>
        <p:txBody>
          <a:bodyPr wrap="square" rtlCol="0">
            <a:spAutoFit/>
          </a:bodyPr>
          <a:lstStyle/>
          <a:p>
            <a:r>
              <a:rPr lang="en-US" dirty="0"/>
              <a:t>One unit </a:t>
            </a:r>
          </a:p>
          <a:p>
            <a:r>
              <a:rPr lang="en-US" sz="1400" dirty="0"/>
              <a:t>5 members  </a:t>
            </a:r>
          </a:p>
        </p:txBody>
      </p:sp>
      <p:sp>
        <p:nvSpPr>
          <p:cNvPr id="370" name="TextBox 369">
            <a:extLst>
              <a:ext uri="{FF2B5EF4-FFF2-40B4-BE49-F238E27FC236}">
                <a16:creationId xmlns:a16="http://schemas.microsoft.com/office/drawing/2014/main" id="{BF267BAA-170A-8F48-B33E-4CD39FCCDE2C}"/>
              </a:ext>
            </a:extLst>
          </p:cNvPr>
          <p:cNvSpPr txBox="1"/>
          <p:nvPr/>
        </p:nvSpPr>
        <p:spPr>
          <a:xfrm>
            <a:off x="5517917" y="1416948"/>
            <a:ext cx="1184608" cy="584775"/>
          </a:xfrm>
          <a:prstGeom prst="rect">
            <a:avLst/>
          </a:prstGeom>
          <a:noFill/>
        </p:spPr>
        <p:txBody>
          <a:bodyPr wrap="square" rtlCol="0">
            <a:spAutoFit/>
          </a:bodyPr>
          <a:lstStyle/>
          <a:p>
            <a:r>
              <a:rPr lang="en-US" dirty="0"/>
              <a:t>Two units  </a:t>
            </a:r>
          </a:p>
          <a:p>
            <a:r>
              <a:rPr lang="en-US" sz="1400" dirty="0"/>
              <a:t>14 members </a:t>
            </a:r>
          </a:p>
        </p:txBody>
      </p:sp>
      <p:sp>
        <p:nvSpPr>
          <p:cNvPr id="396" name="TextBox 395">
            <a:extLst>
              <a:ext uri="{FF2B5EF4-FFF2-40B4-BE49-F238E27FC236}">
                <a16:creationId xmlns:a16="http://schemas.microsoft.com/office/drawing/2014/main" id="{0DF63C05-2B58-9F42-B06F-49BABC8E53B0}"/>
              </a:ext>
            </a:extLst>
          </p:cNvPr>
          <p:cNvSpPr txBox="1"/>
          <p:nvPr/>
        </p:nvSpPr>
        <p:spPr>
          <a:xfrm>
            <a:off x="1525049" y="4038746"/>
            <a:ext cx="1330634" cy="646331"/>
          </a:xfrm>
          <a:prstGeom prst="rect">
            <a:avLst/>
          </a:prstGeom>
          <a:noFill/>
        </p:spPr>
        <p:txBody>
          <a:bodyPr wrap="square" rtlCol="0">
            <a:spAutoFit/>
          </a:bodyPr>
          <a:lstStyle/>
          <a:p>
            <a:r>
              <a:rPr lang="en-US" dirty="0"/>
              <a:t>Three units  </a:t>
            </a:r>
          </a:p>
          <a:p>
            <a:r>
              <a:rPr lang="en-US" sz="1400" dirty="0"/>
              <a:t>27</a:t>
            </a:r>
            <a:r>
              <a:rPr lang="en-US" dirty="0"/>
              <a:t> </a:t>
            </a:r>
            <a:r>
              <a:rPr lang="en-US" sz="1400" dirty="0"/>
              <a:t>members  </a:t>
            </a:r>
          </a:p>
        </p:txBody>
      </p:sp>
      <p:cxnSp>
        <p:nvCxnSpPr>
          <p:cNvPr id="397" name="Straight Connector 396">
            <a:extLst>
              <a:ext uri="{FF2B5EF4-FFF2-40B4-BE49-F238E27FC236}">
                <a16:creationId xmlns:a16="http://schemas.microsoft.com/office/drawing/2014/main" id="{6F8167A8-14BA-614C-8A99-C8F0065C38E6}"/>
              </a:ext>
            </a:extLst>
          </p:cNvPr>
          <p:cNvCxnSpPr>
            <a:cxnSpLocks/>
            <a:stCxn id="411" idx="1"/>
          </p:cNvCxnSpPr>
          <p:nvPr/>
        </p:nvCxnSpPr>
        <p:spPr>
          <a:xfrm flipH="1">
            <a:off x="5385642" y="2283287"/>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8AC4D9A-E63C-7B4C-AA7D-E7DFE9F8A9D1}"/>
              </a:ext>
            </a:extLst>
          </p:cNvPr>
          <p:cNvCxnSpPr>
            <a:cxnSpLocks/>
          </p:cNvCxnSpPr>
          <p:nvPr/>
        </p:nvCxnSpPr>
        <p:spPr>
          <a:xfrm flipH="1">
            <a:off x="6137193" y="2278556"/>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1" name="Triangle 400">
            <a:extLst>
              <a:ext uri="{FF2B5EF4-FFF2-40B4-BE49-F238E27FC236}">
                <a16:creationId xmlns:a16="http://schemas.microsoft.com/office/drawing/2014/main" id="{7EC3F053-38EE-AB43-B6FF-074FC93D5086}"/>
              </a:ext>
            </a:extLst>
          </p:cNvPr>
          <p:cNvSpPr/>
          <p:nvPr/>
        </p:nvSpPr>
        <p:spPr>
          <a:xfrm>
            <a:off x="5302495" y="231450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Triangle 401">
            <a:extLst>
              <a:ext uri="{FF2B5EF4-FFF2-40B4-BE49-F238E27FC236}">
                <a16:creationId xmlns:a16="http://schemas.microsoft.com/office/drawing/2014/main" id="{3466B14C-3221-3044-9E68-2251386ED3E0}"/>
              </a:ext>
            </a:extLst>
          </p:cNvPr>
          <p:cNvSpPr/>
          <p:nvPr/>
        </p:nvSpPr>
        <p:spPr>
          <a:xfrm>
            <a:off x="6032420" y="230890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a:extLst>
              <a:ext uri="{FF2B5EF4-FFF2-40B4-BE49-F238E27FC236}">
                <a16:creationId xmlns:a16="http://schemas.microsoft.com/office/drawing/2014/main" id="{9C1ED5E5-7E2D-0144-91E6-393FA8C0A90D}"/>
              </a:ext>
            </a:extLst>
          </p:cNvPr>
          <p:cNvCxnSpPr>
            <a:cxnSpLocks/>
          </p:cNvCxnSpPr>
          <p:nvPr/>
        </p:nvCxnSpPr>
        <p:spPr>
          <a:xfrm flipV="1">
            <a:off x="5413580" y="2318769"/>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4" name="Group 403">
            <a:extLst>
              <a:ext uri="{FF2B5EF4-FFF2-40B4-BE49-F238E27FC236}">
                <a16:creationId xmlns:a16="http://schemas.microsoft.com/office/drawing/2014/main" id="{6A98B25B-3311-0F40-89B9-8AAF090D0D84}"/>
              </a:ext>
            </a:extLst>
          </p:cNvPr>
          <p:cNvGrpSpPr/>
          <p:nvPr/>
        </p:nvGrpSpPr>
        <p:grpSpPr>
          <a:xfrm>
            <a:off x="5148607" y="2215178"/>
            <a:ext cx="192026" cy="184931"/>
            <a:chOff x="3865858" y="1962556"/>
            <a:chExt cx="192026" cy="184931"/>
          </a:xfrm>
        </p:grpSpPr>
        <p:sp>
          <p:nvSpPr>
            <p:cNvPr id="405" name="Oval 404">
              <a:extLst>
                <a:ext uri="{FF2B5EF4-FFF2-40B4-BE49-F238E27FC236}">
                  <a16:creationId xmlns:a16="http://schemas.microsoft.com/office/drawing/2014/main" id="{DFF92331-1458-B14A-A648-8ACE30C8C3E2}"/>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A8872D8C-418F-D04F-95AA-F4A858E1D818}"/>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134A1EB-7406-9541-8B63-96914E0A7BDF}"/>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9F1FC1B-E633-8E44-BB08-BE6FCB7E051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95946AC-B53A-584F-80E1-5F59A8EC5E27}"/>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Oval 409">
            <a:extLst>
              <a:ext uri="{FF2B5EF4-FFF2-40B4-BE49-F238E27FC236}">
                <a16:creationId xmlns:a16="http://schemas.microsoft.com/office/drawing/2014/main" id="{E68C9F6C-CED6-E64A-B4D6-E3420712DDB8}"/>
              </a:ext>
            </a:extLst>
          </p:cNvPr>
          <p:cNvSpPr/>
          <p:nvPr/>
        </p:nvSpPr>
        <p:spPr>
          <a:xfrm>
            <a:off x="5343329" y="227288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3ADBA0AE-8ECD-F642-B55C-05B2C73859BB}"/>
              </a:ext>
            </a:extLst>
          </p:cNvPr>
          <p:cNvSpPr/>
          <p:nvPr/>
        </p:nvSpPr>
        <p:spPr>
          <a:xfrm>
            <a:off x="6069465" y="22698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a:extLst>
              <a:ext uri="{FF2B5EF4-FFF2-40B4-BE49-F238E27FC236}">
                <a16:creationId xmlns:a16="http://schemas.microsoft.com/office/drawing/2014/main" id="{148C8A41-D96B-734C-B800-8A6411A0A563}"/>
              </a:ext>
            </a:extLst>
          </p:cNvPr>
          <p:cNvGrpSpPr/>
          <p:nvPr/>
        </p:nvGrpSpPr>
        <p:grpSpPr>
          <a:xfrm>
            <a:off x="5277030" y="2496139"/>
            <a:ext cx="226471" cy="63772"/>
            <a:chOff x="2357240" y="1699605"/>
            <a:chExt cx="324728" cy="91440"/>
          </a:xfrm>
        </p:grpSpPr>
        <p:sp>
          <p:nvSpPr>
            <p:cNvPr id="413" name="Oval 412">
              <a:extLst>
                <a:ext uri="{FF2B5EF4-FFF2-40B4-BE49-F238E27FC236}">
                  <a16:creationId xmlns:a16="http://schemas.microsoft.com/office/drawing/2014/main" id="{CEFA7034-DD8F-D640-AE85-2313E1A1E1D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F33837D8-6947-C447-87D7-4D6522C3DD5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2A5CF61F-F3D6-804E-938F-2030E77DCF7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3013D21C-1871-E246-A80B-F6C6FF761EF8}"/>
              </a:ext>
            </a:extLst>
          </p:cNvPr>
          <p:cNvGrpSpPr/>
          <p:nvPr/>
        </p:nvGrpSpPr>
        <p:grpSpPr>
          <a:xfrm>
            <a:off x="6003303" y="2484498"/>
            <a:ext cx="226471" cy="63772"/>
            <a:chOff x="2357240" y="1699605"/>
            <a:chExt cx="324728" cy="91440"/>
          </a:xfrm>
        </p:grpSpPr>
        <p:sp>
          <p:nvSpPr>
            <p:cNvPr id="417" name="Oval 416">
              <a:extLst>
                <a:ext uri="{FF2B5EF4-FFF2-40B4-BE49-F238E27FC236}">
                  <a16:creationId xmlns:a16="http://schemas.microsoft.com/office/drawing/2014/main" id="{278E5700-9A25-774A-AD3C-C8199C3352F9}"/>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791AF0B5-EB33-564A-9C8B-AB1E13194B9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97E0F174-D3A5-EC46-8684-65C720A8CC7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3" name="Straight Arrow Connector 422">
            <a:extLst>
              <a:ext uri="{FF2B5EF4-FFF2-40B4-BE49-F238E27FC236}">
                <a16:creationId xmlns:a16="http://schemas.microsoft.com/office/drawing/2014/main" id="{AC59EC28-C557-FC4F-B713-7A23A65A54B4}"/>
              </a:ext>
            </a:extLst>
          </p:cNvPr>
          <p:cNvCxnSpPr>
            <a:cxnSpLocks/>
          </p:cNvCxnSpPr>
          <p:nvPr/>
        </p:nvCxnSpPr>
        <p:spPr>
          <a:xfrm>
            <a:off x="7124545" y="2288385"/>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25" name="Triangle 424">
            <a:extLst>
              <a:ext uri="{FF2B5EF4-FFF2-40B4-BE49-F238E27FC236}">
                <a16:creationId xmlns:a16="http://schemas.microsoft.com/office/drawing/2014/main" id="{81E637A7-2B81-AC4E-95CC-D4E354071761}"/>
              </a:ext>
            </a:extLst>
          </p:cNvPr>
          <p:cNvSpPr/>
          <p:nvPr/>
        </p:nvSpPr>
        <p:spPr>
          <a:xfrm>
            <a:off x="6777129" y="229608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Oval 425">
            <a:extLst>
              <a:ext uri="{FF2B5EF4-FFF2-40B4-BE49-F238E27FC236}">
                <a16:creationId xmlns:a16="http://schemas.microsoft.com/office/drawing/2014/main" id="{471823F8-0B77-FD49-8D84-4566414EBD3A}"/>
              </a:ext>
            </a:extLst>
          </p:cNvPr>
          <p:cNvSpPr/>
          <p:nvPr/>
        </p:nvSpPr>
        <p:spPr>
          <a:xfrm>
            <a:off x="6814174" y="22570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FB456845-0900-AC45-9AB6-E55B45E28DCB}"/>
              </a:ext>
            </a:extLst>
          </p:cNvPr>
          <p:cNvGrpSpPr/>
          <p:nvPr/>
        </p:nvGrpSpPr>
        <p:grpSpPr>
          <a:xfrm>
            <a:off x="6748012" y="2471675"/>
            <a:ext cx="226471" cy="63772"/>
            <a:chOff x="2357240" y="1699605"/>
            <a:chExt cx="324728" cy="91440"/>
          </a:xfrm>
        </p:grpSpPr>
        <p:sp>
          <p:nvSpPr>
            <p:cNvPr id="428" name="Oval 427">
              <a:extLst>
                <a:ext uri="{FF2B5EF4-FFF2-40B4-BE49-F238E27FC236}">
                  <a16:creationId xmlns:a16="http://schemas.microsoft.com/office/drawing/2014/main" id="{0E882605-A93F-4A47-9173-A610C052BE7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A0B1B04D-0594-2941-AA74-88F5E25E62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BE37D1E3-B091-2A4A-B1E5-59994D40A84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a:extLst>
              <a:ext uri="{FF2B5EF4-FFF2-40B4-BE49-F238E27FC236}">
                <a16:creationId xmlns:a16="http://schemas.microsoft.com/office/drawing/2014/main" id="{3420E1C1-720F-2444-B4AB-C6CB4A180D4C}"/>
              </a:ext>
            </a:extLst>
          </p:cNvPr>
          <p:cNvCxnSpPr>
            <a:cxnSpLocks/>
          </p:cNvCxnSpPr>
          <p:nvPr/>
        </p:nvCxnSpPr>
        <p:spPr>
          <a:xfrm flipH="1">
            <a:off x="5327650" y="2338583"/>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A518737-F995-9C4A-9F58-F98C3FC97B66}"/>
              </a:ext>
            </a:extLst>
          </p:cNvPr>
          <p:cNvCxnSpPr>
            <a:cxnSpLocks/>
          </p:cNvCxnSpPr>
          <p:nvPr/>
        </p:nvCxnSpPr>
        <p:spPr>
          <a:xfrm flipH="1">
            <a:off x="6079201" y="2333852"/>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B5F17571-961B-DD45-9E1B-BB70BEA4D14B}"/>
              </a:ext>
            </a:extLst>
          </p:cNvPr>
          <p:cNvSpPr txBox="1"/>
          <p:nvPr/>
        </p:nvSpPr>
        <p:spPr>
          <a:xfrm>
            <a:off x="3036606" y="2072038"/>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cxnSp>
        <p:nvCxnSpPr>
          <p:cNvPr id="248" name="Straight Connector 247">
            <a:extLst>
              <a:ext uri="{FF2B5EF4-FFF2-40B4-BE49-F238E27FC236}">
                <a16:creationId xmlns:a16="http://schemas.microsoft.com/office/drawing/2014/main" id="{DE556A14-71D4-E545-8F66-23A68A3EAF1A}"/>
              </a:ext>
            </a:extLst>
          </p:cNvPr>
          <p:cNvCxnSpPr>
            <a:cxnSpLocks/>
          </p:cNvCxnSpPr>
          <p:nvPr/>
        </p:nvCxnSpPr>
        <p:spPr>
          <a:xfrm flipH="1">
            <a:off x="1759787" y="2260780"/>
            <a:ext cx="709902" cy="299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4AC456C-0DA6-EC40-982E-DEC8EA0C2F37}"/>
              </a:ext>
            </a:extLst>
          </p:cNvPr>
          <p:cNvCxnSpPr>
            <a:cxnSpLocks/>
            <a:stCxn id="333" idx="4"/>
          </p:cNvCxnSpPr>
          <p:nvPr/>
        </p:nvCxnSpPr>
        <p:spPr>
          <a:xfrm flipH="1">
            <a:off x="1662822" y="2288857"/>
            <a:ext cx="802856" cy="1473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7E0D064-C08F-2649-96E2-DA27DE1D0A2B}"/>
              </a:ext>
            </a:extLst>
          </p:cNvPr>
          <p:cNvCxnSpPr>
            <a:cxnSpLocks/>
            <a:endCxn id="332" idx="6"/>
          </p:cNvCxnSpPr>
          <p:nvPr/>
        </p:nvCxnSpPr>
        <p:spPr>
          <a:xfrm>
            <a:off x="1673617" y="2297569"/>
            <a:ext cx="796148" cy="7121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976983A-A09C-F647-9213-15D0911CC360}"/>
              </a:ext>
            </a:extLst>
          </p:cNvPr>
          <p:cNvCxnSpPr>
            <a:cxnSpLocks/>
          </p:cNvCxnSpPr>
          <p:nvPr/>
        </p:nvCxnSpPr>
        <p:spPr>
          <a:xfrm>
            <a:off x="1769128" y="2312589"/>
            <a:ext cx="670270" cy="4568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riangle 304">
            <a:extLst>
              <a:ext uri="{FF2B5EF4-FFF2-40B4-BE49-F238E27FC236}">
                <a16:creationId xmlns:a16="http://schemas.microsoft.com/office/drawing/2014/main" id="{AFB88B6F-D71B-1145-9404-8881DB7215C7}"/>
              </a:ext>
            </a:extLst>
          </p:cNvPr>
          <p:cNvSpPr/>
          <p:nvPr/>
        </p:nvSpPr>
        <p:spPr>
          <a:xfrm>
            <a:off x="1671040" y="230029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riangle 305">
            <a:extLst>
              <a:ext uri="{FF2B5EF4-FFF2-40B4-BE49-F238E27FC236}">
                <a16:creationId xmlns:a16="http://schemas.microsoft.com/office/drawing/2014/main" id="{A28237B7-04DD-CA44-95BD-572F7C7CAB2A}"/>
              </a:ext>
            </a:extLst>
          </p:cNvPr>
          <p:cNvSpPr/>
          <p:nvPr/>
        </p:nvSpPr>
        <p:spPr>
          <a:xfrm>
            <a:off x="2400965" y="229469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7" name="Straight Connector 306">
            <a:extLst>
              <a:ext uri="{FF2B5EF4-FFF2-40B4-BE49-F238E27FC236}">
                <a16:creationId xmlns:a16="http://schemas.microsoft.com/office/drawing/2014/main" id="{2C1476E4-C12D-9548-824C-D9521601E7B4}"/>
              </a:ext>
            </a:extLst>
          </p:cNvPr>
          <p:cNvCxnSpPr>
            <a:cxnSpLocks/>
          </p:cNvCxnSpPr>
          <p:nvPr/>
        </p:nvCxnSpPr>
        <p:spPr>
          <a:xfrm flipV="1">
            <a:off x="1745061" y="230883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429E9626-E4A4-F84C-AA04-97910C6B9561}"/>
              </a:ext>
            </a:extLst>
          </p:cNvPr>
          <p:cNvGrpSpPr/>
          <p:nvPr/>
        </p:nvGrpSpPr>
        <p:grpSpPr>
          <a:xfrm>
            <a:off x="1517152" y="2200965"/>
            <a:ext cx="192026" cy="184931"/>
            <a:chOff x="3865858" y="1962556"/>
            <a:chExt cx="192026" cy="184931"/>
          </a:xfrm>
        </p:grpSpPr>
        <p:sp>
          <p:nvSpPr>
            <p:cNvPr id="309" name="Oval 308">
              <a:extLst>
                <a:ext uri="{FF2B5EF4-FFF2-40B4-BE49-F238E27FC236}">
                  <a16:creationId xmlns:a16="http://schemas.microsoft.com/office/drawing/2014/main" id="{B1F3E53B-968C-B443-B099-D2165F9BD986}"/>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a:extLst>
                <a:ext uri="{FF2B5EF4-FFF2-40B4-BE49-F238E27FC236}">
                  <a16:creationId xmlns:a16="http://schemas.microsoft.com/office/drawing/2014/main" id="{6BDDA6EB-B708-4F43-85EC-39928114EDD4}"/>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EC2F06DB-48D8-5249-A4DF-D6B22BC28F91}"/>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9FC6E8B-5938-AD46-ABC2-CFF725798D0D}"/>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AC154DB5-469E-F848-9551-38A838A6B461}"/>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 name="Oval 316">
            <a:extLst>
              <a:ext uri="{FF2B5EF4-FFF2-40B4-BE49-F238E27FC236}">
                <a16:creationId xmlns:a16="http://schemas.microsoft.com/office/drawing/2014/main" id="{E6234DBB-4AD6-4A4D-944D-643B0EA410EB}"/>
              </a:ext>
            </a:extLst>
          </p:cNvPr>
          <p:cNvSpPr/>
          <p:nvPr/>
        </p:nvSpPr>
        <p:spPr>
          <a:xfrm>
            <a:off x="1711874" y="22586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5A74898F-8777-F543-AD91-E4ECD5BBA611}"/>
              </a:ext>
            </a:extLst>
          </p:cNvPr>
          <p:cNvSpPr/>
          <p:nvPr/>
        </p:nvSpPr>
        <p:spPr>
          <a:xfrm>
            <a:off x="2438010" y="225568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323">
            <a:extLst>
              <a:ext uri="{FF2B5EF4-FFF2-40B4-BE49-F238E27FC236}">
                <a16:creationId xmlns:a16="http://schemas.microsoft.com/office/drawing/2014/main" id="{630CEF9F-FF0E-F241-A8DC-BECF5C47BDFB}"/>
              </a:ext>
            </a:extLst>
          </p:cNvPr>
          <p:cNvGrpSpPr/>
          <p:nvPr/>
        </p:nvGrpSpPr>
        <p:grpSpPr>
          <a:xfrm>
            <a:off x="1645575" y="2481926"/>
            <a:ext cx="226471" cy="63772"/>
            <a:chOff x="2357240" y="1699605"/>
            <a:chExt cx="324728" cy="91440"/>
          </a:xfrm>
        </p:grpSpPr>
        <p:sp>
          <p:nvSpPr>
            <p:cNvPr id="325" name="Oval 324">
              <a:extLst>
                <a:ext uri="{FF2B5EF4-FFF2-40B4-BE49-F238E27FC236}">
                  <a16:creationId xmlns:a16="http://schemas.microsoft.com/office/drawing/2014/main" id="{109AC109-0872-0441-929C-474BA1AC6823}"/>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A38AFDBC-CE24-834C-BBA4-BD9A76584272}"/>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7CE2F097-9EE0-424F-99A8-32DCED3ED17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a:extLst>
              <a:ext uri="{FF2B5EF4-FFF2-40B4-BE49-F238E27FC236}">
                <a16:creationId xmlns:a16="http://schemas.microsoft.com/office/drawing/2014/main" id="{A67C5572-870A-2B42-94D9-85D968CD919B}"/>
              </a:ext>
            </a:extLst>
          </p:cNvPr>
          <p:cNvGrpSpPr/>
          <p:nvPr/>
        </p:nvGrpSpPr>
        <p:grpSpPr>
          <a:xfrm>
            <a:off x="2371848" y="2470285"/>
            <a:ext cx="226471" cy="63772"/>
            <a:chOff x="2357240" y="1699605"/>
            <a:chExt cx="324728" cy="91440"/>
          </a:xfrm>
        </p:grpSpPr>
        <p:sp>
          <p:nvSpPr>
            <p:cNvPr id="329" name="Oval 328">
              <a:extLst>
                <a:ext uri="{FF2B5EF4-FFF2-40B4-BE49-F238E27FC236}">
                  <a16:creationId xmlns:a16="http://schemas.microsoft.com/office/drawing/2014/main" id="{192E3F91-4C21-3C4D-9183-BDB878AF9FD2}"/>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1D22BD7E-0518-BA4C-ADD2-8E12C5FEE00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61EE9B27-9B90-134C-85AB-63A14DE403E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a:extLst>
              <a:ext uri="{FF2B5EF4-FFF2-40B4-BE49-F238E27FC236}">
                <a16:creationId xmlns:a16="http://schemas.microsoft.com/office/drawing/2014/main" id="{D80DA33D-0651-8441-B845-E5E669E7DD70}"/>
              </a:ext>
            </a:extLst>
          </p:cNvPr>
          <p:cNvSpPr/>
          <p:nvPr/>
        </p:nvSpPr>
        <p:spPr>
          <a:xfrm>
            <a:off x="2405993" y="2336902"/>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02F4DA08-FAEB-BF42-954B-A20A7AD9CA95}"/>
              </a:ext>
            </a:extLst>
          </p:cNvPr>
          <p:cNvSpPr/>
          <p:nvPr/>
        </p:nvSpPr>
        <p:spPr>
          <a:xfrm>
            <a:off x="2433792" y="2225085"/>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Arrow Connector 333">
            <a:extLst>
              <a:ext uri="{FF2B5EF4-FFF2-40B4-BE49-F238E27FC236}">
                <a16:creationId xmlns:a16="http://schemas.microsoft.com/office/drawing/2014/main" id="{317D0EC7-7BB4-3540-AF83-3564F3047D5E}"/>
              </a:ext>
            </a:extLst>
          </p:cNvPr>
          <p:cNvCxnSpPr>
            <a:cxnSpLocks/>
          </p:cNvCxnSpPr>
          <p:nvPr/>
        </p:nvCxnSpPr>
        <p:spPr>
          <a:xfrm>
            <a:off x="2676694" y="2286335"/>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8DDFC56-D6CB-1944-9339-1336A3BB6023}"/>
              </a:ext>
            </a:extLst>
          </p:cNvPr>
          <p:cNvCxnSpPr>
            <a:cxnSpLocks/>
          </p:cNvCxnSpPr>
          <p:nvPr/>
        </p:nvCxnSpPr>
        <p:spPr>
          <a:xfrm flipV="1">
            <a:off x="1738558" y="4916819"/>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49DFAAE7-AAD5-2247-BF1C-B568A2DE30AA}"/>
              </a:ext>
            </a:extLst>
          </p:cNvPr>
          <p:cNvSpPr txBox="1"/>
          <p:nvPr/>
        </p:nvSpPr>
        <p:spPr>
          <a:xfrm>
            <a:off x="3587548" y="5064316"/>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cxnSp>
        <p:nvCxnSpPr>
          <p:cNvPr id="337" name="Straight Connector 336">
            <a:extLst>
              <a:ext uri="{FF2B5EF4-FFF2-40B4-BE49-F238E27FC236}">
                <a16:creationId xmlns:a16="http://schemas.microsoft.com/office/drawing/2014/main" id="{B83FCFB7-7358-C24D-90C4-B047FE634F5C}"/>
              </a:ext>
            </a:extLst>
          </p:cNvPr>
          <p:cNvCxnSpPr>
            <a:cxnSpLocks/>
            <a:stCxn id="350" idx="1"/>
          </p:cNvCxnSpPr>
          <p:nvPr/>
        </p:nvCxnSpPr>
        <p:spPr>
          <a:xfrm flipH="1">
            <a:off x="992762" y="4893314"/>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1A8CEA35-4755-8D42-B8B1-379DCC21733B}"/>
              </a:ext>
            </a:extLst>
          </p:cNvPr>
          <p:cNvCxnSpPr>
            <a:cxnSpLocks/>
          </p:cNvCxnSpPr>
          <p:nvPr/>
        </p:nvCxnSpPr>
        <p:spPr>
          <a:xfrm flipH="1">
            <a:off x="1744313" y="4888583"/>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39" name="Triangle 338">
            <a:extLst>
              <a:ext uri="{FF2B5EF4-FFF2-40B4-BE49-F238E27FC236}">
                <a16:creationId xmlns:a16="http://schemas.microsoft.com/office/drawing/2014/main" id="{32543CEA-A083-2340-B1AA-D44A26D25F85}"/>
              </a:ext>
            </a:extLst>
          </p:cNvPr>
          <p:cNvSpPr/>
          <p:nvPr/>
        </p:nvSpPr>
        <p:spPr>
          <a:xfrm>
            <a:off x="909615" y="492453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Triangle 339">
            <a:extLst>
              <a:ext uri="{FF2B5EF4-FFF2-40B4-BE49-F238E27FC236}">
                <a16:creationId xmlns:a16="http://schemas.microsoft.com/office/drawing/2014/main" id="{C1B6DDF0-06D0-6744-A96B-577B883A2625}"/>
              </a:ext>
            </a:extLst>
          </p:cNvPr>
          <p:cNvSpPr/>
          <p:nvPr/>
        </p:nvSpPr>
        <p:spPr>
          <a:xfrm>
            <a:off x="1639540" y="491893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1" name="Straight Connector 340">
            <a:extLst>
              <a:ext uri="{FF2B5EF4-FFF2-40B4-BE49-F238E27FC236}">
                <a16:creationId xmlns:a16="http://schemas.microsoft.com/office/drawing/2014/main" id="{2AFA4E97-AB2B-8C4A-BF72-E924CDEB5298}"/>
              </a:ext>
            </a:extLst>
          </p:cNvPr>
          <p:cNvCxnSpPr>
            <a:cxnSpLocks/>
          </p:cNvCxnSpPr>
          <p:nvPr/>
        </p:nvCxnSpPr>
        <p:spPr>
          <a:xfrm flipV="1">
            <a:off x="1020700" y="4928796"/>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2" name="Group 341">
            <a:extLst>
              <a:ext uri="{FF2B5EF4-FFF2-40B4-BE49-F238E27FC236}">
                <a16:creationId xmlns:a16="http://schemas.microsoft.com/office/drawing/2014/main" id="{036FE5DF-B1D8-CC49-9E97-178F699A46DE}"/>
              </a:ext>
            </a:extLst>
          </p:cNvPr>
          <p:cNvGrpSpPr/>
          <p:nvPr/>
        </p:nvGrpSpPr>
        <p:grpSpPr>
          <a:xfrm>
            <a:off x="755727" y="4825205"/>
            <a:ext cx="192026" cy="184931"/>
            <a:chOff x="3865858" y="1962556"/>
            <a:chExt cx="192026" cy="184931"/>
          </a:xfrm>
        </p:grpSpPr>
        <p:sp>
          <p:nvSpPr>
            <p:cNvPr id="343" name="Oval 342">
              <a:extLst>
                <a:ext uri="{FF2B5EF4-FFF2-40B4-BE49-F238E27FC236}">
                  <a16:creationId xmlns:a16="http://schemas.microsoft.com/office/drawing/2014/main" id="{F46B131D-84B7-FD45-AF1A-0A20BF4142E3}"/>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A2522C79-2449-E744-929E-A70ACF785612}"/>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26F0EA8-B50F-A849-A062-91A755255F83}"/>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A9ECF7E8-BAE5-F04E-9AC9-694995E15783}"/>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DCFFE59-B55E-834A-8D03-6B9BF31FC74D}"/>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9" name="Oval 348">
            <a:extLst>
              <a:ext uri="{FF2B5EF4-FFF2-40B4-BE49-F238E27FC236}">
                <a16:creationId xmlns:a16="http://schemas.microsoft.com/office/drawing/2014/main" id="{F0D5DC11-B18E-024A-BB49-00C9A94914C0}"/>
              </a:ext>
            </a:extLst>
          </p:cNvPr>
          <p:cNvSpPr/>
          <p:nvPr/>
        </p:nvSpPr>
        <p:spPr>
          <a:xfrm>
            <a:off x="950449" y="488290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C2DC0749-E156-F447-B00C-8B8E91331C1E}"/>
              </a:ext>
            </a:extLst>
          </p:cNvPr>
          <p:cNvSpPr/>
          <p:nvPr/>
        </p:nvSpPr>
        <p:spPr>
          <a:xfrm>
            <a:off x="1676585" y="48799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a:extLst>
              <a:ext uri="{FF2B5EF4-FFF2-40B4-BE49-F238E27FC236}">
                <a16:creationId xmlns:a16="http://schemas.microsoft.com/office/drawing/2014/main" id="{444D2E71-0DFE-7A4A-B1C0-B13AC253C4A6}"/>
              </a:ext>
            </a:extLst>
          </p:cNvPr>
          <p:cNvGrpSpPr/>
          <p:nvPr/>
        </p:nvGrpSpPr>
        <p:grpSpPr>
          <a:xfrm>
            <a:off x="884150" y="5106166"/>
            <a:ext cx="226471" cy="63772"/>
            <a:chOff x="2357240" y="1699605"/>
            <a:chExt cx="324728" cy="91440"/>
          </a:xfrm>
        </p:grpSpPr>
        <p:sp>
          <p:nvSpPr>
            <p:cNvPr id="352" name="Oval 351">
              <a:extLst>
                <a:ext uri="{FF2B5EF4-FFF2-40B4-BE49-F238E27FC236}">
                  <a16:creationId xmlns:a16="http://schemas.microsoft.com/office/drawing/2014/main" id="{986562C0-1AC4-7744-8462-540A5DF08EF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F87C7569-BF8F-BB4A-9A91-A34C3A74EC7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71DF828C-E2C1-5947-8E02-DF1FBCD5B8B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E88B147C-90F3-0C45-8903-13CF81F744A4}"/>
              </a:ext>
            </a:extLst>
          </p:cNvPr>
          <p:cNvGrpSpPr/>
          <p:nvPr/>
        </p:nvGrpSpPr>
        <p:grpSpPr>
          <a:xfrm>
            <a:off x="1610423" y="5094525"/>
            <a:ext cx="226471" cy="63772"/>
            <a:chOff x="2357240" y="1699605"/>
            <a:chExt cx="324728" cy="91440"/>
          </a:xfrm>
        </p:grpSpPr>
        <p:sp>
          <p:nvSpPr>
            <p:cNvPr id="356" name="Oval 355">
              <a:extLst>
                <a:ext uri="{FF2B5EF4-FFF2-40B4-BE49-F238E27FC236}">
                  <a16:creationId xmlns:a16="http://schemas.microsoft.com/office/drawing/2014/main" id="{7F7D4932-8C9C-384C-94B2-515DAAC58379}"/>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80BF99B3-0BEA-4840-A988-458567534A33}"/>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90A7FADB-AEE4-7843-B0A9-6E6D05CD040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Arrow Connector 358">
            <a:extLst>
              <a:ext uri="{FF2B5EF4-FFF2-40B4-BE49-F238E27FC236}">
                <a16:creationId xmlns:a16="http://schemas.microsoft.com/office/drawing/2014/main" id="{15B7EBB6-A4AC-C340-B538-4DFAD178F6DE}"/>
              </a:ext>
            </a:extLst>
          </p:cNvPr>
          <p:cNvCxnSpPr>
            <a:cxnSpLocks/>
          </p:cNvCxnSpPr>
          <p:nvPr/>
        </p:nvCxnSpPr>
        <p:spPr>
          <a:xfrm>
            <a:off x="3587452" y="4898412"/>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60" name="Triangle 359">
            <a:extLst>
              <a:ext uri="{FF2B5EF4-FFF2-40B4-BE49-F238E27FC236}">
                <a16:creationId xmlns:a16="http://schemas.microsoft.com/office/drawing/2014/main" id="{ADC2A66A-3B93-DF48-987D-B5B8092B34E1}"/>
              </a:ext>
            </a:extLst>
          </p:cNvPr>
          <p:cNvSpPr/>
          <p:nvPr/>
        </p:nvSpPr>
        <p:spPr>
          <a:xfrm>
            <a:off x="2384249" y="490611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Oval 360">
            <a:extLst>
              <a:ext uri="{FF2B5EF4-FFF2-40B4-BE49-F238E27FC236}">
                <a16:creationId xmlns:a16="http://schemas.microsoft.com/office/drawing/2014/main" id="{316151FF-F4A3-CD41-A2B8-B8A4151051DD}"/>
              </a:ext>
            </a:extLst>
          </p:cNvPr>
          <p:cNvSpPr/>
          <p:nvPr/>
        </p:nvSpPr>
        <p:spPr>
          <a:xfrm>
            <a:off x="2421294" y="48671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a:extLst>
              <a:ext uri="{FF2B5EF4-FFF2-40B4-BE49-F238E27FC236}">
                <a16:creationId xmlns:a16="http://schemas.microsoft.com/office/drawing/2014/main" id="{6FCA955F-A1FB-D04D-BE71-0BFFFFC69BFF}"/>
              </a:ext>
            </a:extLst>
          </p:cNvPr>
          <p:cNvGrpSpPr/>
          <p:nvPr/>
        </p:nvGrpSpPr>
        <p:grpSpPr>
          <a:xfrm>
            <a:off x="2355132" y="5081702"/>
            <a:ext cx="226471" cy="63772"/>
            <a:chOff x="2357240" y="1699605"/>
            <a:chExt cx="324728" cy="91440"/>
          </a:xfrm>
        </p:grpSpPr>
        <p:sp>
          <p:nvSpPr>
            <p:cNvPr id="363" name="Oval 362">
              <a:extLst>
                <a:ext uri="{FF2B5EF4-FFF2-40B4-BE49-F238E27FC236}">
                  <a16:creationId xmlns:a16="http://schemas.microsoft.com/office/drawing/2014/main" id="{DB6648F0-7A8C-CE43-8CE3-B651421B5213}"/>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45FE3BE8-04C6-EE45-84D5-27452EB70FA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A94A8A10-01F0-7B47-BE90-C91FFF60E766}"/>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6" name="Straight Connector 365">
            <a:extLst>
              <a:ext uri="{FF2B5EF4-FFF2-40B4-BE49-F238E27FC236}">
                <a16:creationId xmlns:a16="http://schemas.microsoft.com/office/drawing/2014/main" id="{68BD11D5-9609-B045-B6DB-C1DCDAFB2510}"/>
              </a:ext>
            </a:extLst>
          </p:cNvPr>
          <p:cNvCxnSpPr>
            <a:cxnSpLocks/>
          </p:cNvCxnSpPr>
          <p:nvPr/>
        </p:nvCxnSpPr>
        <p:spPr>
          <a:xfrm flipH="1">
            <a:off x="934770" y="4948610"/>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C732A9E-2DFB-B54B-BF38-D16BC5100E0A}"/>
              </a:ext>
            </a:extLst>
          </p:cNvPr>
          <p:cNvCxnSpPr>
            <a:cxnSpLocks/>
          </p:cNvCxnSpPr>
          <p:nvPr/>
        </p:nvCxnSpPr>
        <p:spPr>
          <a:xfrm flipH="1">
            <a:off x="1686321" y="4943879"/>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68" name="Rectangle 367">
            <a:extLst>
              <a:ext uri="{FF2B5EF4-FFF2-40B4-BE49-F238E27FC236}">
                <a16:creationId xmlns:a16="http://schemas.microsoft.com/office/drawing/2014/main" id="{88AF13D7-D3D6-E748-9A2A-DB2C55ED5EA9}"/>
              </a:ext>
            </a:extLst>
          </p:cNvPr>
          <p:cNvSpPr/>
          <p:nvPr/>
        </p:nvSpPr>
        <p:spPr>
          <a:xfrm>
            <a:off x="4670928" y="5059858"/>
            <a:ext cx="3570794" cy="7517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9" name="Picture 368">
            <a:extLst>
              <a:ext uri="{FF2B5EF4-FFF2-40B4-BE49-F238E27FC236}">
                <a16:creationId xmlns:a16="http://schemas.microsoft.com/office/drawing/2014/main" id="{F5FDD1EE-1C90-6C41-8729-4E502056CC2C}"/>
              </a:ext>
            </a:extLst>
          </p:cNvPr>
          <p:cNvPicPr>
            <a:picLocks noChangeAspect="1"/>
          </p:cNvPicPr>
          <p:nvPr/>
        </p:nvPicPr>
        <p:blipFill>
          <a:blip r:embed="rId2"/>
          <a:stretch>
            <a:fillRect/>
          </a:stretch>
        </p:blipFill>
        <p:spPr>
          <a:xfrm>
            <a:off x="5957861" y="5093821"/>
            <a:ext cx="318532" cy="318532"/>
          </a:xfrm>
          <a:prstGeom prst="rect">
            <a:avLst/>
          </a:prstGeom>
        </p:spPr>
      </p:pic>
      <p:sp>
        <p:nvSpPr>
          <p:cNvPr id="371" name="TextBox 370">
            <a:extLst>
              <a:ext uri="{FF2B5EF4-FFF2-40B4-BE49-F238E27FC236}">
                <a16:creationId xmlns:a16="http://schemas.microsoft.com/office/drawing/2014/main" id="{AFF28C43-605F-3A4D-87C1-917552D3D664}"/>
              </a:ext>
            </a:extLst>
          </p:cNvPr>
          <p:cNvSpPr txBox="1"/>
          <p:nvPr/>
        </p:nvSpPr>
        <p:spPr>
          <a:xfrm>
            <a:off x="4857115" y="5201201"/>
            <a:ext cx="94951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372" name="TextBox 371">
            <a:extLst>
              <a:ext uri="{FF2B5EF4-FFF2-40B4-BE49-F238E27FC236}">
                <a16:creationId xmlns:a16="http://schemas.microsoft.com/office/drawing/2014/main" id="{04C5E71A-A3F6-0B45-9C8A-413EA31DBDB9}"/>
              </a:ext>
            </a:extLst>
          </p:cNvPr>
          <p:cNvSpPr txBox="1"/>
          <p:nvPr/>
        </p:nvSpPr>
        <p:spPr>
          <a:xfrm>
            <a:off x="5764385" y="5021331"/>
            <a:ext cx="363890"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p>
        </p:txBody>
      </p:sp>
      <p:sp>
        <p:nvSpPr>
          <p:cNvPr id="373" name="TextBox 372">
            <a:extLst>
              <a:ext uri="{FF2B5EF4-FFF2-40B4-BE49-F238E27FC236}">
                <a16:creationId xmlns:a16="http://schemas.microsoft.com/office/drawing/2014/main" id="{F2D16383-9563-2443-9BDF-EBD02A92512D}"/>
              </a:ext>
            </a:extLst>
          </p:cNvPr>
          <p:cNvSpPr txBox="1"/>
          <p:nvPr/>
        </p:nvSpPr>
        <p:spPr>
          <a:xfrm>
            <a:off x="5754418" y="5367007"/>
            <a:ext cx="568869"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EA</a:t>
            </a:r>
            <a:r>
              <a:rPr lang="en-US" sz="2400" dirty="0">
                <a:latin typeface="Times New Roman" panose="02020603050405020304" pitchFamily="18" charset="0"/>
                <a:cs typeface="Times New Roman" panose="02020603050405020304" pitchFamily="18" charset="0"/>
              </a:rPr>
              <a:t>  </a:t>
            </a:r>
          </a:p>
        </p:txBody>
      </p:sp>
      <p:cxnSp>
        <p:nvCxnSpPr>
          <p:cNvPr id="374" name="Straight Connector 373">
            <a:extLst>
              <a:ext uri="{FF2B5EF4-FFF2-40B4-BE49-F238E27FC236}">
                <a16:creationId xmlns:a16="http://schemas.microsoft.com/office/drawing/2014/main" id="{A8BF041C-89C6-EC4F-A5A9-CB88496B2E5B}"/>
              </a:ext>
            </a:extLst>
          </p:cNvPr>
          <p:cNvCxnSpPr>
            <a:cxnSpLocks/>
          </p:cNvCxnSpPr>
          <p:nvPr/>
        </p:nvCxnSpPr>
        <p:spPr>
          <a:xfrm>
            <a:off x="5801371" y="5440485"/>
            <a:ext cx="4401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75058E33-B51B-504C-9544-B3D75910FB06}"/>
              </a:ext>
            </a:extLst>
          </p:cNvPr>
          <p:cNvSpPr txBox="1"/>
          <p:nvPr/>
        </p:nvSpPr>
        <p:spPr>
          <a:xfrm>
            <a:off x="6276482" y="5166511"/>
            <a:ext cx="296349" cy="523220"/>
          </a:xfrm>
          <a:prstGeom prst="rect">
            <a:avLst/>
          </a:prstGeom>
          <a:noFill/>
        </p:spPr>
        <p:txBody>
          <a:bodyPr wrap="square" rtlCol="0">
            <a:spAutoFit/>
          </a:bodyPr>
          <a:lstStyle/>
          <a:p>
            <a:r>
              <a:rPr lang="en-US" sz="2800" dirty="0"/>
              <a:t>(</a:t>
            </a:r>
          </a:p>
        </p:txBody>
      </p:sp>
      <p:sp>
        <p:nvSpPr>
          <p:cNvPr id="376" name="TextBox 375">
            <a:extLst>
              <a:ext uri="{FF2B5EF4-FFF2-40B4-BE49-F238E27FC236}">
                <a16:creationId xmlns:a16="http://schemas.microsoft.com/office/drawing/2014/main" id="{C6336FE5-2135-B248-8DAB-1F08DEA83BC0}"/>
              </a:ext>
            </a:extLst>
          </p:cNvPr>
          <p:cNvSpPr txBox="1"/>
          <p:nvPr/>
        </p:nvSpPr>
        <p:spPr>
          <a:xfrm flipH="1">
            <a:off x="7713445" y="5157891"/>
            <a:ext cx="460079" cy="523220"/>
          </a:xfrm>
          <a:prstGeom prst="rect">
            <a:avLst/>
          </a:prstGeom>
          <a:noFill/>
        </p:spPr>
        <p:txBody>
          <a:bodyPr wrap="square" rtlCol="0">
            <a:spAutoFit/>
          </a:bodyPr>
          <a:lstStyle/>
          <a:p>
            <a:r>
              <a:rPr lang="en-US" sz="2800" dirty="0"/>
              <a:t>)</a:t>
            </a:r>
          </a:p>
        </p:txBody>
      </p:sp>
      <p:sp>
        <p:nvSpPr>
          <p:cNvPr id="377" name="TextBox 376">
            <a:extLst>
              <a:ext uri="{FF2B5EF4-FFF2-40B4-BE49-F238E27FC236}">
                <a16:creationId xmlns:a16="http://schemas.microsoft.com/office/drawing/2014/main" id="{3079E76A-5661-4F4C-9069-FE38420B3B43}"/>
              </a:ext>
            </a:extLst>
          </p:cNvPr>
          <p:cNvSpPr txBox="1"/>
          <p:nvPr/>
        </p:nvSpPr>
        <p:spPr>
          <a:xfrm>
            <a:off x="6389003" y="5215283"/>
            <a:ext cx="60902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2</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cxnSp>
        <p:nvCxnSpPr>
          <p:cNvPr id="378" name="Straight Connector 377">
            <a:extLst>
              <a:ext uri="{FF2B5EF4-FFF2-40B4-BE49-F238E27FC236}">
                <a16:creationId xmlns:a16="http://schemas.microsoft.com/office/drawing/2014/main" id="{97772C1F-F268-024B-BF4F-4EC071798A7E}"/>
              </a:ext>
            </a:extLst>
          </p:cNvPr>
          <p:cNvCxnSpPr>
            <a:cxnSpLocks/>
          </p:cNvCxnSpPr>
          <p:nvPr/>
        </p:nvCxnSpPr>
        <p:spPr>
          <a:xfrm flipV="1">
            <a:off x="2530590" y="491326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FD9CB7-94E3-D548-AF94-CAE703FB0A09}"/>
              </a:ext>
            </a:extLst>
          </p:cNvPr>
          <p:cNvCxnSpPr>
            <a:cxnSpLocks/>
          </p:cNvCxnSpPr>
          <p:nvPr/>
        </p:nvCxnSpPr>
        <p:spPr>
          <a:xfrm flipH="1">
            <a:off x="2536345" y="4885024"/>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86" name="Triangle 385">
            <a:extLst>
              <a:ext uri="{FF2B5EF4-FFF2-40B4-BE49-F238E27FC236}">
                <a16:creationId xmlns:a16="http://schemas.microsoft.com/office/drawing/2014/main" id="{ADB58B46-734A-814B-8E0E-A3CE4BC116A0}"/>
              </a:ext>
            </a:extLst>
          </p:cNvPr>
          <p:cNvSpPr/>
          <p:nvPr/>
        </p:nvSpPr>
        <p:spPr>
          <a:xfrm>
            <a:off x="3176281" y="490255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a:extLst>
              <a:ext uri="{FF2B5EF4-FFF2-40B4-BE49-F238E27FC236}">
                <a16:creationId xmlns:a16="http://schemas.microsoft.com/office/drawing/2014/main" id="{5DE02E2D-EFB7-804A-A1CA-CBF9805E1F15}"/>
              </a:ext>
            </a:extLst>
          </p:cNvPr>
          <p:cNvSpPr/>
          <p:nvPr/>
        </p:nvSpPr>
        <p:spPr>
          <a:xfrm>
            <a:off x="3213326" y="486354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a:extLst>
              <a:ext uri="{FF2B5EF4-FFF2-40B4-BE49-F238E27FC236}">
                <a16:creationId xmlns:a16="http://schemas.microsoft.com/office/drawing/2014/main" id="{32A64A1E-C7D5-0942-BCAD-8B9064DA6BC2}"/>
              </a:ext>
            </a:extLst>
          </p:cNvPr>
          <p:cNvGrpSpPr/>
          <p:nvPr/>
        </p:nvGrpSpPr>
        <p:grpSpPr>
          <a:xfrm>
            <a:off x="3147164" y="5078143"/>
            <a:ext cx="226471" cy="63772"/>
            <a:chOff x="2357240" y="1699605"/>
            <a:chExt cx="324728" cy="91440"/>
          </a:xfrm>
        </p:grpSpPr>
        <p:sp>
          <p:nvSpPr>
            <p:cNvPr id="389" name="Oval 388">
              <a:extLst>
                <a:ext uri="{FF2B5EF4-FFF2-40B4-BE49-F238E27FC236}">
                  <a16:creationId xmlns:a16="http://schemas.microsoft.com/office/drawing/2014/main" id="{01C85F43-8A8D-274F-A17C-225A8DA8A1D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a:extLst>
                <a:ext uri="{FF2B5EF4-FFF2-40B4-BE49-F238E27FC236}">
                  <a16:creationId xmlns:a16="http://schemas.microsoft.com/office/drawing/2014/main" id="{C38B6216-D6A9-7D4D-ABFA-8618B7C0BE56}"/>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a:extLst>
                <a:ext uri="{FF2B5EF4-FFF2-40B4-BE49-F238E27FC236}">
                  <a16:creationId xmlns:a16="http://schemas.microsoft.com/office/drawing/2014/main" id="{6897B836-B1AE-5B4B-AE39-97E09BE155FF}"/>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2" name="Straight Connector 391">
            <a:extLst>
              <a:ext uri="{FF2B5EF4-FFF2-40B4-BE49-F238E27FC236}">
                <a16:creationId xmlns:a16="http://schemas.microsoft.com/office/drawing/2014/main" id="{D1C0E4C5-2D76-5249-A165-84014AA82C2C}"/>
              </a:ext>
            </a:extLst>
          </p:cNvPr>
          <p:cNvCxnSpPr>
            <a:cxnSpLocks/>
          </p:cNvCxnSpPr>
          <p:nvPr/>
        </p:nvCxnSpPr>
        <p:spPr>
          <a:xfrm flipH="1">
            <a:off x="2478353" y="4940320"/>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93" name="TextBox 392">
            <a:extLst>
              <a:ext uri="{FF2B5EF4-FFF2-40B4-BE49-F238E27FC236}">
                <a16:creationId xmlns:a16="http://schemas.microsoft.com/office/drawing/2014/main" id="{7AB679E4-06D3-4D43-AEFB-CCF26FE6E9D8}"/>
              </a:ext>
            </a:extLst>
          </p:cNvPr>
          <p:cNvSpPr txBox="1"/>
          <p:nvPr/>
        </p:nvSpPr>
        <p:spPr>
          <a:xfrm>
            <a:off x="7238930" y="5215277"/>
            <a:ext cx="60902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3</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394" name="TextBox 393">
            <a:extLst>
              <a:ext uri="{FF2B5EF4-FFF2-40B4-BE49-F238E27FC236}">
                <a16:creationId xmlns:a16="http://schemas.microsoft.com/office/drawing/2014/main" id="{9196C666-DAF6-4E4C-B150-ECCFA768BD17}"/>
              </a:ext>
            </a:extLst>
          </p:cNvPr>
          <p:cNvSpPr txBox="1"/>
          <p:nvPr/>
        </p:nvSpPr>
        <p:spPr>
          <a:xfrm>
            <a:off x="6778229" y="5137571"/>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sp>
        <p:nvSpPr>
          <p:cNvPr id="395" name="TextBox 394">
            <a:extLst>
              <a:ext uri="{FF2B5EF4-FFF2-40B4-BE49-F238E27FC236}">
                <a16:creationId xmlns:a16="http://schemas.microsoft.com/office/drawing/2014/main" id="{BE7E616E-CC3E-0040-8AEC-C0D2562D52CF}"/>
              </a:ext>
            </a:extLst>
          </p:cNvPr>
          <p:cNvSpPr txBox="1"/>
          <p:nvPr/>
        </p:nvSpPr>
        <p:spPr>
          <a:xfrm>
            <a:off x="6972188" y="5269539"/>
            <a:ext cx="356801"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a:t>
            </a:r>
          </a:p>
        </p:txBody>
      </p:sp>
      <p:cxnSp>
        <p:nvCxnSpPr>
          <p:cNvPr id="400" name="Straight Connector 399">
            <a:extLst>
              <a:ext uri="{FF2B5EF4-FFF2-40B4-BE49-F238E27FC236}">
                <a16:creationId xmlns:a16="http://schemas.microsoft.com/office/drawing/2014/main" id="{9FDD92C5-235C-834C-9B55-33C0A359E6EC}"/>
              </a:ext>
            </a:extLst>
          </p:cNvPr>
          <p:cNvCxnSpPr>
            <a:cxnSpLocks/>
          </p:cNvCxnSpPr>
          <p:nvPr/>
        </p:nvCxnSpPr>
        <p:spPr>
          <a:xfrm flipV="1">
            <a:off x="5448288" y="4067131"/>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TextBox 419">
            <a:extLst>
              <a:ext uri="{FF2B5EF4-FFF2-40B4-BE49-F238E27FC236}">
                <a16:creationId xmlns:a16="http://schemas.microsoft.com/office/drawing/2014/main" id="{CE2A2B7B-1869-BB47-9402-8C626E66E2D2}"/>
              </a:ext>
            </a:extLst>
          </p:cNvPr>
          <p:cNvSpPr txBox="1"/>
          <p:nvPr/>
        </p:nvSpPr>
        <p:spPr>
          <a:xfrm>
            <a:off x="8044988" y="4180660"/>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cxnSp>
        <p:nvCxnSpPr>
          <p:cNvPr id="421" name="Straight Connector 420">
            <a:extLst>
              <a:ext uri="{FF2B5EF4-FFF2-40B4-BE49-F238E27FC236}">
                <a16:creationId xmlns:a16="http://schemas.microsoft.com/office/drawing/2014/main" id="{8BE3E950-3FEA-D146-A987-544DD5B3A52E}"/>
              </a:ext>
            </a:extLst>
          </p:cNvPr>
          <p:cNvCxnSpPr>
            <a:cxnSpLocks/>
            <a:stCxn id="447" idx="1"/>
          </p:cNvCxnSpPr>
          <p:nvPr/>
        </p:nvCxnSpPr>
        <p:spPr>
          <a:xfrm flipH="1">
            <a:off x="4702492" y="4043626"/>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E44C8EA-0F43-F448-905B-D1357E90355F}"/>
              </a:ext>
            </a:extLst>
          </p:cNvPr>
          <p:cNvCxnSpPr>
            <a:cxnSpLocks/>
          </p:cNvCxnSpPr>
          <p:nvPr/>
        </p:nvCxnSpPr>
        <p:spPr>
          <a:xfrm flipH="1">
            <a:off x="5454043" y="4038895"/>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37" name="Triangle 436">
            <a:extLst>
              <a:ext uri="{FF2B5EF4-FFF2-40B4-BE49-F238E27FC236}">
                <a16:creationId xmlns:a16="http://schemas.microsoft.com/office/drawing/2014/main" id="{DF8A128B-182F-F349-B1CE-452275D7CBC6}"/>
              </a:ext>
            </a:extLst>
          </p:cNvPr>
          <p:cNvSpPr/>
          <p:nvPr/>
        </p:nvSpPr>
        <p:spPr>
          <a:xfrm>
            <a:off x="4619345" y="407484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Triangle 437">
            <a:extLst>
              <a:ext uri="{FF2B5EF4-FFF2-40B4-BE49-F238E27FC236}">
                <a16:creationId xmlns:a16="http://schemas.microsoft.com/office/drawing/2014/main" id="{9ED1B3A4-47F9-2D45-91E4-89C1BF1E1E61}"/>
              </a:ext>
            </a:extLst>
          </p:cNvPr>
          <p:cNvSpPr/>
          <p:nvPr/>
        </p:nvSpPr>
        <p:spPr>
          <a:xfrm>
            <a:off x="5349270" y="406924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9" name="Straight Connector 438">
            <a:extLst>
              <a:ext uri="{FF2B5EF4-FFF2-40B4-BE49-F238E27FC236}">
                <a16:creationId xmlns:a16="http://schemas.microsoft.com/office/drawing/2014/main" id="{B9CA4204-7205-CC48-8BF0-AA81BC698261}"/>
              </a:ext>
            </a:extLst>
          </p:cNvPr>
          <p:cNvCxnSpPr>
            <a:cxnSpLocks/>
          </p:cNvCxnSpPr>
          <p:nvPr/>
        </p:nvCxnSpPr>
        <p:spPr>
          <a:xfrm flipV="1">
            <a:off x="4730430" y="4079108"/>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0" name="Group 439">
            <a:extLst>
              <a:ext uri="{FF2B5EF4-FFF2-40B4-BE49-F238E27FC236}">
                <a16:creationId xmlns:a16="http://schemas.microsoft.com/office/drawing/2014/main" id="{DFD4D3A6-B0AF-B34E-B6A0-8ECDEADD4AC4}"/>
              </a:ext>
            </a:extLst>
          </p:cNvPr>
          <p:cNvGrpSpPr/>
          <p:nvPr/>
        </p:nvGrpSpPr>
        <p:grpSpPr>
          <a:xfrm>
            <a:off x="4465457" y="3975517"/>
            <a:ext cx="192026" cy="184931"/>
            <a:chOff x="3865858" y="1962556"/>
            <a:chExt cx="192026" cy="184931"/>
          </a:xfrm>
        </p:grpSpPr>
        <p:sp>
          <p:nvSpPr>
            <p:cNvPr id="441" name="Oval 440">
              <a:extLst>
                <a:ext uri="{FF2B5EF4-FFF2-40B4-BE49-F238E27FC236}">
                  <a16:creationId xmlns:a16="http://schemas.microsoft.com/office/drawing/2014/main" id="{81A45EC0-F20A-6A47-9929-4D74600215F5}"/>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2" name="Straight Connector 441">
              <a:extLst>
                <a:ext uri="{FF2B5EF4-FFF2-40B4-BE49-F238E27FC236}">
                  <a16:creationId xmlns:a16="http://schemas.microsoft.com/office/drawing/2014/main" id="{2F68BF57-4294-934C-B7B9-5D48A01C728B}"/>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B0D32E01-BFD5-804F-A6A2-398539D3B39E}"/>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511CA7E0-EA79-494B-A8A7-D12C35B8A58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CACDBB79-2692-3E48-AE32-042A0345A1D9}"/>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6" name="Oval 445">
            <a:extLst>
              <a:ext uri="{FF2B5EF4-FFF2-40B4-BE49-F238E27FC236}">
                <a16:creationId xmlns:a16="http://schemas.microsoft.com/office/drawing/2014/main" id="{D3944B99-856F-144F-87AB-2AD585D3C630}"/>
              </a:ext>
            </a:extLst>
          </p:cNvPr>
          <p:cNvSpPr/>
          <p:nvPr/>
        </p:nvSpPr>
        <p:spPr>
          <a:xfrm>
            <a:off x="4660179" y="40332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D98E38C1-4C0E-1041-9929-35597FA24351}"/>
              </a:ext>
            </a:extLst>
          </p:cNvPr>
          <p:cNvSpPr/>
          <p:nvPr/>
        </p:nvSpPr>
        <p:spPr>
          <a:xfrm>
            <a:off x="5386315" y="40302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447">
            <a:extLst>
              <a:ext uri="{FF2B5EF4-FFF2-40B4-BE49-F238E27FC236}">
                <a16:creationId xmlns:a16="http://schemas.microsoft.com/office/drawing/2014/main" id="{ED3A910B-877F-854C-AA04-30F9DD713BDD}"/>
              </a:ext>
            </a:extLst>
          </p:cNvPr>
          <p:cNvGrpSpPr/>
          <p:nvPr/>
        </p:nvGrpSpPr>
        <p:grpSpPr>
          <a:xfrm>
            <a:off x="4593880" y="4256478"/>
            <a:ext cx="226471" cy="63772"/>
            <a:chOff x="2357240" y="1699605"/>
            <a:chExt cx="324728" cy="91440"/>
          </a:xfrm>
        </p:grpSpPr>
        <p:sp>
          <p:nvSpPr>
            <p:cNvPr id="449" name="Oval 448">
              <a:extLst>
                <a:ext uri="{FF2B5EF4-FFF2-40B4-BE49-F238E27FC236}">
                  <a16:creationId xmlns:a16="http://schemas.microsoft.com/office/drawing/2014/main" id="{BCEBD70F-BFCC-9F4A-A4B5-2920363F44B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F4F5B816-DD12-E744-B371-232131485B2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95F80423-006D-8E40-92EB-53810D209730}"/>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a:extLst>
              <a:ext uri="{FF2B5EF4-FFF2-40B4-BE49-F238E27FC236}">
                <a16:creationId xmlns:a16="http://schemas.microsoft.com/office/drawing/2014/main" id="{CEA31560-4B65-E14C-8016-E0375A3EAD1F}"/>
              </a:ext>
            </a:extLst>
          </p:cNvPr>
          <p:cNvGrpSpPr/>
          <p:nvPr/>
        </p:nvGrpSpPr>
        <p:grpSpPr>
          <a:xfrm>
            <a:off x="5320153" y="4244837"/>
            <a:ext cx="226471" cy="63772"/>
            <a:chOff x="2357240" y="1699605"/>
            <a:chExt cx="324728" cy="91440"/>
          </a:xfrm>
        </p:grpSpPr>
        <p:sp>
          <p:nvSpPr>
            <p:cNvPr id="453" name="Oval 452">
              <a:extLst>
                <a:ext uri="{FF2B5EF4-FFF2-40B4-BE49-F238E27FC236}">
                  <a16:creationId xmlns:a16="http://schemas.microsoft.com/office/drawing/2014/main" id="{80FE5C45-60DE-604B-8EEF-C5355A745757}"/>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7C553830-59B4-A842-882D-B3D860A3935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4D52DAFA-765A-154A-BACB-F52533F4B4F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Arrow Connector 455">
            <a:extLst>
              <a:ext uri="{FF2B5EF4-FFF2-40B4-BE49-F238E27FC236}">
                <a16:creationId xmlns:a16="http://schemas.microsoft.com/office/drawing/2014/main" id="{A6951C06-6F52-3E43-A119-30407E764FED}"/>
              </a:ext>
            </a:extLst>
          </p:cNvPr>
          <p:cNvCxnSpPr>
            <a:cxnSpLocks/>
          </p:cNvCxnSpPr>
          <p:nvPr/>
        </p:nvCxnSpPr>
        <p:spPr>
          <a:xfrm>
            <a:off x="8112368" y="4054062"/>
            <a:ext cx="208031"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57" name="Triangle 456">
            <a:extLst>
              <a:ext uri="{FF2B5EF4-FFF2-40B4-BE49-F238E27FC236}">
                <a16:creationId xmlns:a16="http://schemas.microsoft.com/office/drawing/2014/main" id="{AF45DAE4-0492-F844-818A-98E8459F6E8B}"/>
              </a:ext>
            </a:extLst>
          </p:cNvPr>
          <p:cNvSpPr/>
          <p:nvPr/>
        </p:nvSpPr>
        <p:spPr>
          <a:xfrm>
            <a:off x="6093979" y="405642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Oval 457">
            <a:extLst>
              <a:ext uri="{FF2B5EF4-FFF2-40B4-BE49-F238E27FC236}">
                <a16:creationId xmlns:a16="http://schemas.microsoft.com/office/drawing/2014/main" id="{DBAE2990-6EA9-A14F-86AE-BB75A4D0FD56}"/>
              </a:ext>
            </a:extLst>
          </p:cNvPr>
          <p:cNvSpPr/>
          <p:nvPr/>
        </p:nvSpPr>
        <p:spPr>
          <a:xfrm>
            <a:off x="6131024" y="40174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58">
            <a:extLst>
              <a:ext uri="{FF2B5EF4-FFF2-40B4-BE49-F238E27FC236}">
                <a16:creationId xmlns:a16="http://schemas.microsoft.com/office/drawing/2014/main" id="{4C81F268-5DEC-AD4A-BEE8-82C530F08E06}"/>
              </a:ext>
            </a:extLst>
          </p:cNvPr>
          <p:cNvGrpSpPr/>
          <p:nvPr/>
        </p:nvGrpSpPr>
        <p:grpSpPr>
          <a:xfrm>
            <a:off x="6064862" y="4232014"/>
            <a:ext cx="226471" cy="63772"/>
            <a:chOff x="2357240" y="1699605"/>
            <a:chExt cx="324728" cy="91440"/>
          </a:xfrm>
        </p:grpSpPr>
        <p:sp>
          <p:nvSpPr>
            <p:cNvPr id="460" name="Oval 459">
              <a:extLst>
                <a:ext uri="{FF2B5EF4-FFF2-40B4-BE49-F238E27FC236}">
                  <a16:creationId xmlns:a16="http://schemas.microsoft.com/office/drawing/2014/main" id="{56CFBE89-DF24-3549-B715-ACEDB1F5EC4C}"/>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882AB436-3D1F-B04B-A5BD-3E2DC0BD4D3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EAE7F8F4-D941-6B4B-B68C-22D5926460D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3" name="Straight Connector 462">
            <a:extLst>
              <a:ext uri="{FF2B5EF4-FFF2-40B4-BE49-F238E27FC236}">
                <a16:creationId xmlns:a16="http://schemas.microsoft.com/office/drawing/2014/main" id="{A96972F5-063B-3945-9358-61C4004C8EEB}"/>
              </a:ext>
            </a:extLst>
          </p:cNvPr>
          <p:cNvCxnSpPr>
            <a:cxnSpLocks/>
          </p:cNvCxnSpPr>
          <p:nvPr/>
        </p:nvCxnSpPr>
        <p:spPr>
          <a:xfrm flipH="1">
            <a:off x="4644500" y="4098922"/>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26F97196-2772-4143-99C1-C13E656955B1}"/>
              </a:ext>
            </a:extLst>
          </p:cNvPr>
          <p:cNvCxnSpPr>
            <a:cxnSpLocks/>
          </p:cNvCxnSpPr>
          <p:nvPr/>
        </p:nvCxnSpPr>
        <p:spPr>
          <a:xfrm flipH="1">
            <a:off x="5396051" y="4094191"/>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5A612603-2686-DF43-B11C-D6D6B174039D}"/>
              </a:ext>
            </a:extLst>
          </p:cNvPr>
          <p:cNvCxnSpPr>
            <a:cxnSpLocks/>
          </p:cNvCxnSpPr>
          <p:nvPr/>
        </p:nvCxnSpPr>
        <p:spPr>
          <a:xfrm flipV="1">
            <a:off x="7172319" y="406357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3E76F990-2742-FC42-883B-9EBB391ECAF2}"/>
              </a:ext>
            </a:extLst>
          </p:cNvPr>
          <p:cNvCxnSpPr>
            <a:cxnSpLocks/>
          </p:cNvCxnSpPr>
          <p:nvPr/>
        </p:nvCxnSpPr>
        <p:spPr>
          <a:xfrm flipH="1">
            <a:off x="7178074" y="4035336"/>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67" name="Triangle 466">
            <a:extLst>
              <a:ext uri="{FF2B5EF4-FFF2-40B4-BE49-F238E27FC236}">
                <a16:creationId xmlns:a16="http://schemas.microsoft.com/office/drawing/2014/main" id="{59816916-B631-5E4D-BAF5-9D92F6587DF7}"/>
              </a:ext>
            </a:extLst>
          </p:cNvPr>
          <p:cNvSpPr/>
          <p:nvPr/>
        </p:nvSpPr>
        <p:spPr>
          <a:xfrm>
            <a:off x="7818010" y="405286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467">
            <a:extLst>
              <a:ext uri="{FF2B5EF4-FFF2-40B4-BE49-F238E27FC236}">
                <a16:creationId xmlns:a16="http://schemas.microsoft.com/office/drawing/2014/main" id="{FC79FAAF-FD17-D34D-85FA-C1834FC4AC89}"/>
              </a:ext>
            </a:extLst>
          </p:cNvPr>
          <p:cNvSpPr/>
          <p:nvPr/>
        </p:nvSpPr>
        <p:spPr>
          <a:xfrm>
            <a:off x="7855055" y="40138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a:extLst>
              <a:ext uri="{FF2B5EF4-FFF2-40B4-BE49-F238E27FC236}">
                <a16:creationId xmlns:a16="http://schemas.microsoft.com/office/drawing/2014/main" id="{D37E4B8A-76A0-EA44-9CAF-460CB8AE9D3F}"/>
              </a:ext>
            </a:extLst>
          </p:cNvPr>
          <p:cNvGrpSpPr/>
          <p:nvPr/>
        </p:nvGrpSpPr>
        <p:grpSpPr>
          <a:xfrm>
            <a:off x="7788893" y="4228455"/>
            <a:ext cx="226471" cy="63772"/>
            <a:chOff x="2357240" y="1699605"/>
            <a:chExt cx="324728" cy="91440"/>
          </a:xfrm>
        </p:grpSpPr>
        <p:sp>
          <p:nvSpPr>
            <p:cNvPr id="470" name="Oval 469">
              <a:extLst>
                <a:ext uri="{FF2B5EF4-FFF2-40B4-BE49-F238E27FC236}">
                  <a16:creationId xmlns:a16="http://schemas.microsoft.com/office/drawing/2014/main" id="{27965DB7-6C51-D144-BBE6-3BD15935555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3D959BB1-59A1-4A45-8609-18F3B4365E82}"/>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a:extLst>
                <a:ext uri="{FF2B5EF4-FFF2-40B4-BE49-F238E27FC236}">
                  <a16:creationId xmlns:a16="http://schemas.microsoft.com/office/drawing/2014/main" id="{32E4F19C-7372-9C46-B3C0-A09CBBC7E3C4}"/>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3" name="Straight Connector 472">
            <a:extLst>
              <a:ext uri="{FF2B5EF4-FFF2-40B4-BE49-F238E27FC236}">
                <a16:creationId xmlns:a16="http://schemas.microsoft.com/office/drawing/2014/main" id="{CE136676-CE74-264D-ABC4-6226B677F581}"/>
              </a:ext>
            </a:extLst>
          </p:cNvPr>
          <p:cNvCxnSpPr>
            <a:cxnSpLocks/>
          </p:cNvCxnSpPr>
          <p:nvPr/>
        </p:nvCxnSpPr>
        <p:spPr>
          <a:xfrm flipH="1">
            <a:off x="7120082" y="4090632"/>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74" name="Triangle 473">
            <a:extLst>
              <a:ext uri="{FF2B5EF4-FFF2-40B4-BE49-F238E27FC236}">
                <a16:creationId xmlns:a16="http://schemas.microsoft.com/office/drawing/2014/main" id="{BF97FEE6-D0C9-A84D-9BFA-971F4B06CB4D}"/>
              </a:ext>
            </a:extLst>
          </p:cNvPr>
          <p:cNvSpPr/>
          <p:nvPr/>
        </p:nvSpPr>
        <p:spPr>
          <a:xfrm>
            <a:off x="7072861" y="406228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Oval 474">
            <a:extLst>
              <a:ext uri="{FF2B5EF4-FFF2-40B4-BE49-F238E27FC236}">
                <a16:creationId xmlns:a16="http://schemas.microsoft.com/office/drawing/2014/main" id="{6C1F06AB-25AB-4F46-A616-DB38872F7D64}"/>
              </a:ext>
            </a:extLst>
          </p:cNvPr>
          <p:cNvSpPr/>
          <p:nvPr/>
        </p:nvSpPr>
        <p:spPr>
          <a:xfrm>
            <a:off x="7109906" y="40232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475">
            <a:extLst>
              <a:ext uri="{FF2B5EF4-FFF2-40B4-BE49-F238E27FC236}">
                <a16:creationId xmlns:a16="http://schemas.microsoft.com/office/drawing/2014/main" id="{991B2816-2BF6-9743-A5A4-9DA9FBDA5C43}"/>
              </a:ext>
            </a:extLst>
          </p:cNvPr>
          <p:cNvGrpSpPr/>
          <p:nvPr/>
        </p:nvGrpSpPr>
        <p:grpSpPr>
          <a:xfrm>
            <a:off x="7043744" y="4237872"/>
            <a:ext cx="226471" cy="63772"/>
            <a:chOff x="2357240" y="1699605"/>
            <a:chExt cx="324728" cy="91440"/>
          </a:xfrm>
        </p:grpSpPr>
        <p:sp>
          <p:nvSpPr>
            <p:cNvPr id="477" name="Oval 476">
              <a:extLst>
                <a:ext uri="{FF2B5EF4-FFF2-40B4-BE49-F238E27FC236}">
                  <a16:creationId xmlns:a16="http://schemas.microsoft.com/office/drawing/2014/main" id="{6A1565E8-3D70-FB41-87E7-455B18158AD5}"/>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7E54C25E-CA4F-434B-8AAB-01B0782A19A0}"/>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588CC02E-9D75-8647-B08C-3FDA4045F01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a:extLst>
              <a:ext uri="{FF2B5EF4-FFF2-40B4-BE49-F238E27FC236}">
                <a16:creationId xmlns:a16="http://schemas.microsoft.com/office/drawing/2014/main" id="{CF1ED3E5-17C7-A341-9417-7E67628D2F3A}"/>
              </a:ext>
            </a:extLst>
          </p:cNvPr>
          <p:cNvSpPr/>
          <p:nvPr/>
        </p:nvSpPr>
        <p:spPr>
          <a:xfrm>
            <a:off x="6458983" y="403901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1" name="Oval 480">
            <a:extLst>
              <a:ext uri="{FF2B5EF4-FFF2-40B4-BE49-F238E27FC236}">
                <a16:creationId xmlns:a16="http://schemas.microsoft.com/office/drawing/2014/main" id="{230FC165-54FA-D64C-A432-08DD3783961E}"/>
              </a:ext>
            </a:extLst>
          </p:cNvPr>
          <p:cNvSpPr/>
          <p:nvPr/>
        </p:nvSpPr>
        <p:spPr>
          <a:xfrm>
            <a:off x="6641048" y="403865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2" name="Oval 481">
            <a:extLst>
              <a:ext uri="{FF2B5EF4-FFF2-40B4-BE49-F238E27FC236}">
                <a16:creationId xmlns:a16="http://schemas.microsoft.com/office/drawing/2014/main" id="{32287485-34B4-5243-81A5-98A0B9E6F7A5}"/>
              </a:ext>
            </a:extLst>
          </p:cNvPr>
          <p:cNvSpPr/>
          <p:nvPr/>
        </p:nvSpPr>
        <p:spPr>
          <a:xfrm>
            <a:off x="6820716" y="403590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5" name="Group 174">
            <a:extLst>
              <a:ext uri="{FF2B5EF4-FFF2-40B4-BE49-F238E27FC236}">
                <a16:creationId xmlns:a16="http://schemas.microsoft.com/office/drawing/2014/main" id="{91B35EF7-F3C4-7249-81D2-9E8009130E64}"/>
              </a:ext>
            </a:extLst>
          </p:cNvPr>
          <p:cNvGrpSpPr/>
          <p:nvPr/>
        </p:nvGrpSpPr>
        <p:grpSpPr>
          <a:xfrm>
            <a:off x="6972188" y="6020690"/>
            <a:ext cx="1678033" cy="481586"/>
            <a:chOff x="1032936" y="5890542"/>
            <a:chExt cx="1678033" cy="481586"/>
          </a:xfrm>
        </p:grpSpPr>
        <p:sp>
          <p:nvSpPr>
            <p:cNvPr id="176" name="TextBox 175">
              <a:extLst>
                <a:ext uri="{FF2B5EF4-FFF2-40B4-BE49-F238E27FC236}">
                  <a16:creationId xmlns:a16="http://schemas.microsoft.com/office/drawing/2014/main" id="{270CC30E-CC56-A74F-84DF-9B161EDA6FA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7" name="TextBox 176">
              <a:extLst>
                <a:ext uri="{FF2B5EF4-FFF2-40B4-BE49-F238E27FC236}">
                  <a16:creationId xmlns:a16="http://schemas.microsoft.com/office/drawing/2014/main" id="{E9CDC575-2B4E-354F-9ACD-D0447B2B4EE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3124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1" name="Straight Connector 430">
            <a:extLst>
              <a:ext uri="{FF2B5EF4-FFF2-40B4-BE49-F238E27FC236}">
                <a16:creationId xmlns:a16="http://schemas.microsoft.com/office/drawing/2014/main" id="{A86AB2C5-3F64-064D-8E22-6CA98B9878D8}"/>
              </a:ext>
            </a:extLst>
          </p:cNvPr>
          <p:cNvCxnSpPr>
            <a:cxnSpLocks/>
          </p:cNvCxnSpPr>
          <p:nvPr/>
        </p:nvCxnSpPr>
        <p:spPr>
          <a:xfrm flipV="1">
            <a:off x="6012568" y="3002977"/>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EFA2370-3742-0142-8041-07BA751F11F3}"/>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8D16B0B-BC50-1044-B0CC-1389491284A6}"/>
              </a:ext>
            </a:extLst>
          </p:cNvPr>
          <p:cNvCxnSpPr/>
          <p:nvPr/>
        </p:nvCxnSpPr>
        <p:spPr>
          <a:xfrm>
            <a:off x="285564" y="818843"/>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19015A-2E97-044B-81AC-14657A43A803}"/>
              </a:ext>
            </a:extLst>
          </p:cNvPr>
          <p:cNvSpPr txBox="1"/>
          <p:nvPr/>
        </p:nvSpPr>
        <p:spPr>
          <a:xfrm>
            <a:off x="8374367" y="3285209"/>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B474974-41F7-304A-ACB3-E8536145CB44}"/>
              </a:ext>
            </a:extLst>
          </p:cNvPr>
          <p:cNvSpPr txBox="1"/>
          <p:nvPr/>
        </p:nvSpPr>
        <p:spPr>
          <a:xfrm>
            <a:off x="5080170" y="2593606"/>
            <a:ext cx="806769" cy="307777"/>
          </a:xfrm>
          <a:prstGeom prst="rect">
            <a:avLst/>
          </a:prstGeom>
          <a:noFill/>
        </p:spPr>
        <p:txBody>
          <a:bodyPr wrap="square" rtlCol="0">
            <a:spAutoFit/>
          </a:bodyPr>
          <a:lstStyle/>
          <a:p>
            <a:r>
              <a:rPr lang="en-US" sz="1400" dirty="0"/>
              <a:t>Tension </a:t>
            </a:r>
          </a:p>
        </p:txBody>
      </p:sp>
      <p:sp>
        <p:nvSpPr>
          <p:cNvPr id="130" name="TextBox 129">
            <a:extLst>
              <a:ext uri="{FF2B5EF4-FFF2-40B4-BE49-F238E27FC236}">
                <a16:creationId xmlns:a16="http://schemas.microsoft.com/office/drawing/2014/main" id="{FF17BA6E-5917-CD44-AC3B-73B062D9A4B5}"/>
              </a:ext>
            </a:extLst>
          </p:cNvPr>
          <p:cNvSpPr txBox="1"/>
          <p:nvPr/>
        </p:nvSpPr>
        <p:spPr>
          <a:xfrm>
            <a:off x="5637977" y="2374615"/>
            <a:ext cx="1230695" cy="307777"/>
          </a:xfrm>
          <a:prstGeom prst="rect">
            <a:avLst/>
          </a:prstGeom>
          <a:noFill/>
        </p:spPr>
        <p:txBody>
          <a:bodyPr wrap="square" rtlCol="0">
            <a:spAutoFit/>
          </a:bodyPr>
          <a:lstStyle/>
          <a:p>
            <a:r>
              <a:rPr lang="en-US" sz="1400" dirty="0"/>
              <a:t>Compression  </a:t>
            </a:r>
          </a:p>
        </p:txBody>
      </p:sp>
      <p:cxnSp>
        <p:nvCxnSpPr>
          <p:cNvPr id="131" name="Straight Arrow Connector 130">
            <a:extLst>
              <a:ext uri="{FF2B5EF4-FFF2-40B4-BE49-F238E27FC236}">
                <a16:creationId xmlns:a16="http://schemas.microsoft.com/office/drawing/2014/main" id="{FE288AB7-100D-1E49-BF24-7D96621E69CB}"/>
              </a:ext>
            </a:extLst>
          </p:cNvPr>
          <p:cNvCxnSpPr/>
          <p:nvPr/>
        </p:nvCxnSpPr>
        <p:spPr>
          <a:xfrm>
            <a:off x="619200" y="6355045"/>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EE80879-01E1-2D4A-B116-4AA700B4004F}"/>
              </a:ext>
            </a:extLst>
          </p:cNvPr>
          <p:cNvSpPr txBox="1"/>
          <p:nvPr/>
        </p:nvSpPr>
        <p:spPr>
          <a:xfrm>
            <a:off x="702506" y="5985713"/>
            <a:ext cx="280736"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76B430C8-7A54-A84F-B003-91675D249A93}"/>
              </a:ext>
            </a:extLst>
          </p:cNvPr>
          <p:cNvSpPr txBox="1"/>
          <p:nvPr/>
        </p:nvSpPr>
        <p:spPr>
          <a:xfrm>
            <a:off x="1837328" y="1165687"/>
            <a:ext cx="1620516" cy="584775"/>
          </a:xfrm>
          <a:prstGeom prst="rect">
            <a:avLst/>
          </a:prstGeom>
          <a:noFill/>
        </p:spPr>
        <p:txBody>
          <a:bodyPr wrap="square" rtlCol="0">
            <a:spAutoFit/>
          </a:bodyPr>
          <a:lstStyle/>
          <a:p>
            <a:r>
              <a:rPr lang="en-US" dirty="0"/>
              <a:t>Step 1 </a:t>
            </a:r>
          </a:p>
          <a:p>
            <a:r>
              <a:rPr lang="en-US" sz="1400" dirty="0"/>
              <a:t>(Two wing concept)</a:t>
            </a:r>
          </a:p>
        </p:txBody>
      </p:sp>
      <p:cxnSp>
        <p:nvCxnSpPr>
          <p:cNvPr id="397" name="Straight Connector 396">
            <a:extLst>
              <a:ext uri="{FF2B5EF4-FFF2-40B4-BE49-F238E27FC236}">
                <a16:creationId xmlns:a16="http://schemas.microsoft.com/office/drawing/2014/main" id="{6F8167A8-14BA-614C-8A99-C8F0065C38E6}"/>
              </a:ext>
            </a:extLst>
          </p:cNvPr>
          <p:cNvCxnSpPr>
            <a:cxnSpLocks/>
            <a:stCxn id="411" idx="1"/>
          </p:cNvCxnSpPr>
          <p:nvPr/>
        </p:nvCxnSpPr>
        <p:spPr>
          <a:xfrm flipH="1">
            <a:off x="5266772" y="2979472"/>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8AC4D9A-E63C-7B4C-AA7D-E7DFE9F8A9D1}"/>
              </a:ext>
            </a:extLst>
          </p:cNvPr>
          <p:cNvCxnSpPr>
            <a:cxnSpLocks/>
          </p:cNvCxnSpPr>
          <p:nvPr/>
        </p:nvCxnSpPr>
        <p:spPr>
          <a:xfrm flipH="1">
            <a:off x="6018323" y="2974741"/>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1" name="Triangle 400">
            <a:extLst>
              <a:ext uri="{FF2B5EF4-FFF2-40B4-BE49-F238E27FC236}">
                <a16:creationId xmlns:a16="http://schemas.microsoft.com/office/drawing/2014/main" id="{7EC3F053-38EE-AB43-B6FF-074FC93D5086}"/>
              </a:ext>
            </a:extLst>
          </p:cNvPr>
          <p:cNvSpPr/>
          <p:nvPr/>
        </p:nvSpPr>
        <p:spPr>
          <a:xfrm>
            <a:off x="5183625" y="301068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Triangle 401">
            <a:extLst>
              <a:ext uri="{FF2B5EF4-FFF2-40B4-BE49-F238E27FC236}">
                <a16:creationId xmlns:a16="http://schemas.microsoft.com/office/drawing/2014/main" id="{3466B14C-3221-3044-9E68-2251386ED3E0}"/>
              </a:ext>
            </a:extLst>
          </p:cNvPr>
          <p:cNvSpPr/>
          <p:nvPr/>
        </p:nvSpPr>
        <p:spPr>
          <a:xfrm>
            <a:off x="5913550" y="300509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a:extLst>
              <a:ext uri="{FF2B5EF4-FFF2-40B4-BE49-F238E27FC236}">
                <a16:creationId xmlns:a16="http://schemas.microsoft.com/office/drawing/2014/main" id="{9C1ED5E5-7E2D-0144-91E6-393FA8C0A90D}"/>
              </a:ext>
            </a:extLst>
          </p:cNvPr>
          <p:cNvCxnSpPr>
            <a:cxnSpLocks/>
          </p:cNvCxnSpPr>
          <p:nvPr/>
        </p:nvCxnSpPr>
        <p:spPr>
          <a:xfrm flipV="1">
            <a:off x="5294710" y="3014954"/>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4" name="Group 403">
            <a:extLst>
              <a:ext uri="{FF2B5EF4-FFF2-40B4-BE49-F238E27FC236}">
                <a16:creationId xmlns:a16="http://schemas.microsoft.com/office/drawing/2014/main" id="{6A98B25B-3311-0F40-89B9-8AAF090D0D84}"/>
              </a:ext>
            </a:extLst>
          </p:cNvPr>
          <p:cNvGrpSpPr/>
          <p:nvPr/>
        </p:nvGrpSpPr>
        <p:grpSpPr>
          <a:xfrm>
            <a:off x="5029737" y="2911363"/>
            <a:ext cx="192026" cy="184931"/>
            <a:chOff x="3865858" y="1962556"/>
            <a:chExt cx="192026" cy="184931"/>
          </a:xfrm>
        </p:grpSpPr>
        <p:sp>
          <p:nvSpPr>
            <p:cNvPr id="405" name="Oval 404">
              <a:extLst>
                <a:ext uri="{FF2B5EF4-FFF2-40B4-BE49-F238E27FC236}">
                  <a16:creationId xmlns:a16="http://schemas.microsoft.com/office/drawing/2014/main" id="{DFF92331-1458-B14A-A648-8ACE30C8C3E2}"/>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A8872D8C-418F-D04F-95AA-F4A858E1D818}"/>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134A1EB-7406-9541-8B63-96914E0A7BDF}"/>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9F1FC1B-E633-8E44-BB08-BE6FCB7E051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95946AC-B53A-584F-80E1-5F59A8EC5E27}"/>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Oval 409">
            <a:extLst>
              <a:ext uri="{FF2B5EF4-FFF2-40B4-BE49-F238E27FC236}">
                <a16:creationId xmlns:a16="http://schemas.microsoft.com/office/drawing/2014/main" id="{E68C9F6C-CED6-E64A-B4D6-E3420712DDB8}"/>
              </a:ext>
            </a:extLst>
          </p:cNvPr>
          <p:cNvSpPr/>
          <p:nvPr/>
        </p:nvSpPr>
        <p:spPr>
          <a:xfrm>
            <a:off x="5224459" y="29690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3ADBA0AE-8ECD-F642-B55C-05B2C73859BB}"/>
              </a:ext>
            </a:extLst>
          </p:cNvPr>
          <p:cNvSpPr/>
          <p:nvPr/>
        </p:nvSpPr>
        <p:spPr>
          <a:xfrm>
            <a:off x="5950595" y="29660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a:extLst>
              <a:ext uri="{FF2B5EF4-FFF2-40B4-BE49-F238E27FC236}">
                <a16:creationId xmlns:a16="http://schemas.microsoft.com/office/drawing/2014/main" id="{148C8A41-D96B-734C-B800-8A6411A0A563}"/>
              </a:ext>
            </a:extLst>
          </p:cNvPr>
          <p:cNvGrpSpPr/>
          <p:nvPr/>
        </p:nvGrpSpPr>
        <p:grpSpPr>
          <a:xfrm>
            <a:off x="5158160" y="3192324"/>
            <a:ext cx="226471" cy="63772"/>
            <a:chOff x="2357240" y="1699605"/>
            <a:chExt cx="324728" cy="91440"/>
          </a:xfrm>
        </p:grpSpPr>
        <p:sp>
          <p:nvSpPr>
            <p:cNvPr id="413" name="Oval 412">
              <a:extLst>
                <a:ext uri="{FF2B5EF4-FFF2-40B4-BE49-F238E27FC236}">
                  <a16:creationId xmlns:a16="http://schemas.microsoft.com/office/drawing/2014/main" id="{CEFA7034-DD8F-D640-AE85-2313E1A1E1D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F33837D8-6947-C447-87D7-4D6522C3DD5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2A5CF61F-F3D6-804E-938F-2030E77DCF7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3013D21C-1871-E246-A80B-F6C6FF761EF8}"/>
              </a:ext>
            </a:extLst>
          </p:cNvPr>
          <p:cNvGrpSpPr/>
          <p:nvPr/>
        </p:nvGrpSpPr>
        <p:grpSpPr>
          <a:xfrm>
            <a:off x="5884433" y="3180683"/>
            <a:ext cx="226471" cy="63772"/>
            <a:chOff x="2357240" y="1699605"/>
            <a:chExt cx="324728" cy="91440"/>
          </a:xfrm>
        </p:grpSpPr>
        <p:sp>
          <p:nvSpPr>
            <p:cNvPr id="417" name="Oval 416">
              <a:extLst>
                <a:ext uri="{FF2B5EF4-FFF2-40B4-BE49-F238E27FC236}">
                  <a16:creationId xmlns:a16="http://schemas.microsoft.com/office/drawing/2014/main" id="{278E5700-9A25-774A-AD3C-C8199C3352F9}"/>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791AF0B5-EB33-564A-9C8B-AB1E13194B9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97E0F174-D3A5-EC46-8684-65C720A8CC7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2" name="TextBox 421">
            <a:extLst>
              <a:ext uri="{FF2B5EF4-FFF2-40B4-BE49-F238E27FC236}">
                <a16:creationId xmlns:a16="http://schemas.microsoft.com/office/drawing/2014/main" id="{F050FF27-6CEF-A146-BC95-62E668E5D4DA}"/>
              </a:ext>
            </a:extLst>
          </p:cNvPr>
          <p:cNvSpPr txBox="1"/>
          <p:nvPr/>
        </p:nvSpPr>
        <p:spPr>
          <a:xfrm>
            <a:off x="6380550" y="1184560"/>
            <a:ext cx="1339800" cy="800219"/>
          </a:xfrm>
          <a:prstGeom prst="rect">
            <a:avLst/>
          </a:prstGeom>
          <a:noFill/>
        </p:spPr>
        <p:txBody>
          <a:bodyPr wrap="square" rtlCol="0">
            <a:spAutoFit/>
          </a:bodyPr>
          <a:lstStyle/>
          <a:p>
            <a:r>
              <a:rPr lang="en-US" dirty="0"/>
              <a:t>Step 2</a:t>
            </a:r>
          </a:p>
          <a:p>
            <a:r>
              <a:rPr lang="en-US" sz="1400" dirty="0"/>
              <a:t>    N Units   </a:t>
            </a:r>
          </a:p>
          <a:p>
            <a:r>
              <a:rPr lang="en-US" sz="1400" dirty="0"/>
              <a:t>    1D  FE model</a:t>
            </a:r>
          </a:p>
        </p:txBody>
      </p:sp>
      <p:cxnSp>
        <p:nvCxnSpPr>
          <p:cNvPr id="423" name="Straight Arrow Connector 422">
            <a:extLst>
              <a:ext uri="{FF2B5EF4-FFF2-40B4-BE49-F238E27FC236}">
                <a16:creationId xmlns:a16="http://schemas.microsoft.com/office/drawing/2014/main" id="{AC59EC28-C557-FC4F-B713-7A23A65A54B4}"/>
              </a:ext>
            </a:extLst>
          </p:cNvPr>
          <p:cNvCxnSpPr>
            <a:cxnSpLocks/>
          </p:cNvCxnSpPr>
          <p:nvPr/>
        </p:nvCxnSpPr>
        <p:spPr>
          <a:xfrm>
            <a:off x="8417169" y="2990432"/>
            <a:ext cx="201121"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3615CC9-BA6F-D74E-81EE-0B743CDC6251}"/>
              </a:ext>
            </a:extLst>
          </p:cNvPr>
          <p:cNvSpPr/>
          <p:nvPr/>
        </p:nvSpPr>
        <p:spPr>
          <a:xfrm>
            <a:off x="6482636" y="1603813"/>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BA7B1D8D-B9E1-8D4F-9138-0A001DE03259}"/>
              </a:ext>
            </a:extLst>
          </p:cNvPr>
          <p:cNvSpPr/>
          <p:nvPr/>
        </p:nvSpPr>
        <p:spPr>
          <a:xfrm>
            <a:off x="6483958" y="1805598"/>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iangle 424">
            <a:extLst>
              <a:ext uri="{FF2B5EF4-FFF2-40B4-BE49-F238E27FC236}">
                <a16:creationId xmlns:a16="http://schemas.microsoft.com/office/drawing/2014/main" id="{81E637A7-2B81-AC4E-95CC-D4E354071761}"/>
              </a:ext>
            </a:extLst>
          </p:cNvPr>
          <p:cNvSpPr/>
          <p:nvPr/>
        </p:nvSpPr>
        <p:spPr>
          <a:xfrm>
            <a:off x="8205726" y="299813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Oval 425">
            <a:extLst>
              <a:ext uri="{FF2B5EF4-FFF2-40B4-BE49-F238E27FC236}">
                <a16:creationId xmlns:a16="http://schemas.microsoft.com/office/drawing/2014/main" id="{471823F8-0B77-FD49-8D84-4566414EBD3A}"/>
              </a:ext>
            </a:extLst>
          </p:cNvPr>
          <p:cNvSpPr/>
          <p:nvPr/>
        </p:nvSpPr>
        <p:spPr>
          <a:xfrm>
            <a:off x="8242771" y="29591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FB456845-0900-AC45-9AB6-E55B45E28DCB}"/>
              </a:ext>
            </a:extLst>
          </p:cNvPr>
          <p:cNvGrpSpPr/>
          <p:nvPr/>
        </p:nvGrpSpPr>
        <p:grpSpPr>
          <a:xfrm>
            <a:off x="8176609" y="3173722"/>
            <a:ext cx="226471" cy="63772"/>
            <a:chOff x="2357240" y="1699605"/>
            <a:chExt cx="324728" cy="91440"/>
          </a:xfrm>
        </p:grpSpPr>
        <p:sp>
          <p:nvSpPr>
            <p:cNvPr id="428" name="Oval 427">
              <a:extLst>
                <a:ext uri="{FF2B5EF4-FFF2-40B4-BE49-F238E27FC236}">
                  <a16:creationId xmlns:a16="http://schemas.microsoft.com/office/drawing/2014/main" id="{0E882605-A93F-4A47-9173-A610C052BE7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A0B1B04D-0594-2941-AA74-88F5E25E62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BE37D1E3-B091-2A4A-B1E5-59994D40A84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a:extLst>
              <a:ext uri="{FF2B5EF4-FFF2-40B4-BE49-F238E27FC236}">
                <a16:creationId xmlns:a16="http://schemas.microsoft.com/office/drawing/2014/main" id="{3420E1C1-720F-2444-B4AB-C6CB4A180D4C}"/>
              </a:ext>
            </a:extLst>
          </p:cNvPr>
          <p:cNvCxnSpPr>
            <a:cxnSpLocks/>
          </p:cNvCxnSpPr>
          <p:nvPr/>
        </p:nvCxnSpPr>
        <p:spPr>
          <a:xfrm flipH="1">
            <a:off x="5208780" y="3034768"/>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A518737-F995-9C4A-9F58-F98C3FC97B66}"/>
              </a:ext>
            </a:extLst>
          </p:cNvPr>
          <p:cNvCxnSpPr>
            <a:cxnSpLocks/>
          </p:cNvCxnSpPr>
          <p:nvPr/>
        </p:nvCxnSpPr>
        <p:spPr>
          <a:xfrm flipH="1">
            <a:off x="5960331" y="3030037"/>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66580F1B-58AF-F841-9730-FF30CD2BC441}"/>
              </a:ext>
            </a:extLst>
          </p:cNvPr>
          <p:cNvSpPr txBox="1"/>
          <p:nvPr/>
        </p:nvSpPr>
        <p:spPr>
          <a:xfrm>
            <a:off x="5111029" y="3676723"/>
            <a:ext cx="1026613" cy="307777"/>
          </a:xfrm>
          <a:prstGeom prst="rect">
            <a:avLst/>
          </a:prstGeom>
          <a:noFill/>
        </p:spPr>
        <p:txBody>
          <a:bodyPr wrap="square" rtlCol="0">
            <a:spAutoFit/>
          </a:bodyPr>
          <a:lstStyle/>
          <a:p>
            <a:r>
              <a:rPr lang="en-US" sz="1400" dirty="0"/>
              <a:t>1D Domain  </a:t>
            </a:r>
          </a:p>
        </p:txBody>
      </p:sp>
      <p:cxnSp>
        <p:nvCxnSpPr>
          <p:cNvPr id="435" name="Straight Arrow Connector 434">
            <a:extLst>
              <a:ext uri="{FF2B5EF4-FFF2-40B4-BE49-F238E27FC236}">
                <a16:creationId xmlns:a16="http://schemas.microsoft.com/office/drawing/2014/main" id="{FCB52EAE-47C8-424D-9F8E-6804A0889A05}"/>
              </a:ext>
            </a:extLst>
          </p:cNvPr>
          <p:cNvCxnSpPr>
            <a:cxnSpLocks/>
          </p:cNvCxnSpPr>
          <p:nvPr/>
        </p:nvCxnSpPr>
        <p:spPr>
          <a:xfrm flipV="1">
            <a:off x="5282035" y="3273526"/>
            <a:ext cx="381719" cy="39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1CBE9E2D-778F-824A-8637-A7DBD3323F6F}"/>
              </a:ext>
            </a:extLst>
          </p:cNvPr>
          <p:cNvSpPr/>
          <p:nvPr/>
        </p:nvSpPr>
        <p:spPr>
          <a:xfrm>
            <a:off x="386857" y="5165225"/>
            <a:ext cx="4049890" cy="669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1" name="Picture 350">
            <a:extLst>
              <a:ext uri="{FF2B5EF4-FFF2-40B4-BE49-F238E27FC236}">
                <a16:creationId xmlns:a16="http://schemas.microsoft.com/office/drawing/2014/main" id="{67BD5A57-CB3D-E145-AE4D-527DDE1AA027}"/>
              </a:ext>
            </a:extLst>
          </p:cNvPr>
          <p:cNvPicPr>
            <a:picLocks noChangeAspect="1"/>
          </p:cNvPicPr>
          <p:nvPr/>
        </p:nvPicPr>
        <p:blipFill>
          <a:blip r:embed="rId2"/>
          <a:stretch>
            <a:fillRect/>
          </a:stretch>
        </p:blipFill>
        <p:spPr>
          <a:xfrm>
            <a:off x="1357027" y="5238817"/>
            <a:ext cx="273039" cy="273039"/>
          </a:xfrm>
          <a:prstGeom prst="rect">
            <a:avLst/>
          </a:prstGeom>
        </p:spPr>
      </p:pic>
      <p:sp>
        <p:nvSpPr>
          <p:cNvPr id="352" name="TextBox 351">
            <a:extLst>
              <a:ext uri="{FF2B5EF4-FFF2-40B4-BE49-F238E27FC236}">
                <a16:creationId xmlns:a16="http://schemas.microsoft.com/office/drawing/2014/main" id="{7A5DACB5-666A-384D-81B5-174734DC34AB}"/>
              </a:ext>
            </a:extLst>
          </p:cNvPr>
          <p:cNvSpPr txBox="1"/>
          <p:nvPr/>
        </p:nvSpPr>
        <p:spPr>
          <a:xfrm>
            <a:off x="461439" y="5300705"/>
            <a:ext cx="815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r>
              <a:rPr lang="en-US" dirty="0">
                <a:solidFill>
                  <a:srgbClr val="FF0000"/>
                </a:solidFill>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p>
        </p:txBody>
      </p:sp>
      <p:sp>
        <p:nvSpPr>
          <p:cNvPr id="353" name="TextBox 352">
            <a:extLst>
              <a:ext uri="{FF2B5EF4-FFF2-40B4-BE49-F238E27FC236}">
                <a16:creationId xmlns:a16="http://schemas.microsoft.com/office/drawing/2014/main" id="{C2F5F107-9867-ED43-9362-8F35F474B4B5}"/>
              </a:ext>
            </a:extLst>
          </p:cNvPr>
          <p:cNvSpPr txBox="1"/>
          <p:nvPr/>
        </p:nvSpPr>
        <p:spPr>
          <a:xfrm>
            <a:off x="1186999" y="5197038"/>
            <a:ext cx="3638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 </a:t>
            </a:r>
          </a:p>
        </p:txBody>
      </p:sp>
      <p:sp>
        <p:nvSpPr>
          <p:cNvPr id="354" name="TextBox 353">
            <a:extLst>
              <a:ext uri="{FF2B5EF4-FFF2-40B4-BE49-F238E27FC236}">
                <a16:creationId xmlns:a16="http://schemas.microsoft.com/office/drawing/2014/main" id="{AE68E4ED-13AD-F641-8887-25C20D77C5DF}"/>
              </a:ext>
            </a:extLst>
          </p:cNvPr>
          <p:cNvSpPr txBox="1"/>
          <p:nvPr/>
        </p:nvSpPr>
        <p:spPr>
          <a:xfrm>
            <a:off x="1177032" y="5448925"/>
            <a:ext cx="5688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  </a:t>
            </a:r>
          </a:p>
        </p:txBody>
      </p:sp>
      <p:cxnSp>
        <p:nvCxnSpPr>
          <p:cNvPr id="355" name="Straight Connector 354">
            <a:extLst>
              <a:ext uri="{FF2B5EF4-FFF2-40B4-BE49-F238E27FC236}">
                <a16:creationId xmlns:a16="http://schemas.microsoft.com/office/drawing/2014/main" id="{47D57F82-6B10-3845-A889-6030DC284084}"/>
              </a:ext>
            </a:extLst>
          </p:cNvPr>
          <p:cNvCxnSpPr>
            <a:cxnSpLocks/>
          </p:cNvCxnSpPr>
          <p:nvPr/>
        </p:nvCxnSpPr>
        <p:spPr>
          <a:xfrm>
            <a:off x="1229847" y="5516541"/>
            <a:ext cx="326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a16="http://schemas.microsoft.com/office/drawing/2014/main" id="{047E3C39-F7D7-BA40-8426-999969BA3F19}"/>
              </a:ext>
            </a:extLst>
          </p:cNvPr>
          <p:cNvSpPr txBox="1"/>
          <p:nvPr/>
        </p:nvSpPr>
        <p:spPr>
          <a:xfrm>
            <a:off x="1552703" y="5291807"/>
            <a:ext cx="296349" cy="400110"/>
          </a:xfrm>
          <a:prstGeom prst="rect">
            <a:avLst/>
          </a:prstGeom>
          <a:noFill/>
        </p:spPr>
        <p:txBody>
          <a:bodyPr wrap="square" rtlCol="0">
            <a:spAutoFit/>
          </a:bodyPr>
          <a:lstStyle/>
          <a:p>
            <a:r>
              <a:rPr lang="en-US" sz="2000" dirty="0"/>
              <a:t>(</a:t>
            </a:r>
          </a:p>
        </p:txBody>
      </p:sp>
      <p:sp>
        <p:nvSpPr>
          <p:cNvPr id="358" name="TextBox 357">
            <a:extLst>
              <a:ext uri="{FF2B5EF4-FFF2-40B4-BE49-F238E27FC236}">
                <a16:creationId xmlns:a16="http://schemas.microsoft.com/office/drawing/2014/main" id="{591F8FC9-EE3C-D04C-B4F7-699097F5D9EB}"/>
              </a:ext>
            </a:extLst>
          </p:cNvPr>
          <p:cNvSpPr txBox="1"/>
          <p:nvPr/>
        </p:nvSpPr>
        <p:spPr>
          <a:xfrm>
            <a:off x="1617421" y="5307196"/>
            <a:ext cx="6284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a:t>
            </a:r>
            <a:r>
              <a:rPr lang="en-US" baseline="-25000" dirty="0">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p>
        </p:txBody>
      </p:sp>
      <p:sp>
        <p:nvSpPr>
          <p:cNvPr id="360" name="TextBox 359">
            <a:extLst>
              <a:ext uri="{FF2B5EF4-FFF2-40B4-BE49-F238E27FC236}">
                <a16:creationId xmlns:a16="http://schemas.microsoft.com/office/drawing/2014/main" id="{C9576C35-F6D7-0C46-8BB4-128B409966EF}"/>
              </a:ext>
            </a:extLst>
          </p:cNvPr>
          <p:cNvSpPr txBox="1"/>
          <p:nvPr/>
        </p:nvSpPr>
        <p:spPr>
          <a:xfrm>
            <a:off x="2041110" y="5268724"/>
            <a:ext cx="28211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a:t>
            </a:r>
          </a:p>
        </p:txBody>
      </p:sp>
      <p:sp>
        <p:nvSpPr>
          <p:cNvPr id="361" name="TextBox 360">
            <a:extLst>
              <a:ext uri="{FF2B5EF4-FFF2-40B4-BE49-F238E27FC236}">
                <a16:creationId xmlns:a16="http://schemas.microsoft.com/office/drawing/2014/main" id="{1BE65D87-C4AE-4C42-96D1-34C2683C435F}"/>
              </a:ext>
            </a:extLst>
          </p:cNvPr>
          <p:cNvSpPr txBox="1"/>
          <p:nvPr/>
        </p:nvSpPr>
        <p:spPr>
          <a:xfrm>
            <a:off x="2173532" y="5362454"/>
            <a:ext cx="356801" cy="276999"/>
          </a:xfrm>
          <a:prstGeom prst="rect">
            <a:avLst/>
          </a:prstGeom>
          <a:noFill/>
        </p:spPr>
        <p:txBody>
          <a:bodyPr wrap="square" rtlCol="0">
            <a:spAutoFit/>
          </a:bodyPr>
          <a:lstStyle/>
          <a:p>
            <a:r>
              <a:rPr lang="en-US" sz="12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76" name="TextBox 375">
            <a:extLst>
              <a:ext uri="{FF2B5EF4-FFF2-40B4-BE49-F238E27FC236}">
                <a16:creationId xmlns:a16="http://schemas.microsoft.com/office/drawing/2014/main" id="{BD2832AF-783E-0544-8A4B-A6595FDF53CA}"/>
              </a:ext>
            </a:extLst>
          </p:cNvPr>
          <p:cNvSpPr txBox="1"/>
          <p:nvPr/>
        </p:nvSpPr>
        <p:spPr>
          <a:xfrm>
            <a:off x="2376272" y="5252714"/>
            <a:ext cx="549500" cy="4308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377" name="TextBox 376">
            <a:extLst>
              <a:ext uri="{FF2B5EF4-FFF2-40B4-BE49-F238E27FC236}">
                <a16:creationId xmlns:a16="http://schemas.microsoft.com/office/drawing/2014/main" id="{4044F745-8B65-FF41-9D82-4D185F03E35E}"/>
              </a:ext>
            </a:extLst>
          </p:cNvPr>
          <p:cNvSpPr txBox="1"/>
          <p:nvPr/>
        </p:nvSpPr>
        <p:spPr>
          <a:xfrm>
            <a:off x="2762201" y="5270597"/>
            <a:ext cx="28211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a:t>
            </a:r>
          </a:p>
        </p:txBody>
      </p:sp>
      <p:sp>
        <p:nvSpPr>
          <p:cNvPr id="379" name="TextBox 378">
            <a:extLst>
              <a:ext uri="{FF2B5EF4-FFF2-40B4-BE49-F238E27FC236}">
                <a16:creationId xmlns:a16="http://schemas.microsoft.com/office/drawing/2014/main" id="{18055862-5288-824C-9D3F-95D0322391DD}"/>
              </a:ext>
            </a:extLst>
          </p:cNvPr>
          <p:cNvSpPr txBox="1"/>
          <p:nvPr/>
        </p:nvSpPr>
        <p:spPr>
          <a:xfrm>
            <a:off x="2912088" y="5362450"/>
            <a:ext cx="356801" cy="276999"/>
          </a:xfrm>
          <a:prstGeom prst="rect">
            <a:avLst/>
          </a:prstGeom>
          <a:noFill/>
        </p:spPr>
        <p:txBody>
          <a:bodyPr wrap="square" rtlCol="0">
            <a:spAutoFit/>
          </a:bodyPr>
          <a:lstStyle/>
          <a:p>
            <a:r>
              <a:rPr lang="en-US" sz="12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80" name="TextBox 379">
            <a:extLst>
              <a:ext uri="{FF2B5EF4-FFF2-40B4-BE49-F238E27FC236}">
                <a16:creationId xmlns:a16="http://schemas.microsoft.com/office/drawing/2014/main" id="{3636FE5D-383C-ED45-8072-4ABFCA598498}"/>
              </a:ext>
            </a:extLst>
          </p:cNvPr>
          <p:cNvSpPr txBox="1"/>
          <p:nvPr/>
        </p:nvSpPr>
        <p:spPr>
          <a:xfrm>
            <a:off x="3120694" y="5252712"/>
            <a:ext cx="549500" cy="4308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381" name="TextBox 380">
            <a:extLst>
              <a:ext uri="{FF2B5EF4-FFF2-40B4-BE49-F238E27FC236}">
                <a16:creationId xmlns:a16="http://schemas.microsoft.com/office/drawing/2014/main" id="{9E2BD9A8-F60E-E84E-A25B-C089BF1BF31C}"/>
              </a:ext>
            </a:extLst>
          </p:cNvPr>
          <p:cNvSpPr txBox="1"/>
          <p:nvPr/>
        </p:nvSpPr>
        <p:spPr>
          <a:xfrm>
            <a:off x="3783052" y="5252710"/>
            <a:ext cx="549500" cy="4308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4</a:t>
            </a:r>
            <a:r>
              <a:rPr lang="en-US" sz="2200" baseline="-250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82" name="TextBox 381">
            <a:extLst>
              <a:ext uri="{FF2B5EF4-FFF2-40B4-BE49-F238E27FC236}">
                <a16:creationId xmlns:a16="http://schemas.microsoft.com/office/drawing/2014/main" id="{E866A98B-6475-4A4E-B8C7-29D7C5053B0E}"/>
              </a:ext>
            </a:extLst>
          </p:cNvPr>
          <p:cNvSpPr txBox="1"/>
          <p:nvPr/>
        </p:nvSpPr>
        <p:spPr>
          <a:xfrm>
            <a:off x="3592025" y="5362446"/>
            <a:ext cx="356801" cy="276999"/>
          </a:xfrm>
          <a:prstGeom prst="rect">
            <a:avLst/>
          </a:prstGeom>
          <a:noFill/>
        </p:spPr>
        <p:txBody>
          <a:bodyPr wrap="square" rtlCol="0">
            <a:spAutoFit/>
          </a:bodyPr>
          <a:lstStyle/>
          <a:p>
            <a:r>
              <a:rPr lang="en-US" sz="12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83" name="TextBox 382">
            <a:extLst>
              <a:ext uri="{FF2B5EF4-FFF2-40B4-BE49-F238E27FC236}">
                <a16:creationId xmlns:a16="http://schemas.microsoft.com/office/drawing/2014/main" id="{53E658E0-FB3C-434D-B770-898AA661C036}"/>
              </a:ext>
            </a:extLst>
          </p:cNvPr>
          <p:cNvSpPr txBox="1"/>
          <p:nvPr/>
        </p:nvSpPr>
        <p:spPr>
          <a:xfrm rot="10800000" flipH="1">
            <a:off x="4063105" y="5328219"/>
            <a:ext cx="296349" cy="400110"/>
          </a:xfrm>
          <a:prstGeom prst="rect">
            <a:avLst/>
          </a:prstGeom>
          <a:noFill/>
        </p:spPr>
        <p:txBody>
          <a:bodyPr wrap="square" rtlCol="0">
            <a:spAutoFit/>
          </a:bodyPr>
          <a:lstStyle/>
          <a:p>
            <a:r>
              <a:rPr lang="en-US" sz="2000" dirty="0"/>
              <a:t>(</a:t>
            </a:r>
          </a:p>
        </p:txBody>
      </p:sp>
      <p:sp>
        <p:nvSpPr>
          <p:cNvPr id="384" name="TextBox 383">
            <a:extLst>
              <a:ext uri="{FF2B5EF4-FFF2-40B4-BE49-F238E27FC236}">
                <a16:creationId xmlns:a16="http://schemas.microsoft.com/office/drawing/2014/main" id="{0D0E89E5-225A-2D44-BDAD-08BC78E5AE62}"/>
              </a:ext>
            </a:extLst>
          </p:cNvPr>
          <p:cNvSpPr txBox="1"/>
          <p:nvPr/>
        </p:nvSpPr>
        <p:spPr>
          <a:xfrm>
            <a:off x="1447271" y="4828558"/>
            <a:ext cx="2011126" cy="353943"/>
          </a:xfrm>
          <a:prstGeom prst="rect">
            <a:avLst/>
          </a:prstGeom>
          <a:noFill/>
        </p:spPr>
        <p:txBody>
          <a:bodyPr wrap="square" rtlCol="0">
            <a:spAutoFit/>
          </a:bodyPr>
          <a:lstStyle/>
          <a:p>
            <a:r>
              <a:rPr lang="en-US" sz="1700" dirty="0"/>
              <a:t> Two wing concept </a:t>
            </a:r>
          </a:p>
        </p:txBody>
      </p:sp>
      <p:sp>
        <p:nvSpPr>
          <p:cNvPr id="385" name="Rectangle 384">
            <a:extLst>
              <a:ext uri="{FF2B5EF4-FFF2-40B4-BE49-F238E27FC236}">
                <a16:creationId xmlns:a16="http://schemas.microsoft.com/office/drawing/2014/main" id="{37E57E86-7165-3248-9C02-556B1F1488BC}"/>
              </a:ext>
            </a:extLst>
          </p:cNvPr>
          <p:cNvSpPr/>
          <p:nvPr/>
        </p:nvSpPr>
        <p:spPr>
          <a:xfrm>
            <a:off x="386857" y="4843842"/>
            <a:ext cx="4049890" cy="3225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95B44329-E1FA-254F-962F-4A5293C6CAF1}"/>
              </a:ext>
            </a:extLst>
          </p:cNvPr>
          <p:cNvSpPr/>
          <p:nvPr/>
        </p:nvSpPr>
        <p:spPr>
          <a:xfrm>
            <a:off x="4567522" y="5160359"/>
            <a:ext cx="4143681" cy="669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7" name="Picture 386">
            <a:extLst>
              <a:ext uri="{FF2B5EF4-FFF2-40B4-BE49-F238E27FC236}">
                <a16:creationId xmlns:a16="http://schemas.microsoft.com/office/drawing/2014/main" id="{5F5AAABF-EA41-F249-93D4-36D538D6FF0D}"/>
              </a:ext>
            </a:extLst>
          </p:cNvPr>
          <p:cNvPicPr>
            <a:picLocks noChangeAspect="1"/>
          </p:cNvPicPr>
          <p:nvPr/>
        </p:nvPicPr>
        <p:blipFill>
          <a:blip r:embed="rId2"/>
          <a:stretch>
            <a:fillRect/>
          </a:stretch>
        </p:blipFill>
        <p:spPr>
          <a:xfrm>
            <a:off x="5525965" y="5233951"/>
            <a:ext cx="273039" cy="273039"/>
          </a:xfrm>
          <a:prstGeom prst="rect">
            <a:avLst/>
          </a:prstGeom>
        </p:spPr>
      </p:pic>
      <p:sp>
        <p:nvSpPr>
          <p:cNvPr id="388" name="TextBox 387">
            <a:extLst>
              <a:ext uri="{FF2B5EF4-FFF2-40B4-BE49-F238E27FC236}">
                <a16:creationId xmlns:a16="http://schemas.microsoft.com/office/drawing/2014/main" id="{1FDD4D89-7181-BB46-8088-15438120D63D}"/>
              </a:ext>
            </a:extLst>
          </p:cNvPr>
          <p:cNvSpPr txBox="1"/>
          <p:nvPr/>
        </p:nvSpPr>
        <p:spPr>
          <a:xfrm>
            <a:off x="4636239" y="5295839"/>
            <a:ext cx="815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r>
              <a:rPr lang="en-US" dirty="0">
                <a:solidFill>
                  <a:srgbClr val="FF0000"/>
                </a:solidFill>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p>
        </p:txBody>
      </p:sp>
      <p:sp>
        <p:nvSpPr>
          <p:cNvPr id="389" name="TextBox 388">
            <a:extLst>
              <a:ext uri="{FF2B5EF4-FFF2-40B4-BE49-F238E27FC236}">
                <a16:creationId xmlns:a16="http://schemas.microsoft.com/office/drawing/2014/main" id="{98AA2078-EA3D-B04F-A4E0-098DD0CB29D4}"/>
              </a:ext>
            </a:extLst>
          </p:cNvPr>
          <p:cNvSpPr txBox="1"/>
          <p:nvPr/>
        </p:nvSpPr>
        <p:spPr>
          <a:xfrm>
            <a:off x="5355937" y="5192172"/>
            <a:ext cx="3638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 </a:t>
            </a:r>
          </a:p>
        </p:txBody>
      </p:sp>
      <p:sp>
        <p:nvSpPr>
          <p:cNvPr id="390" name="TextBox 389">
            <a:extLst>
              <a:ext uri="{FF2B5EF4-FFF2-40B4-BE49-F238E27FC236}">
                <a16:creationId xmlns:a16="http://schemas.microsoft.com/office/drawing/2014/main" id="{B610AFE6-10B1-2143-9F8F-4E83CA164816}"/>
              </a:ext>
            </a:extLst>
          </p:cNvPr>
          <p:cNvSpPr txBox="1"/>
          <p:nvPr/>
        </p:nvSpPr>
        <p:spPr>
          <a:xfrm>
            <a:off x="5345970" y="5444059"/>
            <a:ext cx="5688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  </a:t>
            </a:r>
          </a:p>
        </p:txBody>
      </p:sp>
      <p:cxnSp>
        <p:nvCxnSpPr>
          <p:cNvPr id="391" name="Straight Connector 390">
            <a:extLst>
              <a:ext uri="{FF2B5EF4-FFF2-40B4-BE49-F238E27FC236}">
                <a16:creationId xmlns:a16="http://schemas.microsoft.com/office/drawing/2014/main" id="{A87517F8-F18C-B246-85F7-1486D5F91CE7}"/>
              </a:ext>
            </a:extLst>
          </p:cNvPr>
          <p:cNvCxnSpPr>
            <a:cxnSpLocks/>
          </p:cNvCxnSpPr>
          <p:nvPr/>
        </p:nvCxnSpPr>
        <p:spPr>
          <a:xfrm>
            <a:off x="5398785" y="5511675"/>
            <a:ext cx="326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A38AF759-4D71-BC40-AD28-96C41B9D8AD3}"/>
              </a:ext>
            </a:extLst>
          </p:cNvPr>
          <p:cNvSpPr txBox="1"/>
          <p:nvPr/>
        </p:nvSpPr>
        <p:spPr>
          <a:xfrm>
            <a:off x="5704057" y="5286941"/>
            <a:ext cx="296349" cy="400110"/>
          </a:xfrm>
          <a:prstGeom prst="rect">
            <a:avLst/>
          </a:prstGeom>
          <a:noFill/>
        </p:spPr>
        <p:txBody>
          <a:bodyPr wrap="square" rtlCol="0">
            <a:spAutoFit/>
          </a:bodyPr>
          <a:lstStyle/>
          <a:p>
            <a:r>
              <a:rPr lang="en-US" sz="2000" dirty="0"/>
              <a:t>(</a:t>
            </a:r>
          </a:p>
        </p:txBody>
      </p:sp>
      <p:sp>
        <p:nvSpPr>
          <p:cNvPr id="393" name="TextBox 392">
            <a:extLst>
              <a:ext uri="{FF2B5EF4-FFF2-40B4-BE49-F238E27FC236}">
                <a16:creationId xmlns:a16="http://schemas.microsoft.com/office/drawing/2014/main" id="{5E557DC3-574B-6F42-B1EB-AD7DA5C57C0D}"/>
              </a:ext>
            </a:extLst>
          </p:cNvPr>
          <p:cNvSpPr txBox="1"/>
          <p:nvPr/>
        </p:nvSpPr>
        <p:spPr>
          <a:xfrm>
            <a:off x="5768775" y="5302330"/>
            <a:ext cx="6284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a:t>
            </a:r>
            <a:r>
              <a:rPr lang="en-US" baseline="-25000" dirty="0">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p>
        </p:txBody>
      </p:sp>
      <p:sp>
        <p:nvSpPr>
          <p:cNvPr id="394" name="TextBox 393">
            <a:extLst>
              <a:ext uri="{FF2B5EF4-FFF2-40B4-BE49-F238E27FC236}">
                <a16:creationId xmlns:a16="http://schemas.microsoft.com/office/drawing/2014/main" id="{3DB58855-2EB2-DD4B-9063-6602B31F6FC6}"/>
              </a:ext>
            </a:extLst>
          </p:cNvPr>
          <p:cNvSpPr txBox="1"/>
          <p:nvPr/>
        </p:nvSpPr>
        <p:spPr>
          <a:xfrm>
            <a:off x="6204186" y="5263858"/>
            <a:ext cx="42401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n-1</a:t>
            </a:r>
            <a:r>
              <a:rPr lang="en-US" sz="1200" dirty="0">
                <a:latin typeface="Times New Roman" panose="02020603050405020304" pitchFamily="18" charset="0"/>
                <a:cs typeface="Times New Roman" panose="02020603050405020304" pitchFamily="18" charset="0"/>
              </a:rPr>
              <a:t>  </a:t>
            </a:r>
          </a:p>
        </p:txBody>
      </p:sp>
      <p:sp>
        <p:nvSpPr>
          <p:cNvPr id="395" name="TextBox 394">
            <a:extLst>
              <a:ext uri="{FF2B5EF4-FFF2-40B4-BE49-F238E27FC236}">
                <a16:creationId xmlns:a16="http://schemas.microsoft.com/office/drawing/2014/main" id="{B2EA4CFC-0438-0741-BC24-D3354F532223}"/>
              </a:ext>
            </a:extLst>
          </p:cNvPr>
          <p:cNvSpPr txBox="1"/>
          <p:nvPr/>
        </p:nvSpPr>
        <p:spPr>
          <a:xfrm>
            <a:off x="6459700" y="5357588"/>
            <a:ext cx="356801" cy="276999"/>
          </a:xfrm>
          <a:prstGeom prst="rect">
            <a:avLst/>
          </a:prstGeom>
          <a:noFill/>
        </p:spPr>
        <p:txBody>
          <a:bodyPr wrap="square" rtlCol="0">
            <a:spAutoFit/>
          </a:bodyPr>
          <a:lstStyle/>
          <a:p>
            <a:r>
              <a:rPr lang="en-US" sz="12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99" name="TextBox 398">
            <a:extLst>
              <a:ext uri="{FF2B5EF4-FFF2-40B4-BE49-F238E27FC236}">
                <a16:creationId xmlns:a16="http://schemas.microsoft.com/office/drawing/2014/main" id="{B01ADBD4-B157-0944-A877-A5E9F455D1A9}"/>
              </a:ext>
            </a:extLst>
          </p:cNvPr>
          <p:cNvSpPr txBox="1"/>
          <p:nvPr/>
        </p:nvSpPr>
        <p:spPr>
          <a:xfrm>
            <a:off x="6685888" y="5247848"/>
            <a:ext cx="549500" cy="4308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400" name="TextBox 399">
            <a:extLst>
              <a:ext uri="{FF2B5EF4-FFF2-40B4-BE49-F238E27FC236}">
                <a16:creationId xmlns:a16="http://schemas.microsoft.com/office/drawing/2014/main" id="{2AC1AB60-FF13-DD43-A7A2-648C1EB4067E}"/>
              </a:ext>
            </a:extLst>
          </p:cNvPr>
          <p:cNvSpPr txBox="1"/>
          <p:nvPr/>
        </p:nvSpPr>
        <p:spPr>
          <a:xfrm>
            <a:off x="7095265" y="5265731"/>
            <a:ext cx="43964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n-2</a:t>
            </a:r>
            <a:r>
              <a:rPr lang="en-US" sz="1200" dirty="0">
                <a:latin typeface="Times New Roman" panose="02020603050405020304" pitchFamily="18" charset="0"/>
                <a:cs typeface="Times New Roman" panose="02020603050405020304" pitchFamily="18" charset="0"/>
              </a:rPr>
              <a:t>  </a:t>
            </a:r>
          </a:p>
        </p:txBody>
      </p:sp>
      <p:sp>
        <p:nvSpPr>
          <p:cNvPr id="436" name="TextBox 435">
            <a:extLst>
              <a:ext uri="{FF2B5EF4-FFF2-40B4-BE49-F238E27FC236}">
                <a16:creationId xmlns:a16="http://schemas.microsoft.com/office/drawing/2014/main" id="{96D88EA9-AF36-0749-A2C4-D73E2D5CF667}"/>
              </a:ext>
            </a:extLst>
          </p:cNvPr>
          <p:cNvSpPr txBox="1"/>
          <p:nvPr/>
        </p:nvSpPr>
        <p:spPr>
          <a:xfrm>
            <a:off x="8039922" y="5241982"/>
            <a:ext cx="549500" cy="4308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n</a:t>
            </a:r>
            <a:r>
              <a:rPr lang="en-US" sz="2200" baseline="-250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438" name="TextBox 437">
            <a:extLst>
              <a:ext uri="{FF2B5EF4-FFF2-40B4-BE49-F238E27FC236}">
                <a16:creationId xmlns:a16="http://schemas.microsoft.com/office/drawing/2014/main" id="{D6082195-707B-5E4D-9FE9-E9C010E26B90}"/>
              </a:ext>
            </a:extLst>
          </p:cNvPr>
          <p:cNvSpPr txBox="1"/>
          <p:nvPr/>
        </p:nvSpPr>
        <p:spPr>
          <a:xfrm rot="10800000" flipH="1">
            <a:off x="8337561" y="5317491"/>
            <a:ext cx="296349" cy="400110"/>
          </a:xfrm>
          <a:prstGeom prst="rect">
            <a:avLst/>
          </a:prstGeom>
          <a:noFill/>
        </p:spPr>
        <p:txBody>
          <a:bodyPr wrap="square" rtlCol="0">
            <a:spAutoFit/>
          </a:bodyPr>
          <a:lstStyle/>
          <a:p>
            <a:r>
              <a:rPr lang="en-US" sz="2000" dirty="0"/>
              <a:t>(</a:t>
            </a:r>
          </a:p>
        </p:txBody>
      </p:sp>
      <p:sp>
        <p:nvSpPr>
          <p:cNvPr id="439" name="TextBox 438">
            <a:extLst>
              <a:ext uri="{FF2B5EF4-FFF2-40B4-BE49-F238E27FC236}">
                <a16:creationId xmlns:a16="http://schemas.microsoft.com/office/drawing/2014/main" id="{79CF49A9-FC33-2545-BEDE-689F096B451B}"/>
              </a:ext>
            </a:extLst>
          </p:cNvPr>
          <p:cNvSpPr txBox="1"/>
          <p:nvPr/>
        </p:nvSpPr>
        <p:spPr>
          <a:xfrm>
            <a:off x="5797927" y="4817830"/>
            <a:ext cx="1836952" cy="353943"/>
          </a:xfrm>
          <a:prstGeom prst="rect">
            <a:avLst/>
          </a:prstGeom>
          <a:noFill/>
        </p:spPr>
        <p:txBody>
          <a:bodyPr wrap="square" rtlCol="0">
            <a:spAutoFit/>
          </a:bodyPr>
          <a:lstStyle/>
          <a:p>
            <a:r>
              <a:rPr lang="en-US" sz="1700" dirty="0"/>
              <a:t> N-wing concept </a:t>
            </a:r>
          </a:p>
        </p:txBody>
      </p:sp>
      <p:sp>
        <p:nvSpPr>
          <p:cNvPr id="440" name="Rectangle 439">
            <a:extLst>
              <a:ext uri="{FF2B5EF4-FFF2-40B4-BE49-F238E27FC236}">
                <a16:creationId xmlns:a16="http://schemas.microsoft.com/office/drawing/2014/main" id="{F6062B96-EBFF-E544-9F0A-8FDF81839CC8}"/>
              </a:ext>
            </a:extLst>
          </p:cNvPr>
          <p:cNvSpPr/>
          <p:nvPr/>
        </p:nvSpPr>
        <p:spPr>
          <a:xfrm>
            <a:off x="4567522" y="4833114"/>
            <a:ext cx="4143681" cy="3225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6364A2B9-E3C2-D842-9A3F-B4B1803F7A06}"/>
              </a:ext>
            </a:extLst>
          </p:cNvPr>
          <p:cNvSpPr/>
          <p:nvPr/>
        </p:nvSpPr>
        <p:spPr>
          <a:xfrm>
            <a:off x="7537504" y="546338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2" name="Oval 441">
            <a:extLst>
              <a:ext uri="{FF2B5EF4-FFF2-40B4-BE49-F238E27FC236}">
                <a16:creationId xmlns:a16="http://schemas.microsoft.com/office/drawing/2014/main" id="{0127F1CB-ABAE-2248-8D52-5F2FC5268070}"/>
              </a:ext>
            </a:extLst>
          </p:cNvPr>
          <p:cNvSpPr/>
          <p:nvPr/>
        </p:nvSpPr>
        <p:spPr>
          <a:xfrm>
            <a:off x="7719569" y="546301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3" name="Oval 442">
            <a:extLst>
              <a:ext uri="{FF2B5EF4-FFF2-40B4-BE49-F238E27FC236}">
                <a16:creationId xmlns:a16="http://schemas.microsoft.com/office/drawing/2014/main" id="{E1C3A9A8-15E0-6A4A-924D-5C874825B4FF}"/>
              </a:ext>
            </a:extLst>
          </p:cNvPr>
          <p:cNvSpPr/>
          <p:nvPr/>
        </p:nvSpPr>
        <p:spPr>
          <a:xfrm>
            <a:off x="7899237" y="546026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7BADBAFA-E5ED-9E40-B06B-C87A3916B573}"/>
              </a:ext>
            </a:extLst>
          </p:cNvPr>
          <p:cNvGrpSpPr/>
          <p:nvPr/>
        </p:nvGrpSpPr>
        <p:grpSpPr>
          <a:xfrm>
            <a:off x="799436" y="2062028"/>
            <a:ext cx="3698572" cy="2085425"/>
            <a:chOff x="581486" y="1709862"/>
            <a:chExt cx="4520362" cy="2548788"/>
          </a:xfrm>
        </p:grpSpPr>
        <p:cxnSp>
          <p:nvCxnSpPr>
            <p:cNvPr id="222" name="Straight Connector 221">
              <a:extLst>
                <a:ext uri="{FF2B5EF4-FFF2-40B4-BE49-F238E27FC236}">
                  <a16:creationId xmlns:a16="http://schemas.microsoft.com/office/drawing/2014/main" id="{3F041636-4FB3-C34E-9ED2-A919CC3B3439}"/>
                </a:ext>
              </a:extLst>
            </p:cNvPr>
            <p:cNvCxnSpPr>
              <a:cxnSpLocks/>
            </p:cNvCxnSpPr>
            <p:nvPr/>
          </p:nvCxnSpPr>
          <p:spPr>
            <a:xfrm flipV="1">
              <a:off x="777879" y="3198431"/>
              <a:ext cx="481776" cy="6667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9B97E01-A4FA-8946-BBD5-A5CACE895DF9}"/>
                </a:ext>
              </a:extLst>
            </p:cNvPr>
            <p:cNvCxnSpPr>
              <a:cxnSpLocks/>
            </p:cNvCxnSpPr>
            <p:nvPr/>
          </p:nvCxnSpPr>
          <p:spPr>
            <a:xfrm>
              <a:off x="3422489" y="2903995"/>
              <a:ext cx="647040" cy="5906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1A065B8-8DB0-594D-9B37-510F1E19B83A}"/>
                </a:ext>
              </a:extLst>
            </p:cNvPr>
            <p:cNvCxnSpPr>
              <a:cxnSpLocks/>
            </p:cNvCxnSpPr>
            <p:nvPr/>
          </p:nvCxnSpPr>
          <p:spPr>
            <a:xfrm flipH="1">
              <a:off x="3448861" y="2431530"/>
              <a:ext cx="605569" cy="4629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8C608DF-6C1A-3440-857E-34188CA6A368}"/>
                </a:ext>
              </a:extLst>
            </p:cNvPr>
            <p:cNvCxnSpPr>
              <a:cxnSpLocks/>
            </p:cNvCxnSpPr>
            <p:nvPr/>
          </p:nvCxnSpPr>
          <p:spPr>
            <a:xfrm>
              <a:off x="2266755" y="2305925"/>
              <a:ext cx="426489" cy="60485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E17E6E1-496B-9244-98E1-85FEED3AE1A0}"/>
                </a:ext>
              </a:extLst>
            </p:cNvPr>
            <p:cNvCxnSpPr>
              <a:cxnSpLocks/>
            </p:cNvCxnSpPr>
            <p:nvPr/>
          </p:nvCxnSpPr>
          <p:spPr>
            <a:xfrm flipH="1">
              <a:off x="1949139" y="2326334"/>
              <a:ext cx="81720" cy="57643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B45959C-6BAA-304B-896C-F5FE285D3EC8}"/>
                </a:ext>
              </a:extLst>
            </p:cNvPr>
            <p:cNvCxnSpPr>
              <a:cxnSpLocks/>
            </p:cNvCxnSpPr>
            <p:nvPr/>
          </p:nvCxnSpPr>
          <p:spPr>
            <a:xfrm flipH="1">
              <a:off x="1608417" y="2926658"/>
              <a:ext cx="344327" cy="65676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F1F5A232-93A0-5A41-9AAE-B35273694396}"/>
                </a:ext>
              </a:extLst>
            </p:cNvPr>
            <p:cNvCxnSpPr>
              <a:cxnSpLocks/>
            </p:cNvCxnSpPr>
            <p:nvPr/>
          </p:nvCxnSpPr>
          <p:spPr>
            <a:xfrm flipH="1">
              <a:off x="2391394" y="2904858"/>
              <a:ext cx="294186" cy="68959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riangle 138">
              <a:extLst>
                <a:ext uri="{FF2B5EF4-FFF2-40B4-BE49-F238E27FC236}">
                  <a16:creationId xmlns:a16="http://schemas.microsoft.com/office/drawing/2014/main" id="{BC9D63EA-19DE-8D44-8909-64404FA4E757}"/>
                </a:ext>
              </a:extLst>
            </p:cNvPr>
            <p:cNvSpPr/>
            <p:nvPr/>
          </p:nvSpPr>
          <p:spPr>
            <a:xfrm>
              <a:off x="2611558" y="290459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riangle 139">
              <a:extLst>
                <a:ext uri="{FF2B5EF4-FFF2-40B4-BE49-F238E27FC236}">
                  <a16:creationId xmlns:a16="http://schemas.microsoft.com/office/drawing/2014/main" id="{FC9B768E-AD73-D041-ACC9-1868771BA2F9}"/>
                </a:ext>
              </a:extLst>
            </p:cNvPr>
            <p:cNvSpPr/>
            <p:nvPr/>
          </p:nvSpPr>
          <p:spPr>
            <a:xfrm>
              <a:off x="3341483" y="289899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a:extLst>
                <a:ext uri="{FF2B5EF4-FFF2-40B4-BE49-F238E27FC236}">
                  <a16:creationId xmlns:a16="http://schemas.microsoft.com/office/drawing/2014/main" id="{ABB2FB1C-A7ED-8349-8E6A-FB59C18EF273}"/>
                </a:ext>
              </a:extLst>
            </p:cNvPr>
            <p:cNvCxnSpPr>
              <a:cxnSpLocks/>
            </p:cNvCxnSpPr>
            <p:nvPr/>
          </p:nvCxnSpPr>
          <p:spPr>
            <a:xfrm flipV="1">
              <a:off x="2685579" y="290511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127BC9C6-4B95-9240-BC04-D9A706708641}"/>
                </a:ext>
              </a:extLst>
            </p:cNvPr>
            <p:cNvSpPr/>
            <p:nvPr/>
          </p:nvSpPr>
          <p:spPr>
            <a:xfrm>
              <a:off x="1910549" y="28780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0AA482F0-FD30-6140-BA38-C417B2AB7C1F}"/>
                </a:ext>
              </a:extLst>
            </p:cNvPr>
            <p:cNvCxnSpPr/>
            <p:nvPr/>
          </p:nvCxnSpPr>
          <p:spPr>
            <a:xfrm flipV="1">
              <a:off x="1904933" y="282336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BD39A27-1243-6B4F-BAAE-3F14595BBB60}"/>
                </a:ext>
              </a:extLst>
            </p:cNvPr>
            <p:cNvCxnSpPr/>
            <p:nvPr/>
          </p:nvCxnSpPr>
          <p:spPr>
            <a:xfrm>
              <a:off x="1819109" y="282131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8D3B101-ED06-9A43-8856-EE7E7558C01A}"/>
                </a:ext>
              </a:extLst>
            </p:cNvPr>
            <p:cNvCxnSpPr/>
            <p:nvPr/>
          </p:nvCxnSpPr>
          <p:spPr>
            <a:xfrm>
              <a:off x="1809963" y="291910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EB291D0-038C-964D-B50E-241B7EB2C705}"/>
                </a:ext>
              </a:extLst>
            </p:cNvPr>
            <p:cNvCxnSpPr/>
            <p:nvPr/>
          </p:nvCxnSpPr>
          <p:spPr>
            <a:xfrm>
              <a:off x="1815449" y="300225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E0C528BC-9377-CB47-B8BD-325F4A413ABE}"/>
                </a:ext>
              </a:extLst>
            </p:cNvPr>
            <p:cNvSpPr/>
            <p:nvPr/>
          </p:nvSpPr>
          <p:spPr>
            <a:xfrm>
              <a:off x="2652392" y="28629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FD867907-6E85-3C4E-A95B-2C9C51B00F07}"/>
                </a:ext>
              </a:extLst>
            </p:cNvPr>
            <p:cNvSpPr/>
            <p:nvPr/>
          </p:nvSpPr>
          <p:spPr>
            <a:xfrm>
              <a:off x="3378528" y="28599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A3BD2A68-CB2B-5643-9C03-4F86B669D2BF}"/>
                </a:ext>
              </a:extLst>
            </p:cNvPr>
            <p:cNvGrpSpPr/>
            <p:nvPr/>
          </p:nvGrpSpPr>
          <p:grpSpPr>
            <a:xfrm>
              <a:off x="2586093" y="3086228"/>
              <a:ext cx="226471" cy="63772"/>
              <a:chOff x="2357240" y="1699605"/>
              <a:chExt cx="324728" cy="91440"/>
            </a:xfrm>
          </p:grpSpPr>
          <p:sp>
            <p:nvSpPr>
              <p:cNvPr id="166" name="Oval 165">
                <a:extLst>
                  <a:ext uri="{FF2B5EF4-FFF2-40B4-BE49-F238E27FC236}">
                    <a16:creationId xmlns:a16="http://schemas.microsoft.com/office/drawing/2014/main" id="{482E39D3-4C26-AB4E-85CF-EDF10FB3E525}"/>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CFF897A-0BCB-E947-BD64-CD1EA440DBC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4EF6AD8-9A9A-D449-AFDB-945B33C9E77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3CB3618E-F664-364C-A436-8282C9B8C562}"/>
                </a:ext>
              </a:extLst>
            </p:cNvPr>
            <p:cNvGrpSpPr/>
            <p:nvPr/>
          </p:nvGrpSpPr>
          <p:grpSpPr>
            <a:xfrm>
              <a:off x="3312366" y="3074587"/>
              <a:ext cx="226471" cy="63772"/>
              <a:chOff x="2357240" y="1699605"/>
              <a:chExt cx="324728" cy="91440"/>
            </a:xfrm>
          </p:grpSpPr>
          <p:sp>
            <p:nvSpPr>
              <p:cNvPr id="170" name="Oval 169">
                <a:extLst>
                  <a:ext uri="{FF2B5EF4-FFF2-40B4-BE49-F238E27FC236}">
                    <a16:creationId xmlns:a16="http://schemas.microsoft.com/office/drawing/2014/main" id="{5E654092-85FD-6247-AA60-3BC1E70FDB77}"/>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EBF7553-1011-2E4F-B150-A58AB494A052}"/>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C33F2623-5D96-D44C-8529-6FD6107441D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Connector 319">
              <a:extLst>
                <a:ext uri="{FF2B5EF4-FFF2-40B4-BE49-F238E27FC236}">
                  <a16:creationId xmlns:a16="http://schemas.microsoft.com/office/drawing/2014/main" id="{AFE0583B-532D-D54D-B02D-CB4CC4DA273D}"/>
                </a:ext>
              </a:extLst>
            </p:cNvPr>
            <p:cNvCxnSpPr>
              <a:cxnSpLocks/>
            </p:cNvCxnSpPr>
            <p:nvPr/>
          </p:nvCxnSpPr>
          <p:spPr>
            <a:xfrm flipH="1">
              <a:off x="3717424" y="2527840"/>
              <a:ext cx="420497" cy="34949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5D8F4D2-771C-4546-83FC-65FF96793908}"/>
                </a:ext>
              </a:extLst>
            </p:cNvPr>
            <p:cNvCxnSpPr>
              <a:cxnSpLocks/>
            </p:cNvCxnSpPr>
            <p:nvPr/>
          </p:nvCxnSpPr>
          <p:spPr>
            <a:xfrm>
              <a:off x="3739450" y="2895169"/>
              <a:ext cx="550254" cy="594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FE10B7E-37B1-D84C-96F4-737B05D91A82}"/>
                </a:ext>
              </a:extLst>
            </p:cNvPr>
            <p:cNvCxnSpPr>
              <a:cxnSpLocks/>
            </p:cNvCxnSpPr>
            <p:nvPr/>
          </p:nvCxnSpPr>
          <p:spPr>
            <a:xfrm flipH="1">
              <a:off x="2257895" y="1988097"/>
              <a:ext cx="461654" cy="32550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C1E0DBA-DC5C-3C48-9A54-AF50E7D73FD9}"/>
                </a:ext>
              </a:extLst>
            </p:cNvPr>
            <p:cNvCxnSpPr>
              <a:cxnSpLocks/>
            </p:cNvCxnSpPr>
            <p:nvPr/>
          </p:nvCxnSpPr>
          <p:spPr>
            <a:xfrm flipH="1">
              <a:off x="2048859" y="2042691"/>
              <a:ext cx="215852" cy="24756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B11C0D6-5B24-6D4B-8558-D998309D9EB2}"/>
                </a:ext>
              </a:extLst>
            </p:cNvPr>
            <p:cNvCxnSpPr>
              <a:cxnSpLocks/>
            </p:cNvCxnSpPr>
            <p:nvPr/>
          </p:nvCxnSpPr>
          <p:spPr>
            <a:xfrm flipH="1">
              <a:off x="800959" y="3605542"/>
              <a:ext cx="799573" cy="2519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7DB922B-99CB-AF4C-BB11-A6BE765146FE}"/>
                </a:ext>
              </a:extLst>
            </p:cNvPr>
            <p:cNvCxnSpPr>
              <a:cxnSpLocks/>
            </p:cNvCxnSpPr>
            <p:nvPr/>
          </p:nvCxnSpPr>
          <p:spPr>
            <a:xfrm flipH="1">
              <a:off x="1168759" y="3594506"/>
              <a:ext cx="1230904" cy="33926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18" name="Oval 317">
              <a:extLst>
                <a:ext uri="{FF2B5EF4-FFF2-40B4-BE49-F238E27FC236}">
                  <a16:creationId xmlns:a16="http://schemas.microsoft.com/office/drawing/2014/main" id="{4F48223C-CADB-4748-ACD9-0FB9E1AD4742}"/>
                </a:ext>
              </a:extLst>
            </p:cNvPr>
            <p:cNvSpPr/>
            <p:nvPr/>
          </p:nvSpPr>
          <p:spPr>
            <a:xfrm>
              <a:off x="1572588" y="356020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3BF728E6-8DFA-1D48-8BD0-8CB243FEF61E}"/>
                </a:ext>
              </a:extLst>
            </p:cNvPr>
            <p:cNvSpPr/>
            <p:nvPr/>
          </p:nvSpPr>
          <p:spPr>
            <a:xfrm>
              <a:off x="2237885" y="227951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06AE5E61-2CC5-4642-8EC5-689CC23A80AB}"/>
                </a:ext>
              </a:extLst>
            </p:cNvPr>
            <p:cNvSpPr/>
            <p:nvPr/>
          </p:nvSpPr>
          <p:spPr>
            <a:xfrm>
              <a:off x="2013157" y="2271672"/>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747A026B-C317-F640-B9DC-47FF2C93EC6C}"/>
                </a:ext>
              </a:extLst>
            </p:cNvPr>
            <p:cNvSpPr/>
            <p:nvPr/>
          </p:nvSpPr>
          <p:spPr>
            <a:xfrm>
              <a:off x="750754" y="383151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D3AF0E71-9885-504D-B285-457252922265}"/>
                </a:ext>
              </a:extLst>
            </p:cNvPr>
            <p:cNvSpPr/>
            <p:nvPr/>
          </p:nvSpPr>
          <p:spPr>
            <a:xfrm>
              <a:off x="2366256" y="355822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6766F659-C946-D14C-8519-DB9604FDD259}"/>
                </a:ext>
              </a:extLst>
            </p:cNvPr>
            <p:cNvCxnSpPr>
              <a:cxnSpLocks/>
            </p:cNvCxnSpPr>
            <p:nvPr/>
          </p:nvCxnSpPr>
          <p:spPr>
            <a:xfrm flipV="1">
              <a:off x="3733831" y="2884966"/>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13C19AC-2E1A-8248-A85A-C59BE82637DD}"/>
                </a:ext>
              </a:extLst>
            </p:cNvPr>
            <p:cNvGrpSpPr/>
            <p:nvPr/>
          </p:nvGrpSpPr>
          <p:grpSpPr>
            <a:xfrm>
              <a:off x="3620996" y="2849916"/>
              <a:ext cx="226471" cy="278374"/>
              <a:chOff x="3380504" y="2720952"/>
              <a:chExt cx="226471" cy="278374"/>
            </a:xfrm>
          </p:grpSpPr>
          <p:sp>
            <p:nvSpPr>
              <p:cNvPr id="179" name="Triangle 178">
                <a:extLst>
                  <a:ext uri="{FF2B5EF4-FFF2-40B4-BE49-F238E27FC236}">
                    <a16:creationId xmlns:a16="http://schemas.microsoft.com/office/drawing/2014/main" id="{509ABCD3-63B6-A849-8C08-9B66E64BB393}"/>
                  </a:ext>
                </a:extLst>
              </p:cNvPr>
              <p:cNvSpPr/>
              <p:nvPr/>
            </p:nvSpPr>
            <p:spPr>
              <a:xfrm>
                <a:off x="3409621" y="275996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35A9151D-A36C-7E4E-A34A-C1B70275498E}"/>
                  </a:ext>
                </a:extLst>
              </p:cNvPr>
              <p:cNvSpPr/>
              <p:nvPr/>
            </p:nvSpPr>
            <p:spPr>
              <a:xfrm>
                <a:off x="3446666" y="27209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F45964E4-9A9A-9143-A92F-BBC3271EF6FD}"/>
                  </a:ext>
                </a:extLst>
              </p:cNvPr>
              <p:cNvGrpSpPr/>
              <p:nvPr/>
            </p:nvGrpSpPr>
            <p:grpSpPr>
              <a:xfrm>
                <a:off x="3380504" y="2935554"/>
                <a:ext cx="226471" cy="63772"/>
                <a:chOff x="2357240" y="1699605"/>
                <a:chExt cx="324728" cy="91440"/>
              </a:xfrm>
            </p:grpSpPr>
            <p:sp>
              <p:nvSpPr>
                <p:cNvPr id="183" name="Oval 182">
                  <a:extLst>
                    <a:ext uri="{FF2B5EF4-FFF2-40B4-BE49-F238E27FC236}">
                      <a16:creationId xmlns:a16="http://schemas.microsoft.com/office/drawing/2014/main" id="{8B8BAEF2-39B4-5D4B-B2AB-C645D176749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26E4829E-8DE3-0148-8A82-A1995023D015}"/>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1E76743-72D8-0642-9D70-8DB55A5C9EA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a:extLst>
                <a:ext uri="{FF2B5EF4-FFF2-40B4-BE49-F238E27FC236}">
                  <a16:creationId xmlns:a16="http://schemas.microsoft.com/office/drawing/2014/main" id="{716D470C-695F-0B4A-9EB8-569A5F7CFD6D}"/>
                </a:ext>
              </a:extLst>
            </p:cNvPr>
            <p:cNvGrpSpPr/>
            <p:nvPr/>
          </p:nvGrpSpPr>
          <p:grpSpPr>
            <a:xfrm>
              <a:off x="4350443" y="2843807"/>
              <a:ext cx="226471" cy="278374"/>
              <a:chOff x="3363078" y="4788665"/>
              <a:chExt cx="226471" cy="278374"/>
            </a:xfrm>
          </p:grpSpPr>
          <p:sp>
            <p:nvSpPr>
              <p:cNvPr id="187" name="Triangle 186">
                <a:extLst>
                  <a:ext uri="{FF2B5EF4-FFF2-40B4-BE49-F238E27FC236}">
                    <a16:creationId xmlns:a16="http://schemas.microsoft.com/office/drawing/2014/main" id="{E91F482C-EBFA-CF4D-94FA-D029963D9DC5}"/>
                  </a:ext>
                </a:extLst>
              </p:cNvPr>
              <p:cNvSpPr/>
              <p:nvPr/>
            </p:nvSpPr>
            <p:spPr>
              <a:xfrm>
                <a:off x="3392195" y="482767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508568FB-C828-A549-84B6-2769D232C0E9}"/>
                  </a:ext>
                </a:extLst>
              </p:cNvPr>
              <p:cNvSpPr/>
              <p:nvPr/>
            </p:nvSpPr>
            <p:spPr>
              <a:xfrm>
                <a:off x="3429240" y="4788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DB7FE39D-485E-1640-ABFC-BB213E53D32A}"/>
                  </a:ext>
                </a:extLst>
              </p:cNvPr>
              <p:cNvGrpSpPr/>
              <p:nvPr/>
            </p:nvGrpSpPr>
            <p:grpSpPr>
              <a:xfrm>
                <a:off x="3363078" y="5003267"/>
                <a:ext cx="226471" cy="63772"/>
                <a:chOff x="2357240" y="1699605"/>
                <a:chExt cx="324728" cy="91440"/>
              </a:xfrm>
            </p:grpSpPr>
            <p:sp>
              <p:nvSpPr>
                <p:cNvPr id="190" name="Oval 189">
                  <a:extLst>
                    <a:ext uri="{FF2B5EF4-FFF2-40B4-BE49-F238E27FC236}">
                      <a16:creationId xmlns:a16="http://schemas.microsoft.com/office/drawing/2014/main" id="{99C6A21F-C56E-964D-8F0C-ADCD211366A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26B1C7C0-7159-4145-A977-A1AC5DDB6ACD}"/>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A07B44DB-145A-3A4F-BA90-F9FAE4EE4D5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7" name="Straight Connector 196">
              <a:extLst>
                <a:ext uri="{FF2B5EF4-FFF2-40B4-BE49-F238E27FC236}">
                  <a16:creationId xmlns:a16="http://schemas.microsoft.com/office/drawing/2014/main" id="{63AB1177-58D2-2742-996B-0C0FDD25505D}"/>
                </a:ext>
              </a:extLst>
            </p:cNvPr>
            <p:cNvCxnSpPr>
              <a:cxnSpLocks/>
            </p:cNvCxnSpPr>
            <p:nvPr/>
          </p:nvCxnSpPr>
          <p:spPr>
            <a:xfrm flipH="1">
              <a:off x="3274164" y="2447204"/>
              <a:ext cx="753782" cy="5272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F289A8-5009-BA42-B1B1-114634D5B67E}"/>
                </a:ext>
              </a:extLst>
            </p:cNvPr>
            <p:cNvCxnSpPr>
              <a:cxnSpLocks/>
            </p:cNvCxnSpPr>
            <p:nvPr/>
          </p:nvCxnSpPr>
          <p:spPr>
            <a:xfrm>
              <a:off x="1177128" y="3938319"/>
              <a:ext cx="923236" cy="250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B31082F-254C-BB42-8E73-1771E0D484E6}"/>
                </a:ext>
              </a:extLst>
            </p:cNvPr>
            <p:cNvCxnSpPr>
              <a:cxnSpLocks/>
            </p:cNvCxnSpPr>
            <p:nvPr/>
          </p:nvCxnSpPr>
          <p:spPr>
            <a:xfrm>
              <a:off x="4214158" y="2275237"/>
              <a:ext cx="767068" cy="2543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0C015DB-72A2-F644-AF36-D1991A2D082F}"/>
                </a:ext>
              </a:extLst>
            </p:cNvPr>
            <p:cNvCxnSpPr>
              <a:cxnSpLocks/>
            </p:cNvCxnSpPr>
            <p:nvPr/>
          </p:nvCxnSpPr>
          <p:spPr>
            <a:xfrm flipH="1">
              <a:off x="3288278" y="2276674"/>
              <a:ext cx="931469" cy="2197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Oval 227">
              <a:extLst>
                <a:ext uri="{FF2B5EF4-FFF2-40B4-BE49-F238E27FC236}">
                  <a16:creationId xmlns:a16="http://schemas.microsoft.com/office/drawing/2014/main" id="{4657B810-8994-9241-9779-79081FA7D8C4}"/>
                </a:ext>
              </a:extLst>
            </p:cNvPr>
            <p:cNvSpPr/>
            <p:nvPr/>
          </p:nvSpPr>
          <p:spPr>
            <a:xfrm>
              <a:off x="4187853" y="2239786"/>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a:extLst>
                <a:ext uri="{FF2B5EF4-FFF2-40B4-BE49-F238E27FC236}">
                  <a16:creationId xmlns:a16="http://schemas.microsoft.com/office/drawing/2014/main" id="{971C6B2B-2B1B-C44D-8305-D26416251486}"/>
                </a:ext>
              </a:extLst>
            </p:cNvPr>
            <p:cNvCxnSpPr>
              <a:cxnSpLocks/>
            </p:cNvCxnSpPr>
            <p:nvPr/>
          </p:nvCxnSpPr>
          <p:spPr>
            <a:xfrm flipH="1" flipV="1">
              <a:off x="4130862" y="2517483"/>
              <a:ext cx="859051" cy="179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5B62AF74-4B69-3542-8061-2F4534B23ECA}"/>
                </a:ext>
              </a:extLst>
            </p:cNvPr>
            <p:cNvSpPr/>
            <p:nvPr/>
          </p:nvSpPr>
          <p:spPr>
            <a:xfrm>
              <a:off x="4954286" y="249525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88CB34C6-B5CE-804A-9D7D-EB5EEEBCBE98}"/>
                </a:ext>
              </a:extLst>
            </p:cNvPr>
            <p:cNvSpPr/>
            <p:nvPr/>
          </p:nvSpPr>
          <p:spPr>
            <a:xfrm>
              <a:off x="3994399" y="241911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098EA755-F113-8E45-873F-AE7E56DE2E2C}"/>
                </a:ext>
              </a:extLst>
            </p:cNvPr>
            <p:cNvSpPr/>
            <p:nvPr/>
          </p:nvSpPr>
          <p:spPr>
            <a:xfrm>
              <a:off x="4118187" y="248386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9F112626-B0B7-8240-8049-F178BE5CC0F9}"/>
                </a:ext>
              </a:extLst>
            </p:cNvPr>
            <p:cNvSpPr/>
            <p:nvPr/>
          </p:nvSpPr>
          <p:spPr>
            <a:xfrm>
              <a:off x="3255841" y="246600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183FE598-CDF0-A54D-8689-24C12A55C48C}"/>
                </a:ext>
              </a:extLst>
            </p:cNvPr>
            <p:cNvCxnSpPr>
              <a:cxnSpLocks/>
            </p:cNvCxnSpPr>
            <p:nvPr/>
          </p:nvCxnSpPr>
          <p:spPr>
            <a:xfrm flipH="1" flipV="1">
              <a:off x="3124230" y="3271355"/>
              <a:ext cx="1047534" cy="30516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CCC2942-D66D-7D42-B730-96106B75FF29}"/>
                </a:ext>
              </a:extLst>
            </p:cNvPr>
            <p:cNvCxnSpPr>
              <a:cxnSpLocks/>
            </p:cNvCxnSpPr>
            <p:nvPr/>
          </p:nvCxnSpPr>
          <p:spPr>
            <a:xfrm flipV="1">
              <a:off x="4292820" y="3236948"/>
              <a:ext cx="767068" cy="2543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BA1D1577-74D8-E24E-8D26-186C056BE490}"/>
                </a:ext>
              </a:extLst>
            </p:cNvPr>
            <p:cNvCxnSpPr>
              <a:cxnSpLocks/>
            </p:cNvCxnSpPr>
            <p:nvPr/>
          </p:nvCxnSpPr>
          <p:spPr>
            <a:xfrm flipH="1" flipV="1">
              <a:off x="3130540" y="3265487"/>
              <a:ext cx="931469" cy="2197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86B7B143-2E66-E14F-B62F-2EF7EFCC78F6}"/>
                </a:ext>
              </a:extLst>
            </p:cNvPr>
            <p:cNvCxnSpPr>
              <a:cxnSpLocks/>
            </p:cNvCxnSpPr>
            <p:nvPr/>
          </p:nvCxnSpPr>
          <p:spPr>
            <a:xfrm flipH="1">
              <a:off x="4164830" y="3244353"/>
              <a:ext cx="889885" cy="32862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06" name="Oval 305">
              <a:extLst>
                <a:ext uri="{FF2B5EF4-FFF2-40B4-BE49-F238E27FC236}">
                  <a16:creationId xmlns:a16="http://schemas.microsoft.com/office/drawing/2014/main" id="{B5B035EF-FA85-2249-B15B-A05A3ED942C0}"/>
                </a:ext>
              </a:extLst>
            </p:cNvPr>
            <p:cNvSpPr/>
            <p:nvPr/>
          </p:nvSpPr>
          <p:spPr>
            <a:xfrm>
              <a:off x="4264218" y="343430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BAEE85A6-BA56-394E-8D30-905F8F83846C}"/>
                </a:ext>
              </a:extLst>
            </p:cNvPr>
            <p:cNvSpPr/>
            <p:nvPr/>
          </p:nvSpPr>
          <p:spPr>
            <a:xfrm>
              <a:off x="5038076" y="320419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6B54079A-F49C-0A4F-A3D5-3C1FBC01F594}"/>
                </a:ext>
              </a:extLst>
            </p:cNvPr>
            <p:cNvSpPr/>
            <p:nvPr/>
          </p:nvSpPr>
          <p:spPr>
            <a:xfrm>
              <a:off x="4011819" y="344473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197E8496-D664-0C43-9C3D-046423EDE49F}"/>
                </a:ext>
              </a:extLst>
            </p:cNvPr>
            <p:cNvSpPr/>
            <p:nvPr/>
          </p:nvSpPr>
          <p:spPr>
            <a:xfrm>
              <a:off x="4123350" y="354177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4B2116-B1AA-1143-9BB3-67B0EBFAA75D}"/>
                </a:ext>
              </a:extLst>
            </p:cNvPr>
            <p:cNvSpPr/>
            <p:nvPr/>
          </p:nvSpPr>
          <p:spPr>
            <a:xfrm>
              <a:off x="3098150" y="323350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DD630AF0-10E2-584A-8FF8-924D6C7842D8}"/>
                </a:ext>
              </a:extLst>
            </p:cNvPr>
            <p:cNvSpPr/>
            <p:nvPr/>
          </p:nvSpPr>
          <p:spPr>
            <a:xfrm>
              <a:off x="1143480" y="390770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88C69BC6-1698-264C-A5CC-CAB34FA0DBBD}"/>
                </a:ext>
              </a:extLst>
            </p:cNvPr>
            <p:cNvCxnSpPr>
              <a:cxnSpLocks/>
            </p:cNvCxnSpPr>
            <p:nvPr/>
          </p:nvCxnSpPr>
          <p:spPr>
            <a:xfrm flipV="1">
              <a:off x="1251490" y="2530045"/>
              <a:ext cx="96708" cy="67678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81156CB-CB29-0741-8013-6AC76421B972}"/>
                </a:ext>
              </a:extLst>
            </p:cNvPr>
            <p:cNvCxnSpPr>
              <a:cxnSpLocks/>
            </p:cNvCxnSpPr>
            <p:nvPr/>
          </p:nvCxnSpPr>
          <p:spPr>
            <a:xfrm>
              <a:off x="2091484" y="3967579"/>
              <a:ext cx="801848" cy="2401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D9F25F84-5C9B-854E-971F-428F15781322}"/>
                </a:ext>
              </a:extLst>
            </p:cNvPr>
            <p:cNvSpPr/>
            <p:nvPr/>
          </p:nvSpPr>
          <p:spPr>
            <a:xfrm>
              <a:off x="1220393" y="3179176"/>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0F520401-3CF3-4B44-9B0A-281B004612EE}"/>
                </a:ext>
              </a:extLst>
            </p:cNvPr>
            <p:cNvSpPr/>
            <p:nvPr/>
          </p:nvSpPr>
          <p:spPr>
            <a:xfrm>
              <a:off x="2051775" y="393888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6" name="Straight Connector 325">
              <a:extLst>
                <a:ext uri="{FF2B5EF4-FFF2-40B4-BE49-F238E27FC236}">
                  <a16:creationId xmlns:a16="http://schemas.microsoft.com/office/drawing/2014/main" id="{6C54EB9C-8EFB-4B4D-AA24-E448FE3071B4}"/>
                </a:ext>
              </a:extLst>
            </p:cNvPr>
            <p:cNvCxnSpPr>
              <a:cxnSpLocks/>
            </p:cNvCxnSpPr>
            <p:nvPr/>
          </p:nvCxnSpPr>
          <p:spPr>
            <a:xfrm flipV="1">
              <a:off x="864871" y="2507703"/>
              <a:ext cx="481776" cy="6667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00BE7EF-D234-DB4E-BA7A-1F457F44CB3C}"/>
                </a:ext>
              </a:extLst>
            </p:cNvPr>
            <p:cNvCxnSpPr>
              <a:cxnSpLocks/>
            </p:cNvCxnSpPr>
            <p:nvPr/>
          </p:nvCxnSpPr>
          <p:spPr>
            <a:xfrm>
              <a:off x="1636360" y="4106287"/>
              <a:ext cx="1250471" cy="998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49A21AB-7FAE-FF49-9711-1C36542C9276}"/>
                </a:ext>
              </a:extLst>
            </p:cNvPr>
            <p:cNvCxnSpPr>
              <a:cxnSpLocks/>
            </p:cNvCxnSpPr>
            <p:nvPr/>
          </p:nvCxnSpPr>
          <p:spPr>
            <a:xfrm flipV="1">
              <a:off x="597893" y="4107189"/>
              <a:ext cx="1044097" cy="1196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6CB6F37-8C7E-4D4E-8A19-E97A78C255CA}"/>
                </a:ext>
              </a:extLst>
            </p:cNvPr>
            <p:cNvCxnSpPr>
              <a:cxnSpLocks/>
            </p:cNvCxnSpPr>
            <p:nvPr/>
          </p:nvCxnSpPr>
          <p:spPr>
            <a:xfrm flipV="1">
              <a:off x="609000" y="3176578"/>
              <a:ext cx="253489" cy="104432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30" name="Oval 329">
              <a:extLst>
                <a:ext uri="{FF2B5EF4-FFF2-40B4-BE49-F238E27FC236}">
                  <a16:creationId xmlns:a16="http://schemas.microsoft.com/office/drawing/2014/main" id="{57732E13-852B-4040-86EE-EAF63600F78C}"/>
                </a:ext>
              </a:extLst>
            </p:cNvPr>
            <p:cNvSpPr/>
            <p:nvPr/>
          </p:nvSpPr>
          <p:spPr>
            <a:xfrm>
              <a:off x="581486" y="419487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58956ABB-66E5-2D43-903C-8B64F3F47302}"/>
                </a:ext>
              </a:extLst>
            </p:cNvPr>
            <p:cNvSpPr/>
            <p:nvPr/>
          </p:nvSpPr>
          <p:spPr>
            <a:xfrm>
              <a:off x="833011" y="317070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59A08F53-D0B9-0148-AB8C-BCD734332C86}"/>
                </a:ext>
              </a:extLst>
            </p:cNvPr>
            <p:cNvSpPr/>
            <p:nvPr/>
          </p:nvSpPr>
          <p:spPr>
            <a:xfrm>
              <a:off x="1595537" y="4071785"/>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CC448801-01EF-024B-BC2F-01C7CAD64A39}"/>
                </a:ext>
              </a:extLst>
            </p:cNvPr>
            <p:cNvSpPr/>
            <p:nvPr/>
          </p:nvSpPr>
          <p:spPr>
            <a:xfrm>
              <a:off x="1316594" y="248938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3" name="Straight Connector 332">
              <a:extLst>
                <a:ext uri="{FF2B5EF4-FFF2-40B4-BE49-F238E27FC236}">
                  <a16:creationId xmlns:a16="http://schemas.microsoft.com/office/drawing/2014/main" id="{624FEBAD-313D-B248-B8A1-31EB5C774146}"/>
                </a:ext>
              </a:extLst>
            </p:cNvPr>
            <p:cNvCxnSpPr>
              <a:cxnSpLocks/>
            </p:cNvCxnSpPr>
            <p:nvPr/>
          </p:nvCxnSpPr>
          <p:spPr>
            <a:xfrm flipH="1">
              <a:off x="1446776" y="2034583"/>
              <a:ext cx="799573" cy="2519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AB29221-8554-7A47-8DCA-ED0D91F6A81A}"/>
                </a:ext>
              </a:extLst>
            </p:cNvPr>
            <p:cNvCxnSpPr>
              <a:cxnSpLocks/>
            </p:cNvCxnSpPr>
            <p:nvPr/>
          </p:nvCxnSpPr>
          <p:spPr>
            <a:xfrm flipH="1" flipV="1">
              <a:off x="2722679" y="1988545"/>
              <a:ext cx="893968" cy="9768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033040-4F31-6946-A2F9-5C623ABC5B93}"/>
                </a:ext>
              </a:extLst>
            </p:cNvPr>
            <p:cNvCxnSpPr>
              <a:cxnSpLocks/>
            </p:cNvCxnSpPr>
            <p:nvPr/>
          </p:nvCxnSpPr>
          <p:spPr>
            <a:xfrm flipH="1" flipV="1">
              <a:off x="863882" y="1729124"/>
              <a:ext cx="591072" cy="55625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BD89098-7DE0-F443-92DF-92ABDC15CB8B}"/>
                </a:ext>
              </a:extLst>
            </p:cNvPr>
            <p:cNvCxnSpPr>
              <a:cxnSpLocks/>
            </p:cNvCxnSpPr>
            <p:nvPr/>
          </p:nvCxnSpPr>
          <p:spPr>
            <a:xfrm flipH="1">
              <a:off x="3614864" y="1739809"/>
              <a:ext cx="717470" cy="3446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B86E9CDD-E9EA-A846-B368-4C1077F0A5A1}"/>
                </a:ext>
              </a:extLst>
            </p:cNvPr>
            <p:cNvCxnSpPr>
              <a:cxnSpLocks/>
            </p:cNvCxnSpPr>
            <p:nvPr/>
          </p:nvCxnSpPr>
          <p:spPr>
            <a:xfrm flipH="1" flipV="1">
              <a:off x="859540" y="1728652"/>
              <a:ext cx="592135" cy="4036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EB32C93-0612-1344-897C-14717E161474}"/>
                </a:ext>
              </a:extLst>
            </p:cNvPr>
            <p:cNvCxnSpPr>
              <a:cxnSpLocks/>
            </p:cNvCxnSpPr>
            <p:nvPr/>
          </p:nvCxnSpPr>
          <p:spPr>
            <a:xfrm flipH="1">
              <a:off x="3454723" y="1745671"/>
              <a:ext cx="877056" cy="15872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95E1A48-1A1B-D841-A5E5-C769E243C488}"/>
                </a:ext>
              </a:extLst>
            </p:cNvPr>
            <p:cNvCxnSpPr>
              <a:cxnSpLocks/>
            </p:cNvCxnSpPr>
            <p:nvPr/>
          </p:nvCxnSpPr>
          <p:spPr>
            <a:xfrm flipH="1">
              <a:off x="1454103" y="1881544"/>
              <a:ext cx="1098740" cy="2430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0CE7BC9-15E9-034B-9176-E8E69D50E3DA}"/>
                </a:ext>
              </a:extLst>
            </p:cNvPr>
            <p:cNvCxnSpPr>
              <a:cxnSpLocks/>
            </p:cNvCxnSpPr>
            <p:nvPr/>
          </p:nvCxnSpPr>
          <p:spPr>
            <a:xfrm flipH="1" flipV="1">
              <a:off x="2552843" y="1863958"/>
              <a:ext cx="909470" cy="4335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AE723369-5F99-F54B-AB8A-75084D59DBB5}"/>
                </a:ext>
              </a:extLst>
            </p:cNvPr>
            <p:cNvSpPr/>
            <p:nvPr/>
          </p:nvSpPr>
          <p:spPr>
            <a:xfrm>
              <a:off x="2531780" y="183297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9BC8F563-8671-D849-8FE1-EA62CF3A0593}"/>
                </a:ext>
              </a:extLst>
            </p:cNvPr>
            <p:cNvSpPr/>
            <p:nvPr/>
          </p:nvSpPr>
          <p:spPr>
            <a:xfrm>
              <a:off x="855382" y="171573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FB01F96B-176F-9A4B-98DD-80212BBB27E6}"/>
                </a:ext>
              </a:extLst>
            </p:cNvPr>
            <p:cNvSpPr/>
            <p:nvPr/>
          </p:nvSpPr>
          <p:spPr>
            <a:xfrm>
              <a:off x="1429807" y="208501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741F2833-C92D-F142-A70A-FA04D6B12418}"/>
                </a:ext>
              </a:extLst>
            </p:cNvPr>
            <p:cNvSpPr/>
            <p:nvPr/>
          </p:nvSpPr>
          <p:spPr>
            <a:xfrm>
              <a:off x="1418078" y="224326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571D8B9B-2B46-AE49-B4A3-CEAC5064734B}"/>
                </a:ext>
              </a:extLst>
            </p:cNvPr>
            <p:cNvSpPr/>
            <p:nvPr/>
          </p:nvSpPr>
          <p:spPr>
            <a:xfrm>
              <a:off x="3452035" y="186813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DB8A6106-8B1C-154F-A9A2-10CE9594FD51}"/>
                </a:ext>
              </a:extLst>
            </p:cNvPr>
            <p:cNvSpPr/>
            <p:nvPr/>
          </p:nvSpPr>
          <p:spPr>
            <a:xfrm>
              <a:off x="3563402" y="205569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61688C07-2EA2-BE4B-90A5-3DF204D0BC73}"/>
                </a:ext>
              </a:extLst>
            </p:cNvPr>
            <p:cNvSpPr/>
            <p:nvPr/>
          </p:nvSpPr>
          <p:spPr>
            <a:xfrm>
              <a:off x="4296097" y="1709862"/>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74B52EDB-8260-364F-8F91-EA072E6F4A74}"/>
                </a:ext>
              </a:extLst>
            </p:cNvPr>
            <p:cNvSpPr/>
            <p:nvPr/>
          </p:nvSpPr>
          <p:spPr>
            <a:xfrm>
              <a:off x="2695909" y="195604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763826B8-B31C-434D-9C4A-839F105FBF31}"/>
                </a:ext>
              </a:extLst>
            </p:cNvPr>
            <p:cNvSpPr/>
            <p:nvPr/>
          </p:nvSpPr>
          <p:spPr>
            <a:xfrm>
              <a:off x="2226997" y="200292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40BBEDEA-C0FF-2E43-A2BF-0EE3BD154482}"/>
                </a:ext>
              </a:extLst>
            </p:cNvPr>
            <p:cNvSpPr/>
            <p:nvPr/>
          </p:nvSpPr>
          <p:spPr>
            <a:xfrm>
              <a:off x="2847875" y="417594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4" name="Straight Connector 443">
            <a:extLst>
              <a:ext uri="{FF2B5EF4-FFF2-40B4-BE49-F238E27FC236}">
                <a16:creationId xmlns:a16="http://schemas.microsoft.com/office/drawing/2014/main" id="{1AD21410-8BF9-9643-B01D-575896B96C56}"/>
              </a:ext>
            </a:extLst>
          </p:cNvPr>
          <p:cNvCxnSpPr>
            <a:cxnSpLocks/>
          </p:cNvCxnSpPr>
          <p:nvPr/>
        </p:nvCxnSpPr>
        <p:spPr>
          <a:xfrm flipV="1">
            <a:off x="7577617" y="2979529"/>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C4FC5916-AF89-1247-BA3A-2A9BDA35F6B2}"/>
              </a:ext>
            </a:extLst>
          </p:cNvPr>
          <p:cNvCxnSpPr>
            <a:cxnSpLocks/>
          </p:cNvCxnSpPr>
          <p:nvPr/>
        </p:nvCxnSpPr>
        <p:spPr>
          <a:xfrm flipH="1">
            <a:off x="7583372" y="2951293"/>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46" name="Triangle 445">
            <a:extLst>
              <a:ext uri="{FF2B5EF4-FFF2-40B4-BE49-F238E27FC236}">
                <a16:creationId xmlns:a16="http://schemas.microsoft.com/office/drawing/2014/main" id="{77566FE9-7ADE-924B-84AE-C364F83A466B}"/>
              </a:ext>
            </a:extLst>
          </p:cNvPr>
          <p:cNvSpPr/>
          <p:nvPr/>
        </p:nvSpPr>
        <p:spPr>
          <a:xfrm>
            <a:off x="7478599" y="298164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Oval 446">
            <a:extLst>
              <a:ext uri="{FF2B5EF4-FFF2-40B4-BE49-F238E27FC236}">
                <a16:creationId xmlns:a16="http://schemas.microsoft.com/office/drawing/2014/main" id="{0DAA367F-C69A-EA4F-B3E2-1AFD35A7AB02}"/>
              </a:ext>
            </a:extLst>
          </p:cNvPr>
          <p:cNvSpPr/>
          <p:nvPr/>
        </p:nvSpPr>
        <p:spPr>
          <a:xfrm>
            <a:off x="7515644" y="29426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447">
            <a:extLst>
              <a:ext uri="{FF2B5EF4-FFF2-40B4-BE49-F238E27FC236}">
                <a16:creationId xmlns:a16="http://schemas.microsoft.com/office/drawing/2014/main" id="{B6A7ABE1-8DE7-6347-972F-411C7F941FDB}"/>
              </a:ext>
            </a:extLst>
          </p:cNvPr>
          <p:cNvGrpSpPr/>
          <p:nvPr/>
        </p:nvGrpSpPr>
        <p:grpSpPr>
          <a:xfrm>
            <a:off x="7449482" y="3157235"/>
            <a:ext cx="226471" cy="63772"/>
            <a:chOff x="2357240" y="1699605"/>
            <a:chExt cx="324728" cy="91440"/>
          </a:xfrm>
        </p:grpSpPr>
        <p:sp>
          <p:nvSpPr>
            <p:cNvPr id="449" name="Oval 448">
              <a:extLst>
                <a:ext uri="{FF2B5EF4-FFF2-40B4-BE49-F238E27FC236}">
                  <a16:creationId xmlns:a16="http://schemas.microsoft.com/office/drawing/2014/main" id="{74B6FB84-76DC-434B-B664-01048930B9D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6D8E84C9-890E-A946-AC1D-ECF8C9F522F0}"/>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A52680EE-AFAA-004C-82AC-869BABD87B5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2" name="Straight Connector 451">
            <a:extLst>
              <a:ext uri="{FF2B5EF4-FFF2-40B4-BE49-F238E27FC236}">
                <a16:creationId xmlns:a16="http://schemas.microsoft.com/office/drawing/2014/main" id="{D1A93C26-1AD5-AD46-83EE-1D2E249D61A6}"/>
              </a:ext>
            </a:extLst>
          </p:cNvPr>
          <p:cNvCxnSpPr>
            <a:cxnSpLocks/>
          </p:cNvCxnSpPr>
          <p:nvPr/>
        </p:nvCxnSpPr>
        <p:spPr>
          <a:xfrm flipH="1">
            <a:off x="7525380" y="3006589"/>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53" name="Triangle 452">
            <a:extLst>
              <a:ext uri="{FF2B5EF4-FFF2-40B4-BE49-F238E27FC236}">
                <a16:creationId xmlns:a16="http://schemas.microsoft.com/office/drawing/2014/main" id="{28322EE2-BBD0-BD42-9527-FDC3200FDDCC}"/>
              </a:ext>
            </a:extLst>
          </p:cNvPr>
          <p:cNvSpPr/>
          <p:nvPr/>
        </p:nvSpPr>
        <p:spPr>
          <a:xfrm>
            <a:off x="6630218" y="299414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Oval 453">
            <a:extLst>
              <a:ext uri="{FF2B5EF4-FFF2-40B4-BE49-F238E27FC236}">
                <a16:creationId xmlns:a16="http://schemas.microsoft.com/office/drawing/2014/main" id="{23CFF8E7-7EC9-3341-8DA3-4ACF7E918505}"/>
              </a:ext>
            </a:extLst>
          </p:cNvPr>
          <p:cNvSpPr/>
          <p:nvPr/>
        </p:nvSpPr>
        <p:spPr>
          <a:xfrm>
            <a:off x="6667263" y="29551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a:extLst>
              <a:ext uri="{FF2B5EF4-FFF2-40B4-BE49-F238E27FC236}">
                <a16:creationId xmlns:a16="http://schemas.microsoft.com/office/drawing/2014/main" id="{8CC2A8B8-EA74-B74F-8DC8-13EEED96C04A}"/>
              </a:ext>
            </a:extLst>
          </p:cNvPr>
          <p:cNvGrpSpPr/>
          <p:nvPr/>
        </p:nvGrpSpPr>
        <p:grpSpPr>
          <a:xfrm>
            <a:off x="6601101" y="3169729"/>
            <a:ext cx="226471" cy="63772"/>
            <a:chOff x="2357240" y="1699605"/>
            <a:chExt cx="324728" cy="91440"/>
          </a:xfrm>
        </p:grpSpPr>
        <p:sp>
          <p:nvSpPr>
            <p:cNvPr id="456" name="Oval 455">
              <a:extLst>
                <a:ext uri="{FF2B5EF4-FFF2-40B4-BE49-F238E27FC236}">
                  <a16:creationId xmlns:a16="http://schemas.microsoft.com/office/drawing/2014/main" id="{5F294136-5230-654E-80D1-2A7177AEF041}"/>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867C4E33-F972-CC4F-83ED-84F81DFB3CC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DC86B164-249D-6145-89C6-045685D18F1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a:extLst>
              <a:ext uri="{FF2B5EF4-FFF2-40B4-BE49-F238E27FC236}">
                <a16:creationId xmlns:a16="http://schemas.microsoft.com/office/drawing/2014/main" id="{F6051757-0164-814E-8CE7-0E2B38B05B27}"/>
              </a:ext>
            </a:extLst>
          </p:cNvPr>
          <p:cNvSpPr/>
          <p:nvPr/>
        </p:nvSpPr>
        <p:spPr>
          <a:xfrm>
            <a:off x="6927900" y="297809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0" name="Oval 459">
            <a:extLst>
              <a:ext uri="{FF2B5EF4-FFF2-40B4-BE49-F238E27FC236}">
                <a16:creationId xmlns:a16="http://schemas.microsoft.com/office/drawing/2014/main" id="{6ADFE3CB-F7BF-0B44-A589-7C7186E2AAEC}"/>
              </a:ext>
            </a:extLst>
          </p:cNvPr>
          <p:cNvSpPr/>
          <p:nvPr/>
        </p:nvSpPr>
        <p:spPr>
          <a:xfrm>
            <a:off x="7109965" y="297773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1" name="Oval 460">
            <a:extLst>
              <a:ext uri="{FF2B5EF4-FFF2-40B4-BE49-F238E27FC236}">
                <a16:creationId xmlns:a16="http://schemas.microsoft.com/office/drawing/2014/main" id="{BD3B2224-D083-B94A-B58C-1B1FC58656CE}"/>
              </a:ext>
            </a:extLst>
          </p:cNvPr>
          <p:cNvSpPr/>
          <p:nvPr/>
        </p:nvSpPr>
        <p:spPr>
          <a:xfrm>
            <a:off x="7289633" y="297497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2" name="TextBox 461">
            <a:extLst>
              <a:ext uri="{FF2B5EF4-FFF2-40B4-BE49-F238E27FC236}">
                <a16:creationId xmlns:a16="http://schemas.microsoft.com/office/drawing/2014/main" id="{B0DCA717-1B77-1647-AE3C-0E2B842CC300}"/>
              </a:ext>
            </a:extLst>
          </p:cNvPr>
          <p:cNvSpPr txBox="1"/>
          <p:nvPr/>
        </p:nvSpPr>
        <p:spPr>
          <a:xfrm>
            <a:off x="498242" y="318123"/>
            <a:ext cx="812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1D Lattice Truss Multiple Wing Design Displacement Equations             </a:t>
            </a:r>
          </a:p>
        </p:txBody>
      </p:sp>
      <p:grpSp>
        <p:nvGrpSpPr>
          <p:cNvPr id="208" name="Group 207">
            <a:extLst>
              <a:ext uri="{FF2B5EF4-FFF2-40B4-BE49-F238E27FC236}">
                <a16:creationId xmlns:a16="http://schemas.microsoft.com/office/drawing/2014/main" id="{27748D27-6825-8A46-AC73-09E0B3374F5E}"/>
              </a:ext>
            </a:extLst>
          </p:cNvPr>
          <p:cNvGrpSpPr/>
          <p:nvPr/>
        </p:nvGrpSpPr>
        <p:grpSpPr>
          <a:xfrm>
            <a:off x="7018937" y="6021387"/>
            <a:ext cx="1678033" cy="481586"/>
            <a:chOff x="1032936" y="5890542"/>
            <a:chExt cx="1678033" cy="481586"/>
          </a:xfrm>
        </p:grpSpPr>
        <p:sp>
          <p:nvSpPr>
            <p:cNvPr id="209" name="TextBox 208">
              <a:extLst>
                <a:ext uri="{FF2B5EF4-FFF2-40B4-BE49-F238E27FC236}">
                  <a16:creationId xmlns:a16="http://schemas.microsoft.com/office/drawing/2014/main" id="{DB0B0295-7CE7-FB48-9689-042C5F19DAD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0" name="TextBox 209">
              <a:extLst>
                <a:ext uri="{FF2B5EF4-FFF2-40B4-BE49-F238E27FC236}">
                  <a16:creationId xmlns:a16="http://schemas.microsoft.com/office/drawing/2014/main" id="{C7E0B49B-833E-DB4E-999B-AE0EA4EC98F8}"/>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5410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298042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20623" y="320824"/>
            <a:ext cx="180389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BDA72418-A765-B346-8D59-668BFFF640D9}"/>
              </a:ext>
            </a:extLst>
          </p:cNvPr>
          <p:cNvSpPr txBox="1"/>
          <p:nvPr/>
        </p:nvSpPr>
        <p:spPr>
          <a:xfrm>
            <a:off x="4900484" y="6245604"/>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C3E54DFF-7FD7-E84C-BB0D-AD92B4E14B65}"/>
              </a:ext>
            </a:extLst>
          </p:cNvPr>
          <p:cNvGrpSpPr/>
          <p:nvPr/>
        </p:nvGrpSpPr>
        <p:grpSpPr>
          <a:xfrm>
            <a:off x="2170588" y="6140092"/>
            <a:ext cx="1678033" cy="481586"/>
            <a:chOff x="1032936" y="5890542"/>
            <a:chExt cx="1678033" cy="481586"/>
          </a:xfrm>
        </p:grpSpPr>
        <p:sp>
          <p:nvSpPr>
            <p:cNvPr id="14" name="TextBox 13">
              <a:extLst>
                <a:ext uri="{FF2B5EF4-FFF2-40B4-BE49-F238E27FC236}">
                  <a16:creationId xmlns:a16="http://schemas.microsoft.com/office/drawing/2014/main" id="{049878BA-7C8A-FE43-8B54-11E4ECD3B93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4B047796-B8B8-A84E-B7DD-72F334F9D28D}"/>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73983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235750" y="2267191"/>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joints per truss unit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56F0145-C457-3C4C-BE69-4BEB7D6416B8}"/>
              </a:ext>
            </a:extLst>
          </p:cNvPr>
          <p:cNvGrpSpPr/>
          <p:nvPr/>
        </p:nvGrpSpPr>
        <p:grpSpPr>
          <a:xfrm>
            <a:off x="4210073" y="4976529"/>
            <a:ext cx="805834" cy="369332"/>
            <a:chOff x="655200" y="6065657"/>
            <a:chExt cx="805834" cy="369332"/>
          </a:xfrm>
        </p:grpSpPr>
        <p:cxnSp>
          <p:nvCxnSpPr>
            <p:cNvPr id="9" name="Straight Arrow Connector 8">
              <a:extLst>
                <a:ext uri="{FF2B5EF4-FFF2-40B4-BE49-F238E27FC236}">
                  <a16:creationId xmlns:a16="http://schemas.microsoft.com/office/drawing/2014/main" id="{17C3C372-DDC5-D442-98E4-1AB588AB01C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07F55F-C768-F24F-9C05-6C97A062F4B3}"/>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grpSp>
      <p:sp>
        <p:nvSpPr>
          <p:cNvPr id="13" name="TextBox 12">
            <a:extLst>
              <a:ext uri="{FF2B5EF4-FFF2-40B4-BE49-F238E27FC236}">
                <a16:creationId xmlns:a16="http://schemas.microsoft.com/office/drawing/2014/main" id="{CA94AE9E-AC54-0940-AA8B-825F29536597}"/>
              </a:ext>
            </a:extLst>
          </p:cNvPr>
          <p:cNvSpPr txBox="1"/>
          <p:nvPr/>
        </p:nvSpPr>
        <p:spPr>
          <a:xfrm>
            <a:off x="3241929" y="3339402"/>
            <a:ext cx="260271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One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235749" y="2800800"/>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Illustrated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3025685" y="2477256"/>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3035983" y="302721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3040105" y="3575032"/>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E5D321E-F675-494A-BAD6-A5D344814E8E}"/>
              </a:ext>
            </a:extLst>
          </p:cNvPr>
          <p:cNvSpPr txBox="1"/>
          <p:nvPr/>
        </p:nvSpPr>
        <p:spPr>
          <a:xfrm>
            <a:off x="2307712" y="1404075"/>
            <a:ext cx="46695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1D Lattice Truss Rod Designs              </a:t>
            </a:r>
          </a:p>
        </p:txBody>
      </p:sp>
      <p:grpSp>
        <p:nvGrpSpPr>
          <p:cNvPr id="22" name="Group 21">
            <a:extLst>
              <a:ext uri="{FF2B5EF4-FFF2-40B4-BE49-F238E27FC236}">
                <a16:creationId xmlns:a16="http://schemas.microsoft.com/office/drawing/2014/main" id="{4C2C29BB-33E7-A849-A60C-AF62CB3FAAA3}"/>
              </a:ext>
            </a:extLst>
          </p:cNvPr>
          <p:cNvGrpSpPr/>
          <p:nvPr/>
        </p:nvGrpSpPr>
        <p:grpSpPr>
          <a:xfrm>
            <a:off x="7073114" y="6041669"/>
            <a:ext cx="1678033" cy="481586"/>
            <a:chOff x="1032936" y="5890542"/>
            <a:chExt cx="1678033" cy="481586"/>
          </a:xfrm>
        </p:grpSpPr>
        <p:sp>
          <p:nvSpPr>
            <p:cNvPr id="23" name="TextBox 22">
              <a:extLst>
                <a:ext uri="{FF2B5EF4-FFF2-40B4-BE49-F238E27FC236}">
                  <a16:creationId xmlns:a16="http://schemas.microsoft.com/office/drawing/2014/main" id="{3CF2D73B-6CBD-D84C-A839-B6865F22A48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 name="TextBox 23">
              <a:extLst>
                <a:ext uri="{FF2B5EF4-FFF2-40B4-BE49-F238E27FC236}">
                  <a16:creationId xmlns:a16="http://schemas.microsoft.com/office/drawing/2014/main" id="{B2A40B47-C501-4F46-8A81-1A4218A2F76F}"/>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7237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riangle 35">
            <a:extLst>
              <a:ext uri="{FF2B5EF4-FFF2-40B4-BE49-F238E27FC236}">
                <a16:creationId xmlns:a16="http://schemas.microsoft.com/office/drawing/2014/main" id="{CBD802C5-A7FB-F541-B375-4D7777CEC7AB}"/>
              </a:ext>
            </a:extLst>
          </p:cNvPr>
          <p:cNvSpPr/>
          <p:nvPr/>
        </p:nvSpPr>
        <p:spPr>
          <a:xfrm>
            <a:off x="1790091" y="324170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AA120DC7-C1EB-0241-BA66-B626D1ECC465}"/>
              </a:ext>
            </a:extLst>
          </p:cNvPr>
          <p:cNvSpPr/>
          <p:nvPr/>
        </p:nvSpPr>
        <p:spPr>
          <a:xfrm>
            <a:off x="2520016" y="3236112"/>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71BA552E-4D75-3A4A-BA5F-7F45ADE52AD8}"/>
              </a:ext>
            </a:extLst>
          </p:cNvPr>
          <p:cNvSpPr/>
          <p:nvPr/>
        </p:nvSpPr>
        <p:spPr>
          <a:xfrm>
            <a:off x="3243066" y="323051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7965AE26-AB81-1A4F-95E4-05D53E726E87}"/>
              </a:ext>
            </a:extLst>
          </p:cNvPr>
          <p:cNvSpPr/>
          <p:nvPr/>
        </p:nvSpPr>
        <p:spPr>
          <a:xfrm>
            <a:off x="3986741" y="323179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4ABF9FCB-52D3-B44B-976F-07D3108DA8F5}"/>
              </a:ext>
            </a:extLst>
          </p:cNvPr>
          <p:cNvSpPr/>
          <p:nvPr/>
        </p:nvSpPr>
        <p:spPr>
          <a:xfrm>
            <a:off x="4716666" y="323307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9CAE7F5C-A3CB-3149-AEA9-9C5D20B2F86F}"/>
              </a:ext>
            </a:extLst>
          </p:cNvPr>
          <p:cNvSpPr/>
          <p:nvPr/>
        </p:nvSpPr>
        <p:spPr>
          <a:xfrm>
            <a:off x="6368332" y="322959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7C7FE6BC-205B-D047-8E00-EA52FBED9E7B}"/>
              </a:ext>
            </a:extLst>
          </p:cNvPr>
          <p:cNvSpPr/>
          <p:nvPr/>
        </p:nvSpPr>
        <p:spPr>
          <a:xfrm>
            <a:off x="7104421" y="3228762"/>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E6C2AD1C-DF30-824C-A29B-D87743C1DB52}"/>
              </a:ext>
            </a:extLst>
          </p:cNvPr>
          <p:cNvCxnSpPr>
            <a:cxnSpLocks/>
          </p:cNvCxnSpPr>
          <p:nvPr/>
        </p:nvCxnSpPr>
        <p:spPr>
          <a:xfrm flipV="1">
            <a:off x="1133689" y="324789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16FC92-2193-8F4E-B818-90514F9CB13A}"/>
              </a:ext>
            </a:extLst>
          </p:cNvPr>
          <p:cNvCxnSpPr>
            <a:cxnSpLocks/>
          </p:cNvCxnSpPr>
          <p:nvPr/>
        </p:nvCxnSpPr>
        <p:spPr>
          <a:xfrm flipV="1">
            <a:off x="1864112" y="3242226"/>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1A186B-CF5F-B646-B863-AA035ED9472F}"/>
              </a:ext>
            </a:extLst>
          </p:cNvPr>
          <p:cNvCxnSpPr>
            <a:cxnSpLocks/>
          </p:cNvCxnSpPr>
          <p:nvPr/>
        </p:nvCxnSpPr>
        <p:spPr>
          <a:xfrm flipV="1">
            <a:off x="2599730" y="324344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1F903B-9593-3248-A781-6B51C91CCCBE}"/>
              </a:ext>
            </a:extLst>
          </p:cNvPr>
          <p:cNvCxnSpPr>
            <a:cxnSpLocks/>
          </p:cNvCxnSpPr>
          <p:nvPr/>
        </p:nvCxnSpPr>
        <p:spPr>
          <a:xfrm flipV="1">
            <a:off x="3335348" y="3244654"/>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3882A1-0722-A347-8517-A641D6753DBC}"/>
              </a:ext>
            </a:extLst>
          </p:cNvPr>
          <p:cNvCxnSpPr>
            <a:cxnSpLocks/>
          </p:cNvCxnSpPr>
          <p:nvPr/>
        </p:nvCxnSpPr>
        <p:spPr>
          <a:xfrm flipV="1">
            <a:off x="4070966" y="3245868"/>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1A4ACD1-2366-B54A-89DF-C6D3D2BB3269}"/>
              </a:ext>
            </a:extLst>
          </p:cNvPr>
          <p:cNvCxnSpPr>
            <a:cxnSpLocks/>
          </p:cNvCxnSpPr>
          <p:nvPr/>
        </p:nvCxnSpPr>
        <p:spPr>
          <a:xfrm flipV="1">
            <a:off x="6457648" y="322685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1BC0978-ABFC-E547-A5F5-97B3CD50D354}"/>
              </a:ext>
            </a:extLst>
          </p:cNvPr>
          <p:cNvSpPr/>
          <p:nvPr/>
        </p:nvSpPr>
        <p:spPr>
          <a:xfrm>
            <a:off x="1089082" y="32151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92A60D-C368-E143-9CD4-E0C5D4ACE0E3}"/>
              </a:ext>
            </a:extLst>
          </p:cNvPr>
          <p:cNvCxnSpPr/>
          <p:nvPr/>
        </p:nvCxnSpPr>
        <p:spPr>
          <a:xfrm flipV="1">
            <a:off x="1083466" y="316047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E8E0BE-2B94-E14F-9225-AED881D6B83A}"/>
              </a:ext>
            </a:extLst>
          </p:cNvPr>
          <p:cNvCxnSpPr/>
          <p:nvPr/>
        </p:nvCxnSpPr>
        <p:spPr>
          <a:xfrm>
            <a:off x="997642" y="315842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F29631-D053-5D49-8C76-7DCCF4571829}"/>
              </a:ext>
            </a:extLst>
          </p:cNvPr>
          <p:cNvCxnSpPr/>
          <p:nvPr/>
        </p:nvCxnSpPr>
        <p:spPr>
          <a:xfrm>
            <a:off x="988496" y="325621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779186-D879-1047-B431-F1FD0AEB2E56}"/>
              </a:ext>
            </a:extLst>
          </p:cNvPr>
          <p:cNvCxnSpPr/>
          <p:nvPr/>
        </p:nvCxnSpPr>
        <p:spPr>
          <a:xfrm>
            <a:off x="993982" y="333937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E360613-A884-484B-B122-02F5EF815BC8}"/>
              </a:ext>
            </a:extLst>
          </p:cNvPr>
          <p:cNvSpPr/>
          <p:nvPr/>
        </p:nvSpPr>
        <p:spPr>
          <a:xfrm>
            <a:off x="1830925" y="320008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3A1C95-4867-5443-B886-DB7F878CF0C8}"/>
              </a:ext>
            </a:extLst>
          </p:cNvPr>
          <p:cNvSpPr/>
          <p:nvPr/>
        </p:nvSpPr>
        <p:spPr>
          <a:xfrm>
            <a:off x="3286453" y="320008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8CAA4C-25E6-254C-877C-0C3A84C32D87}"/>
              </a:ext>
            </a:extLst>
          </p:cNvPr>
          <p:cNvSpPr/>
          <p:nvPr/>
        </p:nvSpPr>
        <p:spPr>
          <a:xfrm>
            <a:off x="4024541" y="31970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D49172-E156-4944-B23A-4859B9DBB97A}"/>
              </a:ext>
            </a:extLst>
          </p:cNvPr>
          <p:cNvSpPr/>
          <p:nvPr/>
        </p:nvSpPr>
        <p:spPr>
          <a:xfrm>
            <a:off x="2557061" y="31970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099971-E57D-F146-AFB7-18E364211080}"/>
              </a:ext>
            </a:extLst>
          </p:cNvPr>
          <p:cNvSpPr/>
          <p:nvPr/>
        </p:nvSpPr>
        <p:spPr>
          <a:xfrm>
            <a:off x="6406933" y="31891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6CAC83-582F-4041-A1C9-9E67C3A3CEA6}"/>
              </a:ext>
            </a:extLst>
          </p:cNvPr>
          <p:cNvSpPr/>
          <p:nvPr/>
        </p:nvSpPr>
        <p:spPr>
          <a:xfrm>
            <a:off x="7145021" y="31861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F4B1B9-F7D9-994D-8B0F-AC9B2AE4D262}"/>
              </a:ext>
            </a:extLst>
          </p:cNvPr>
          <p:cNvSpPr/>
          <p:nvPr/>
        </p:nvSpPr>
        <p:spPr>
          <a:xfrm>
            <a:off x="4755587" y="31994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8F0F907-ACF0-0F4A-B66F-CE4948F2C910}"/>
              </a:ext>
            </a:extLst>
          </p:cNvPr>
          <p:cNvCxnSpPr>
            <a:cxnSpLocks/>
          </p:cNvCxnSpPr>
          <p:nvPr/>
        </p:nvCxnSpPr>
        <p:spPr>
          <a:xfrm>
            <a:off x="7602097" y="3213305"/>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4345A83-CBD2-704D-B74E-B54E201574EC}"/>
              </a:ext>
            </a:extLst>
          </p:cNvPr>
          <p:cNvGrpSpPr/>
          <p:nvPr/>
        </p:nvGrpSpPr>
        <p:grpSpPr>
          <a:xfrm>
            <a:off x="1764626" y="3423342"/>
            <a:ext cx="226471" cy="63772"/>
            <a:chOff x="2357240" y="1699605"/>
            <a:chExt cx="324728" cy="91440"/>
          </a:xfrm>
        </p:grpSpPr>
        <p:sp>
          <p:nvSpPr>
            <p:cNvPr id="44" name="Oval 43">
              <a:extLst>
                <a:ext uri="{FF2B5EF4-FFF2-40B4-BE49-F238E27FC236}">
                  <a16:creationId xmlns:a16="http://schemas.microsoft.com/office/drawing/2014/main" id="{CF1017A9-27AF-EC4F-8831-EE7E90636CE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6F68FAF-3964-1F48-92EF-5F4ADD3473B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15D8AD7-183D-D243-9D23-115EC4D9A5A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E2B9CB6-1F3D-1B49-9405-D13951166292}"/>
              </a:ext>
            </a:extLst>
          </p:cNvPr>
          <p:cNvGrpSpPr/>
          <p:nvPr/>
        </p:nvGrpSpPr>
        <p:grpSpPr>
          <a:xfrm>
            <a:off x="2490899" y="3411701"/>
            <a:ext cx="226471" cy="63772"/>
            <a:chOff x="2357240" y="1699605"/>
            <a:chExt cx="324728" cy="91440"/>
          </a:xfrm>
        </p:grpSpPr>
        <p:sp>
          <p:nvSpPr>
            <p:cNvPr id="48" name="Oval 47">
              <a:extLst>
                <a:ext uri="{FF2B5EF4-FFF2-40B4-BE49-F238E27FC236}">
                  <a16:creationId xmlns:a16="http://schemas.microsoft.com/office/drawing/2014/main" id="{DB7425D7-D6ED-0740-AE71-B5853B6A6F6D}"/>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5F4F27B-425F-4B41-A3FA-44358A3FB2D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EAECAF8-FC2F-304C-8F64-24FA4AE50D6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52C670C-B34C-1B4E-ADB0-F5D93D333AC5}"/>
              </a:ext>
            </a:extLst>
          </p:cNvPr>
          <p:cNvGrpSpPr/>
          <p:nvPr/>
        </p:nvGrpSpPr>
        <p:grpSpPr>
          <a:xfrm>
            <a:off x="3217172" y="3400060"/>
            <a:ext cx="226471" cy="63772"/>
            <a:chOff x="2357240" y="1699605"/>
            <a:chExt cx="324728" cy="91440"/>
          </a:xfrm>
        </p:grpSpPr>
        <p:sp>
          <p:nvSpPr>
            <p:cNvPr id="52" name="Oval 51">
              <a:extLst>
                <a:ext uri="{FF2B5EF4-FFF2-40B4-BE49-F238E27FC236}">
                  <a16:creationId xmlns:a16="http://schemas.microsoft.com/office/drawing/2014/main" id="{E2A576D0-6D27-1E42-9BBB-F3115DFDA8F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8BC983-BF42-1F47-A4B1-3F83D404886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3EBCAAF-E49E-5040-B2CF-82586AF7349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1D5FB648-86E5-974E-9F89-98AD7BCF2304}"/>
              </a:ext>
            </a:extLst>
          </p:cNvPr>
          <p:cNvGrpSpPr/>
          <p:nvPr/>
        </p:nvGrpSpPr>
        <p:grpSpPr>
          <a:xfrm>
            <a:off x="3964070" y="3409044"/>
            <a:ext cx="226471" cy="63772"/>
            <a:chOff x="2357240" y="1699605"/>
            <a:chExt cx="324728" cy="91440"/>
          </a:xfrm>
        </p:grpSpPr>
        <p:sp>
          <p:nvSpPr>
            <p:cNvPr id="56" name="Oval 55">
              <a:extLst>
                <a:ext uri="{FF2B5EF4-FFF2-40B4-BE49-F238E27FC236}">
                  <a16:creationId xmlns:a16="http://schemas.microsoft.com/office/drawing/2014/main" id="{85857D47-A6EC-AB4F-BE86-01AEFBD9B22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4D33441-0046-DD4F-A9E0-29A64F0994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CB5C588-2243-CC43-A79F-32F3F7D8267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D5C2F638-1897-9D45-A231-9885C8FF594D}"/>
              </a:ext>
            </a:extLst>
          </p:cNvPr>
          <p:cNvGrpSpPr/>
          <p:nvPr/>
        </p:nvGrpSpPr>
        <p:grpSpPr>
          <a:xfrm>
            <a:off x="4690343" y="3418028"/>
            <a:ext cx="226471" cy="63772"/>
            <a:chOff x="2357240" y="1699605"/>
            <a:chExt cx="324728" cy="91440"/>
          </a:xfrm>
        </p:grpSpPr>
        <p:sp>
          <p:nvSpPr>
            <p:cNvPr id="60" name="Oval 59">
              <a:extLst>
                <a:ext uri="{FF2B5EF4-FFF2-40B4-BE49-F238E27FC236}">
                  <a16:creationId xmlns:a16="http://schemas.microsoft.com/office/drawing/2014/main" id="{97FDAE61-4996-B346-9173-F6BA8D58083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9523C1B-54FC-7A4B-A459-C961E34991D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317FF61-6E2A-B04C-89D9-E96A9AB552F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41CFD6AD-139A-C542-B7D8-F2EA76C1C66E}"/>
              </a:ext>
            </a:extLst>
          </p:cNvPr>
          <p:cNvGrpSpPr/>
          <p:nvPr/>
        </p:nvGrpSpPr>
        <p:grpSpPr>
          <a:xfrm>
            <a:off x="6339416" y="3409044"/>
            <a:ext cx="226471" cy="63772"/>
            <a:chOff x="2357240" y="1699605"/>
            <a:chExt cx="324728" cy="91440"/>
          </a:xfrm>
        </p:grpSpPr>
        <p:sp>
          <p:nvSpPr>
            <p:cNvPr id="64" name="Oval 63">
              <a:extLst>
                <a:ext uri="{FF2B5EF4-FFF2-40B4-BE49-F238E27FC236}">
                  <a16:creationId xmlns:a16="http://schemas.microsoft.com/office/drawing/2014/main" id="{7965461E-CEC9-F145-B672-DFE51EA6C0B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38A766B-58D5-F54C-AE3C-645696FD466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750021-25F1-1D4D-9801-61B8711ACD0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3B86B583-C61D-9048-A9B0-2E05C97B2C60}"/>
              </a:ext>
            </a:extLst>
          </p:cNvPr>
          <p:cNvGrpSpPr/>
          <p:nvPr/>
        </p:nvGrpSpPr>
        <p:grpSpPr>
          <a:xfrm>
            <a:off x="7077666" y="3415371"/>
            <a:ext cx="226471" cy="63772"/>
            <a:chOff x="2357240" y="1699605"/>
            <a:chExt cx="324728" cy="91440"/>
          </a:xfrm>
        </p:grpSpPr>
        <p:sp>
          <p:nvSpPr>
            <p:cNvPr id="68" name="Oval 67">
              <a:extLst>
                <a:ext uri="{FF2B5EF4-FFF2-40B4-BE49-F238E27FC236}">
                  <a16:creationId xmlns:a16="http://schemas.microsoft.com/office/drawing/2014/main" id="{296372F1-9BDB-0D4B-840B-D427ADC32A8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98369B-3665-E748-99FC-4DE602C910E1}"/>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7CD75C3-2D27-A847-B655-74C7F1B5BC7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a:extLst>
              <a:ext uri="{FF2B5EF4-FFF2-40B4-BE49-F238E27FC236}">
                <a16:creationId xmlns:a16="http://schemas.microsoft.com/office/drawing/2014/main" id="{EDCF923B-BB7F-164E-8D87-231FD3FAE92E}"/>
              </a:ext>
            </a:extLst>
          </p:cNvPr>
          <p:cNvSpPr/>
          <p:nvPr/>
        </p:nvSpPr>
        <p:spPr>
          <a:xfrm>
            <a:off x="5263380" y="323213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Oval 74">
            <a:extLst>
              <a:ext uri="{FF2B5EF4-FFF2-40B4-BE49-F238E27FC236}">
                <a16:creationId xmlns:a16="http://schemas.microsoft.com/office/drawing/2014/main" id="{97D8387F-BED1-C54E-8785-9608213AD295}"/>
              </a:ext>
            </a:extLst>
          </p:cNvPr>
          <p:cNvSpPr/>
          <p:nvPr/>
        </p:nvSpPr>
        <p:spPr>
          <a:xfrm>
            <a:off x="5574405" y="322591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Oval 75">
            <a:extLst>
              <a:ext uri="{FF2B5EF4-FFF2-40B4-BE49-F238E27FC236}">
                <a16:creationId xmlns:a16="http://schemas.microsoft.com/office/drawing/2014/main" id="{64867BE5-07CC-2947-BB16-9573319BF452}"/>
              </a:ext>
            </a:extLst>
          </p:cNvPr>
          <p:cNvSpPr/>
          <p:nvPr/>
        </p:nvSpPr>
        <p:spPr>
          <a:xfrm>
            <a:off x="5894758" y="322902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Rectangle 76">
            <a:extLst>
              <a:ext uri="{FF2B5EF4-FFF2-40B4-BE49-F238E27FC236}">
                <a16:creationId xmlns:a16="http://schemas.microsoft.com/office/drawing/2014/main" id="{529EB7FE-7841-C04C-BA22-533F7594DA1B}"/>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5490802B-1359-B549-B2A9-B0C82A0A4DFA}"/>
              </a:ext>
            </a:extLst>
          </p:cNvPr>
          <p:cNvCxnSpPr/>
          <p:nvPr/>
        </p:nvCxnSpPr>
        <p:spPr>
          <a:xfrm>
            <a:off x="277472"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5DE1508-8BA7-3E43-9AAC-D14C33FF32CD}"/>
              </a:ext>
            </a:extLst>
          </p:cNvPr>
          <p:cNvSpPr txBox="1"/>
          <p:nvPr/>
        </p:nvSpPr>
        <p:spPr>
          <a:xfrm>
            <a:off x="2597143" y="324828"/>
            <a:ext cx="466239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Lattice Truss Rod Design            </a:t>
            </a:r>
          </a:p>
        </p:txBody>
      </p:sp>
      <p:sp>
        <p:nvSpPr>
          <p:cNvPr id="5" name="TextBox 4">
            <a:extLst>
              <a:ext uri="{FF2B5EF4-FFF2-40B4-BE49-F238E27FC236}">
                <a16:creationId xmlns:a16="http://schemas.microsoft.com/office/drawing/2014/main" id="{097E513E-E3DF-C14C-8A5F-2A49790C891C}"/>
              </a:ext>
            </a:extLst>
          </p:cNvPr>
          <p:cNvSpPr txBox="1"/>
          <p:nvPr/>
        </p:nvSpPr>
        <p:spPr>
          <a:xfrm>
            <a:off x="7375077" y="2728800"/>
            <a:ext cx="759513" cy="369332"/>
          </a:xfrm>
          <a:prstGeom prst="rect">
            <a:avLst/>
          </a:prstGeom>
          <a:noFill/>
        </p:spPr>
        <p:txBody>
          <a:bodyPr wrap="square" rtlCol="0">
            <a:spAutoFit/>
          </a:bodyPr>
          <a:lstStyle/>
          <a:p>
            <a:r>
              <a:rPr lang="en-US" dirty="0">
                <a:solidFill>
                  <a:srgbClr val="FF0000"/>
                </a:solidFill>
              </a:rPr>
              <a:t>Force</a:t>
            </a:r>
          </a:p>
        </p:txBody>
      </p:sp>
      <p:sp>
        <p:nvSpPr>
          <p:cNvPr id="71" name="TextBox 70">
            <a:extLst>
              <a:ext uri="{FF2B5EF4-FFF2-40B4-BE49-F238E27FC236}">
                <a16:creationId xmlns:a16="http://schemas.microsoft.com/office/drawing/2014/main" id="{CFD41013-C70A-6E48-8560-4777B5745FA9}"/>
              </a:ext>
            </a:extLst>
          </p:cNvPr>
          <p:cNvSpPr txBox="1"/>
          <p:nvPr/>
        </p:nvSpPr>
        <p:spPr>
          <a:xfrm>
            <a:off x="1143242" y="2368800"/>
            <a:ext cx="1692304" cy="369332"/>
          </a:xfrm>
          <a:prstGeom prst="rect">
            <a:avLst/>
          </a:prstGeom>
          <a:noFill/>
        </p:spPr>
        <p:txBody>
          <a:bodyPr wrap="square" rtlCol="0">
            <a:spAutoFit/>
          </a:bodyPr>
          <a:lstStyle/>
          <a:p>
            <a:r>
              <a:rPr lang="en-US" dirty="0"/>
              <a:t>Truss members </a:t>
            </a:r>
          </a:p>
        </p:txBody>
      </p:sp>
      <p:sp>
        <p:nvSpPr>
          <p:cNvPr id="72" name="TextBox 71">
            <a:extLst>
              <a:ext uri="{FF2B5EF4-FFF2-40B4-BE49-F238E27FC236}">
                <a16:creationId xmlns:a16="http://schemas.microsoft.com/office/drawing/2014/main" id="{C8A6BDB3-0801-B044-B7AB-C15A5B7D06D8}"/>
              </a:ext>
            </a:extLst>
          </p:cNvPr>
          <p:cNvSpPr txBox="1"/>
          <p:nvPr/>
        </p:nvSpPr>
        <p:spPr>
          <a:xfrm>
            <a:off x="1136042" y="3924000"/>
            <a:ext cx="2192106" cy="369332"/>
          </a:xfrm>
          <a:prstGeom prst="rect">
            <a:avLst/>
          </a:prstGeom>
          <a:noFill/>
        </p:spPr>
        <p:txBody>
          <a:bodyPr wrap="square" rtlCol="0">
            <a:spAutoFit/>
          </a:bodyPr>
          <a:lstStyle/>
          <a:p>
            <a:r>
              <a:rPr lang="en-US" dirty="0"/>
              <a:t>Boundary Conditions  </a:t>
            </a:r>
          </a:p>
        </p:txBody>
      </p:sp>
      <p:cxnSp>
        <p:nvCxnSpPr>
          <p:cNvPr id="19" name="Straight Arrow Connector 18">
            <a:extLst>
              <a:ext uri="{FF2B5EF4-FFF2-40B4-BE49-F238E27FC236}">
                <a16:creationId xmlns:a16="http://schemas.microsoft.com/office/drawing/2014/main" id="{BA8F9C62-4ED7-F647-8E2C-92EBD952649E}"/>
              </a:ext>
            </a:extLst>
          </p:cNvPr>
          <p:cNvCxnSpPr>
            <a:cxnSpLocks/>
          </p:cNvCxnSpPr>
          <p:nvPr/>
        </p:nvCxnSpPr>
        <p:spPr>
          <a:xfrm>
            <a:off x="1519200" y="2824458"/>
            <a:ext cx="0" cy="300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788F85C-CFA7-D94F-9DD3-99C99184ED74}"/>
              </a:ext>
            </a:extLst>
          </p:cNvPr>
          <p:cNvCxnSpPr>
            <a:cxnSpLocks/>
          </p:cNvCxnSpPr>
          <p:nvPr/>
        </p:nvCxnSpPr>
        <p:spPr>
          <a:xfrm>
            <a:off x="1518932" y="2824458"/>
            <a:ext cx="747600" cy="329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3EDF6F4-0697-5A47-AB60-6DCDE9F87C5D}"/>
              </a:ext>
            </a:extLst>
          </p:cNvPr>
          <p:cNvCxnSpPr>
            <a:cxnSpLocks/>
          </p:cNvCxnSpPr>
          <p:nvPr/>
        </p:nvCxnSpPr>
        <p:spPr>
          <a:xfrm flipH="1" flipV="1">
            <a:off x="1194676" y="3419530"/>
            <a:ext cx="320620" cy="491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B43FA72-1DFC-E647-AEA8-9FF07803D4CA}"/>
              </a:ext>
            </a:extLst>
          </p:cNvPr>
          <p:cNvCxnSpPr>
            <a:cxnSpLocks/>
          </p:cNvCxnSpPr>
          <p:nvPr/>
        </p:nvCxnSpPr>
        <p:spPr>
          <a:xfrm flipV="1">
            <a:off x="1509933" y="3595885"/>
            <a:ext cx="235333" cy="3153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A74ED86-619F-2946-9B62-C2403181DBD2}"/>
              </a:ext>
            </a:extLst>
          </p:cNvPr>
          <p:cNvSpPr txBox="1"/>
          <p:nvPr/>
        </p:nvSpPr>
        <p:spPr>
          <a:xfrm>
            <a:off x="4932652" y="3911244"/>
            <a:ext cx="1568948" cy="369332"/>
          </a:xfrm>
          <a:prstGeom prst="rect">
            <a:avLst/>
          </a:prstGeom>
          <a:noFill/>
        </p:spPr>
        <p:txBody>
          <a:bodyPr wrap="square" rtlCol="0">
            <a:spAutoFit/>
          </a:bodyPr>
          <a:lstStyle/>
          <a:p>
            <a:r>
              <a:rPr lang="en-US" dirty="0"/>
              <a:t>Continuation  </a:t>
            </a:r>
          </a:p>
        </p:txBody>
      </p:sp>
      <p:cxnSp>
        <p:nvCxnSpPr>
          <p:cNvPr id="83" name="Straight Arrow Connector 82">
            <a:extLst>
              <a:ext uri="{FF2B5EF4-FFF2-40B4-BE49-F238E27FC236}">
                <a16:creationId xmlns:a16="http://schemas.microsoft.com/office/drawing/2014/main" id="{2BF77751-6B71-724D-BA2A-F43B50698021}"/>
              </a:ext>
            </a:extLst>
          </p:cNvPr>
          <p:cNvCxnSpPr>
            <a:cxnSpLocks/>
          </p:cNvCxnSpPr>
          <p:nvPr/>
        </p:nvCxnSpPr>
        <p:spPr>
          <a:xfrm flipV="1">
            <a:off x="5329163" y="3577658"/>
            <a:ext cx="235333" cy="3153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8D53044-A83C-B745-918A-C2B55BB38A71}"/>
              </a:ext>
            </a:extLst>
          </p:cNvPr>
          <p:cNvCxnSpPr/>
          <p:nvPr/>
        </p:nvCxnSpPr>
        <p:spPr>
          <a:xfrm>
            <a:off x="4328660" y="609567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48C4E1B-D486-954E-82AA-DE31275AC44E}"/>
              </a:ext>
            </a:extLst>
          </p:cNvPr>
          <p:cNvSpPr txBox="1"/>
          <p:nvPr/>
        </p:nvSpPr>
        <p:spPr>
          <a:xfrm>
            <a:off x="4411966" y="5726338"/>
            <a:ext cx="280736" cy="369332"/>
          </a:xfrm>
          <a:prstGeom prst="rect">
            <a:avLst/>
          </a:prstGeom>
          <a:noFill/>
        </p:spPr>
        <p:txBody>
          <a:bodyPr wrap="square" rtlCol="0">
            <a:spAutoFit/>
          </a:bodyPr>
          <a:lstStyle/>
          <a:p>
            <a:r>
              <a:rPr lang="en-US" dirty="0"/>
              <a:t>x</a:t>
            </a:r>
          </a:p>
        </p:txBody>
      </p:sp>
      <p:grpSp>
        <p:nvGrpSpPr>
          <p:cNvPr id="87" name="Group 86">
            <a:extLst>
              <a:ext uri="{FF2B5EF4-FFF2-40B4-BE49-F238E27FC236}">
                <a16:creationId xmlns:a16="http://schemas.microsoft.com/office/drawing/2014/main" id="{A8456D56-56AA-1E4E-AC67-C28E5F7065EC}"/>
              </a:ext>
            </a:extLst>
          </p:cNvPr>
          <p:cNvGrpSpPr/>
          <p:nvPr/>
        </p:nvGrpSpPr>
        <p:grpSpPr>
          <a:xfrm>
            <a:off x="7058044" y="6015433"/>
            <a:ext cx="1678033" cy="481586"/>
            <a:chOff x="1032936" y="5890542"/>
            <a:chExt cx="1678033" cy="481586"/>
          </a:xfrm>
        </p:grpSpPr>
        <p:sp>
          <p:nvSpPr>
            <p:cNvPr id="88" name="TextBox 87">
              <a:extLst>
                <a:ext uri="{FF2B5EF4-FFF2-40B4-BE49-F238E27FC236}">
                  <a16:creationId xmlns:a16="http://schemas.microsoft.com/office/drawing/2014/main" id="{F296FE24-28AE-BC47-892C-C6680C76207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9" name="TextBox 88">
              <a:extLst>
                <a:ext uri="{FF2B5EF4-FFF2-40B4-BE49-F238E27FC236}">
                  <a16:creationId xmlns:a16="http://schemas.microsoft.com/office/drawing/2014/main" id="{0045ACD3-C071-8549-9CB9-1B2381153EA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7030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riangle 35">
            <a:extLst>
              <a:ext uri="{FF2B5EF4-FFF2-40B4-BE49-F238E27FC236}">
                <a16:creationId xmlns:a16="http://schemas.microsoft.com/office/drawing/2014/main" id="{CBD802C5-A7FB-F541-B375-4D7777CEC7AB}"/>
              </a:ext>
            </a:extLst>
          </p:cNvPr>
          <p:cNvSpPr/>
          <p:nvPr/>
        </p:nvSpPr>
        <p:spPr>
          <a:xfrm>
            <a:off x="2323145" y="215695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AA120DC7-C1EB-0241-BA66-B626D1ECC465}"/>
              </a:ext>
            </a:extLst>
          </p:cNvPr>
          <p:cNvSpPr/>
          <p:nvPr/>
        </p:nvSpPr>
        <p:spPr>
          <a:xfrm>
            <a:off x="3053070" y="215135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71BA552E-4D75-3A4A-BA5F-7F45ADE52AD8}"/>
              </a:ext>
            </a:extLst>
          </p:cNvPr>
          <p:cNvSpPr/>
          <p:nvPr/>
        </p:nvSpPr>
        <p:spPr>
          <a:xfrm>
            <a:off x="3776120" y="214576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7965AE26-AB81-1A4F-95E4-05D53E726E87}"/>
              </a:ext>
            </a:extLst>
          </p:cNvPr>
          <p:cNvSpPr/>
          <p:nvPr/>
        </p:nvSpPr>
        <p:spPr>
          <a:xfrm>
            <a:off x="4519795" y="214704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4ABF9FCB-52D3-B44B-976F-07D3108DA8F5}"/>
              </a:ext>
            </a:extLst>
          </p:cNvPr>
          <p:cNvSpPr/>
          <p:nvPr/>
        </p:nvSpPr>
        <p:spPr>
          <a:xfrm>
            <a:off x="5249720" y="214832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9CAE7F5C-A3CB-3149-AEA9-9C5D20B2F86F}"/>
              </a:ext>
            </a:extLst>
          </p:cNvPr>
          <p:cNvSpPr/>
          <p:nvPr/>
        </p:nvSpPr>
        <p:spPr>
          <a:xfrm>
            <a:off x="6537246" y="214484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7C7FE6BC-205B-D047-8E00-EA52FBED9E7B}"/>
              </a:ext>
            </a:extLst>
          </p:cNvPr>
          <p:cNvSpPr/>
          <p:nvPr/>
        </p:nvSpPr>
        <p:spPr>
          <a:xfrm>
            <a:off x="7273335" y="214400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22716A4E-9E42-4A44-AA5D-1195696D9EBB}"/>
              </a:ext>
            </a:extLst>
          </p:cNvPr>
          <p:cNvSpPr/>
          <p:nvPr/>
        </p:nvSpPr>
        <p:spPr>
          <a:xfrm>
            <a:off x="1593493" y="216940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E6C2AD1C-DF30-824C-A29B-D87743C1DB52}"/>
              </a:ext>
            </a:extLst>
          </p:cNvPr>
          <p:cNvCxnSpPr>
            <a:cxnSpLocks/>
          </p:cNvCxnSpPr>
          <p:nvPr/>
        </p:nvCxnSpPr>
        <p:spPr>
          <a:xfrm flipV="1">
            <a:off x="946555" y="215504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E731CB-C84F-8B4B-A535-710450FEE5BD}"/>
              </a:ext>
            </a:extLst>
          </p:cNvPr>
          <p:cNvCxnSpPr>
            <a:cxnSpLocks/>
          </p:cNvCxnSpPr>
          <p:nvPr/>
        </p:nvCxnSpPr>
        <p:spPr>
          <a:xfrm flipV="1">
            <a:off x="1661548" y="2156256"/>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16FC92-2193-8F4E-B818-90514F9CB13A}"/>
              </a:ext>
            </a:extLst>
          </p:cNvPr>
          <p:cNvCxnSpPr>
            <a:cxnSpLocks/>
          </p:cNvCxnSpPr>
          <p:nvPr/>
        </p:nvCxnSpPr>
        <p:spPr>
          <a:xfrm flipV="1">
            <a:off x="2397166" y="215747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1A186B-CF5F-B646-B863-AA035ED9472F}"/>
              </a:ext>
            </a:extLst>
          </p:cNvPr>
          <p:cNvCxnSpPr>
            <a:cxnSpLocks/>
          </p:cNvCxnSpPr>
          <p:nvPr/>
        </p:nvCxnSpPr>
        <p:spPr>
          <a:xfrm flipV="1">
            <a:off x="3132784" y="2158684"/>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1F903B-9593-3248-A781-6B51C91CCCBE}"/>
              </a:ext>
            </a:extLst>
          </p:cNvPr>
          <p:cNvCxnSpPr>
            <a:cxnSpLocks/>
          </p:cNvCxnSpPr>
          <p:nvPr/>
        </p:nvCxnSpPr>
        <p:spPr>
          <a:xfrm flipV="1">
            <a:off x="3868402" y="2159898"/>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3882A1-0722-A347-8517-A641D6753DBC}"/>
              </a:ext>
            </a:extLst>
          </p:cNvPr>
          <p:cNvCxnSpPr>
            <a:cxnSpLocks/>
          </p:cNvCxnSpPr>
          <p:nvPr/>
        </p:nvCxnSpPr>
        <p:spPr>
          <a:xfrm flipV="1">
            <a:off x="4604020" y="216111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1A4ACD1-2366-B54A-89DF-C6D3D2BB3269}"/>
              </a:ext>
            </a:extLst>
          </p:cNvPr>
          <p:cNvCxnSpPr>
            <a:cxnSpLocks/>
          </p:cNvCxnSpPr>
          <p:nvPr/>
        </p:nvCxnSpPr>
        <p:spPr>
          <a:xfrm flipV="1">
            <a:off x="6626562" y="2142097"/>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1BC0978-ABFC-E547-A5F5-97B3CD50D354}"/>
              </a:ext>
            </a:extLst>
          </p:cNvPr>
          <p:cNvSpPr/>
          <p:nvPr/>
        </p:nvSpPr>
        <p:spPr>
          <a:xfrm>
            <a:off x="901948" y="21222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16460A4-8B9F-3B4A-BCA0-9B876161BD71}"/>
              </a:ext>
            </a:extLst>
          </p:cNvPr>
          <p:cNvSpPr/>
          <p:nvPr/>
        </p:nvSpPr>
        <p:spPr>
          <a:xfrm>
            <a:off x="1631867" y="21242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92A60D-C368-E143-9CD4-E0C5D4ACE0E3}"/>
              </a:ext>
            </a:extLst>
          </p:cNvPr>
          <p:cNvCxnSpPr/>
          <p:nvPr/>
        </p:nvCxnSpPr>
        <p:spPr>
          <a:xfrm flipV="1">
            <a:off x="896332" y="206762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E8E0BE-2B94-E14F-9225-AED881D6B83A}"/>
              </a:ext>
            </a:extLst>
          </p:cNvPr>
          <p:cNvCxnSpPr/>
          <p:nvPr/>
        </p:nvCxnSpPr>
        <p:spPr>
          <a:xfrm>
            <a:off x="810508" y="20655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F29631-D053-5D49-8C76-7DCCF4571829}"/>
              </a:ext>
            </a:extLst>
          </p:cNvPr>
          <p:cNvCxnSpPr/>
          <p:nvPr/>
        </p:nvCxnSpPr>
        <p:spPr>
          <a:xfrm>
            <a:off x="801362" y="21633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779186-D879-1047-B431-F1FD0AEB2E56}"/>
              </a:ext>
            </a:extLst>
          </p:cNvPr>
          <p:cNvCxnSpPr/>
          <p:nvPr/>
        </p:nvCxnSpPr>
        <p:spPr>
          <a:xfrm>
            <a:off x="806848" y="224652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E360613-A884-484B-B122-02F5EF815BC8}"/>
              </a:ext>
            </a:extLst>
          </p:cNvPr>
          <p:cNvSpPr/>
          <p:nvPr/>
        </p:nvSpPr>
        <p:spPr>
          <a:xfrm>
            <a:off x="2363979" y="21153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3A1C95-4867-5443-B886-DB7F878CF0C8}"/>
              </a:ext>
            </a:extLst>
          </p:cNvPr>
          <p:cNvSpPr/>
          <p:nvPr/>
        </p:nvSpPr>
        <p:spPr>
          <a:xfrm>
            <a:off x="3819507" y="21153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8CAA4C-25E6-254C-877C-0C3A84C32D87}"/>
              </a:ext>
            </a:extLst>
          </p:cNvPr>
          <p:cNvSpPr/>
          <p:nvPr/>
        </p:nvSpPr>
        <p:spPr>
          <a:xfrm>
            <a:off x="4557595" y="21123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D49172-E156-4944-B23A-4859B9DBB97A}"/>
              </a:ext>
            </a:extLst>
          </p:cNvPr>
          <p:cNvSpPr/>
          <p:nvPr/>
        </p:nvSpPr>
        <p:spPr>
          <a:xfrm>
            <a:off x="3090115" y="21123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099971-E57D-F146-AFB7-18E364211080}"/>
              </a:ext>
            </a:extLst>
          </p:cNvPr>
          <p:cNvSpPr/>
          <p:nvPr/>
        </p:nvSpPr>
        <p:spPr>
          <a:xfrm>
            <a:off x="6575847" y="21043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6CAC83-582F-4041-A1C9-9E67C3A3CEA6}"/>
              </a:ext>
            </a:extLst>
          </p:cNvPr>
          <p:cNvSpPr/>
          <p:nvPr/>
        </p:nvSpPr>
        <p:spPr>
          <a:xfrm>
            <a:off x="7313935" y="21013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F4B1B9-F7D9-994D-8B0F-AC9B2AE4D262}"/>
              </a:ext>
            </a:extLst>
          </p:cNvPr>
          <p:cNvSpPr/>
          <p:nvPr/>
        </p:nvSpPr>
        <p:spPr>
          <a:xfrm>
            <a:off x="5288641" y="21147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8F0F907-ACF0-0F4A-B66F-CE4948F2C910}"/>
              </a:ext>
            </a:extLst>
          </p:cNvPr>
          <p:cNvCxnSpPr>
            <a:cxnSpLocks/>
          </p:cNvCxnSpPr>
          <p:nvPr/>
        </p:nvCxnSpPr>
        <p:spPr>
          <a:xfrm>
            <a:off x="7771011" y="2128549"/>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E26B906F-E7B6-814E-BB24-861D803EE1C4}"/>
              </a:ext>
            </a:extLst>
          </p:cNvPr>
          <p:cNvGrpSpPr/>
          <p:nvPr/>
        </p:nvGrpSpPr>
        <p:grpSpPr>
          <a:xfrm>
            <a:off x="1571407" y="2350227"/>
            <a:ext cx="226471" cy="63772"/>
            <a:chOff x="2357240" y="1699605"/>
            <a:chExt cx="324728" cy="91440"/>
          </a:xfrm>
        </p:grpSpPr>
        <p:sp>
          <p:nvSpPr>
            <p:cNvPr id="31" name="Oval 30">
              <a:extLst>
                <a:ext uri="{FF2B5EF4-FFF2-40B4-BE49-F238E27FC236}">
                  <a16:creationId xmlns:a16="http://schemas.microsoft.com/office/drawing/2014/main" id="{624119EF-E182-A44D-AB2F-D07A137452AC}"/>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F2ADA75-BB02-0240-A763-F67225F7FC96}"/>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498C6FF-D994-1D42-93A6-195B69AD4E0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4345A83-CBD2-704D-B74E-B54E201574EC}"/>
              </a:ext>
            </a:extLst>
          </p:cNvPr>
          <p:cNvGrpSpPr/>
          <p:nvPr/>
        </p:nvGrpSpPr>
        <p:grpSpPr>
          <a:xfrm>
            <a:off x="2297680" y="2338586"/>
            <a:ext cx="226471" cy="63772"/>
            <a:chOff x="2357240" y="1699605"/>
            <a:chExt cx="324728" cy="91440"/>
          </a:xfrm>
        </p:grpSpPr>
        <p:sp>
          <p:nvSpPr>
            <p:cNvPr id="44" name="Oval 43">
              <a:extLst>
                <a:ext uri="{FF2B5EF4-FFF2-40B4-BE49-F238E27FC236}">
                  <a16:creationId xmlns:a16="http://schemas.microsoft.com/office/drawing/2014/main" id="{CF1017A9-27AF-EC4F-8831-EE7E90636CE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6F68FAF-3964-1F48-92EF-5F4ADD3473B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15D8AD7-183D-D243-9D23-115EC4D9A5A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E2B9CB6-1F3D-1B49-9405-D13951166292}"/>
              </a:ext>
            </a:extLst>
          </p:cNvPr>
          <p:cNvGrpSpPr/>
          <p:nvPr/>
        </p:nvGrpSpPr>
        <p:grpSpPr>
          <a:xfrm>
            <a:off x="3023953" y="2326945"/>
            <a:ext cx="226471" cy="63772"/>
            <a:chOff x="2357240" y="1699605"/>
            <a:chExt cx="324728" cy="91440"/>
          </a:xfrm>
        </p:grpSpPr>
        <p:sp>
          <p:nvSpPr>
            <p:cNvPr id="48" name="Oval 47">
              <a:extLst>
                <a:ext uri="{FF2B5EF4-FFF2-40B4-BE49-F238E27FC236}">
                  <a16:creationId xmlns:a16="http://schemas.microsoft.com/office/drawing/2014/main" id="{DB7425D7-D6ED-0740-AE71-B5853B6A6F6D}"/>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5F4F27B-425F-4B41-A3FA-44358A3FB2D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EAECAF8-FC2F-304C-8F64-24FA4AE50D6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52C670C-B34C-1B4E-ADB0-F5D93D333AC5}"/>
              </a:ext>
            </a:extLst>
          </p:cNvPr>
          <p:cNvGrpSpPr/>
          <p:nvPr/>
        </p:nvGrpSpPr>
        <p:grpSpPr>
          <a:xfrm>
            <a:off x="3750226" y="2315304"/>
            <a:ext cx="226471" cy="63772"/>
            <a:chOff x="2357240" y="1699605"/>
            <a:chExt cx="324728" cy="91440"/>
          </a:xfrm>
        </p:grpSpPr>
        <p:sp>
          <p:nvSpPr>
            <p:cNvPr id="52" name="Oval 51">
              <a:extLst>
                <a:ext uri="{FF2B5EF4-FFF2-40B4-BE49-F238E27FC236}">
                  <a16:creationId xmlns:a16="http://schemas.microsoft.com/office/drawing/2014/main" id="{E2A576D0-6D27-1E42-9BBB-F3115DFDA8F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8BC983-BF42-1F47-A4B1-3F83D404886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3EBCAAF-E49E-5040-B2CF-82586AF7349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1D5FB648-86E5-974E-9F89-98AD7BCF2304}"/>
              </a:ext>
            </a:extLst>
          </p:cNvPr>
          <p:cNvGrpSpPr/>
          <p:nvPr/>
        </p:nvGrpSpPr>
        <p:grpSpPr>
          <a:xfrm>
            <a:off x="4497124" y="2324288"/>
            <a:ext cx="226471" cy="63772"/>
            <a:chOff x="2357240" y="1699605"/>
            <a:chExt cx="324728" cy="91440"/>
          </a:xfrm>
        </p:grpSpPr>
        <p:sp>
          <p:nvSpPr>
            <p:cNvPr id="56" name="Oval 55">
              <a:extLst>
                <a:ext uri="{FF2B5EF4-FFF2-40B4-BE49-F238E27FC236}">
                  <a16:creationId xmlns:a16="http://schemas.microsoft.com/office/drawing/2014/main" id="{85857D47-A6EC-AB4F-BE86-01AEFBD9B22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4D33441-0046-DD4F-A9E0-29A64F0994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CB5C588-2243-CC43-A79F-32F3F7D8267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D5C2F638-1897-9D45-A231-9885C8FF594D}"/>
              </a:ext>
            </a:extLst>
          </p:cNvPr>
          <p:cNvGrpSpPr/>
          <p:nvPr/>
        </p:nvGrpSpPr>
        <p:grpSpPr>
          <a:xfrm>
            <a:off x="5223397" y="2333272"/>
            <a:ext cx="226471" cy="63772"/>
            <a:chOff x="2357240" y="1699605"/>
            <a:chExt cx="324728" cy="91440"/>
          </a:xfrm>
        </p:grpSpPr>
        <p:sp>
          <p:nvSpPr>
            <p:cNvPr id="60" name="Oval 59">
              <a:extLst>
                <a:ext uri="{FF2B5EF4-FFF2-40B4-BE49-F238E27FC236}">
                  <a16:creationId xmlns:a16="http://schemas.microsoft.com/office/drawing/2014/main" id="{97FDAE61-4996-B346-9173-F6BA8D58083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9523C1B-54FC-7A4B-A459-C961E34991D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317FF61-6E2A-B04C-89D9-E96A9AB552F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41CFD6AD-139A-C542-B7D8-F2EA76C1C66E}"/>
              </a:ext>
            </a:extLst>
          </p:cNvPr>
          <p:cNvGrpSpPr/>
          <p:nvPr/>
        </p:nvGrpSpPr>
        <p:grpSpPr>
          <a:xfrm>
            <a:off x="6508330" y="2324288"/>
            <a:ext cx="226471" cy="63772"/>
            <a:chOff x="2357240" y="1699605"/>
            <a:chExt cx="324728" cy="91440"/>
          </a:xfrm>
        </p:grpSpPr>
        <p:sp>
          <p:nvSpPr>
            <p:cNvPr id="64" name="Oval 63">
              <a:extLst>
                <a:ext uri="{FF2B5EF4-FFF2-40B4-BE49-F238E27FC236}">
                  <a16:creationId xmlns:a16="http://schemas.microsoft.com/office/drawing/2014/main" id="{7965461E-CEC9-F145-B672-DFE51EA6C0B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38A766B-58D5-F54C-AE3C-645696FD466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750021-25F1-1D4D-9801-61B8711ACD0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3B86B583-C61D-9048-A9B0-2E05C97B2C60}"/>
              </a:ext>
            </a:extLst>
          </p:cNvPr>
          <p:cNvGrpSpPr/>
          <p:nvPr/>
        </p:nvGrpSpPr>
        <p:grpSpPr>
          <a:xfrm>
            <a:off x="7246580" y="2330615"/>
            <a:ext cx="226471" cy="63772"/>
            <a:chOff x="2357240" y="1699605"/>
            <a:chExt cx="324728" cy="91440"/>
          </a:xfrm>
        </p:grpSpPr>
        <p:sp>
          <p:nvSpPr>
            <p:cNvPr id="68" name="Oval 67">
              <a:extLst>
                <a:ext uri="{FF2B5EF4-FFF2-40B4-BE49-F238E27FC236}">
                  <a16:creationId xmlns:a16="http://schemas.microsoft.com/office/drawing/2014/main" id="{296372F1-9BDB-0D4B-840B-D427ADC32A8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98369B-3665-E748-99FC-4DE602C910E1}"/>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7CD75C3-2D27-A847-B655-74C7F1B5BC7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67C4CFD7-E3C2-044C-969B-2117C3109D73}"/>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a:extLst>
              <a:ext uri="{FF2B5EF4-FFF2-40B4-BE49-F238E27FC236}">
                <a16:creationId xmlns:a16="http://schemas.microsoft.com/office/drawing/2014/main" id="{417A7383-B792-AE4E-9399-7C58F9166351}"/>
              </a:ext>
            </a:extLst>
          </p:cNvPr>
          <p:cNvCxnSpPr/>
          <p:nvPr/>
        </p:nvCxnSpPr>
        <p:spPr>
          <a:xfrm>
            <a:off x="277472" y="83016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143C25EB-D0BA-A44C-9530-4EEF4CA013AA}"/>
              </a:ext>
            </a:extLst>
          </p:cNvPr>
          <p:cNvPicPr>
            <a:picLocks noChangeAspect="1"/>
          </p:cNvPicPr>
          <p:nvPr/>
        </p:nvPicPr>
        <p:blipFill>
          <a:blip r:embed="rId2"/>
          <a:stretch>
            <a:fillRect/>
          </a:stretch>
        </p:blipFill>
        <p:spPr>
          <a:xfrm>
            <a:off x="1137841" y="1391136"/>
            <a:ext cx="368685" cy="368685"/>
          </a:xfrm>
          <a:prstGeom prst="rect">
            <a:avLst/>
          </a:prstGeom>
        </p:spPr>
      </p:pic>
      <p:sp>
        <p:nvSpPr>
          <p:cNvPr id="75" name="TextBox 74">
            <a:extLst>
              <a:ext uri="{FF2B5EF4-FFF2-40B4-BE49-F238E27FC236}">
                <a16:creationId xmlns:a16="http://schemas.microsoft.com/office/drawing/2014/main" id="{B12EA179-F5B0-1441-A8EE-C26E50A3D153}"/>
              </a:ext>
            </a:extLst>
          </p:cNvPr>
          <p:cNvSpPr txBox="1"/>
          <p:nvPr/>
        </p:nvSpPr>
        <p:spPr>
          <a:xfrm>
            <a:off x="7719688" y="1582796"/>
            <a:ext cx="402768"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p>
        </p:txBody>
      </p:sp>
      <p:sp>
        <p:nvSpPr>
          <p:cNvPr id="76" name="TextBox 75">
            <a:extLst>
              <a:ext uri="{FF2B5EF4-FFF2-40B4-BE49-F238E27FC236}">
                <a16:creationId xmlns:a16="http://schemas.microsoft.com/office/drawing/2014/main" id="{2B95B3BE-0E89-F64C-8060-8B81BB53FAB5}"/>
              </a:ext>
            </a:extLst>
          </p:cNvPr>
          <p:cNvSpPr txBox="1"/>
          <p:nvPr/>
        </p:nvSpPr>
        <p:spPr>
          <a:xfrm>
            <a:off x="793864" y="2608444"/>
            <a:ext cx="64786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EA  </a:t>
            </a:r>
          </a:p>
        </p:txBody>
      </p:sp>
      <p:sp>
        <p:nvSpPr>
          <p:cNvPr id="80" name="Triangle 79">
            <a:extLst>
              <a:ext uri="{FF2B5EF4-FFF2-40B4-BE49-F238E27FC236}">
                <a16:creationId xmlns:a16="http://schemas.microsoft.com/office/drawing/2014/main" id="{05667E67-1FC5-C24A-AC95-320E9F440BFF}"/>
              </a:ext>
            </a:extLst>
          </p:cNvPr>
          <p:cNvSpPr/>
          <p:nvPr/>
        </p:nvSpPr>
        <p:spPr>
          <a:xfrm>
            <a:off x="1686321" y="362702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65F7D191-C28F-B640-89E7-C68249C0725C}"/>
              </a:ext>
            </a:extLst>
          </p:cNvPr>
          <p:cNvCxnSpPr>
            <a:cxnSpLocks/>
          </p:cNvCxnSpPr>
          <p:nvPr/>
        </p:nvCxnSpPr>
        <p:spPr>
          <a:xfrm flipV="1">
            <a:off x="1039383" y="3612655"/>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7E7E847-2EC1-9A45-ACC1-CF51EDF790FC}"/>
              </a:ext>
            </a:extLst>
          </p:cNvPr>
          <p:cNvSpPr/>
          <p:nvPr/>
        </p:nvSpPr>
        <p:spPr>
          <a:xfrm>
            <a:off x="994776" y="35798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A99B44B-4ACE-4E4C-8F08-B97EE2AF8484}"/>
              </a:ext>
            </a:extLst>
          </p:cNvPr>
          <p:cNvSpPr/>
          <p:nvPr/>
        </p:nvSpPr>
        <p:spPr>
          <a:xfrm>
            <a:off x="1724695" y="35818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12049A79-4AA3-A342-8585-408C60E87CB7}"/>
              </a:ext>
            </a:extLst>
          </p:cNvPr>
          <p:cNvCxnSpPr/>
          <p:nvPr/>
        </p:nvCxnSpPr>
        <p:spPr>
          <a:xfrm flipV="1">
            <a:off x="989160" y="352524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11DCA31-4F1C-054F-91B2-83EF853651D8}"/>
              </a:ext>
            </a:extLst>
          </p:cNvPr>
          <p:cNvCxnSpPr/>
          <p:nvPr/>
        </p:nvCxnSpPr>
        <p:spPr>
          <a:xfrm>
            <a:off x="903336" y="352319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B4EE7EC-48D3-2743-98D2-77CA3DEA5811}"/>
              </a:ext>
            </a:extLst>
          </p:cNvPr>
          <p:cNvCxnSpPr/>
          <p:nvPr/>
        </p:nvCxnSpPr>
        <p:spPr>
          <a:xfrm>
            <a:off x="894190" y="362097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1C3753-D757-714E-972E-57019A54D848}"/>
              </a:ext>
            </a:extLst>
          </p:cNvPr>
          <p:cNvCxnSpPr/>
          <p:nvPr/>
        </p:nvCxnSpPr>
        <p:spPr>
          <a:xfrm>
            <a:off x="899676" y="370413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86C0269-596B-B642-B44A-665039430E2B}"/>
              </a:ext>
            </a:extLst>
          </p:cNvPr>
          <p:cNvGrpSpPr/>
          <p:nvPr/>
        </p:nvGrpSpPr>
        <p:grpSpPr>
          <a:xfrm>
            <a:off x="1664235" y="3807840"/>
            <a:ext cx="226471" cy="63772"/>
            <a:chOff x="2357240" y="1699605"/>
            <a:chExt cx="324728" cy="91440"/>
          </a:xfrm>
        </p:grpSpPr>
        <p:sp>
          <p:nvSpPr>
            <p:cNvPr id="93" name="Oval 92">
              <a:extLst>
                <a:ext uri="{FF2B5EF4-FFF2-40B4-BE49-F238E27FC236}">
                  <a16:creationId xmlns:a16="http://schemas.microsoft.com/office/drawing/2014/main" id="{2B5B4C61-B694-9A4C-8B9F-E6D139E2A06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BE889AA-D9B9-314E-BD74-36E42859DF1B}"/>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54C0E71-F842-3F47-B020-800641F15E3B}"/>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a:extLst>
              <a:ext uri="{FF2B5EF4-FFF2-40B4-BE49-F238E27FC236}">
                <a16:creationId xmlns:a16="http://schemas.microsoft.com/office/drawing/2014/main" id="{F45FE62D-5D52-0147-A8FC-FE03F3635D96}"/>
              </a:ext>
            </a:extLst>
          </p:cNvPr>
          <p:cNvSpPr txBox="1"/>
          <p:nvPr/>
        </p:nvSpPr>
        <p:spPr>
          <a:xfrm>
            <a:off x="3182681" y="4092692"/>
            <a:ext cx="101511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 = 2 </a:t>
            </a:r>
            <a:r>
              <a:rPr lang="en-US" sz="2200" dirty="0">
                <a:latin typeface="Times New Roman" panose="02020603050405020304" pitchFamily="18" charset="0"/>
                <a:cs typeface="Times New Roman" panose="02020603050405020304" pitchFamily="18" charset="0"/>
              </a:rPr>
              <a:t>   </a:t>
            </a:r>
          </a:p>
        </p:txBody>
      </p:sp>
      <p:sp>
        <p:nvSpPr>
          <p:cNvPr id="105" name="TextBox 104">
            <a:extLst>
              <a:ext uri="{FF2B5EF4-FFF2-40B4-BE49-F238E27FC236}">
                <a16:creationId xmlns:a16="http://schemas.microsoft.com/office/drawing/2014/main" id="{62400741-38ED-6A47-BED5-B7C66B5EC2D4}"/>
              </a:ext>
            </a:extLst>
          </p:cNvPr>
          <p:cNvSpPr txBox="1"/>
          <p:nvPr/>
        </p:nvSpPr>
        <p:spPr>
          <a:xfrm>
            <a:off x="1060081" y="4100785"/>
            <a:ext cx="802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 = 1 </a:t>
            </a:r>
            <a:r>
              <a:rPr lang="en-US" sz="2200" dirty="0">
                <a:latin typeface="Times New Roman" panose="02020603050405020304" pitchFamily="18" charset="0"/>
                <a:cs typeface="Times New Roman" panose="02020603050405020304" pitchFamily="18" charset="0"/>
              </a:rPr>
              <a:t>   </a:t>
            </a:r>
          </a:p>
        </p:txBody>
      </p:sp>
      <p:sp>
        <p:nvSpPr>
          <p:cNvPr id="106" name="TextBox 105">
            <a:extLst>
              <a:ext uri="{FF2B5EF4-FFF2-40B4-BE49-F238E27FC236}">
                <a16:creationId xmlns:a16="http://schemas.microsoft.com/office/drawing/2014/main" id="{2541EB50-1157-EB42-9197-DE53E8785901}"/>
              </a:ext>
            </a:extLst>
          </p:cNvPr>
          <p:cNvSpPr txBox="1"/>
          <p:nvPr/>
        </p:nvSpPr>
        <p:spPr>
          <a:xfrm>
            <a:off x="1800513" y="309067"/>
            <a:ext cx="5855568"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Lattice Truss Rod Designs - Design #1            </a:t>
            </a:r>
          </a:p>
        </p:txBody>
      </p:sp>
      <p:sp>
        <p:nvSpPr>
          <p:cNvPr id="107" name="Triangle 106">
            <a:extLst>
              <a:ext uri="{FF2B5EF4-FFF2-40B4-BE49-F238E27FC236}">
                <a16:creationId xmlns:a16="http://schemas.microsoft.com/office/drawing/2014/main" id="{4B629F5E-DA3E-DB44-9F13-DDF22076689B}"/>
              </a:ext>
            </a:extLst>
          </p:cNvPr>
          <p:cNvSpPr/>
          <p:nvPr/>
        </p:nvSpPr>
        <p:spPr>
          <a:xfrm>
            <a:off x="4276980" y="363149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riangle 108">
            <a:extLst>
              <a:ext uri="{FF2B5EF4-FFF2-40B4-BE49-F238E27FC236}">
                <a16:creationId xmlns:a16="http://schemas.microsoft.com/office/drawing/2014/main" id="{74EB6CA1-54CF-984A-AA13-5098B3144A9B}"/>
              </a:ext>
            </a:extLst>
          </p:cNvPr>
          <p:cNvSpPr/>
          <p:nvPr/>
        </p:nvSpPr>
        <p:spPr>
          <a:xfrm>
            <a:off x="3547328" y="364395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B93E84BB-6E17-3142-959A-FC5FC9526FC4}"/>
              </a:ext>
            </a:extLst>
          </p:cNvPr>
          <p:cNvCxnSpPr>
            <a:cxnSpLocks/>
          </p:cNvCxnSpPr>
          <p:nvPr/>
        </p:nvCxnSpPr>
        <p:spPr>
          <a:xfrm flipV="1">
            <a:off x="2900390" y="3629586"/>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8E81B8A-9540-0340-9E56-85B2BB8C8EBE}"/>
              </a:ext>
            </a:extLst>
          </p:cNvPr>
          <p:cNvCxnSpPr>
            <a:cxnSpLocks/>
          </p:cNvCxnSpPr>
          <p:nvPr/>
        </p:nvCxnSpPr>
        <p:spPr>
          <a:xfrm flipV="1">
            <a:off x="3615383" y="363080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AD490245-4594-6F49-A966-59223B076F03}"/>
              </a:ext>
            </a:extLst>
          </p:cNvPr>
          <p:cNvSpPr/>
          <p:nvPr/>
        </p:nvSpPr>
        <p:spPr>
          <a:xfrm>
            <a:off x="2855783" y="35968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7BDC5D5-40C8-7F41-9370-6AACA8625254}"/>
              </a:ext>
            </a:extLst>
          </p:cNvPr>
          <p:cNvSpPr/>
          <p:nvPr/>
        </p:nvSpPr>
        <p:spPr>
          <a:xfrm>
            <a:off x="3585702" y="35988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F48EF2B6-B146-3E46-B68C-B01F46BFCB8C}"/>
              </a:ext>
            </a:extLst>
          </p:cNvPr>
          <p:cNvCxnSpPr/>
          <p:nvPr/>
        </p:nvCxnSpPr>
        <p:spPr>
          <a:xfrm flipV="1">
            <a:off x="2850167" y="354217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B616AA8-6B2B-1A4A-A6C7-0760CEBACE4E}"/>
              </a:ext>
            </a:extLst>
          </p:cNvPr>
          <p:cNvCxnSpPr/>
          <p:nvPr/>
        </p:nvCxnSpPr>
        <p:spPr>
          <a:xfrm>
            <a:off x="2764343" y="35401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AB9A29-605F-B74D-AC9D-B0E4275DD8F6}"/>
              </a:ext>
            </a:extLst>
          </p:cNvPr>
          <p:cNvCxnSpPr/>
          <p:nvPr/>
        </p:nvCxnSpPr>
        <p:spPr>
          <a:xfrm>
            <a:off x="2755197" y="36379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FA3FE78-9C7A-AD4F-8C29-B57C1AC4F37E}"/>
              </a:ext>
            </a:extLst>
          </p:cNvPr>
          <p:cNvCxnSpPr/>
          <p:nvPr/>
        </p:nvCxnSpPr>
        <p:spPr>
          <a:xfrm>
            <a:off x="2760683" y="372106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9353C777-5FF6-C84D-9F53-7108208E0D33}"/>
              </a:ext>
            </a:extLst>
          </p:cNvPr>
          <p:cNvSpPr/>
          <p:nvPr/>
        </p:nvSpPr>
        <p:spPr>
          <a:xfrm>
            <a:off x="4317814" y="35898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DD4372F1-4993-4849-A4BC-3728EE101D7C}"/>
              </a:ext>
            </a:extLst>
          </p:cNvPr>
          <p:cNvGrpSpPr/>
          <p:nvPr/>
        </p:nvGrpSpPr>
        <p:grpSpPr>
          <a:xfrm>
            <a:off x="3525242" y="3824771"/>
            <a:ext cx="226471" cy="63772"/>
            <a:chOff x="2357240" y="1699605"/>
            <a:chExt cx="324728" cy="91440"/>
          </a:xfrm>
        </p:grpSpPr>
        <p:sp>
          <p:nvSpPr>
            <p:cNvPr id="122" name="Oval 121">
              <a:extLst>
                <a:ext uri="{FF2B5EF4-FFF2-40B4-BE49-F238E27FC236}">
                  <a16:creationId xmlns:a16="http://schemas.microsoft.com/office/drawing/2014/main" id="{4C340D98-076A-9849-844F-53A8285D75C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B08F45B8-EF9E-1742-A71A-FCE8BBBDC0F6}"/>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810F7B1-8CAE-7F4B-9ADE-FB533753FA4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F2664DAA-1714-D544-ADEF-E29C1AACC785}"/>
              </a:ext>
            </a:extLst>
          </p:cNvPr>
          <p:cNvGrpSpPr/>
          <p:nvPr/>
        </p:nvGrpSpPr>
        <p:grpSpPr>
          <a:xfrm>
            <a:off x="4251515" y="3813130"/>
            <a:ext cx="226471" cy="63772"/>
            <a:chOff x="2357240" y="1699605"/>
            <a:chExt cx="324728" cy="91440"/>
          </a:xfrm>
        </p:grpSpPr>
        <p:sp>
          <p:nvSpPr>
            <p:cNvPr id="126" name="Oval 125">
              <a:extLst>
                <a:ext uri="{FF2B5EF4-FFF2-40B4-BE49-F238E27FC236}">
                  <a16:creationId xmlns:a16="http://schemas.microsoft.com/office/drawing/2014/main" id="{305289F3-E5C6-6F4E-B3D2-41C6CB86D67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40AF895F-2CD0-2F47-9C51-8FE782377305}"/>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C8F3D17-0D8D-C14A-B8DC-D26BCB8C1DE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iangle 132">
            <a:extLst>
              <a:ext uri="{FF2B5EF4-FFF2-40B4-BE49-F238E27FC236}">
                <a16:creationId xmlns:a16="http://schemas.microsoft.com/office/drawing/2014/main" id="{77E6EA3E-D35C-FD41-A8BF-40A70775B647}"/>
              </a:ext>
            </a:extLst>
          </p:cNvPr>
          <p:cNvSpPr/>
          <p:nvPr/>
        </p:nvSpPr>
        <p:spPr>
          <a:xfrm>
            <a:off x="7128922" y="367746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riangle 133">
            <a:extLst>
              <a:ext uri="{FF2B5EF4-FFF2-40B4-BE49-F238E27FC236}">
                <a16:creationId xmlns:a16="http://schemas.microsoft.com/office/drawing/2014/main" id="{511A77F4-A154-0F4F-BA97-7E92455D3084}"/>
              </a:ext>
            </a:extLst>
          </p:cNvPr>
          <p:cNvSpPr/>
          <p:nvPr/>
        </p:nvSpPr>
        <p:spPr>
          <a:xfrm>
            <a:off x="7858847" y="367187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iangle 134">
            <a:extLst>
              <a:ext uri="{FF2B5EF4-FFF2-40B4-BE49-F238E27FC236}">
                <a16:creationId xmlns:a16="http://schemas.microsoft.com/office/drawing/2014/main" id="{9D987196-9D6D-034A-BB0A-B91FB4F5950F}"/>
              </a:ext>
            </a:extLst>
          </p:cNvPr>
          <p:cNvSpPr/>
          <p:nvPr/>
        </p:nvSpPr>
        <p:spPr>
          <a:xfrm>
            <a:off x="6399270" y="368992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B4026351-0546-5B41-9536-ED39F4D625BE}"/>
              </a:ext>
            </a:extLst>
          </p:cNvPr>
          <p:cNvCxnSpPr>
            <a:cxnSpLocks/>
          </p:cNvCxnSpPr>
          <p:nvPr/>
        </p:nvCxnSpPr>
        <p:spPr>
          <a:xfrm flipV="1">
            <a:off x="5752332" y="3675559"/>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D632E14-2A36-374A-BF4F-D71822BE7734}"/>
              </a:ext>
            </a:extLst>
          </p:cNvPr>
          <p:cNvCxnSpPr>
            <a:cxnSpLocks/>
          </p:cNvCxnSpPr>
          <p:nvPr/>
        </p:nvCxnSpPr>
        <p:spPr>
          <a:xfrm flipV="1">
            <a:off x="6467325" y="367677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608D076-19CD-4549-B7B5-8C09E902FC87}"/>
              </a:ext>
            </a:extLst>
          </p:cNvPr>
          <p:cNvCxnSpPr>
            <a:cxnSpLocks/>
          </p:cNvCxnSpPr>
          <p:nvPr/>
        </p:nvCxnSpPr>
        <p:spPr>
          <a:xfrm flipV="1">
            <a:off x="7202943" y="3677987"/>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647C5890-9BDD-5E4E-8576-79D90A553AD1}"/>
              </a:ext>
            </a:extLst>
          </p:cNvPr>
          <p:cNvSpPr/>
          <p:nvPr/>
        </p:nvSpPr>
        <p:spPr>
          <a:xfrm>
            <a:off x="5707725" y="36428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1DADBAD2-4418-3349-AE8A-6C82136BD6ED}"/>
              </a:ext>
            </a:extLst>
          </p:cNvPr>
          <p:cNvSpPr/>
          <p:nvPr/>
        </p:nvSpPr>
        <p:spPr>
          <a:xfrm>
            <a:off x="6437644" y="36448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CC0C75F7-B354-2D4C-BCE6-6C034B180FA4}"/>
              </a:ext>
            </a:extLst>
          </p:cNvPr>
          <p:cNvCxnSpPr/>
          <p:nvPr/>
        </p:nvCxnSpPr>
        <p:spPr>
          <a:xfrm flipV="1">
            <a:off x="5702109" y="358814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F94ED84-1A08-C04B-87FF-9A55C1928396}"/>
              </a:ext>
            </a:extLst>
          </p:cNvPr>
          <p:cNvCxnSpPr/>
          <p:nvPr/>
        </p:nvCxnSpPr>
        <p:spPr>
          <a:xfrm>
            <a:off x="5616285" y="358609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D753404-10E2-B54B-8036-5856D6734CDD}"/>
              </a:ext>
            </a:extLst>
          </p:cNvPr>
          <p:cNvCxnSpPr/>
          <p:nvPr/>
        </p:nvCxnSpPr>
        <p:spPr>
          <a:xfrm>
            <a:off x="5607139" y="36838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46AF1D0-31B6-7C41-8563-75C2CDF8F66B}"/>
              </a:ext>
            </a:extLst>
          </p:cNvPr>
          <p:cNvCxnSpPr/>
          <p:nvPr/>
        </p:nvCxnSpPr>
        <p:spPr>
          <a:xfrm>
            <a:off x="5612625" y="376704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F4F417D3-6365-6E4F-AA0E-021BE37DB99D}"/>
              </a:ext>
            </a:extLst>
          </p:cNvPr>
          <p:cNvSpPr/>
          <p:nvPr/>
        </p:nvSpPr>
        <p:spPr>
          <a:xfrm>
            <a:off x="7169756" y="36358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B28680F-2B88-B743-85F7-4040B195CCE3}"/>
              </a:ext>
            </a:extLst>
          </p:cNvPr>
          <p:cNvSpPr/>
          <p:nvPr/>
        </p:nvSpPr>
        <p:spPr>
          <a:xfrm>
            <a:off x="7895892" y="36328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5CD1421F-797D-8748-B864-A50EAFBC8C37}"/>
              </a:ext>
            </a:extLst>
          </p:cNvPr>
          <p:cNvGrpSpPr/>
          <p:nvPr/>
        </p:nvGrpSpPr>
        <p:grpSpPr>
          <a:xfrm>
            <a:off x="6377184" y="3870744"/>
            <a:ext cx="226471" cy="63772"/>
            <a:chOff x="2357240" y="1699605"/>
            <a:chExt cx="324728" cy="91440"/>
          </a:xfrm>
        </p:grpSpPr>
        <p:sp>
          <p:nvSpPr>
            <p:cNvPr id="148" name="Oval 147">
              <a:extLst>
                <a:ext uri="{FF2B5EF4-FFF2-40B4-BE49-F238E27FC236}">
                  <a16:creationId xmlns:a16="http://schemas.microsoft.com/office/drawing/2014/main" id="{F548FF9C-1F5D-8249-A306-3C769A8D7E5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C1811FC-B471-6B48-8B06-098AE7D38036}"/>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71F2C58-3480-B243-906D-18A7A6CECD3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94305D6D-FC3A-744B-83C7-742CDA539B40}"/>
              </a:ext>
            </a:extLst>
          </p:cNvPr>
          <p:cNvGrpSpPr/>
          <p:nvPr/>
        </p:nvGrpSpPr>
        <p:grpSpPr>
          <a:xfrm>
            <a:off x="7103457" y="3859103"/>
            <a:ext cx="226471" cy="63772"/>
            <a:chOff x="2357240" y="1699605"/>
            <a:chExt cx="324728" cy="91440"/>
          </a:xfrm>
        </p:grpSpPr>
        <p:sp>
          <p:nvSpPr>
            <p:cNvPr id="152" name="Oval 151">
              <a:extLst>
                <a:ext uri="{FF2B5EF4-FFF2-40B4-BE49-F238E27FC236}">
                  <a16:creationId xmlns:a16="http://schemas.microsoft.com/office/drawing/2014/main" id="{407335DA-DB97-804B-B6CB-5138846F6FC2}"/>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9965024F-7223-2E41-848A-32B836C594E3}"/>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94B77A5-2ABB-084A-921D-81DC7A70695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D0B80F99-5999-9E4B-A8D4-77732CA41493}"/>
              </a:ext>
            </a:extLst>
          </p:cNvPr>
          <p:cNvGrpSpPr/>
          <p:nvPr/>
        </p:nvGrpSpPr>
        <p:grpSpPr>
          <a:xfrm>
            <a:off x="7829730" y="3847462"/>
            <a:ext cx="226471" cy="63772"/>
            <a:chOff x="2357240" y="1699605"/>
            <a:chExt cx="324728" cy="91440"/>
          </a:xfrm>
        </p:grpSpPr>
        <p:sp>
          <p:nvSpPr>
            <p:cNvPr id="156" name="Oval 155">
              <a:extLst>
                <a:ext uri="{FF2B5EF4-FFF2-40B4-BE49-F238E27FC236}">
                  <a16:creationId xmlns:a16="http://schemas.microsoft.com/office/drawing/2014/main" id="{86238C5E-E7E6-2648-AC06-94E839E1410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AEC0DBA0-90A3-2642-9B3B-D4B87660D4A3}"/>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C8AC8110-D416-2645-A19B-46619E2912AB}"/>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TextBox 159">
            <a:extLst>
              <a:ext uri="{FF2B5EF4-FFF2-40B4-BE49-F238E27FC236}">
                <a16:creationId xmlns:a16="http://schemas.microsoft.com/office/drawing/2014/main" id="{97BA603E-2EF5-BF4D-8FFC-FF4F766E6448}"/>
              </a:ext>
            </a:extLst>
          </p:cNvPr>
          <p:cNvSpPr txBox="1"/>
          <p:nvPr/>
        </p:nvSpPr>
        <p:spPr>
          <a:xfrm>
            <a:off x="6443594" y="4099989"/>
            <a:ext cx="90127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 = 3</a:t>
            </a:r>
            <a:r>
              <a:rPr lang="en-US" sz="2200" dirty="0">
                <a:latin typeface="Times New Roman" panose="02020603050405020304" pitchFamily="18" charset="0"/>
                <a:cs typeface="Times New Roman" panose="02020603050405020304" pitchFamily="18" charset="0"/>
              </a:rPr>
              <a:t>   </a:t>
            </a:r>
          </a:p>
        </p:txBody>
      </p:sp>
      <p:sp>
        <p:nvSpPr>
          <p:cNvPr id="161" name="Oval 160">
            <a:extLst>
              <a:ext uri="{FF2B5EF4-FFF2-40B4-BE49-F238E27FC236}">
                <a16:creationId xmlns:a16="http://schemas.microsoft.com/office/drawing/2014/main" id="{2F50DE37-3ECB-4A4B-BE8A-3231DD2CB2B7}"/>
              </a:ext>
            </a:extLst>
          </p:cNvPr>
          <p:cNvSpPr/>
          <p:nvPr/>
        </p:nvSpPr>
        <p:spPr>
          <a:xfrm>
            <a:off x="5691236" y="215547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2" name="Oval 161">
            <a:extLst>
              <a:ext uri="{FF2B5EF4-FFF2-40B4-BE49-F238E27FC236}">
                <a16:creationId xmlns:a16="http://schemas.microsoft.com/office/drawing/2014/main" id="{B2883F46-1FAB-9942-8370-E406A95CF698}"/>
              </a:ext>
            </a:extLst>
          </p:cNvPr>
          <p:cNvSpPr/>
          <p:nvPr/>
        </p:nvSpPr>
        <p:spPr>
          <a:xfrm>
            <a:off x="5945617" y="214924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3" name="Oval 162">
            <a:extLst>
              <a:ext uri="{FF2B5EF4-FFF2-40B4-BE49-F238E27FC236}">
                <a16:creationId xmlns:a16="http://schemas.microsoft.com/office/drawing/2014/main" id="{80442C95-28C3-C842-9644-DC369336B577}"/>
              </a:ext>
            </a:extLst>
          </p:cNvPr>
          <p:cNvSpPr/>
          <p:nvPr/>
        </p:nvSpPr>
        <p:spPr>
          <a:xfrm>
            <a:off x="6209326" y="215235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91E6A185-375B-B948-95E3-5EAC3429DC95}"/>
              </a:ext>
            </a:extLst>
          </p:cNvPr>
          <p:cNvSpPr txBox="1"/>
          <p:nvPr/>
        </p:nvSpPr>
        <p:spPr>
          <a:xfrm>
            <a:off x="1461801" y="1407267"/>
            <a:ext cx="2507548" cy="369332"/>
          </a:xfrm>
          <a:prstGeom prst="rect">
            <a:avLst/>
          </a:prstGeom>
          <a:noFill/>
        </p:spPr>
        <p:txBody>
          <a:bodyPr wrap="square" rtlCol="0">
            <a:spAutoFit/>
          </a:bodyPr>
          <a:lstStyle/>
          <a:p>
            <a:r>
              <a:rPr lang="en-US" dirty="0"/>
              <a:t>= Local standard length</a:t>
            </a:r>
          </a:p>
        </p:txBody>
      </p:sp>
      <p:sp>
        <p:nvSpPr>
          <p:cNvPr id="159" name="TextBox 158">
            <a:extLst>
              <a:ext uri="{FF2B5EF4-FFF2-40B4-BE49-F238E27FC236}">
                <a16:creationId xmlns:a16="http://schemas.microsoft.com/office/drawing/2014/main" id="{E3FE7262-03A4-CA45-ADE3-E17B33FF6C75}"/>
              </a:ext>
            </a:extLst>
          </p:cNvPr>
          <p:cNvSpPr txBox="1"/>
          <p:nvPr/>
        </p:nvSpPr>
        <p:spPr>
          <a:xfrm>
            <a:off x="1273236" y="2612529"/>
            <a:ext cx="3651987" cy="369332"/>
          </a:xfrm>
          <a:prstGeom prst="rect">
            <a:avLst/>
          </a:prstGeom>
          <a:noFill/>
        </p:spPr>
        <p:txBody>
          <a:bodyPr wrap="square" rtlCol="0">
            <a:spAutoFit/>
          </a:bodyPr>
          <a:lstStyle/>
          <a:p>
            <a:r>
              <a:rPr lang="en-US" dirty="0"/>
              <a:t>= ( Modulus of elasticity ) x ( Area )  </a:t>
            </a:r>
          </a:p>
        </p:txBody>
      </p:sp>
      <p:cxnSp>
        <p:nvCxnSpPr>
          <p:cNvPr id="164" name="Straight Arrow Connector 163">
            <a:extLst>
              <a:ext uri="{FF2B5EF4-FFF2-40B4-BE49-F238E27FC236}">
                <a16:creationId xmlns:a16="http://schemas.microsoft.com/office/drawing/2014/main" id="{245A3008-1414-444F-8047-BE4F8ECCFAB7}"/>
              </a:ext>
            </a:extLst>
          </p:cNvPr>
          <p:cNvCxnSpPr>
            <a:cxnSpLocks/>
          </p:cNvCxnSpPr>
          <p:nvPr/>
        </p:nvCxnSpPr>
        <p:spPr>
          <a:xfrm>
            <a:off x="1282186" y="1806298"/>
            <a:ext cx="0" cy="300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CD8673E9-99DC-F845-BD9F-F0A5EA22DC65}"/>
              </a:ext>
            </a:extLst>
          </p:cNvPr>
          <p:cNvCxnSpPr>
            <a:cxnSpLocks/>
          </p:cNvCxnSpPr>
          <p:nvPr/>
        </p:nvCxnSpPr>
        <p:spPr>
          <a:xfrm flipV="1">
            <a:off x="1079340" y="2296736"/>
            <a:ext cx="235333" cy="3153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43D5121-AB86-424C-884A-C3D6219DBECB}"/>
              </a:ext>
            </a:extLst>
          </p:cNvPr>
          <p:cNvSpPr txBox="1"/>
          <p:nvPr/>
        </p:nvSpPr>
        <p:spPr>
          <a:xfrm>
            <a:off x="4011737" y="6154027"/>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167" name="Straight Arrow Connector 166">
            <a:extLst>
              <a:ext uri="{FF2B5EF4-FFF2-40B4-BE49-F238E27FC236}">
                <a16:creationId xmlns:a16="http://schemas.microsoft.com/office/drawing/2014/main" id="{DFA3BE38-B0FA-7D4C-902A-195FB3DBFE3D}"/>
              </a:ext>
            </a:extLst>
          </p:cNvPr>
          <p:cNvCxnSpPr/>
          <p:nvPr/>
        </p:nvCxnSpPr>
        <p:spPr>
          <a:xfrm>
            <a:off x="619200" y="6214617"/>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0081D996-DDF5-D64B-906D-6E1B3628B8BF}"/>
              </a:ext>
            </a:extLst>
          </p:cNvPr>
          <p:cNvSpPr txBox="1"/>
          <p:nvPr/>
        </p:nvSpPr>
        <p:spPr>
          <a:xfrm>
            <a:off x="702506" y="5845285"/>
            <a:ext cx="280736" cy="369332"/>
          </a:xfrm>
          <a:prstGeom prst="rect">
            <a:avLst/>
          </a:prstGeom>
          <a:noFill/>
        </p:spPr>
        <p:txBody>
          <a:bodyPr wrap="square" rtlCol="0">
            <a:spAutoFit/>
          </a:bodyPr>
          <a:lstStyle/>
          <a:p>
            <a:r>
              <a:rPr lang="en-US" dirty="0"/>
              <a:t>x</a:t>
            </a:r>
          </a:p>
        </p:txBody>
      </p:sp>
      <p:sp>
        <p:nvSpPr>
          <p:cNvPr id="19" name="Rectangle 18">
            <a:extLst>
              <a:ext uri="{FF2B5EF4-FFF2-40B4-BE49-F238E27FC236}">
                <a16:creationId xmlns:a16="http://schemas.microsoft.com/office/drawing/2014/main" id="{9AEBCE88-5A0B-1648-A79C-F440EC48C57B}"/>
              </a:ext>
            </a:extLst>
          </p:cNvPr>
          <p:cNvSpPr/>
          <p:nvPr/>
        </p:nvSpPr>
        <p:spPr>
          <a:xfrm>
            <a:off x="3318047" y="5011753"/>
            <a:ext cx="2463216" cy="7517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a:extLst>
              <a:ext uri="{FF2B5EF4-FFF2-40B4-BE49-F238E27FC236}">
                <a16:creationId xmlns:a16="http://schemas.microsoft.com/office/drawing/2014/main" id="{5DFBEDE8-0F07-4A4A-9990-4EF1758AB788}"/>
              </a:ext>
            </a:extLst>
          </p:cNvPr>
          <p:cNvPicPr>
            <a:picLocks noChangeAspect="1"/>
          </p:cNvPicPr>
          <p:nvPr/>
        </p:nvPicPr>
        <p:blipFill>
          <a:blip r:embed="rId2"/>
          <a:stretch>
            <a:fillRect/>
          </a:stretch>
        </p:blipFill>
        <p:spPr>
          <a:xfrm>
            <a:off x="4562867" y="5045716"/>
            <a:ext cx="318532" cy="318532"/>
          </a:xfrm>
          <a:prstGeom prst="rect">
            <a:avLst/>
          </a:prstGeom>
        </p:spPr>
      </p:pic>
      <p:sp>
        <p:nvSpPr>
          <p:cNvPr id="170" name="TextBox 169">
            <a:extLst>
              <a:ext uri="{FF2B5EF4-FFF2-40B4-BE49-F238E27FC236}">
                <a16:creationId xmlns:a16="http://schemas.microsoft.com/office/drawing/2014/main" id="{21582F2A-E8F8-244E-8C74-C30923DAFF11}"/>
              </a:ext>
            </a:extLst>
          </p:cNvPr>
          <p:cNvSpPr txBox="1"/>
          <p:nvPr/>
        </p:nvSpPr>
        <p:spPr>
          <a:xfrm>
            <a:off x="3462121" y="5153096"/>
            <a:ext cx="94951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172" name="TextBox 171">
            <a:extLst>
              <a:ext uri="{FF2B5EF4-FFF2-40B4-BE49-F238E27FC236}">
                <a16:creationId xmlns:a16="http://schemas.microsoft.com/office/drawing/2014/main" id="{69E9EE12-D07C-3144-B957-97700A1D855B}"/>
              </a:ext>
            </a:extLst>
          </p:cNvPr>
          <p:cNvSpPr txBox="1"/>
          <p:nvPr/>
        </p:nvSpPr>
        <p:spPr>
          <a:xfrm>
            <a:off x="4369391" y="4973226"/>
            <a:ext cx="363890"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p>
        </p:txBody>
      </p:sp>
      <p:sp>
        <p:nvSpPr>
          <p:cNvPr id="173" name="TextBox 172">
            <a:extLst>
              <a:ext uri="{FF2B5EF4-FFF2-40B4-BE49-F238E27FC236}">
                <a16:creationId xmlns:a16="http://schemas.microsoft.com/office/drawing/2014/main" id="{7812BC1E-EF1B-2343-BFF6-37F135EFCB10}"/>
              </a:ext>
            </a:extLst>
          </p:cNvPr>
          <p:cNvSpPr txBox="1"/>
          <p:nvPr/>
        </p:nvSpPr>
        <p:spPr>
          <a:xfrm>
            <a:off x="4354642" y="5295146"/>
            <a:ext cx="647867"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EA</a:t>
            </a:r>
            <a:r>
              <a:rPr lang="en-US" sz="2400" dirty="0">
                <a:latin typeface="Times New Roman" panose="02020603050405020304" pitchFamily="18" charset="0"/>
                <a:cs typeface="Times New Roman" panose="02020603050405020304" pitchFamily="18" charset="0"/>
              </a:rPr>
              <a:t>  </a:t>
            </a:r>
          </a:p>
        </p:txBody>
      </p:sp>
      <p:cxnSp>
        <p:nvCxnSpPr>
          <p:cNvPr id="175" name="Straight Connector 174">
            <a:extLst>
              <a:ext uri="{FF2B5EF4-FFF2-40B4-BE49-F238E27FC236}">
                <a16:creationId xmlns:a16="http://schemas.microsoft.com/office/drawing/2014/main" id="{8A775C97-CF7B-2048-B371-46C7B93E5881}"/>
              </a:ext>
            </a:extLst>
          </p:cNvPr>
          <p:cNvCxnSpPr>
            <a:cxnSpLocks/>
          </p:cNvCxnSpPr>
          <p:nvPr/>
        </p:nvCxnSpPr>
        <p:spPr>
          <a:xfrm>
            <a:off x="4406377" y="5392380"/>
            <a:ext cx="4401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901255A6-C759-F74D-86E6-D8356AFBBBCF}"/>
              </a:ext>
            </a:extLst>
          </p:cNvPr>
          <p:cNvSpPr txBox="1"/>
          <p:nvPr/>
        </p:nvSpPr>
        <p:spPr>
          <a:xfrm>
            <a:off x="4881488" y="5118406"/>
            <a:ext cx="296349" cy="523220"/>
          </a:xfrm>
          <a:prstGeom prst="rect">
            <a:avLst/>
          </a:prstGeom>
          <a:noFill/>
        </p:spPr>
        <p:txBody>
          <a:bodyPr wrap="square" rtlCol="0">
            <a:spAutoFit/>
          </a:bodyPr>
          <a:lstStyle/>
          <a:p>
            <a:r>
              <a:rPr lang="en-US" sz="2800" dirty="0"/>
              <a:t>(</a:t>
            </a:r>
          </a:p>
        </p:txBody>
      </p:sp>
      <p:sp>
        <p:nvSpPr>
          <p:cNvPr id="187" name="TextBox 186">
            <a:extLst>
              <a:ext uri="{FF2B5EF4-FFF2-40B4-BE49-F238E27FC236}">
                <a16:creationId xmlns:a16="http://schemas.microsoft.com/office/drawing/2014/main" id="{94329B07-CFB2-044B-81E4-C6721D9A642A}"/>
              </a:ext>
            </a:extLst>
          </p:cNvPr>
          <p:cNvSpPr txBox="1"/>
          <p:nvPr/>
        </p:nvSpPr>
        <p:spPr>
          <a:xfrm flipH="1">
            <a:off x="5327847" y="5109786"/>
            <a:ext cx="460079" cy="523220"/>
          </a:xfrm>
          <a:prstGeom prst="rect">
            <a:avLst/>
          </a:prstGeom>
          <a:noFill/>
        </p:spPr>
        <p:txBody>
          <a:bodyPr wrap="square" rtlCol="0">
            <a:spAutoFit/>
          </a:bodyPr>
          <a:lstStyle/>
          <a:p>
            <a:r>
              <a:rPr lang="en-US" sz="2800" dirty="0"/>
              <a:t>)</a:t>
            </a:r>
          </a:p>
        </p:txBody>
      </p:sp>
      <p:sp>
        <p:nvSpPr>
          <p:cNvPr id="188" name="TextBox 187">
            <a:extLst>
              <a:ext uri="{FF2B5EF4-FFF2-40B4-BE49-F238E27FC236}">
                <a16:creationId xmlns:a16="http://schemas.microsoft.com/office/drawing/2014/main" id="{EB672F3D-198C-EB4B-BDD5-26CCE8B9BB5B}"/>
              </a:ext>
            </a:extLst>
          </p:cNvPr>
          <p:cNvSpPr txBox="1"/>
          <p:nvPr/>
        </p:nvSpPr>
        <p:spPr>
          <a:xfrm>
            <a:off x="5017457" y="5155455"/>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grpSp>
        <p:nvGrpSpPr>
          <p:cNvPr id="177" name="Group 176">
            <a:extLst>
              <a:ext uri="{FF2B5EF4-FFF2-40B4-BE49-F238E27FC236}">
                <a16:creationId xmlns:a16="http://schemas.microsoft.com/office/drawing/2014/main" id="{EA48B66E-F4A6-DE45-8C8D-3A2854903D30}"/>
              </a:ext>
            </a:extLst>
          </p:cNvPr>
          <p:cNvGrpSpPr/>
          <p:nvPr/>
        </p:nvGrpSpPr>
        <p:grpSpPr>
          <a:xfrm>
            <a:off x="6995606" y="6002445"/>
            <a:ext cx="1678033" cy="481586"/>
            <a:chOff x="1032936" y="5890542"/>
            <a:chExt cx="1678033" cy="481586"/>
          </a:xfrm>
        </p:grpSpPr>
        <p:sp>
          <p:nvSpPr>
            <p:cNvPr id="178" name="TextBox 177">
              <a:extLst>
                <a:ext uri="{FF2B5EF4-FFF2-40B4-BE49-F238E27FC236}">
                  <a16:creationId xmlns:a16="http://schemas.microsoft.com/office/drawing/2014/main" id="{F92B36CD-A0F2-7044-A1E9-AE38C7B2D5F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9" name="TextBox 178">
              <a:extLst>
                <a:ext uri="{FF2B5EF4-FFF2-40B4-BE49-F238E27FC236}">
                  <a16:creationId xmlns:a16="http://schemas.microsoft.com/office/drawing/2014/main" id="{3984C5DF-4915-6844-9033-9562BA7E843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95080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Straight Connector 202">
            <a:extLst>
              <a:ext uri="{FF2B5EF4-FFF2-40B4-BE49-F238E27FC236}">
                <a16:creationId xmlns:a16="http://schemas.microsoft.com/office/drawing/2014/main" id="{43C561A3-708C-B345-85F0-54C5FA5FE484}"/>
              </a:ext>
            </a:extLst>
          </p:cNvPr>
          <p:cNvCxnSpPr>
            <a:cxnSpLocks/>
          </p:cNvCxnSpPr>
          <p:nvPr/>
        </p:nvCxnSpPr>
        <p:spPr>
          <a:xfrm flipV="1">
            <a:off x="1447261" y="4235271"/>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667CC21-D550-2342-A638-A26E03EEE514}"/>
              </a:ext>
            </a:extLst>
          </p:cNvPr>
          <p:cNvCxnSpPr>
            <a:cxnSpLocks/>
          </p:cNvCxnSpPr>
          <p:nvPr/>
        </p:nvCxnSpPr>
        <p:spPr>
          <a:xfrm flipV="1">
            <a:off x="2177684" y="4229607"/>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AA2788F-35B3-8747-96FF-AA143E6C8A5C}"/>
              </a:ext>
            </a:extLst>
          </p:cNvPr>
          <p:cNvCxnSpPr>
            <a:cxnSpLocks/>
          </p:cNvCxnSpPr>
          <p:nvPr/>
        </p:nvCxnSpPr>
        <p:spPr>
          <a:xfrm flipV="1">
            <a:off x="2913302" y="4230821"/>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437B912-E719-E44E-A9B2-14B1399841EB}"/>
              </a:ext>
            </a:extLst>
          </p:cNvPr>
          <p:cNvCxnSpPr>
            <a:cxnSpLocks/>
          </p:cNvCxnSpPr>
          <p:nvPr/>
        </p:nvCxnSpPr>
        <p:spPr>
          <a:xfrm flipV="1">
            <a:off x="3648920" y="4232035"/>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267B94E-0C32-1C48-BF6C-AE8262EA46F4}"/>
              </a:ext>
            </a:extLst>
          </p:cNvPr>
          <p:cNvCxnSpPr>
            <a:cxnSpLocks/>
          </p:cNvCxnSpPr>
          <p:nvPr/>
        </p:nvCxnSpPr>
        <p:spPr>
          <a:xfrm flipV="1">
            <a:off x="4384538" y="4233249"/>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87C53C5-F5CB-0546-BB40-A4CA1F747AB9}"/>
              </a:ext>
            </a:extLst>
          </p:cNvPr>
          <p:cNvCxnSpPr>
            <a:cxnSpLocks/>
          </p:cNvCxnSpPr>
          <p:nvPr/>
        </p:nvCxnSpPr>
        <p:spPr>
          <a:xfrm flipV="1">
            <a:off x="6470445" y="4220250"/>
            <a:ext cx="738088" cy="29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riangle 35">
            <a:extLst>
              <a:ext uri="{FF2B5EF4-FFF2-40B4-BE49-F238E27FC236}">
                <a16:creationId xmlns:a16="http://schemas.microsoft.com/office/drawing/2014/main" id="{CBD802C5-A7FB-F541-B375-4D7777CEC7AB}"/>
              </a:ext>
            </a:extLst>
          </p:cNvPr>
          <p:cNvSpPr/>
          <p:nvPr/>
        </p:nvSpPr>
        <p:spPr>
          <a:xfrm>
            <a:off x="2098200" y="178993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AA120DC7-C1EB-0241-BA66-B626D1ECC465}"/>
              </a:ext>
            </a:extLst>
          </p:cNvPr>
          <p:cNvSpPr/>
          <p:nvPr/>
        </p:nvSpPr>
        <p:spPr>
          <a:xfrm>
            <a:off x="2828125" y="178433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71BA552E-4D75-3A4A-BA5F-7F45ADE52AD8}"/>
              </a:ext>
            </a:extLst>
          </p:cNvPr>
          <p:cNvSpPr/>
          <p:nvPr/>
        </p:nvSpPr>
        <p:spPr>
          <a:xfrm>
            <a:off x="3551175" y="177874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7965AE26-AB81-1A4F-95E4-05D53E726E87}"/>
              </a:ext>
            </a:extLst>
          </p:cNvPr>
          <p:cNvSpPr/>
          <p:nvPr/>
        </p:nvSpPr>
        <p:spPr>
          <a:xfrm>
            <a:off x="4294850" y="178002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4ABF9FCB-52D3-B44B-976F-07D3108DA8F5}"/>
              </a:ext>
            </a:extLst>
          </p:cNvPr>
          <p:cNvSpPr/>
          <p:nvPr/>
        </p:nvSpPr>
        <p:spPr>
          <a:xfrm>
            <a:off x="5024775" y="178130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9CAE7F5C-A3CB-3149-AEA9-9C5D20B2F86F}"/>
              </a:ext>
            </a:extLst>
          </p:cNvPr>
          <p:cNvSpPr/>
          <p:nvPr/>
        </p:nvSpPr>
        <p:spPr>
          <a:xfrm>
            <a:off x="6375666" y="178383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7C7FE6BC-205B-D047-8E00-EA52FBED9E7B}"/>
              </a:ext>
            </a:extLst>
          </p:cNvPr>
          <p:cNvSpPr/>
          <p:nvPr/>
        </p:nvSpPr>
        <p:spPr>
          <a:xfrm>
            <a:off x="7111755" y="178300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E6C2AD1C-DF30-824C-A29B-D87743C1DB52}"/>
              </a:ext>
            </a:extLst>
          </p:cNvPr>
          <p:cNvCxnSpPr>
            <a:cxnSpLocks/>
          </p:cNvCxnSpPr>
          <p:nvPr/>
        </p:nvCxnSpPr>
        <p:spPr>
          <a:xfrm flipV="1">
            <a:off x="1441798" y="179611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16FC92-2193-8F4E-B818-90514F9CB13A}"/>
              </a:ext>
            </a:extLst>
          </p:cNvPr>
          <p:cNvCxnSpPr>
            <a:cxnSpLocks/>
          </p:cNvCxnSpPr>
          <p:nvPr/>
        </p:nvCxnSpPr>
        <p:spPr>
          <a:xfrm flipV="1">
            <a:off x="2172221" y="1790449"/>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1A186B-CF5F-B646-B863-AA035ED9472F}"/>
              </a:ext>
            </a:extLst>
          </p:cNvPr>
          <p:cNvCxnSpPr>
            <a:cxnSpLocks/>
          </p:cNvCxnSpPr>
          <p:nvPr/>
        </p:nvCxnSpPr>
        <p:spPr>
          <a:xfrm flipV="1">
            <a:off x="2907839" y="179166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1F903B-9593-3248-A781-6B51C91CCCBE}"/>
              </a:ext>
            </a:extLst>
          </p:cNvPr>
          <p:cNvCxnSpPr>
            <a:cxnSpLocks/>
          </p:cNvCxnSpPr>
          <p:nvPr/>
        </p:nvCxnSpPr>
        <p:spPr>
          <a:xfrm flipV="1">
            <a:off x="3643457" y="1792877"/>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3882A1-0722-A347-8517-A641D6753DBC}"/>
              </a:ext>
            </a:extLst>
          </p:cNvPr>
          <p:cNvCxnSpPr>
            <a:cxnSpLocks/>
          </p:cNvCxnSpPr>
          <p:nvPr/>
        </p:nvCxnSpPr>
        <p:spPr>
          <a:xfrm flipV="1">
            <a:off x="4379075" y="1794091"/>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1A4ACD1-2366-B54A-89DF-C6D3D2BB3269}"/>
              </a:ext>
            </a:extLst>
          </p:cNvPr>
          <p:cNvCxnSpPr>
            <a:cxnSpLocks/>
          </p:cNvCxnSpPr>
          <p:nvPr/>
        </p:nvCxnSpPr>
        <p:spPr>
          <a:xfrm flipV="1">
            <a:off x="6464982" y="178109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1BC0978-ABFC-E547-A5F5-97B3CD50D354}"/>
              </a:ext>
            </a:extLst>
          </p:cNvPr>
          <p:cNvSpPr/>
          <p:nvPr/>
        </p:nvSpPr>
        <p:spPr>
          <a:xfrm>
            <a:off x="1397191" y="17633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92A60D-C368-E143-9CD4-E0C5D4ACE0E3}"/>
              </a:ext>
            </a:extLst>
          </p:cNvPr>
          <p:cNvCxnSpPr/>
          <p:nvPr/>
        </p:nvCxnSpPr>
        <p:spPr>
          <a:xfrm flipV="1">
            <a:off x="1391575" y="170869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E8E0BE-2B94-E14F-9225-AED881D6B83A}"/>
              </a:ext>
            </a:extLst>
          </p:cNvPr>
          <p:cNvCxnSpPr/>
          <p:nvPr/>
        </p:nvCxnSpPr>
        <p:spPr>
          <a:xfrm>
            <a:off x="1305751" y="170664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F29631-D053-5D49-8C76-7DCCF4571829}"/>
              </a:ext>
            </a:extLst>
          </p:cNvPr>
          <p:cNvCxnSpPr/>
          <p:nvPr/>
        </p:nvCxnSpPr>
        <p:spPr>
          <a:xfrm>
            <a:off x="1296605" y="18044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779186-D879-1047-B431-F1FD0AEB2E56}"/>
              </a:ext>
            </a:extLst>
          </p:cNvPr>
          <p:cNvCxnSpPr/>
          <p:nvPr/>
        </p:nvCxnSpPr>
        <p:spPr>
          <a:xfrm>
            <a:off x="1302091" y="188759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E360613-A884-484B-B122-02F5EF815BC8}"/>
              </a:ext>
            </a:extLst>
          </p:cNvPr>
          <p:cNvSpPr/>
          <p:nvPr/>
        </p:nvSpPr>
        <p:spPr>
          <a:xfrm>
            <a:off x="2139034" y="17483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3A1C95-4867-5443-B886-DB7F878CF0C8}"/>
              </a:ext>
            </a:extLst>
          </p:cNvPr>
          <p:cNvSpPr/>
          <p:nvPr/>
        </p:nvSpPr>
        <p:spPr>
          <a:xfrm>
            <a:off x="3594562" y="17483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8CAA4C-25E6-254C-877C-0C3A84C32D87}"/>
              </a:ext>
            </a:extLst>
          </p:cNvPr>
          <p:cNvSpPr/>
          <p:nvPr/>
        </p:nvSpPr>
        <p:spPr>
          <a:xfrm>
            <a:off x="4332650" y="17453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D49172-E156-4944-B23A-4859B9DBB97A}"/>
              </a:ext>
            </a:extLst>
          </p:cNvPr>
          <p:cNvSpPr/>
          <p:nvPr/>
        </p:nvSpPr>
        <p:spPr>
          <a:xfrm>
            <a:off x="2865170" y="17453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099971-E57D-F146-AFB7-18E364211080}"/>
              </a:ext>
            </a:extLst>
          </p:cNvPr>
          <p:cNvSpPr/>
          <p:nvPr/>
        </p:nvSpPr>
        <p:spPr>
          <a:xfrm>
            <a:off x="6414267" y="17433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6CAC83-582F-4041-A1C9-9E67C3A3CEA6}"/>
              </a:ext>
            </a:extLst>
          </p:cNvPr>
          <p:cNvSpPr/>
          <p:nvPr/>
        </p:nvSpPr>
        <p:spPr>
          <a:xfrm>
            <a:off x="7152355" y="17403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F4B1B9-F7D9-994D-8B0F-AC9B2AE4D262}"/>
              </a:ext>
            </a:extLst>
          </p:cNvPr>
          <p:cNvSpPr/>
          <p:nvPr/>
        </p:nvSpPr>
        <p:spPr>
          <a:xfrm>
            <a:off x="5063696" y="17477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8F0F907-ACF0-0F4A-B66F-CE4948F2C910}"/>
              </a:ext>
            </a:extLst>
          </p:cNvPr>
          <p:cNvCxnSpPr>
            <a:cxnSpLocks/>
          </p:cNvCxnSpPr>
          <p:nvPr/>
        </p:nvCxnSpPr>
        <p:spPr>
          <a:xfrm>
            <a:off x="7599516" y="4225618"/>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4345A83-CBD2-704D-B74E-B54E201574EC}"/>
              </a:ext>
            </a:extLst>
          </p:cNvPr>
          <p:cNvGrpSpPr/>
          <p:nvPr/>
        </p:nvGrpSpPr>
        <p:grpSpPr>
          <a:xfrm>
            <a:off x="2072735" y="1971565"/>
            <a:ext cx="226471" cy="63772"/>
            <a:chOff x="2357240" y="1699605"/>
            <a:chExt cx="324728" cy="91440"/>
          </a:xfrm>
        </p:grpSpPr>
        <p:sp>
          <p:nvSpPr>
            <p:cNvPr id="44" name="Oval 43">
              <a:extLst>
                <a:ext uri="{FF2B5EF4-FFF2-40B4-BE49-F238E27FC236}">
                  <a16:creationId xmlns:a16="http://schemas.microsoft.com/office/drawing/2014/main" id="{CF1017A9-27AF-EC4F-8831-EE7E90636CE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6F68FAF-3964-1F48-92EF-5F4ADD3473B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15D8AD7-183D-D243-9D23-115EC4D9A5A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E2B9CB6-1F3D-1B49-9405-D13951166292}"/>
              </a:ext>
            </a:extLst>
          </p:cNvPr>
          <p:cNvGrpSpPr/>
          <p:nvPr/>
        </p:nvGrpSpPr>
        <p:grpSpPr>
          <a:xfrm>
            <a:off x="2799008" y="1959924"/>
            <a:ext cx="226471" cy="63772"/>
            <a:chOff x="2357240" y="1699605"/>
            <a:chExt cx="324728" cy="91440"/>
          </a:xfrm>
        </p:grpSpPr>
        <p:sp>
          <p:nvSpPr>
            <p:cNvPr id="48" name="Oval 47">
              <a:extLst>
                <a:ext uri="{FF2B5EF4-FFF2-40B4-BE49-F238E27FC236}">
                  <a16:creationId xmlns:a16="http://schemas.microsoft.com/office/drawing/2014/main" id="{DB7425D7-D6ED-0740-AE71-B5853B6A6F6D}"/>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5F4F27B-425F-4B41-A3FA-44358A3FB2D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EAECAF8-FC2F-304C-8F64-24FA4AE50D6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52C670C-B34C-1B4E-ADB0-F5D93D333AC5}"/>
              </a:ext>
            </a:extLst>
          </p:cNvPr>
          <p:cNvGrpSpPr/>
          <p:nvPr/>
        </p:nvGrpSpPr>
        <p:grpSpPr>
          <a:xfrm>
            <a:off x="3525281" y="1948283"/>
            <a:ext cx="226471" cy="63772"/>
            <a:chOff x="2357240" y="1699605"/>
            <a:chExt cx="324728" cy="91440"/>
          </a:xfrm>
        </p:grpSpPr>
        <p:sp>
          <p:nvSpPr>
            <p:cNvPr id="52" name="Oval 51">
              <a:extLst>
                <a:ext uri="{FF2B5EF4-FFF2-40B4-BE49-F238E27FC236}">
                  <a16:creationId xmlns:a16="http://schemas.microsoft.com/office/drawing/2014/main" id="{E2A576D0-6D27-1E42-9BBB-F3115DFDA8F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8BC983-BF42-1F47-A4B1-3F83D404886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3EBCAAF-E49E-5040-B2CF-82586AF7349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1D5FB648-86E5-974E-9F89-98AD7BCF2304}"/>
              </a:ext>
            </a:extLst>
          </p:cNvPr>
          <p:cNvGrpSpPr/>
          <p:nvPr/>
        </p:nvGrpSpPr>
        <p:grpSpPr>
          <a:xfrm>
            <a:off x="4272179" y="1957267"/>
            <a:ext cx="226471" cy="63772"/>
            <a:chOff x="2357240" y="1699605"/>
            <a:chExt cx="324728" cy="91440"/>
          </a:xfrm>
        </p:grpSpPr>
        <p:sp>
          <p:nvSpPr>
            <p:cNvPr id="56" name="Oval 55">
              <a:extLst>
                <a:ext uri="{FF2B5EF4-FFF2-40B4-BE49-F238E27FC236}">
                  <a16:creationId xmlns:a16="http://schemas.microsoft.com/office/drawing/2014/main" id="{85857D47-A6EC-AB4F-BE86-01AEFBD9B22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4D33441-0046-DD4F-A9E0-29A64F0994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CB5C588-2243-CC43-A79F-32F3F7D8267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D5C2F638-1897-9D45-A231-9885C8FF594D}"/>
              </a:ext>
            </a:extLst>
          </p:cNvPr>
          <p:cNvGrpSpPr/>
          <p:nvPr/>
        </p:nvGrpSpPr>
        <p:grpSpPr>
          <a:xfrm>
            <a:off x="4998452" y="1966251"/>
            <a:ext cx="226471" cy="63772"/>
            <a:chOff x="2357240" y="1699605"/>
            <a:chExt cx="324728" cy="91440"/>
          </a:xfrm>
        </p:grpSpPr>
        <p:sp>
          <p:nvSpPr>
            <p:cNvPr id="60" name="Oval 59">
              <a:extLst>
                <a:ext uri="{FF2B5EF4-FFF2-40B4-BE49-F238E27FC236}">
                  <a16:creationId xmlns:a16="http://schemas.microsoft.com/office/drawing/2014/main" id="{97FDAE61-4996-B346-9173-F6BA8D58083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9523C1B-54FC-7A4B-A459-C961E34991D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317FF61-6E2A-B04C-89D9-E96A9AB552F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41CFD6AD-139A-C542-B7D8-F2EA76C1C66E}"/>
              </a:ext>
            </a:extLst>
          </p:cNvPr>
          <p:cNvGrpSpPr/>
          <p:nvPr/>
        </p:nvGrpSpPr>
        <p:grpSpPr>
          <a:xfrm>
            <a:off x="6346750" y="1963283"/>
            <a:ext cx="226471" cy="63772"/>
            <a:chOff x="2357240" y="1699605"/>
            <a:chExt cx="324728" cy="91440"/>
          </a:xfrm>
        </p:grpSpPr>
        <p:sp>
          <p:nvSpPr>
            <p:cNvPr id="64" name="Oval 63">
              <a:extLst>
                <a:ext uri="{FF2B5EF4-FFF2-40B4-BE49-F238E27FC236}">
                  <a16:creationId xmlns:a16="http://schemas.microsoft.com/office/drawing/2014/main" id="{7965461E-CEC9-F145-B672-DFE51EA6C0B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38A766B-58D5-F54C-AE3C-645696FD466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750021-25F1-1D4D-9801-61B8711ACD0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3B86B583-C61D-9048-A9B0-2E05C97B2C60}"/>
              </a:ext>
            </a:extLst>
          </p:cNvPr>
          <p:cNvGrpSpPr/>
          <p:nvPr/>
        </p:nvGrpSpPr>
        <p:grpSpPr>
          <a:xfrm>
            <a:off x="7085000" y="1969610"/>
            <a:ext cx="226471" cy="63772"/>
            <a:chOff x="2357240" y="1699605"/>
            <a:chExt cx="324728" cy="91440"/>
          </a:xfrm>
        </p:grpSpPr>
        <p:sp>
          <p:nvSpPr>
            <p:cNvPr id="68" name="Oval 67">
              <a:extLst>
                <a:ext uri="{FF2B5EF4-FFF2-40B4-BE49-F238E27FC236}">
                  <a16:creationId xmlns:a16="http://schemas.microsoft.com/office/drawing/2014/main" id="{296372F1-9BDB-0D4B-840B-D427ADC32A8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98369B-3665-E748-99FC-4DE602C910E1}"/>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7CD75C3-2D27-A847-B655-74C7F1B5BC7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529EB7FE-7841-C04C-BA22-533F7594DA1B}"/>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5490802B-1359-B549-B2A9-B0C82A0A4DFA}"/>
              </a:ext>
            </a:extLst>
          </p:cNvPr>
          <p:cNvCxnSpPr/>
          <p:nvPr/>
        </p:nvCxnSpPr>
        <p:spPr>
          <a:xfrm>
            <a:off x="277472"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5DE1508-8BA7-3E43-9AAC-D14C33FF32CD}"/>
              </a:ext>
            </a:extLst>
          </p:cNvPr>
          <p:cNvSpPr txBox="1"/>
          <p:nvPr/>
        </p:nvSpPr>
        <p:spPr>
          <a:xfrm>
            <a:off x="1658888" y="324828"/>
            <a:ext cx="60464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Lattice Truss Rod Designs - Design #2          </a:t>
            </a:r>
          </a:p>
        </p:txBody>
      </p:sp>
      <p:sp>
        <p:nvSpPr>
          <p:cNvPr id="5" name="TextBox 4">
            <a:extLst>
              <a:ext uri="{FF2B5EF4-FFF2-40B4-BE49-F238E27FC236}">
                <a16:creationId xmlns:a16="http://schemas.microsoft.com/office/drawing/2014/main" id="{097E513E-E3DF-C14C-8A5F-2A49790C891C}"/>
              </a:ext>
            </a:extLst>
          </p:cNvPr>
          <p:cNvSpPr txBox="1"/>
          <p:nvPr/>
        </p:nvSpPr>
        <p:spPr>
          <a:xfrm>
            <a:off x="7372496" y="3741113"/>
            <a:ext cx="759513" cy="369332"/>
          </a:xfrm>
          <a:prstGeom prst="rect">
            <a:avLst/>
          </a:prstGeom>
          <a:noFill/>
        </p:spPr>
        <p:txBody>
          <a:bodyPr wrap="square" rtlCol="0">
            <a:spAutoFit/>
          </a:bodyPr>
          <a:lstStyle/>
          <a:p>
            <a:r>
              <a:rPr lang="en-US" dirty="0">
                <a:solidFill>
                  <a:srgbClr val="FF0000"/>
                </a:solidFill>
              </a:rPr>
              <a:t>Force</a:t>
            </a:r>
          </a:p>
        </p:txBody>
      </p:sp>
      <p:cxnSp>
        <p:nvCxnSpPr>
          <p:cNvPr id="32" name="Straight Arrow Connector 31">
            <a:extLst>
              <a:ext uri="{FF2B5EF4-FFF2-40B4-BE49-F238E27FC236}">
                <a16:creationId xmlns:a16="http://schemas.microsoft.com/office/drawing/2014/main" id="{E8D53044-A83C-B745-918A-C2B55BB38A71}"/>
              </a:ext>
            </a:extLst>
          </p:cNvPr>
          <p:cNvCxnSpPr/>
          <p:nvPr/>
        </p:nvCxnSpPr>
        <p:spPr>
          <a:xfrm>
            <a:off x="661240" y="6232305"/>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48C4E1B-D486-954E-82AA-DE31275AC44E}"/>
              </a:ext>
            </a:extLst>
          </p:cNvPr>
          <p:cNvSpPr txBox="1"/>
          <p:nvPr/>
        </p:nvSpPr>
        <p:spPr>
          <a:xfrm>
            <a:off x="744546" y="5862973"/>
            <a:ext cx="280736" cy="369332"/>
          </a:xfrm>
          <a:prstGeom prst="rect">
            <a:avLst/>
          </a:prstGeom>
          <a:noFill/>
        </p:spPr>
        <p:txBody>
          <a:bodyPr wrap="square" rtlCol="0">
            <a:spAutoFit/>
          </a:bodyPr>
          <a:lstStyle/>
          <a:p>
            <a:r>
              <a:rPr lang="en-US" dirty="0"/>
              <a:t>x</a:t>
            </a:r>
          </a:p>
        </p:txBody>
      </p:sp>
      <p:sp>
        <p:nvSpPr>
          <p:cNvPr id="93" name="Triangle 92">
            <a:extLst>
              <a:ext uri="{FF2B5EF4-FFF2-40B4-BE49-F238E27FC236}">
                <a16:creationId xmlns:a16="http://schemas.microsoft.com/office/drawing/2014/main" id="{96DE1A90-79DC-FE42-BD5B-061C890B2544}"/>
              </a:ext>
            </a:extLst>
          </p:cNvPr>
          <p:cNvSpPr/>
          <p:nvPr/>
        </p:nvSpPr>
        <p:spPr>
          <a:xfrm>
            <a:off x="2083644" y="295452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iangle 93">
            <a:extLst>
              <a:ext uri="{FF2B5EF4-FFF2-40B4-BE49-F238E27FC236}">
                <a16:creationId xmlns:a16="http://schemas.microsoft.com/office/drawing/2014/main" id="{F9C8AA00-8A88-9A4B-BCB9-E65B548B465A}"/>
              </a:ext>
            </a:extLst>
          </p:cNvPr>
          <p:cNvSpPr/>
          <p:nvPr/>
        </p:nvSpPr>
        <p:spPr>
          <a:xfrm>
            <a:off x="2813569" y="294892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riangle 94">
            <a:extLst>
              <a:ext uri="{FF2B5EF4-FFF2-40B4-BE49-F238E27FC236}">
                <a16:creationId xmlns:a16="http://schemas.microsoft.com/office/drawing/2014/main" id="{815E3671-E59A-D147-A2A1-D13595DC3F43}"/>
              </a:ext>
            </a:extLst>
          </p:cNvPr>
          <p:cNvSpPr/>
          <p:nvPr/>
        </p:nvSpPr>
        <p:spPr>
          <a:xfrm>
            <a:off x="3536619" y="294333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riangle 95">
            <a:extLst>
              <a:ext uri="{FF2B5EF4-FFF2-40B4-BE49-F238E27FC236}">
                <a16:creationId xmlns:a16="http://schemas.microsoft.com/office/drawing/2014/main" id="{5AB4D5EA-5C9A-1D40-A3E8-A1EC79A23465}"/>
              </a:ext>
            </a:extLst>
          </p:cNvPr>
          <p:cNvSpPr/>
          <p:nvPr/>
        </p:nvSpPr>
        <p:spPr>
          <a:xfrm>
            <a:off x="4280294" y="294461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riangle 96">
            <a:extLst>
              <a:ext uri="{FF2B5EF4-FFF2-40B4-BE49-F238E27FC236}">
                <a16:creationId xmlns:a16="http://schemas.microsoft.com/office/drawing/2014/main" id="{99418A0F-87EA-AA44-B86E-CD5488A99F1E}"/>
              </a:ext>
            </a:extLst>
          </p:cNvPr>
          <p:cNvSpPr/>
          <p:nvPr/>
        </p:nvSpPr>
        <p:spPr>
          <a:xfrm>
            <a:off x="5010219" y="294589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riangle 97">
            <a:extLst>
              <a:ext uri="{FF2B5EF4-FFF2-40B4-BE49-F238E27FC236}">
                <a16:creationId xmlns:a16="http://schemas.microsoft.com/office/drawing/2014/main" id="{B95473AA-ECA0-A645-94CC-332908E70159}"/>
              </a:ext>
            </a:extLst>
          </p:cNvPr>
          <p:cNvSpPr/>
          <p:nvPr/>
        </p:nvSpPr>
        <p:spPr>
          <a:xfrm>
            <a:off x="6361110" y="2948432"/>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id="{D9359418-5D6D-E74D-A468-A6C36F948FE8}"/>
              </a:ext>
            </a:extLst>
          </p:cNvPr>
          <p:cNvSpPr/>
          <p:nvPr/>
        </p:nvSpPr>
        <p:spPr>
          <a:xfrm>
            <a:off x="7097199" y="294759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a:extLst>
              <a:ext uri="{FF2B5EF4-FFF2-40B4-BE49-F238E27FC236}">
                <a16:creationId xmlns:a16="http://schemas.microsoft.com/office/drawing/2014/main" id="{DA8059F6-7646-D24C-AB3E-92BB964B3821}"/>
              </a:ext>
            </a:extLst>
          </p:cNvPr>
          <p:cNvCxnSpPr>
            <a:cxnSpLocks/>
          </p:cNvCxnSpPr>
          <p:nvPr/>
        </p:nvCxnSpPr>
        <p:spPr>
          <a:xfrm flipV="1">
            <a:off x="1427242" y="2960707"/>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F03766E-5E0C-2448-AC45-A1E5B194E876}"/>
              </a:ext>
            </a:extLst>
          </p:cNvPr>
          <p:cNvCxnSpPr>
            <a:cxnSpLocks/>
          </p:cNvCxnSpPr>
          <p:nvPr/>
        </p:nvCxnSpPr>
        <p:spPr>
          <a:xfrm flipV="1">
            <a:off x="2157665" y="2955043"/>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3918AE-15CF-284B-8299-DE22D1937401}"/>
              </a:ext>
            </a:extLst>
          </p:cNvPr>
          <p:cNvCxnSpPr>
            <a:cxnSpLocks/>
          </p:cNvCxnSpPr>
          <p:nvPr/>
        </p:nvCxnSpPr>
        <p:spPr>
          <a:xfrm flipV="1">
            <a:off x="2893283" y="2956257"/>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00F24C9-0583-6446-B2CE-BBD054E3198E}"/>
              </a:ext>
            </a:extLst>
          </p:cNvPr>
          <p:cNvCxnSpPr>
            <a:cxnSpLocks/>
          </p:cNvCxnSpPr>
          <p:nvPr/>
        </p:nvCxnSpPr>
        <p:spPr>
          <a:xfrm flipV="1">
            <a:off x="3628901" y="2957471"/>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569B911-12FE-2645-B110-9DDBCD550F34}"/>
              </a:ext>
            </a:extLst>
          </p:cNvPr>
          <p:cNvCxnSpPr>
            <a:cxnSpLocks/>
          </p:cNvCxnSpPr>
          <p:nvPr/>
        </p:nvCxnSpPr>
        <p:spPr>
          <a:xfrm flipV="1">
            <a:off x="4364519" y="2958685"/>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18CFA3-6C89-0B41-9010-2E0737EC523E}"/>
              </a:ext>
            </a:extLst>
          </p:cNvPr>
          <p:cNvCxnSpPr>
            <a:cxnSpLocks/>
          </p:cNvCxnSpPr>
          <p:nvPr/>
        </p:nvCxnSpPr>
        <p:spPr>
          <a:xfrm flipV="1">
            <a:off x="6450426" y="2945686"/>
            <a:ext cx="738088" cy="298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5CCE2A2D-4A4C-604B-94AC-35C48C5D53D4}"/>
              </a:ext>
            </a:extLst>
          </p:cNvPr>
          <p:cNvSpPr/>
          <p:nvPr/>
        </p:nvSpPr>
        <p:spPr>
          <a:xfrm>
            <a:off x="1382635" y="29279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610546D3-90C4-8043-BDFF-6C677015C4BF}"/>
              </a:ext>
            </a:extLst>
          </p:cNvPr>
          <p:cNvCxnSpPr/>
          <p:nvPr/>
        </p:nvCxnSpPr>
        <p:spPr>
          <a:xfrm flipV="1">
            <a:off x="1377019" y="287329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1526BA6-7658-4E4E-AF35-08CEE8F872B9}"/>
              </a:ext>
            </a:extLst>
          </p:cNvPr>
          <p:cNvCxnSpPr/>
          <p:nvPr/>
        </p:nvCxnSpPr>
        <p:spPr>
          <a:xfrm>
            <a:off x="1291195" y="287124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7E6E4FA-D368-DF44-9A2E-FC61448FC6F6}"/>
              </a:ext>
            </a:extLst>
          </p:cNvPr>
          <p:cNvCxnSpPr/>
          <p:nvPr/>
        </p:nvCxnSpPr>
        <p:spPr>
          <a:xfrm>
            <a:off x="1282049" y="296903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172D05-1331-E84D-B360-579AA4B0FED3}"/>
              </a:ext>
            </a:extLst>
          </p:cNvPr>
          <p:cNvCxnSpPr/>
          <p:nvPr/>
        </p:nvCxnSpPr>
        <p:spPr>
          <a:xfrm>
            <a:off x="1287535" y="30521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15CCB9F-65D8-4147-943E-62FE942507E5}"/>
              </a:ext>
            </a:extLst>
          </p:cNvPr>
          <p:cNvSpPr/>
          <p:nvPr/>
        </p:nvSpPr>
        <p:spPr>
          <a:xfrm>
            <a:off x="2124478" y="29129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2D53D38-4607-0143-B33C-4573D762D54E}"/>
              </a:ext>
            </a:extLst>
          </p:cNvPr>
          <p:cNvSpPr/>
          <p:nvPr/>
        </p:nvSpPr>
        <p:spPr>
          <a:xfrm>
            <a:off x="3580006" y="29129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7628336-6791-E44F-82C1-8531350A8D15}"/>
              </a:ext>
            </a:extLst>
          </p:cNvPr>
          <p:cNvSpPr/>
          <p:nvPr/>
        </p:nvSpPr>
        <p:spPr>
          <a:xfrm>
            <a:off x="4318094" y="29099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5BE5999-607A-934A-BEC8-8EAEBEFAB1CE}"/>
              </a:ext>
            </a:extLst>
          </p:cNvPr>
          <p:cNvSpPr/>
          <p:nvPr/>
        </p:nvSpPr>
        <p:spPr>
          <a:xfrm>
            <a:off x="2850614" y="29099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CBAC722-63C6-2148-9492-15C9215573A9}"/>
              </a:ext>
            </a:extLst>
          </p:cNvPr>
          <p:cNvSpPr/>
          <p:nvPr/>
        </p:nvSpPr>
        <p:spPr>
          <a:xfrm>
            <a:off x="6399711" y="29079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50DB7A64-977A-7740-81F8-057EA79E195A}"/>
              </a:ext>
            </a:extLst>
          </p:cNvPr>
          <p:cNvSpPr/>
          <p:nvPr/>
        </p:nvSpPr>
        <p:spPr>
          <a:xfrm>
            <a:off x="7137799" y="29049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BC81C65-B4A8-9640-B994-236D9025397B}"/>
              </a:ext>
            </a:extLst>
          </p:cNvPr>
          <p:cNvSpPr/>
          <p:nvPr/>
        </p:nvSpPr>
        <p:spPr>
          <a:xfrm>
            <a:off x="5049140" y="29122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F9F878E9-9119-784B-B169-B75C9FB86591}"/>
              </a:ext>
            </a:extLst>
          </p:cNvPr>
          <p:cNvGrpSpPr/>
          <p:nvPr/>
        </p:nvGrpSpPr>
        <p:grpSpPr>
          <a:xfrm>
            <a:off x="2058179" y="3136159"/>
            <a:ext cx="226471" cy="63772"/>
            <a:chOff x="2357240" y="1699605"/>
            <a:chExt cx="324728" cy="91440"/>
          </a:xfrm>
        </p:grpSpPr>
        <p:sp>
          <p:nvSpPr>
            <p:cNvPr id="119" name="Oval 118">
              <a:extLst>
                <a:ext uri="{FF2B5EF4-FFF2-40B4-BE49-F238E27FC236}">
                  <a16:creationId xmlns:a16="http://schemas.microsoft.com/office/drawing/2014/main" id="{DDC727DF-1D04-E549-97DC-6AB28D71C7E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CB445069-5506-BC4A-85E4-A76ED80D9ACD}"/>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9D13EBA-40DA-4944-A440-FD38B1A0B76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C2723671-0339-0243-9417-45FB0CC20E44}"/>
              </a:ext>
            </a:extLst>
          </p:cNvPr>
          <p:cNvGrpSpPr/>
          <p:nvPr/>
        </p:nvGrpSpPr>
        <p:grpSpPr>
          <a:xfrm>
            <a:off x="2784452" y="3124518"/>
            <a:ext cx="226471" cy="63772"/>
            <a:chOff x="2357240" y="1699605"/>
            <a:chExt cx="324728" cy="91440"/>
          </a:xfrm>
        </p:grpSpPr>
        <p:sp>
          <p:nvSpPr>
            <p:cNvPr id="123" name="Oval 122">
              <a:extLst>
                <a:ext uri="{FF2B5EF4-FFF2-40B4-BE49-F238E27FC236}">
                  <a16:creationId xmlns:a16="http://schemas.microsoft.com/office/drawing/2014/main" id="{A55B5521-9870-0C4F-86BE-A2D128DEF235}"/>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364C996B-A298-0046-A5E3-572C0E6DCE76}"/>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325CAF6-0712-8948-B3ED-F1C187B999F4}"/>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5CFDE021-1028-A74E-B2EF-5F7743D9D023}"/>
              </a:ext>
            </a:extLst>
          </p:cNvPr>
          <p:cNvGrpSpPr/>
          <p:nvPr/>
        </p:nvGrpSpPr>
        <p:grpSpPr>
          <a:xfrm>
            <a:off x="3510725" y="3112877"/>
            <a:ext cx="226471" cy="63772"/>
            <a:chOff x="2357240" y="1699605"/>
            <a:chExt cx="324728" cy="91440"/>
          </a:xfrm>
        </p:grpSpPr>
        <p:sp>
          <p:nvSpPr>
            <p:cNvPr id="127" name="Oval 126">
              <a:extLst>
                <a:ext uri="{FF2B5EF4-FFF2-40B4-BE49-F238E27FC236}">
                  <a16:creationId xmlns:a16="http://schemas.microsoft.com/office/drawing/2014/main" id="{A033A465-FEB9-804B-B802-F0C0F320294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E2FD11C-49E6-1E4D-BFDD-F6AD37AC5225}"/>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A8EFCEAD-9BC6-F541-A542-ECD5792BCC6F}"/>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2CD400D4-CEAC-904D-8555-417FA2F82206}"/>
              </a:ext>
            </a:extLst>
          </p:cNvPr>
          <p:cNvGrpSpPr/>
          <p:nvPr/>
        </p:nvGrpSpPr>
        <p:grpSpPr>
          <a:xfrm>
            <a:off x="4257623" y="3121861"/>
            <a:ext cx="226471" cy="63772"/>
            <a:chOff x="2357240" y="1699605"/>
            <a:chExt cx="324728" cy="91440"/>
          </a:xfrm>
        </p:grpSpPr>
        <p:sp>
          <p:nvSpPr>
            <p:cNvPr id="131" name="Oval 130">
              <a:extLst>
                <a:ext uri="{FF2B5EF4-FFF2-40B4-BE49-F238E27FC236}">
                  <a16:creationId xmlns:a16="http://schemas.microsoft.com/office/drawing/2014/main" id="{28C53699-CDFF-F549-8F22-312466AB829D}"/>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62AE665D-EF7A-D741-9E9A-BBD0B58C6EE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A7D17BD-CB9D-E24B-B16D-C7C4D2E4FCFA}"/>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AA0E3C73-EABA-7948-A325-73E853CE6FCC}"/>
              </a:ext>
            </a:extLst>
          </p:cNvPr>
          <p:cNvGrpSpPr/>
          <p:nvPr/>
        </p:nvGrpSpPr>
        <p:grpSpPr>
          <a:xfrm>
            <a:off x="4983896" y="3130845"/>
            <a:ext cx="226471" cy="63772"/>
            <a:chOff x="2357240" y="1699605"/>
            <a:chExt cx="324728" cy="91440"/>
          </a:xfrm>
        </p:grpSpPr>
        <p:sp>
          <p:nvSpPr>
            <p:cNvPr id="135" name="Oval 134">
              <a:extLst>
                <a:ext uri="{FF2B5EF4-FFF2-40B4-BE49-F238E27FC236}">
                  <a16:creationId xmlns:a16="http://schemas.microsoft.com/office/drawing/2014/main" id="{946614E5-19DB-4A41-BDFF-0253BEC98A0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9E3E0100-ED5D-214D-9531-64599476386F}"/>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21BC163-F45B-E94D-A60F-F12005655DF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2A5089D5-176B-704B-BE48-F5F014DE182E}"/>
              </a:ext>
            </a:extLst>
          </p:cNvPr>
          <p:cNvGrpSpPr/>
          <p:nvPr/>
        </p:nvGrpSpPr>
        <p:grpSpPr>
          <a:xfrm>
            <a:off x="6332194" y="3127877"/>
            <a:ext cx="226471" cy="63772"/>
            <a:chOff x="2357240" y="1699605"/>
            <a:chExt cx="324728" cy="91440"/>
          </a:xfrm>
        </p:grpSpPr>
        <p:sp>
          <p:nvSpPr>
            <p:cNvPr id="139" name="Oval 138">
              <a:extLst>
                <a:ext uri="{FF2B5EF4-FFF2-40B4-BE49-F238E27FC236}">
                  <a16:creationId xmlns:a16="http://schemas.microsoft.com/office/drawing/2014/main" id="{363500D1-8202-FC40-8785-8B60D77DB47C}"/>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837BDEB-D35A-CF4B-878A-C7814AE59B8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71B1C64-57D3-4B47-9517-68B60720E0D4}"/>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2394796C-9641-A24B-8807-22602A21A7E0}"/>
              </a:ext>
            </a:extLst>
          </p:cNvPr>
          <p:cNvGrpSpPr/>
          <p:nvPr/>
        </p:nvGrpSpPr>
        <p:grpSpPr>
          <a:xfrm>
            <a:off x="7070444" y="3134204"/>
            <a:ext cx="226471" cy="63772"/>
            <a:chOff x="2357240" y="1699605"/>
            <a:chExt cx="324728" cy="91440"/>
          </a:xfrm>
        </p:grpSpPr>
        <p:sp>
          <p:nvSpPr>
            <p:cNvPr id="143" name="Oval 142">
              <a:extLst>
                <a:ext uri="{FF2B5EF4-FFF2-40B4-BE49-F238E27FC236}">
                  <a16:creationId xmlns:a16="http://schemas.microsoft.com/office/drawing/2014/main" id="{5F9C4343-1248-0A43-9BE8-641CE041E80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FE93A25-56F6-6C4B-9B90-EB5AD5F24E8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7AC8749-FA0C-0B43-B62B-F73F156DBFD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a:extLst>
              <a:ext uri="{FF2B5EF4-FFF2-40B4-BE49-F238E27FC236}">
                <a16:creationId xmlns:a16="http://schemas.microsoft.com/office/drawing/2014/main" id="{601A75D7-2AE7-8145-9DF7-9C58E6800FFD}"/>
              </a:ext>
            </a:extLst>
          </p:cNvPr>
          <p:cNvSpPr txBox="1"/>
          <p:nvPr/>
        </p:nvSpPr>
        <p:spPr>
          <a:xfrm>
            <a:off x="4207503" y="2294524"/>
            <a:ext cx="356801"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48" name="Triangle 147">
            <a:extLst>
              <a:ext uri="{FF2B5EF4-FFF2-40B4-BE49-F238E27FC236}">
                <a16:creationId xmlns:a16="http://schemas.microsoft.com/office/drawing/2014/main" id="{4971D7C8-8DDF-B344-BFA8-6F024FC85EE7}"/>
              </a:ext>
            </a:extLst>
          </p:cNvPr>
          <p:cNvSpPr/>
          <p:nvPr/>
        </p:nvSpPr>
        <p:spPr>
          <a:xfrm>
            <a:off x="2103686" y="426128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iangle 148">
            <a:extLst>
              <a:ext uri="{FF2B5EF4-FFF2-40B4-BE49-F238E27FC236}">
                <a16:creationId xmlns:a16="http://schemas.microsoft.com/office/drawing/2014/main" id="{FCA788A0-F724-2041-9B19-42F7455B4281}"/>
              </a:ext>
            </a:extLst>
          </p:cNvPr>
          <p:cNvSpPr/>
          <p:nvPr/>
        </p:nvSpPr>
        <p:spPr>
          <a:xfrm>
            <a:off x="2833611" y="425569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riangle 149">
            <a:extLst>
              <a:ext uri="{FF2B5EF4-FFF2-40B4-BE49-F238E27FC236}">
                <a16:creationId xmlns:a16="http://schemas.microsoft.com/office/drawing/2014/main" id="{EB19335E-134D-1046-A129-1F3F1F909ECC}"/>
              </a:ext>
            </a:extLst>
          </p:cNvPr>
          <p:cNvSpPr/>
          <p:nvPr/>
        </p:nvSpPr>
        <p:spPr>
          <a:xfrm>
            <a:off x="3556661" y="425009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riangle 150">
            <a:extLst>
              <a:ext uri="{FF2B5EF4-FFF2-40B4-BE49-F238E27FC236}">
                <a16:creationId xmlns:a16="http://schemas.microsoft.com/office/drawing/2014/main" id="{09AF73AB-A74A-9C46-BAD8-7E1E54B33B98}"/>
              </a:ext>
            </a:extLst>
          </p:cNvPr>
          <p:cNvSpPr/>
          <p:nvPr/>
        </p:nvSpPr>
        <p:spPr>
          <a:xfrm>
            <a:off x="4300336" y="425137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riangle 151">
            <a:extLst>
              <a:ext uri="{FF2B5EF4-FFF2-40B4-BE49-F238E27FC236}">
                <a16:creationId xmlns:a16="http://schemas.microsoft.com/office/drawing/2014/main" id="{A4644B7A-9758-6B4F-BDEE-71BC85ED41AB}"/>
              </a:ext>
            </a:extLst>
          </p:cNvPr>
          <p:cNvSpPr/>
          <p:nvPr/>
        </p:nvSpPr>
        <p:spPr>
          <a:xfrm>
            <a:off x="5030261" y="425265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riangle 152">
            <a:extLst>
              <a:ext uri="{FF2B5EF4-FFF2-40B4-BE49-F238E27FC236}">
                <a16:creationId xmlns:a16="http://schemas.microsoft.com/office/drawing/2014/main" id="{FD7D7781-1089-534A-85AF-E714C18F893F}"/>
              </a:ext>
            </a:extLst>
          </p:cNvPr>
          <p:cNvSpPr/>
          <p:nvPr/>
        </p:nvSpPr>
        <p:spPr>
          <a:xfrm>
            <a:off x="6381152" y="425519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riangle 153">
            <a:extLst>
              <a:ext uri="{FF2B5EF4-FFF2-40B4-BE49-F238E27FC236}">
                <a16:creationId xmlns:a16="http://schemas.microsoft.com/office/drawing/2014/main" id="{360A439C-7C9C-DB47-B05E-1A895D34EC03}"/>
              </a:ext>
            </a:extLst>
          </p:cNvPr>
          <p:cNvSpPr/>
          <p:nvPr/>
        </p:nvSpPr>
        <p:spPr>
          <a:xfrm>
            <a:off x="7117241" y="425435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Connector 154">
            <a:extLst>
              <a:ext uri="{FF2B5EF4-FFF2-40B4-BE49-F238E27FC236}">
                <a16:creationId xmlns:a16="http://schemas.microsoft.com/office/drawing/2014/main" id="{A21911E0-5538-7441-AB2E-4A3336BFF0E9}"/>
              </a:ext>
            </a:extLst>
          </p:cNvPr>
          <p:cNvCxnSpPr>
            <a:cxnSpLocks/>
          </p:cNvCxnSpPr>
          <p:nvPr/>
        </p:nvCxnSpPr>
        <p:spPr>
          <a:xfrm flipV="1">
            <a:off x="1447284" y="4267468"/>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B9B3DFB-16A3-684F-8322-24F43B283D12}"/>
              </a:ext>
            </a:extLst>
          </p:cNvPr>
          <p:cNvCxnSpPr>
            <a:cxnSpLocks/>
          </p:cNvCxnSpPr>
          <p:nvPr/>
        </p:nvCxnSpPr>
        <p:spPr>
          <a:xfrm flipV="1">
            <a:off x="2177707" y="4261804"/>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A26CCC4-26B0-7746-8248-53D9D29D803B}"/>
              </a:ext>
            </a:extLst>
          </p:cNvPr>
          <p:cNvCxnSpPr>
            <a:cxnSpLocks/>
          </p:cNvCxnSpPr>
          <p:nvPr/>
        </p:nvCxnSpPr>
        <p:spPr>
          <a:xfrm flipV="1">
            <a:off x="2913325" y="4263018"/>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EFA0B22-1724-5B49-886F-79810768E7DE}"/>
              </a:ext>
            </a:extLst>
          </p:cNvPr>
          <p:cNvCxnSpPr>
            <a:cxnSpLocks/>
          </p:cNvCxnSpPr>
          <p:nvPr/>
        </p:nvCxnSpPr>
        <p:spPr>
          <a:xfrm flipV="1">
            <a:off x="3648943" y="4264232"/>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2C6426-8A12-BF46-A45B-E6FC9CB93E01}"/>
              </a:ext>
            </a:extLst>
          </p:cNvPr>
          <p:cNvCxnSpPr>
            <a:cxnSpLocks/>
          </p:cNvCxnSpPr>
          <p:nvPr/>
        </p:nvCxnSpPr>
        <p:spPr>
          <a:xfrm flipV="1">
            <a:off x="4384561" y="4265446"/>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493EA2D-0514-B74C-AF60-A8100D1D3706}"/>
              </a:ext>
            </a:extLst>
          </p:cNvPr>
          <p:cNvCxnSpPr>
            <a:cxnSpLocks/>
          </p:cNvCxnSpPr>
          <p:nvPr/>
        </p:nvCxnSpPr>
        <p:spPr>
          <a:xfrm flipV="1">
            <a:off x="6470468" y="4252447"/>
            <a:ext cx="738088" cy="29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1B52345D-9914-AF4A-874D-C60C463896DC}"/>
              </a:ext>
            </a:extLst>
          </p:cNvPr>
          <p:cNvSpPr/>
          <p:nvPr/>
        </p:nvSpPr>
        <p:spPr>
          <a:xfrm>
            <a:off x="1402677" y="423471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a:extLst>
              <a:ext uri="{FF2B5EF4-FFF2-40B4-BE49-F238E27FC236}">
                <a16:creationId xmlns:a16="http://schemas.microsoft.com/office/drawing/2014/main" id="{9CCC0E18-01C9-E64F-A73A-48448373A361}"/>
              </a:ext>
            </a:extLst>
          </p:cNvPr>
          <p:cNvCxnSpPr/>
          <p:nvPr/>
        </p:nvCxnSpPr>
        <p:spPr>
          <a:xfrm flipV="1">
            <a:off x="1397061" y="418005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91ABFDA-FF3B-6742-BE03-04CDFC315E76}"/>
              </a:ext>
            </a:extLst>
          </p:cNvPr>
          <p:cNvCxnSpPr/>
          <p:nvPr/>
        </p:nvCxnSpPr>
        <p:spPr>
          <a:xfrm>
            <a:off x="1311237" y="417800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EF18B44-1EB3-4F48-90B2-8CFB666732E5}"/>
              </a:ext>
            </a:extLst>
          </p:cNvPr>
          <p:cNvCxnSpPr/>
          <p:nvPr/>
        </p:nvCxnSpPr>
        <p:spPr>
          <a:xfrm>
            <a:off x="1302091" y="427579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290F729-7860-2F4E-82BD-56EEAA5F0C73}"/>
              </a:ext>
            </a:extLst>
          </p:cNvPr>
          <p:cNvCxnSpPr/>
          <p:nvPr/>
        </p:nvCxnSpPr>
        <p:spPr>
          <a:xfrm>
            <a:off x="1307577" y="435894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Oval 165">
            <a:extLst>
              <a:ext uri="{FF2B5EF4-FFF2-40B4-BE49-F238E27FC236}">
                <a16:creationId xmlns:a16="http://schemas.microsoft.com/office/drawing/2014/main" id="{B33989E0-D81B-4744-BAC0-1424682E36D1}"/>
              </a:ext>
            </a:extLst>
          </p:cNvPr>
          <p:cNvSpPr/>
          <p:nvPr/>
        </p:nvSpPr>
        <p:spPr>
          <a:xfrm>
            <a:off x="2144520" y="42196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243E71E1-E9B9-7C4C-813A-20924188877A}"/>
              </a:ext>
            </a:extLst>
          </p:cNvPr>
          <p:cNvSpPr/>
          <p:nvPr/>
        </p:nvSpPr>
        <p:spPr>
          <a:xfrm>
            <a:off x="3600048" y="42196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A0842BA4-1C35-474F-A6E9-A1A83D4536C7}"/>
              </a:ext>
            </a:extLst>
          </p:cNvPr>
          <p:cNvSpPr/>
          <p:nvPr/>
        </p:nvSpPr>
        <p:spPr>
          <a:xfrm>
            <a:off x="4338136" y="42166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806F9DB-1DCA-F545-9394-B6651330EEA3}"/>
              </a:ext>
            </a:extLst>
          </p:cNvPr>
          <p:cNvSpPr/>
          <p:nvPr/>
        </p:nvSpPr>
        <p:spPr>
          <a:xfrm>
            <a:off x="2870656" y="42166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393136C7-1AEE-B74B-BD3D-1A53B0D56D81}"/>
              </a:ext>
            </a:extLst>
          </p:cNvPr>
          <p:cNvSpPr/>
          <p:nvPr/>
        </p:nvSpPr>
        <p:spPr>
          <a:xfrm>
            <a:off x="6419753" y="42147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E721689-5856-7E42-AD8C-1F27BB12636C}"/>
              </a:ext>
            </a:extLst>
          </p:cNvPr>
          <p:cNvSpPr/>
          <p:nvPr/>
        </p:nvSpPr>
        <p:spPr>
          <a:xfrm>
            <a:off x="7157841" y="42117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8BBE13C9-5182-3949-8870-65DE6BB32F69}"/>
              </a:ext>
            </a:extLst>
          </p:cNvPr>
          <p:cNvSpPr/>
          <p:nvPr/>
        </p:nvSpPr>
        <p:spPr>
          <a:xfrm>
            <a:off x="5069182" y="42190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id="{31E12333-3F73-C347-A146-88FA7D0EABF7}"/>
              </a:ext>
            </a:extLst>
          </p:cNvPr>
          <p:cNvGrpSpPr/>
          <p:nvPr/>
        </p:nvGrpSpPr>
        <p:grpSpPr>
          <a:xfrm>
            <a:off x="2078221" y="4442920"/>
            <a:ext cx="226471" cy="63772"/>
            <a:chOff x="2357240" y="1699605"/>
            <a:chExt cx="324728" cy="91440"/>
          </a:xfrm>
        </p:grpSpPr>
        <p:sp>
          <p:nvSpPr>
            <p:cNvPr id="174" name="Oval 173">
              <a:extLst>
                <a:ext uri="{FF2B5EF4-FFF2-40B4-BE49-F238E27FC236}">
                  <a16:creationId xmlns:a16="http://schemas.microsoft.com/office/drawing/2014/main" id="{89ED566D-0325-D649-969D-CE5CB9E866B3}"/>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B9197F4-FEEA-C640-8752-17E26AC1A46B}"/>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992C41CF-53B2-3A43-AA6C-BFD12FB1288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B40B5E28-7FF3-2C4B-B7A1-C15616D809DF}"/>
              </a:ext>
            </a:extLst>
          </p:cNvPr>
          <p:cNvGrpSpPr/>
          <p:nvPr/>
        </p:nvGrpSpPr>
        <p:grpSpPr>
          <a:xfrm>
            <a:off x="2804494" y="4431279"/>
            <a:ext cx="226471" cy="63772"/>
            <a:chOff x="2357240" y="1699605"/>
            <a:chExt cx="324728" cy="91440"/>
          </a:xfrm>
        </p:grpSpPr>
        <p:sp>
          <p:nvSpPr>
            <p:cNvPr id="178" name="Oval 177">
              <a:extLst>
                <a:ext uri="{FF2B5EF4-FFF2-40B4-BE49-F238E27FC236}">
                  <a16:creationId xmlns:a16="http://schemas.microsoft.com/office/drawing/2014/main" id="{39FC343A-541E-A444-AA22-83CECCB27852}"/>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13D66FEC-1866-E64A-9233-AAB944BAA9CD}"/>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0D05B81-AF5D-1B47-B0F8-8BA2AE352136}"/>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0246ADB4-74C7-BB45-B906-3A1C4CC6BC2C}"/>
              </a:ext>
            </a:extLst>
          </p:cNvPr>
          <p:cNvGrpSpPr/>
          <p:nvPr/>
        </p:nvGrpSpPr>
        <p:grpSpPr>
          <a:xfrm>
            <a:off x="3530767" y="4419638"/>
            <a:ext cx="226471" cy="63772"/>
            <a:chOff x="2357240" y="1699605"/>
            <a:chExt cx="324728" cy="91440"/>
          </a:xfrm>
        </p:grpSpPr>
        <p:sp>
          <p:nvSpPr>
            <p:cNvPr id="182" name="Oval 181">
              <a:extLst>
                <a:ext uri="{FF2B5EF4-FFF2-40B4-BE49-F238E27FC236}">
                  <a16:creationId xmlns:a16="http://schemas.microsoft.com/office/drawing/2014/main" id="{6CF245BE-A82F-E046-AC0E-5086CA73171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C8D43A4-0DFA-5A4D-9815-E13C0EB5726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C2BE07E9-6ABF-F043-893C-87A738C75E20}"/>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267370C6-CC4A-BB40-B789-7BDE1666A5EA}"/>
              </a:ext>
            </a:extLst>
          </p:cNvPr>
          <p:cNvGrpSpPr/>
          <p:nvPr/>
        </p:nvGrpSpPr>
        <p:grpSpPr>
          <a:xfrm>
            <a:off x="4277665" y="4428622"/>
            <a:ext cx="226471" cy="63772"/>
            <a:chOff x="2357240" y="1699605"/>
            <a:chExt cx="324728" cy="91440"/>
          </a:xfrm>
        </p:grpSpPr>
        <p:sp>
          <p:nvSpPr>
            <p:cNvPr id="186" name="Oval 185">
              <a:extLst>
                <a:ext uri="{FF2B5EF4-FFF2-40B4-BE49-F238E27FC236}">
                  <a16:creationId xmlns:a16="http://schemas.microsoft.com/office/drawing/2014/main" id="{55C15382-04E6-3A4B-BDDE-6A18B2A01DD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D188701-64EB-D040-A0A1-A7094094D39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AC011E70-CA58-F241-BAF5-0F76108D3760}"/>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8057CDC-C207-5A4A-A7B2-3334E5F92EF6}"/>
              </a:ext>
            </a:extLst>
          </p:cNvPr>
          <p:cNvGrpSpPr/>
          <p:nvPr/>
        </p:nvGrpSpPr>
        <p:grpSpPr>
          <a:xfrm>
            <a:off x="5003938" y="4437606"/>
            <a:ext cx="226471" cy="63772"/>
            <a:chOff x="2357240" y="1699605"/>
            <a:chExt cx="324728" cy="91440"/>
          </a:xfrm>
        </p:grpSpPr>
        <p:sp>
          <p:nvSpPr>
            <p:cNvPr id="190" name="Oval 189">
              <a:extLst>
                <a:ext uri="{FF2B5EF4-FFF2-40B4-BE49-F238E27FC236}">
                  <a16:creationId xmlns:a16="http://schemas.microsoft.com/office/drawing/2014/main" id="{2C3DB358-59C9-0A40-A93C-3AEF3F9D39E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C446B842-4730-BE4B-9E66-027A3AD4879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387CAAC9-2892-4548-BADF-AEBF13EA370E}"/>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949B8B3-E804-B84E-A9FA-0A67F387BAA0}"/>
              </a:ext>
            </a:extLst>
          </p:cNvPr>
          <p:cNvGrpSpPr/>
          <p:nvPr/>
        </p:nvGrpSpPr>
        <p:grpSpPr>
          <a:xfrm>
            <a:off x="6352236" y="4434638"/>
            <a:ext cx="226471" cy="63772"/>
            <a:chOff x="2357240" y="1699605"/>
            <a:chExt cx="324728" cy="91440"/>
          </a:xfrm>
        </p:grpSpPr>
        <p:sp>
          <p:nvSpPr>
            <p:cNvPr id="194" name="Oval 193">
              <a:extLst>
                <a:ext uri="{FF2B5EF4-FFF2-40B4-BE49-F238E27FC236}">
                  <a16:creationId xmlns:a16="http://schemas.microsoft.com/office/drawing/2014/main" id="{BFCC3A73-AC30-8442-B537-6E353CC9F3C2}"/>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AE944BB-52B4-F249-816D-EB6EC33C155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FA6ACE3-EA07-FB46-9372-262F56946624}"/>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479D89D7-2E32-3447-92A8-3373681C3ECA}"/>
              </a:ext>
            </a:extLst>
          </p:cNvPr>
          <p:cNvGrpSpPr/>
          <p:nvPr/>
        </p:nvGrpSpPr>
        <p:grpSpPr>
          <a:xfrm>
            <a:off x="7090486" y="4440965"/>
            <a:ext cx="226471" cy="63772"/>
            <a:chOff x="2357240" y="1699605"/>
            <a:chExt cx="324728" cy="91440"/>
          </a:xfrm>
        </p:grpSpPr>
        <p:sp>
          <p:nvSpPr>
            <p:cNvPr id="198" name="Oval 197">
              <a:extLst>
                <a:ext uri="{FF2B5EF4-FFF2-40B4-BE49-F238E27FC236}">
                  <a16:creationId xmlns:a16="http://schemas.microsoft.com/office/drawing/2014/main" id="{FD00374B-8318-354F-9953-1644B06E914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6DD3189-0456-CE41-AFC0-11B4A8B8084D}"/>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C3D5A75A-85BD-5F4A-8F72-831503363D04}"/>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extBox 200">
            <a:extLst>
              <a:ext uri="{FF2B5EF4-FFF2-40B4-BE49-F238E27FC236}">
                <a16:creationId xmlns:a16="http://schemas.microsoft.com/office/drawing/2014/main" id="{AC55E68E-05BD-F34A-B878-EFCF94954088}"/>
              </a:ext>
            </a:extLst>
          </p:cNvPr>
          <p:cNvSpPr txBox="1"/>
          <p:nvPr/>
        </p:nvSpPr>
        <p:spPr>
          <a:xfrm>
            <a:off x="4207503" y="3578717"/>
            <a:ext cx="356801"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209" name="Oval 208">
            <a:extLst>
              <a:ext uri="{FF2B5EF4-FFF2-40B4-BE49-F238E27FC236}">
                <a16:creationId xmlns:a16="http://schemas.microsoft.com/office/drawing/2014/main" id="{319C42C6-FB9F-284F-89AE-C87F821B4DBE}"/>
              </a:ext>
            </a:extLst>
          </p:cNvPr>
          <p:cNvSpPr/>
          <p:nvPr/>
        </p:nvSpPr>
        <p:spPr>
          <a:xfrm>
            <a:off x="5401743" y="294337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0" name="Oval 209">
            <a:extLst>
              <a:ext uri="{FF2B5EF4-FFF2-40B4-BE49-F238E27FC236}">
                <a16:creationId xmlns:a16="http://schemas.microsoft.com/office/drawing/2014/main" id="{C1B3B997-6013-A245-851C-B2B7F68B82A5}"/>
              </a:ext>
            </a:extLst>
          </p:cNvPr>
          <p:cNvSpPr/>
          <p:nvPr/>
        </p:nvSpPr>
        <p:spPr>
          <a:xfrm>
            <a:off x="5712768" y="293715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1" name="Oval 210">
            <a:extLst>
              <a:ext uri="{FF2B5EF4-FFF2-40B4-BE49-F238E27FC236}">
                <a16:creationId xmlns:a16="http://schemas.microsoft.com/office/drawing/2014/main" id="{ACED8FA9-968C-A541-9A1B-B7F8845DE844}"/>
              </a:ext>
            </a:extLst>
          </p:cNvPr>
          <p:cNvSpPr/>
          <p:nvPr/>
        </p:nvSpPr>
        <p:spPr>
          <a:xfrm>
            <a:off x="6033121" y="294026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2" name="Oval 211">
            <a:extLst>
              <a:ext uri="{FF2B5EF4-FFF2-40B4-BE49-F238E27FC236}">
                <a16:creationId xmlns:a16="http://schemas.microsoft.com/office/drawing/2014/main" id="{2232C4F8-9FE7-A248-8B67-7B9246165B7F}"/>
              </a:ext>
            </a:extLst>
          </p:cNvPr>
          <p:cNvSpPr/>
          <p:nvPr/>
        </p:nvSpPr>
        <p:spPr>
          <a:xfrm>
            <a:off x="5409763" y="422073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3" name="Oval 212">
            <a:extLst>
              <a:ext uri="{FF2B5EF4-FFF2-40B4-BE49-F238E27FC236}">
                <a16:creationId xmlns:a16="http://schemas.microsoft.com/office/drawing/2014/main" id="{09BD04C5-D364-FE48-AA69-083E903593FF}"/>
              </a:ext>
            </a:extLst>
          </p:cNvPr>
          <p:cNvSpPr/>
          <p:nvPr/>
        </p:nvSpPr>
        <p:spPr>
          <a:xfrm>
            <a:off x="5720788" y="421450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4" name="Oval 213">
            <a:extLst>
              <a:ext uri="{FF2B5EF4-FFF2-40B4-BE49-F238E27FC236}">
                <a16:creationId xmlns:a16="http://schemas.microsoft.com/office/drawing/2014/main" id="{61789A04-744C-3748-B23B-91C6CA30FF10}"/>
              </a:ext>
            </a:extLst>
          </p:cNvPr>
          <p:cNvSpPr/>
          <p:nvPr/>
        </p:nvSpPr>
        <p:spPr>
          <a:xfrm>
            <a:off x="6041141" y="421761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5" name="Oval 214">
            <a:extLst>
              <a:ext uri="{FF2B5EF4-FFF2-40B4-BE49-F238E27FC236}">
                <a16:creationId xmlns:a16="http://schemas.microsoft.com/office/drawing/2014/main" id="{2E11BEF4-7485-3543-9D0E-65E149A52F84}"/>
              </a:ext>
            </a:extLst>
          </p:cNvPr>
          <p:cNvSpPr/>
          <p:nvPr/>
        </p:nvSpPr>
        <p:spPr>
          <a:xfrm>
            <a:off x="5417783" y="177430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6" name="Oval 215">
            <a:extLst>
              <a:ext uri="{FF2B5EF4-FFF2-40B4-BE49-F238E27FC236}">
                <a16:creationId xmlns:a16="http://schemas.microsoft.com/office/drawing/2014/main" id="{EE610C4F-63E4-AC48-AF45-DEE31A380999}"/>
              </a:ext>
            </a:extLst>
          </p:cNvPr>
          <p:cNvSpPr/>
          <p:nvPr/>
        </p:nvSpPr>
        <p:spPr>
          <a:xfrm>
            <a:off x="5728808" y="176807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7" name="Oval 216">
            <a:extLst>
              <a:ext uri="{FF2B5EF4-FFF2-40B4-BE49-F238E27FC236}">
                <a16:creationId xmlns:a16="http://schemas.microsoft.com/office/drawing/2014/main" id="{0A5BCA1E-D1B3-2244-9991-002964E2BDCD}"/>
              </a:ext>
            </a:extLst>
          </p:cNvPr>
          <p:cNvSpPr/>
          <p:nvPr/>
        </p:nvSpPr>
        <p:spPr>
          <a:xfrm>
            <a:off x="6049161" y="177118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a:extLst>
              <a:ext uri="{FF2B5EF4-FFF2-40B4-BE49-F238E27FC236}">
                <a16:creationId xmlns:a16="http://schemas.microsoft.com/office/drawing/2014/main" id="{6B1B60F3-391B-6E4E-9E03-458E111E4119}"/>
              </a:ext>
            </a:extLst>
          </p:cNvPr>
          <p:cNvSpPr/>
          <p:nvPr/>
        </p:nvSpPr>
        <p:spPr>
          <a:xfrm>
            <a:off x="3275934" y="5258401"/>
            <a:ext cx="2577427" cy="7517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9" name="Picture 218">
            <a:extLst>
              <a:ext uri="{FF2B5EF4-FFF2-40B4-BE49-F238E27FC236}">
                <a16:creationId xmlns:a16="http://schemas.microsoft.com/office/drawing/2014/main" id="{B0F0647A-2679-5045-8C6B-F569BA0BE2E6}"/>
              </a:ext>
            </a:extLst>
          </p:cNvPr>
          <p:cNvPicPr>
            <a:picLocks noChangeAspect="1"/>
          </p:cNvPicPr>
          <p:nvPr/>
        </p:nvPicPr>
        <p:blipFill>
          <a:blip r:embed="rId2"/>
          <a:stretch>
            <a:fillRect/>
          </a:stretch>
        </p:blipFill>
        <p:spPr>
          <a:xfrm>
            <a:off x="4562867" y="5292364"/>
            <a:ext cx="318532" cy="318532"/>
          </a:xfrm>
          <a:prstGeom prst="rect">
            <a:avLst/>
          </a:prstGeom>
        </p:spPr>
      </p:pic>
      <p:sp>
        <p:nvSpPr>
          <p:cNvPr id="220" name="TextBox 219">
            <a:extLst>
              <a:ext uri="{FF2B5EF4-FFF2-40B4-BE49-F238E27FC236}">
                <a16:creationId xmlns:a16="http://schemas.microsoft.com/office/drawing/2014/main" id="{024C8990-A456-484E-BFB1-0303ACB95BF5}"/>
              </a:ext>
            </a:extLst>
          </p:cNvPr>
          <p:cNvSpPr txBox="1"/>
          <p:nvPr/>
        </p:nvSpPr>
        <p:spPr>
          <a:xfrm>
            <a:off x="3462121" y="5399744"/>
            <a:ext cx="94951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221" name="TextBox 220">
            <a:extLst>
              <a:ext uri="{FF2B5EF4-FFF2-40B4-BE49-F238E27FC236}">
                <a16:creationId xmlns:a16="http://schemas.microsoft.com/office/drawing/2014/main" id="{C9DF1E71-059E-DA43-A7EB-087782EF90BD}"/>
              </a:ext>
            </a:extLst>
          </p:cNvPr>
          <p:cNvSpPr txBox="1"/>
          <p:nvPr/>
        </p:nvSpPr>
        <p:spPr>
          <a:xfrm>
            <a:off x="4369391" y="5219874"/>
            <a:ext cx="363890"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p>
        </p:txBody>
      </p:sp>
      <p:sp>
        <p:nvSpPr>
          <p:cNvPr id="222" name="TextBox 221">
            <a:extLst>
              <a:ext uri="{FF2B5EF4-FFF2-40B4-BE49-F238E27FC236}">
                <a16:creationId xmlns:a16="http://schemas.microsoft.com/office/drawing/2014/main" id="{2CA26672-7948-AD42-9DF1-B87FCD762133}"/>
              </a:ext>
            </a:extLst>
          </p:cNvPr>
          <p:cNvSpPr txBox="1"/>
          <p:nvPr/>
        </p:nvSpPr>
        <p:spPr>
          <a:xfrm>
            <a:off x="4312530" y="5553826"/>
            <a:ext cx="800494" cy="46166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2EA</a:t>
            </a:r>
            <a:r>
              <a:rPr lang="en-US" sz="2400" dirty="0">
                <a:latin typeface="Times New Roman" panose="02020603050405020304" pitchFamily="18" charset="0"/>
                <a:cs typeface="Times New Roman" panose="02020603050405020304" pitchFamily="18" charset="0"/>
              </a:rPr>
              <a:t>  </a:t>
            </a:r>
          </a:p>
        </p:txBody>
      </p:sp>
      <p:cxnSp>
        <p:nvCxnSpPr>
          <p:cNvPr id="223" name="Straight Connector 222">
            <a:extLst>
              <a:ext uri="{FF2B5EF4-FFF2-40B4-BE49-F238E27FC236}">
                <a16:creationId xmlns:a16="http://schemas.microsoft.com/office/drawing/2014/main" id="{2C108F2E-9B2A-AB48-A3FD-88077D606790}"/>
              </a:ext>
            </a:extLst>
          </p:cNvPr>
          <p:cNvCxnSpPr>
            <a:cxnSpLocks/>
          </p:cNvCxnSpPr>
          <p:nvPr/>
        </p:nvCxnSpPr>
        <p:spPr>
          <a:xfrm>
            <a:off x="4406377" y="5639028"/>
            <a:ext cx="4401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2255BA61-8D07-904F-A5BF-C6D4406EE2B0}"/>
              </a:ext>
            </a:extLst>
          </p:cNvPr>
          <p:cNvSpPr txBox="1"/>
          <p:nvPr/>
        </p:nvSpPr>
        <p:spPr>
          <a:xfrm>
            <a:off x="4881488" y="5365054"/>
            <a:ext cx="296349" cy="523220"/>
          </a:xfrm>
          <a:prstGeom prst="rect">
            <a:avLst/>
          </a:prstGeom>
          <a:noFill/>
        </p:spPr>
        <p:txBody>
          <a:bodyPr wrap="square" rtlCol="0">
            <a:spAutoFit/>
          </a:bodyPr>
          <a:lstStyle/>
          <a:p>
            <a:r>
              <a:rPr lang="en-US" sz="2800" dirty="0"/>
              <a:t>(</a:t>
            </a:r>
          </a:p>
        </p:txBody>
      </p:sp>
      <p:sp>
        <p:nvSpPr>
          <p:cNvPr id="225" name="TextBox 224">
            <a:extLst>
              <a:ext uri="{FF2B5EF4-FFF2-40B4-BE49-F238E27FC236}">
                <a16:creationId xmlns:a16="http://schemas.microsoft.com/office/drawing/2014/main" id="{BEAA7AE1-1D67-3444-9C73-5DC1F957EB43}"/>
              </a:ext>
            </a:extLst>
          </p:cNvPr>
          <p:cNvSpPr txBox="1"/>
          <p:nvPr/>
        </p:nvSpPr>
        <p:spPr>
          <a:xfrm flipH="1">
            <a:off x="5327847" y="5356434"/>
            <a:ext cx="460079" cy="523220"/>
          </a:xfrm>
          <a:prstGeom prst="rect">
            <a:avLst/>
          </a:prstGeom>
          <a:noFill/>
        </p:spPr>
        <p:txBody>
          <a:bodyPr wrap="square" rtlCol="0">
            <a:spAutoFit/>
          </a:bodyPr>
          <a:lstStyle/>
          <a:p>
            <a:r>
              <a:rPr lang="en-US" sz="2800" dirty="0"/>
              <a:t>)</a:t>
            </a:r>
          </a:p>
        </p:txBody>
      </p:sp>
      <p:sp>
        <p:nvSpPr>
          <p:cNvPr id="226" name="TextBox 225">
            <a:extLst>
              <a:ext uri="{FF2B5EF4-FFF2-40B4-BE49-F238E27FC236}">
                <a16:creationId xmlns:a16="http://schemas.microsoft.com/office/drawing/2014/main" id="{EF3CCB3F-91AD-F74C-AE35-F627DD9AADA8}"/>
              </a:ext>
            </a:extLst>
          </p:cNvPr>
          <p:cNvSpPr txBox="1"/>
          <p:nvPr/>
        </p:nvSpPr>
        <p:spPr>
          <a:xfrm>
            <a:off x="5017457" y="5402103"/>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227" name="TextBox 226">
            <a:extLst>
              <a:ext uri="{FF2B5EF4-FFF2-40B4-BE49-F238E27FC236}">
                <a16:creationId xmlns:a16="http://schemas.microsoft.com/office/drawing/2014/main" id="{AEA23CA5-EFA4-5248-8AD1-E33EBB1AE94F}"/>
              </a:ext>
            </a:extLst>
          </p:cNvPr>
          <p:cNvSpPr txBox="1"/>
          <p:nvPr/>
        </p:nvSpPr>
        <p:spPr>
          <a:xfrm>
            <a:off x="859316" y="4947234"/>
            <a:ext cx="1298349" cy="369332"/>
          </a:xfrm>
          <a:prstGeom prst="rect">
            <a:avLst/>
          </a:prstGeom>
          <a:noFill/>
        </p:spPr>
        <p:txBody>
          <a:bodyPr wrap="square" rtlCol="0">
            <a:spAutoFit/>
          </a:bodyPr>
          <a:lstStyle/>
          <a:p>
            <a:r>
              <a:rPr lang="en-US" dirty="0"/>
              <a:t>1D Domain  </a:t>
            </a:r>
          </a:p>
        </p:txBody>
      </p:sp>
      <p:cxnSp>
        <p:nvCxnSpPr>
          <p:cNvPr id="228" name="Straight Arrow Connector 227">
            <a:extLst>
              <a:ext uri="{FF2B5EF4-FFF2-40B4-BE49-F238E27FC236}">
                <a16:creationId xmlns:a16="http://schemas.microsoft.com/office/drawing/2014/main" id="{1F80D8B4-BB07-CE46-8F9F-78386B1F33C8}"/>
              </a:ext>
            </a:extLst>
          </p:cNvPr>
          <p:cNvCxnSpPr>
            <a:cxnSpLocks/>
          </p:cNvCxnSpPr>
          <p:nvPr/>
        </p:nvCxnSpPr>
        <p:spPr>
          <a:xfrm flipV="1">
            <a:off x="1347509" y="4487779"/>
            <a:ext cx="333344" cy="44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1" name="Group 230">
            <a:extLst>
              <a:ext uri="{FF2B5EF4-FFF2-40B4-BE49-F238E27FC236}">
                <a16:creationId xmlns:a16="http://schemas.microsoft.com/office/drawing/2014/main" id="{0EE02065-8812-E540-849B-105EBCB89114}"/>
              </a:ext>
            </a:extLst>
          </p:cNvPr>
          <p:cNvGrpSpPr/>
          <p:nvPr/>
        </p:nvGrpSpPr>
        <p:grpSpPr>
          <a:xfrm>
            <a:off x="7055463" y="5977237"/>
            <a:ext cx="1678033" cy="481586"/>
            <a:chOff x="1032936" y="5890542"/>
            <a:chExt cx="1678033" cy="481586"/>
          </a:xfrm>
        </p:grpSpPr>
        <p:sp>
          <p:nvSpPr>
            <p:cNvPr id="232" name="TextBox 231">
              <a:extLst>
                <a:ext uri="{FF2B5EF4-FFF2-40B4-BE49-F238E27FC236}">
                  <a16:creationId xmlns:a16="http://schemas.microsoft.com/office/drawing/2014/main" id="{ED12E004-F31D-7A4C-BB12-8FADE7A1097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3" name="TextBox 232">
              <a:extLst>
                <a:ext uri="{FF2B5EF4-FFF2-40B4-BE49-F238E27FC236}">
                  <a16:creationId xmlns:a16="http://schemas.microsoft.com/office/drawing/2014/main" id="{ADFAA148-EAF0-4140-B2B3-1F8692AE8D7E}"/>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36251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215870" y="2680655"/>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joints per truss unit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56F0145-C457-3C4C-BE69-4BEB7D6416B8}"/>
              </a:ext>
            </a:extLst>
          </p:cNvPr>
          <p:cNvGrpSpPr/>
          <p:nvPr/>
        </p:nvGrpSpPr>
        <p:grpSpPr>
          <a:xfrm>
            <a:off x="4212355" y="4703558"/>
            <a:ext cx="805834" cy="369332"/>
            <a:chOff x="655200" y="6065657"/>
            <a:chExt cx="805834" cy="369332"/>
          </a:xfrm>
        </p:grpSpPr>
        <p:cxnSp>
          <p:nvCxnSpPr>
            <p:cNvPr id="9" name="Straight Arrow Connector 8">
              <a:extLst>
                <a:ext uri="{FF2B5EF4-FFF2-40B4-BE49-F238E27FC236}">
                  <a16:creationId xmlns:a16="http://schemas.microsoft.com/office/drawing/2014/main" id="{17C3C372-DDC5-D442-98E4-1AB588AB01C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07F55F-C768-F24F-9C05-6C97A062F4B3}"/>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grpSp>
      <p:sp>
        <p:nvSpPr>
          <p:cNvPr id="13" name="TextBox 12">
            <a:extLst>
              <a:ext uri="{FF2B5EF4-FFF2-40B4-BE49-F238E27FC236}">
                <a16:creationId xmlns:a16="http://schemas.microsoft.com/office/drawing/2014/main" id="{CA94AE9E-AC54-0940-AA8B-825F29536597}"/>
              </a:ext>
            </a:extLst>
          </p:cNvPr>
          <p:cNvSpPr txBox="1"/>
          <p:nvPr/>
        </p:nvSpPr>
        <p:spPr>
          <a:xfrm>
            <a:off x="3222049" y="3760821"/>
            <a:ext cx="23854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One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215869" y="3222219"/>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Illustrated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3005805" y="2906622"/>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3016103" y="3448636"/>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3020225" y="3996451"/>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A0D82B-6D95-C749-88C5-7DAF8AB42F19}"/>
              </a:ext>
            </a:extLst>
          </p:cNvPr>
          <p:cNvSpPr txBox="1"/>
          <p:nvPr/>
        </p:nvSpPr>
        <p:spPr>
          <a:xfrm>
            <a:off x="2239324" y="1595138"/>
            <a:ext cx="49406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1D Lattice Truss Wing Designs              </a:t>
            </a:r>
          </a:p>
        </p:txBody>
      </p:sp>
      <p:grpSp>
        <p:nvGrpSpPr>
          <p:cNvPr id="22" name="Group 21">
            <a:extLst>
              <a:ext uri="{FF2B5EF4-FFF2-40B4-BE49-F238E27FC236}">
                <a16:creationId xmlns:a16="http://schemas.microsoft.com/office/drawing/2014/main" id="{0C0D5FF8-E8B9-FE41-A389-36169185CC65}"/>
              </a:ext>
            </a:extLst>
          </p:cNvPr>
          <p:cNvGrpSpPr/>
          <p:nvPr/>
        </p:nvGrpSpPr>
        <p:grpSpPr>
          <a:xfrm>
            <a:off x="6946989" y="5999626"/>
            <a:ext cx="1678033" cy="481586"/>
            <a:chOff x="1032936" y="5890542"/>
            <a:chExt cx="1678033" cy="481586"/>
          </a:xfrm>
        </p:grpSpPr>
        <p:sp>
          <p:nvSpPr>
            <p:cNvPr id="23" name="TextBox 22">
              <a:extLst>
                <a:ext uri="{FF2B5EF4-FFF2-40B4-BE49-F238E27FC236}">
                  <a16:creationId xmlns:a16="http://schemas.microsoft.com/office/drawing/2014/main" id="{8F15652E-8B39-7947-96DC-F7C51238EE7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 name="TextBox 23">
              <a:extLst>
                <a:ext uri="{FF2B5EF4-FFF2-40B4-BE49-F238E27FC236}">
                  <a16:creationId xmlns:a16="http://schemas.microsoft.com/office/drawing/2014/main" id="{7394B237-2AC6-F044-AD14-39D3A2C5997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26227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a:extLst>
              <a:ext uri="{FF2B5EF4-FFF2-40B4-BE49-F238E27FC236}">
                <a16:creationId xmlns:a16="http://schemas.microsoft.com/office/drawing/2014/main" id="{D8C608DF-6C1A-3440-857E-34188CA6A368}"/>
              </a:ext>
            </a:extLst>
          </p:cNvPr>
          <p:cNvCxnSpPr>
            <a:cxnSpLocks/>
          </p:cNvCxnSpPr>
          <p:nvPr/>
        </p:nvCxnSpPr>
        <p:spPr>
          <a:xfrm>
            <a:off x="2026263" y="1891943"/>
            <a:ext cx="426489" cy="60485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E17E6E1-496B-9244-98E1-85FEED3AE1A0}"/>
              </a:ext>
            </a:extLst>
          </p:cNvPr>
          <p:cNvCxnSpPr>
            <a:cxnSpLocks/>
          </p:cNvCxnSpPr>
          <p:nvPr/>
        </p:nvCxnSpPr>
        <p:spPr>
          <a:xfrm flipH="1">
            <a:off x="1708646" y="1887279"/>
            <a:ext cx="312811" cy="60150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B45959C-6BAA-304B-896C-F5FE285D3EC8}"/>
              </a:ext>
            </a:extLst>
          </p:cNvPr>
          <p:cNvCxnSpPr>
            <a:cxnSpLocks/>
          </p:cNvCxnSpPr>
          <p:nvPr/>
        </p:nvCxnSpPr>
        <p:spPr>
          <a:xfrm>
            <a:off x="1712252" y="2512676"/>
            <a:ext cx="184599" cy="65220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F1F5A232-93A0-5A41-9AAE-B35273694396}"/>
              </a:ext>
            </a:extLst>
          </p:cNvPr>
          <p:cNvCxnSpPr>
            <a:cxnSpLocks/>
          </p:cNvCxnSpPr>
          <p:nvPr/>
        </p:nvCxnSpPr>
        <p:spPr>
          <a:xfrm flipH="1">
            <a:off x="1902374" y="2490876"/>
            <a:ext cx="542714" cy="6583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EFA2370-3742-0142-8041-07BA751F11F3}"/>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8D16B0B-BC50-1044-B0CC-1389491284A6}"/>
              </a:ext>
            </a:extLst>
          </p:cNvPr>
          <p:cNvCxnSpPr/>
          <p:nvPr/>
        </p:nvCxnSpPr>
        <p:spPr>
          <a:xfrm>
            <a:off x="285564" y="830263"/>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982E70A-F627-D440-BD53-8131626F2F32}"/>
              </a:ext>
            </a:extLst>
          </p:cNvPr>
          <p:cNvSpPr txBox="1"/>
          <p:nvPr/>
        </p:nvSpPr>
        <p:spPr>
          <a:xfrm>
            <a:off x="1874531" y="324828"/>
            <a:ext cx="564160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One Unit Lattice Truss Wing Design           </a:t>
            </a:r>
          </a:p>
        </p:txBody>
      </p:sp>
      <p:sp>
        <p:nvSpPr>
          <p:cNvPr id="75" name="TextBox 74">
            <a:extLst>
              <a:ext uri="{FF2B5EF4-FFF2-40B4-BE49-F238E27FC236}">
                <a16:creationId xmlns:a16="http://schemas.microsoft.com/office/drawing/2014/main" id="{6319015A-2E97-044B-81AC-14657A43A803}"/>
              </a:ext>
            </a:extLst>
          </p:cNvPr>
          <p:cNvSpPr txBox="1"/>
          <p:nvPr/>
        </p:nvSpPr>
        <p:spPr>
          <a:xfrm>
            <a:off x="8147446" y="4886570"/>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B474974-41F7-304A-ACB3-E8536145CB44}"/>
              </a:ext>
            </a:extLst>
          </p:cNvPr>
          <p:cNvSpPr txBox="1"/>
          <p:nvPr/>
        </p:nvSpPr>
        <p:spPr>
          <a:xfrm>
            <a:off x="1386401" y="4398974"/>
            <a:ext cx="806769" cy="307777"/>
          </a:xfrm>
          <a:prstGeom prst="rect">
            <a:avLst/>
          </a:prstGeom>
          <a:noFill/>
        </p:spPr>
        <p:txBody>
          <a:bodyPr wrap="square" rtlCol="0">
            <a:spAutoFit/>
          </a:bodyPr>
          <a:lstStyle/>
          <a:p>
            <a:r>
              <a:rPr lang="en-US" sz="1400" dirty="0"/>
              <a:t>Tension </a:t>
            </a:r>
          </a:p>
        </p:txBody>
      </p:sp>
      <p:sp>
        <p:nvSpPr>
          <p:cNvPr id="130" name="TextBox 129">
            <a:extLst>
              <a:ext uri="{FF2B5EF4-FFF2-40B4-BE49-F238E27FC236}">
                <a16:creationId xmlns:a16="http://schemas.microsoft.com/office/drawing/2014/main" id="{FF17BA6E-5917-CD44-AC3B-73B062D9A4B5}"/>
              </a:ext>
            </a:extLst>
          </p:cNvPr>
          <p:cNvSpPr txBox="1"/>
          <p:nvPr/>
        </p:nvSpPr>
        <p:spPr>
          <a:xfrm>
            <a:off x="2759915" y="4333968"/>
            <a:ext cx="1230695" cy="307777"/>
          </a:xfrm>
          <a:prstGeom prst="rect">
            <a:avLst/>
          </a:prstGeom>
          <a:noFill/>
        </p:spPr>
        <p:txBody>
          <a:bodyPr wrap="square" rtlCol="0">
            <a:spAutoFit/>
          </a:bodyPr>
          <a:lstStyle/>
          <a:p>
            <a:r>
              <a:rPr lang="en-US" sz="1400" dirty="0"/>
              <a:t>Compression  </a:t>
            </a:r>
          </a:p>
        </p:txBody>
      </p:sp>
      <p:cxnSp>
        <p:nvCxnSpPr>
          <p:cNvPr id="131" name="Straight Arrow Connector 130">
            <a:extLst>
              <a:ext uri="{FF2B5EF4-FFF2-40B4-BE49-F238E27FC236}">
                <a16:creationId xmlns:a16="http://schemas.microsoft.com/office/drawing/2014/main" id="{FE288AB7-100D-1E49-BF24-7D96621E69CB}"/>
              </a:ext>
            </a:extLst>
          </p:cNvPr>
          <p:cNvCxnSpPr/>
          <p:nvPr/>
        </p:nvCxnSpPr>
        <p:spPr>
          <a:xfrm>
            <a:off x="619200" y="628386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EE80879-01E1-2D4A-B116-4AA700B4004F}"/>
              </a:ext>
            </a:extLst>
          </p:cNvPr>
          <p:cNvSpPr txBox="1"/>
          <p:nvPr/>
        </p:nvSpPr>
        <p:spPr>
          <a:xfrm>
            <a:off x="702506" y="5914528"/>
            <a:ext cx="280736" cy="369332"/>
          </a:xfrm>
          <a:prstGeom prst="rect">
            <a:avLst/>
          </a:prstGeom>
          <a:noFill/>
        </p:spPr>
        <p:txBody>
          <a:bodyPr wrap="square" rtlCol="0">
            <a:spAutoFit/>
          </a:bodyPr>
          <a:lstStyle/>
          <a:p>
            <a:r>
              <a:rPr lang="en-US" dirty="0"/>
              <a:t>x</a:t>
            </a:r>
          </a:p>
        </p:txBody>
      </p:sp>
      <p:sp>
        <p:nvSpPr>
          <p:cNvPr id="139" name="Triangle 138">
            <a:extLst>
              <a:ext uri="{FF2B5EF4-FFF2-40B4-BE49-F238E27FC236}">
                <a16:creationId xmlns:a16="http://schemas.microsoft.com/office/drawing/2014/main" id="{BC9D63EA-19DE-8D44-8909-64404FA4E757}"/>
              </a:ext>
            </a:extLst>
          </p:cNvPr>
          <p:cNvSpPr/>
          <p:nvPr/>
        </p:nvSpPr>
        <p:spPr>
          <a:xfrm>
            <a:off x="2371066" y="2490611"/>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riangle 139">
            <a:extLst>
              <a:ext uri="{FF2B5EF4-FFF2-40B4-BE49-F238E27FC236}">
                <a16:creationId xmlns:a16="http://schemas.microsoft.com/office/drawing/2014/main" id="{FC9B768E-AD73-D041-ACC9-1868771BA2F9}"/>
              </a:ext>
            </a:extLst>
          </p:cNvPr>
          <p:cNvSpPr/>
          <p:nvPr/>
        </p:nvSpPr>
        <p:spPr>
          <a:xfrm>
            <a:off x="3100991" y="2485016"/>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a:extLst>
              <a:ext uri="{FF2B5EF4-FFF2-40B4-BE49-F238E27FC236}">
                <a16:creationId xmlns:a16="http://schemas.microsoft.com/office/drawing/2014/main" id="{ABB2FB1C-A7ED-8349-8E6A-FB59C18EF273}"/>
              </a:ext>
            </a:extLst>
          </p:cNvPr>
          <p:cNvCxnSpPr>
            <a:cxnSpLocks/>
          </p:cNvCxnSpPr>
          <p:nvPr/>
        </p:nvCxnSpPr>
        <p:spPr>
          <a:xfrm flipV="1">
            <a:off x="2445087" y="249113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127BC9C6-4B95-9240-BC04-D9A706708641}"/>
              </a:ext>
            </a:extLst>
          </p:cNvPr>
          <p:cNvSpPr/>
          <p:nvPr/>
        </p:nvSpPr>
        <p:spPr>
          <a:xfrm>
            <a:off x="1670057" y="24640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0AA482F0-FD30-6140-BA38-C417B2AB7C1F}"/>
              </a:ext>
            </a:extLst>
          </p:cNvPr>
          <p:cNvCxnSpPr/>
          <p:nvPr/>
        </p:nvCxnSpPr>
        <p:spPr>
          <a:xfrm flipV="1">
            <a:off x="1664441" y="240938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BD39A27-1243-6B4F-BAAE-3F14595BBB60}"/>
              </a:ext>
            </a:extLst>
          </p:cNvPr>
          <p:cNvCxnSpPr/>
          <p:nvPr/>
        </p:nvCxnSpPr>
        <p:spPr>
          <a:xfrm>
            <a:off x="1578617" y="240732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8D3B101-ED06-9A43-8856-EE7E7558C01A}"/>
              </a:ext>
            </a:extLst>
          </p:cNvPr>
          <p:cNvCxnSpPr/>
          <p:nvPr/>
        </p:nvCxnSpPr>
        <p:spPr>
          <a:xfrm>
            <a:off x="1569471" y="250511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EB291D0-038C-964D-B50E-241B7EB2C705}"/>
              </a:ext>
            </a:extLst>
          </p:cNvPr>
          <p:cNvCxnSpPr/>
          <p:nvPr/>
        </p:nvCxnSpPr>
        <p:spPr>
          <a:xfrm>
            <a:off x="1574957" y="25882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E0C528BC-9377-CB47-B8BD-325F4A413ABE}"/>
              </a:ext>
            </a:extLst>
          </p:cNvPr>
          <p:cNvSpPr/>
          <p:nvPr/>
        </p:nvSpPr>
        <p:spPr>
          <a:xfrm>
            <a:off x="2411900" y="24489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FD867907-6E85-3C4E-A95B-2C9C51B00F07}"/>
              </a:ext>
            </a:extLst>
          </p:cNvPr>
          <p:cNvSpPr/>
          <p:nvPr/>
        </p:nvSpPr>
        <p:spPr>
          <a:xfrm>
            <a:off x="3138036" y="24460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EFA9449E-A8B3-D349-B18C-9D06261A9CEF}"/>
              </a:ext>
            </a:extLst>
          </p:cNvPr>
          <p:cNvCxnSpPr>
            <a:cxnSpLocks/>
          </p:cNvCxnSpPr>
          <p:nvPr/>
        </p:nvCxnSpPr>
        <p:spPr>
          <a:xfrm>
            <a:off x="4758285" y="5048761"/>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A3BD2A68-CB2B-5643-9C03-4F86B669D2BF}"/>
              </a:ext>
            </a:extLst>
          </p:cNvPr>
          <p:cNvGrpSpPr/>
          <p:nvPr/>
        </p:nvGrpSpPr>
        <p:grpSpPr>
          <a:xfrm>
            <a:off x="2345601" y="2672246"/>
            <a:ext cx="226471" cy="63772"/>
            <a:chOff x="2357240" y="1699605"/>
            <a:chExt cx="324728" cy="91440"/>
          </a:xfrm>
        </p:grpSpPr>
        <p:sp>
          <p:nvSpPr>
            <p:cNvPr id="166" name="Oval 165">
              <a:extLst>
                <a:ext uri="{FF2B5EF4-FFF2-40B4-BE49-F238E27FC236}">
                  <a16:creationId xmlns:a16="http://schemas.microsoft.com/office/drawing/2014/main" id="{482E39D3-4C26-AB4E-85CF-EDF10FB3E525}"/>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CFF897A-0BCB-E947-BD64-CD1EA440DBC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4EF6AD8-9A9A-D449-AFDB-945B33C9E77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3CB3618E-F664-364C-A436-8282C9B8C562}"/>
              </a:ext>
            </a:extLst>
          </p:cNvPr>
          <p:cNvGrpSpPr/>
          <p:nvPr/>
        </p:nvGrpSpPr>
        <p:grpSpPr>
          <a:xfrm>
            <a:off x="3071874" y="2660605"/>
            <a:ext cx="226471" cy="63772"/>
            <a:chOff x="2357240" y="1699605"/>
            <a:chExt cx="324728" cy="91440"/>
          </a:xfrm>
        </p:grpSpPr>
        <p:sp>
          <p:nvSpPr>
            <p:cNvPr id="170" name="Oval 169">
              <a:extLst>
                <a:ext uri="{FF2B5EF4-FFF2-40B4-BE49-F238E27FC236}">
                  <a16:creationId xmlns:a16="http://schemas.microsoft.com/office/drawing/2014/main" id="{5E654092-85FD-6247-AA60-3BC1E70FDB77}"/>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EBF7553-1011-2E4F-B150-A58AB494A052}"/>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C33F2623-5D96-D44C-8529-6FD6107441D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D778AA19-8257-E04F-93F2-2E4342BA1EC9}"/>
              </a:ext>
            </a:extLst>
          </p:cNvPr>
          <p:cNvSpPr txBox="1"/>
          <p:nvPr/>
        </p:nvSpPr>
        <p:spPr>
          <a:xfrm>
            <a:off x="5142304" y="4778940"/>
            <a:ext cx="828924" cy="523220"/>
          </a:xfrm>
          <a:prstGeom prst="rect">
            <a:avLst/>
          </a:prstGeom>
          <a:noFill/>
        </p:spPr>
        <p:txBody>
          <a:bodyPr wrap="square" rtlCol="0">
            <a:spAutoFit/>
          </a:bodyPr>
          <a:lstStyle/>
          <a:p>
            <a:r>
              <a:rPr lang="en-US" sz="1400" dirty="0">
                <a:solidFill>
                  <a:srgbClr val="FF0000"/>
                </a:solidFill>
              </a:rPr>
              <a:t>External Force</a:t>
            </a:r>
          </a:p>
        </p:txBody>
      </p:sp>
      <p:sp>
        <p:nvSpPr>
          <p:cNvPr id="318" name="Oval 317">
            <a:extLst>
              <a:ext uri="{FF2B5EF4-FFF2-40B4-BE49-F238E27FC236}">
                <a16:creationId xmlns:a16="http://schemas.microsoft.com/office/drawing/2014/main" id="{4F48223C-CADB-4748-ACD9-0FB9E1AD4742}"/>
              </a:ext>
            </a:extLst>
          </p:cNvPr>
          <p:cNvSpPr/>
          <p:nvPr/>
        </p:nvSpPr>
        <p:spPr>
          <a:xfrm>
            <a:off x="1867727" y="3111816"/>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3BF728E6-8DFA-1D48-8BD0-8CB243FEF61E}"/>
              </a:ext>
            </a:extLst>
          </p:cNvPr>
          <p:cNvSpPr/>
          <p:nvPr/>
        </p:nvSpPr>
        <p:spPr>
          <a:xfrm>
            <a:off x="1997393" y="1865535"/>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0" name="Straight Connector 319">
            <a:extLst>
              <a:ext uri="{FF2B5EF4-FFF2-40B4-BE49-F238E27FC236}">
                <a16:creationId xmlns:a16="http://schemas.microsoft.com/office/drawing/2014/main" id="{AFE0583B-532D-D54D-B02D-CB4CC4DA273D}"/>
              </a:ext>
            </a:extLst>
          </p:cNvPr>
          <p:cNvCxnSpPr>
            <a:cxnSpLocks/>
          </p:cNvCxnSpPr>
          <p:nvPr/>
        </p:nvCxnSpPr>
        <p:spPr>
          <a:xfrm flipH="1">
            <a:off x="4516681" y="2036181"/>
            <a:ext cx="340614" cy="4458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1A065B8-8DB0-594D-9B37-510F1E19B83A}"/>
              </a:ext>
            </a:extLst>
          </p:cNvPr>
          <p:cNvCxnSpPr>
            <a:cxnSpLocks/>
          </p:cNvCxnSpPr>
          <p:nvPr/>
        </p:nvCxnSpPr>
        <p:spPr>
          <a:xfrm flipH="1">
            <a:off x="4248118" y="2036181"/>
            <a:ext cx="605569" cy="4629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16130DF-A76D-7241-BB59-2745AB8A57CD}"/>
              </a:ext>
            </a:extLst>
          </p:cNvPr>
          <p:cNvCxnSpPr>
            <a:cxnSpLocks/>
          </p:cNvCxnSpPr>
          <p:nvPr/>
        </p:nvCxnSpPr>
        <p:spPr>
          <a:xfrm>
            <a:off x="4245329" y="2491725"/>
            <a:ext cx="779513" cy="23125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5D8F4D2-771C-4546-83FC-65FF96793908}"/>
              </a:ext>
            </a:extLst>
          </p:cNvPr>
          <p:cNvCxnSpPr>
            <a:cxnSpLocks/>
          </p:cNvCxnSpPr>
          <p:nvPr/>
        </p:nvCxnSpPr>
        <p:spPr>
          <a:xfrm>
            <a:off x="4509017" y="2476068"/>
            <a:ext cx="501901" cy="24690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24" name="Triangle 323">
            <a:extLst>
              <a:ext uri="{FF2B5EF4-FFF2-40B4-BE49-F238E27FC236}">
                <a16:creationId xmlns:a16="http://schemas.microsoft.com/office/drawing/2014/main" id="{177A457E-5F93-7746-8E90-02DEEC659E7E}"/>
              </a:ext>
            </a:extLst>
          </p:cNvPr>
          <p:cNvSpPr/>
          <p:nvPr/>
        </p:nvSpPr>
        <p:spPr>
          <a:xfrm>
            <a:off x="4434995" y="247580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Triangle 324">
            <a:extLst>
              <a:ext uri="{FF2B5EF4-FFF2-40B4-BE49-F238E27FC236}">
                <a16:creationId xmlns:a16="http://schemas.microsoft.com/office/drawing/2014/main" id="{DA302BE9-6CD6-4E42-93B7-4119A7A35FAF}"/>
              </a:ext>
            </a:extLst>
          </p:cNvPr>
          <p:cNvSpPr/>
          <p:nvPr/>
        </p:nvSpPr>
        <p:spPr>
          <a:xfrm>
            <a:off x="5164920" y="247020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6" name="Straight Connector 325">
            <a:extLst>
              <a:ext uri="{FF2B5EF4-FFF2-40B4-BE49-F238E27FC236}">
                <a16:creationId xmlns:a16="http://schemas.microsoft.com/office/drawing/2014/main" id="{43F732D4-1AD3-4E4A-8AF4-0BC3D8A2AB01}"/>
              </a:ext>
            </a:extLst>
          </p:cNvPr>
          <p:cNvCxnSpPr>
            <a:cxnSpLocks/>
          </p:cNvCxnSpPr>
          <p:nvPr/>
        </p:nvCxnSpPr>
        <p:spPr>
          <a:xfrm flipV="1">
            <a:off x="4509016" y="247632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4F626C6-57E0-1E41-AC5E-4F426B6BC308}"/>
              </a:ext>
            </a:extLst>
          </p:cNvPr>
          <p:cNvGrpSpPr/>
          <p:nvPr/>
        </p:nvGrpSpPr>
        <p:grpSpPr>
          <a:xfrm>
            <a:off x="4096617" y="2392521"/>
            <a:ext cx="192026" cy="184931"/>
            <a:chOff x="3865858" y="1962556"/>
            <a:chExt cx="192026" cy="184931"/>
          </a:xfrm>
        </p:grpSpPr>
        <p:sp>
          <p:nvSpPr>
            <p:cNvPr id="327" name="Oval 326">
              <a:extLst>
                <a:ext uri="{FF2B5EF4-FFF2-40B4-BE49-F238E27FC236}">
                  <a16:creationId xmlns:a16="http://schemas.microsoft.com/office/drawing/2014/main" id="{4B3CA29B-EA63-EC49-B34F-9760F48EBDC8}"/>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a:extLst>
                <a:ext uri="{FF2B5EF4-FFF2-40B4-BE49-F238E27FC236}">
                  <a16:creationId xmlns:a16="http://schemas.microsoft.com/office/drawing/2014/main" id="{C50890BB-168E-2540-8A42-F25AC5A940BA}"/>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228F1A56-E652-364B-98C4-60E33EF670F7}"/>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B09D603-7088-2541-90F1-4038DC19AE9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FE4AB70-1A21-174F-85A6-C0B8101405C8}"/>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2" name="Oval 331">
            <a:extLst>
              <a:ext uri="{FF2B5EF4-FFF2-40B4-BE49-F238E27FC236}">
                <a16:creationId xmlns:a16="http://schemas.microsoft.com/office/drawing/2014/main" id="{01A07AB3-1B49-C641-B63F-DDC475CAAFCD}"/>
              </a:ext>
            </a:extLst>
          </p:cNvPr>
          <p:cNvSpPr/>
          <p:nvPr/>
        </p:nvSpPr>
        <p:spPr>
          <a:xfrm>
            <a:off x="4475829" y="24341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D04BC563-7B7B-CF4D-AD2F-1D61EB9C6025}"/>
              </a:ext>
            </a:extLst>
          </p:cNvPr>
          <p:cNvSpPr/>
          <p:nvPr/>
        </p:nvSpPr>
        <p:spPr>
          <a:xfrm>
            <a:off x="5201965" y="24311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33">
            <a:extLst>
              <a:ext uri="{FF2B5EF4-FFF2-40B4-BE49-F238E27FC236}">
                <a16:creationId xmlns:a16="http://schemas.microsoft.com/office/drawing/2014/main" id="{A4D59486-7562-714B-80E3-7200F2FC3B82}"/>
              </a:ext>
            </a:extLst>
          </p:cNvPr>
          <p:cNvGrpSpPr/>
          <p:nvPr/>
        </p:nvGrpSpPr>
        <p:grpSpPr>
          <a:xfrm>
            <a:off x="4409530" y="2657438"/>
            <a:ext cx="226471" cy="63772"/>
            <a:chOff x="2357240" y="1699605"/>
            <a:chExt cx="324728" cy="91440"/>
          </a:xfrm>
        </p:grpSpPr>
        <p:sp>
          <p:nvSpPr>
            <p:cNvPr id="335" name="Oval 334">
              <a:extLst>
                <a:ext uri="{FF2B5EF4-FFF2-40B4-BE49-F238E27FC236}">
                  <a16:creationId xmlns:a16="http://schemas.microsoft.com/office/drawing/2014/main" id="{0468F74A-D0EC-B94D-8283-BCC174EACBC1}"/>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05E3D88E-D490-684F-8C8E-56D8AC6D683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99C6CB0D-F291-E449-8A68-727889E0C4BA}"/>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a:extLst>
              <a:ext uri="{FF2B5EF4-FFF2-40B4-BE49-F238E27FC236}">
                <a16:creationId xmlns:a16="http://schemas.microsoft.com/office/drawing/2014/main" id="{66823031-2B1B-F949-96C4-D50341F5C00C}"/>
              </a:ext>
            </a:extLst>
          </p:cNvPr>
          <p:cNvGrpSpPr/>
          <p:nvPr/>
        </p:nvGrpSpPr>
        <p:grpSpPr>
          <a:xfrm>
            <a:off x="5135803" y="2645797"/>
            <a:ext cx="226471" cy="63772"/>
            <a:chOff x="2357240" y="1699605"/>
            <a:chExt cx="324728" cy="91440"/>
          </a:xfrm>
        </p:grpSpPr>
        <p:sp>
          <p:nvSpPr>
            <p:cNvPr id="339" name="Oval 338">
              <a:extLst>
                <a:ext uri="{FF2B5EF4-FFF2-40B4-BE49-F238E27FC236}">
                  <a16:creationId xmlns:a16="http://schemas.microsoft.com/office/drawing/2014/main" id="{996864EF-3CCB-DA40-9F6B-C193AD8A8C08}"/>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056B54D3-0A2E-B24E-B9B1-32D156E379EF}"/>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2FB0ADE6-3C80-9745-ADFB-807BCF86D01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Oval 341">
            <a:extLst>
              <a:ext uri="{FF2B5EF4-FFF2-40B4-BE49-F238E27FC236}">
                <a16:creationId xmlns:a16="http://schemas.microsoft.com/office/drawing/2014/main" id="{5E26A912-A2E1-7947-88E9-A69B486E1A1F}"/>
              </a:ext>
            </a:extLst>
          </p:cNvPr>
          <p:cNvSpPr/>
          <p:nvPr/>
        </p:nvSpPr>
        <p:spPr>
          <a:xfrm>
            <a:off x="5009285" y="269997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1C9A30CD-7412-5B49-ADE3-FA58E970B8E7}"/>
              </a:ext>
            </a:extLst>
          </p:cNvPr>
          <p:cNvSpPr/>
          <p:nvPr/>
        </p:nvSpPr>
        <p:spPr>
          <a:xfrm>
            <a:off x="4841655" y="199689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B4004309-1F5F-2F44-AB89-5649C20D5651}"/>
              </a:ext>
            </a:extLst>
          </p:cNvPr>
          <p:cNvCxnSpPr>
            <a:cxnSpLocks/>
          </p:cNvCxnSpPr>
          <p:nvPr/>
        </p:nvCxnSpPr>
        <p:spPr>
          <a:xfrm flipH="1">
            <a:off x="6608744" y="2387019"/>
            <a:ext cx="712952" cy="11233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D66C3CE9-1EC3-304A-A543-CB05064E1E0B}"/>
              </a:ext>
            </a:extLst>
          </p:cNvPr>
          <p:cNvCxnSpPr>
            <a:cxnSpLocks/>
            <a:stCxn id="368" idx="6"/>
          </p:cNvCxnSpPr>
          <p:nvPr/>
        </p:nvCxnSpPr>
        <p:spPr>
          <a:xfrm flipH="1">
            <a:off x="6340182" y="2377660"/>
            <a:ext cx="1013400" cy="13881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9B97E01-A4FA-8946-BBD5-A5CACE895DF9}"/>
              </a:ext>
            </a:extLst>
          </p:cNvPr>
          <p:cNvCxnSpPr>
            <a:cxnSpLocks/>
          </p:cNvCxnSpPr>
          <p:nvPr/>
        </p:nvCxnSpPr>
        <p:spPr>
          <a:xfrm>
            <a:off x="6319344" y="2503080"/>
            <a:ext cx="999945" cy="3105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4C64FD14-F511-2F47-B359-BE1A451D19F0}"/>
              </a:ext>
            </a:extLst>
          </p:cNvPr>
          <p:cNvCxnSpPr>
            <a:cxnSpLocks/>
          </p:cNvCxnSpPr>
          <p:nvPr/>
        </p:nvCxnSpPr>
        <p:spPr>
          <a:xfrm>
            <a:off x="6601080" y="2493439"/>
            <a:ext cx="681824" cy="30370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48" name="Triangle 347">
            <a:extLst>
              <a:ext uri="{FF2B5EF4-FFF2-40B4-BE49-F238E27FC236}">
                <a16:creationId xmlns:a16="http://schemas.microsoft.com/office/drawing/2014/main" id="{B5431FF8-9EAD-634F-9DCF-DEA5DB842364}"/>
              </a:ext>
            </a:extLst>
          </p:cNvPr>
          <p:cNvSpPr/>
          <p:nvPr/>
        </p:nvSpPr>
        <p:spPr>
          <a:xfrm>
            <a:off x="6527058" y="249317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Triangle 348">
            <a:extLst>
              <a:ext uri="{FF2B5EF4-FFF2-40B4-BE49-F238E27FC236}">
                <a16:creationId xmlns:a16="http://schemas.microsoft.com/office/drawing/2014/main" id="{A36871FB-A0AE-8B49-94A7-D23B780DBA59}"/>
              </a:ext>
            </a:extLst>
          </p:cNvPr>
          <p:cNvSpPr/>
          <p:nvPr/>
        </p:nvSpPr>
        <p:spPr>
          <a:xfrm>
            <a:off x="7256983" y="248757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0" name="Straight Connector 349">
            <a:extLst>
              <a:ext uri="{FF2B5EF4-FFF2-40B4-BE49-F238E27FC236}">
                <a16:creationId xmlns:a16="http://schemas.microsoft.com/office/drawing/2014/main" id="{A641B124-B947-C94F-A9D5-71B50BCA47E0}"/>
              </a:ext>
            </a:extLst>
          </p:cNvPr>
          <p:cNvCxnSpPr>
            <a:cxnSpLocks/>
          </p:cNvCxnSpPr>
          <p:nvPr/>
        </p:nvCxnSpPr>
        <p:spPr>
          <a:xfrm flipV="1">
            <a:off x="6601079" y="249369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1" name="Group 350">
            <a:extLst>
              <a:ext uri="{FF2B5EF4-FFF2-40B4-BE49-F238E27FC236}">
                <a16:creationId xmlns:a16="http://schemas.microsoft.com/office/drawing/2014/main" id="{9986FD09-FDFD-FE4B-9EE3-4B241462495A}"/>
              </a:ext>
            </a:extLst>
          </p:cNvPr>
          <p:cNvGrpSpPr/>
          <p:nvPr/>
        </p:nvGrpSpPr>
        <p:grpSpPr>
          <a:xfrm>
            <a:off x="6188680" y="2409892"/>
            <a:ext cx="192026" cy="184931"/>
            <a:chOff x="3865858" y="1962556"/>
            <a:chExt cx="192026" cy="184931"/>
          </a:xfrm>
        </p:grpSpPr>
        <p:sp>
          <p:nvSpPr>
            <p:cNvPr id="352" name="Oval 351">
              <a:extLst>
                <a:ext uri="{FF2B5EF4-FFF2-40B4-BE49-F238E27FC236}">
                  <a16:creationId xmlns:a16="http://schemas.microsoft.com/office/drawing/2014/main" id="{A438AB5A-4AB2-B747-83B5-B85B71052A49}"/>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32DFD987-902B-D24A-B30E-DF7DEC34F371}"/>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AA2EFFD-59FD-B642-A0D6-1E282063B5A9}"/>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C18CC5A4-C8C0-5846-8B0A-33F5323B24E3}"/>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8F3C38C-6D6D-EB4B-9589-2A92EFCD4B23}"/>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7" name="Oval 356">
            <a:extLst>
              <a:ext uri="{FF2B5EF4-FFF2-40B4-BE49-F238E27FC236}">
                <a16:creationId xmlns:a16="http://schemas.microsoft.com/office/drawing/2014/main" id="{33F53F1C-E90E-BD4B-81E8-4C062946E4A4}"/>
              </a:ext>
            </a:extLst>
          </p:cNvPr>
          <p:cNvSpPr/>
          <p:nvPr/>
        </p:nvSpPr>
        <p:spPr>
          <a:xfrm>
            <a:off x="6567892" y="24515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191740B0-EB08-A640-B1D4-2B1E6059DFF8}"/>
              </a:ext>
            </a:extLst>
          </p:cNvPr>
          <p:cNvSpPr/>
          <p:nvPr/>
        </p:nvSpPr>
        <p:spPr>
          <a:xfrm>
            <a:off x="7294028" y="24485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a:extLst>
              <a:ext uri="{FF2B5EF4-FFF2-40B4-BE49-F238E27FC236}">
                <a16:creationId xmlns:a16="http://schemas.microsoft.com/office/drawing/2014/main" id="{5FE69908-FE6A-F746-BD61-9A91333EFDFB}"/>
              </a:ext>
            </a:extLst>
          </p:cNvPr>
          <p:cNvGrpSpPr/>
          <p:nvPr/>
        </p:nvGrpSpPr>
        <p:grpSpPr>
          <a:xfrm>
            <a:off x="6501593" y="2674809"/>
            <a:ext cx="226471" cy="63772"/>
            <a:chOff x="2357240" y="1699605"/>
            <a:chExt cx="324728" cy="91440"/>
          </a:xfrm>
        </p:grpSpPr>
        <p:sp>
          <p:nvSpPr>
            <p:cNvPr id="360" name="Oval 359">
              <a:extLst>
                <a:ext uri="{FF2B5EF4-FFF2-40B4-BE49-F238E27FC236}">
                  <a16:creationId xmlns:a16="http://schemas.microsoft.com/office/drawing/2014/main" id="{A6266DDD-E72C-DE44-946A-A0330374281C}"/>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3966DFDB-7EFC-B34E-B2FE-0E9576B4202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804C2417-9380-6146-B2AD-F738D0B9CB0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3309F913-90A5-F34C-A584-B680FC4255F1}"/>
              </a:ext>
            </a:extLst>
          </p:cNvPr>
          <p:cNvGrpSpPr/>
          <p:nvPr/>
        </p:nvGrpSpPr>
        <p:grpSpPr>
          <a:xfrm>
            <a:off x="7227866" y="2663168"/>
            <a:ext cx="226471" cy="63772"/>
            <a:chOff x="2357240" y="1699605"/>
            <a:chExt cx="324728" cy="91440"/>
          </a:xfrm>
        </p:grpSpPr>
        <p:sp>
          <p:nvSpPr>
            <p:cNvPr id="364" name="Oval 363">
              <a:extLst>
                <a:ext uri="{FF2B5EF4-FFF2-40B4-BE49-F238E27FC236}">
                  <a16:creationId xmlns:a16="http://schemas.microsoft.com/office/drawing/2014/main" id="{2CFE347D-45DF-E94D-A23C-4E91F49A651C}"/>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CD3D3423-4B22-3C4E-BB76-31D317133A5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45F07FB1-628F-FC49-91FA-67E72AC45A05}"/>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7" name="Oval 366">
            <a:extLst>
              <a:ext uri="{FF2B5EF4-FFF2-40B4-BE49-F238E27FC236}">
                <a16:creationId xmlns:a16="http://schemas.microsoft.com/office/drawing/2014/main" id="{1E42F6EB-D379-3B4F-92F7-F7AA59EA82D3}"/>
              </a:ext>
            </a:extLst>
          </p:cNvPr>
          <p:cNvSpPr/>
          <p:nvPr/>
        </p:nvSpPr>
        <p:spPr>
          <a:xfrm>
            <a:off x="7258840" y="276525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9A4C6E49-2E0C-0D41-908C-83DB1B7D67EF}"/>
              </a:ext>
            </a:extLst>
          </p:cNvPr>
          <p:cNvSpPr/>
          <p:nvPr/>
        </p:nvSpPr>
        <p:spPr>
          <a:xfrm>
            <a:off x="7289810" y="234577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6B430C8-7A54-A84F-B003-91675D249A93}"/>
              </a:ext>
            </a:extLst>
          </p:cNvPr>
          <p:cNvSpPr txBox="1"/>
          <p:nvPr/>
        </p:nvSpPr>
        <p:spPr>
          <a:xfrm>
            <a:off x="1931499" y="1268671"/>
            <a:ext cx="1049347" cy="584775"/>
          </a:xfrm>
          <a:prstGeom prst="rect">
            <a:avLst/>
          </a:prstGeom>
          <a:noFill/>
        </p:spPr>
        <p:txBody>
          <a:bodyPr wrap="square" rtlCol="0">
            <a:spAutoFit/>
          </a:bodyPr>
          <a:lstStyle/>
          <a:p>
            <a:r>
              <a:rPr lang="en-US" dirty="0"/>
              <a:t>Step 1 </a:t>
            </a:r>
          </a:p>
          <a:p>
            <a:r>
              <a:rPr lang="en-US" sz="1400" dirty="0"/>
              <a:t>(Concept)</a:t>
            </a:r>
          </a:p>
        </p:txBody>
      </p:sp>
      <p:sp>
        <p:nvSpPr>
          <p:cNvPr id="369" name="TextBox 368">
            <a:extLst>
              <a:ext uri="{FF2B5EF4-FFF2-40B4-BE49-F238E27FC236}">
                <a16:creationId xmlns:a16="http://schemas.microsoft.com/office/drawing/2014/main" id="{5B38FDB9-A2AC-5F4E-B386-D8B7378858C9}"/>
              </a:ext>
            </a:extLst>
          </p:cNvPr>
          <p:cNvSpPr txBox="1"/>
          <p:nvPr/>
        </p:nvSpPr>
        <p:spPr>
          <a:xfrm>
            <a:off x="6520627" y="1325086"/>
            <a:ext cx="1049347" cy="584775"/>
          </a:xfrm>
          <a:prstGeom prst="rect">
            <a:avLst/>
          </a:prstGeom>
          <a:noFill/>
        </p:spPr>
        <p:txBody>
          <a:bodyPr wrap="square" rtlCol="0">
            <a:spAutoFit/>
          </a:bodyPr>
          <a:lstStyle/>
          <a:p>
            <a:r>
              <a:rPr lang="en-US" dirty="0"/>
              <a:t>Step 3 </a:t>
            </a:r>
          </a:p>
          <a:p>
            <a:r>
              <a:rPr lang="en-US" sz="1400" dirty="0"/>
              <a:t>(Concept)</a:t>
            </a:r>
          </a:p>
        </p:txBody>
      </p:sp>
      <p:sp>
        <p:nvSpPr>
          <p:cNvPr id="370" name="TextBox 369">
            <a:extLst>
              <a:ext uri="{FF2B5EF4-FFF2-40B4-BE49-F238E27FC236}">
                <a16:creationId xmlns:a16="http://schemas.microsoft.com/office/drawing/2014/main" id="{BF267BAA-170A-8F48-B33E-4CD39FCCDE2C}"/>
              </a:ext>
            </a:extLst>
          </p:cNvPr>
          <p:cNvSpPr txBox="1"/>
          <p:nvPr/>
        </p:nvSpPr>
        <p:spPr>
          <a:xfrm>
            <a:off x="4313539" y="1302422"/>
            <a:ext cx="1049347" cy="584775"/>
          </a:xfrm>
          <a:prstGeom prst="rect">
            <a:avLst/>
          </a:prstGeom>
          <a:noFill/>
        </p:spPr>
        <p:txBody>
          <a:bodyPr wrap="square" rtlCol="0">
            <a:spAutoFit/>
          </a:bodyPr>
          <a:lstStyle/>
          <a:p>
            <a:r>
              <a:rPr lang="en-US" dirty="0"/>
              <a:t>Step 2 </a:t>
            </a:r>
          </a:p>
          <a:p>
            <a:r>
              <a:rPr lang="en-US" sz="1400" dirty="0"/>
              <a:t>(Concept)</a:t>
            </a:r>
          </a:p>
        </p:txBody>
      </p:sp>
      <p:cxnSp>
        <p:nvCxnSpPr>
          <p:cNvPr id="371" name="Straight Connector 370">
            <a:extLst>
              <a:ext uri="{FF2B5EF4-FFF2-40B4-BE49-F238E27FC236}">
                <a16:creationId xmlns:a16="http://schemas.microsoft.com/office/drawing/2014/main" id="{815AD738-6045-9C4C-93F0-D89A17CAD652}"/>
              </a:ext>
            </a:extLst>
          </p:cNvPr>
          <p:cNvCxnSpPr>
            <a:cxnSpLocks/>
          </p:cNvCxnSpPr>
          <p:nvPr/>
        </p:nvCxnSpPr>
        <p:spPr>
          <a:xfrm flipH="1">
            <a:off x="2246191" y="4721789"/>
            <a:ext cx="2126267" cy="33503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B166232C-10B3-7F49-B8E8-C8F82BC2B721}"/>
              </a:ext>
            </a:extLst>
          </p:cNvPr>
          <p:cNvCxnSpPr>
            <a:cxnSpLocks/>
          </p:cNvCxnSpPr>
          <p:nvPr/>
        </p:nvCxnSpPr>
        <p:spPr>
          <a:xfrm flipH="1">
            <a:off x="1403135" y="4693877"/>
            <a:ext cx="3022306" cy="3598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513A4A0A-7063-0F4B-8990-FCA34ADEC679}"/>
              </a:ext>
            </a:extLst>
          </p:cNvPr>
          <p:cNvCxnSpPr>
            <a:cxnSpLocks/>
          </p:cNvCxnSpPr>
          <p:nvPr/>
        </p:nvCxnSpPr>
        <p:spPr>
          <a:xfrm>
            <a:off x="1383101" y="5067922"/>
            <a:ext cx="2982179" cy="9262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EF052733-46EC-8C40-A43C-ECC174352E2B}"/>
              </a:ext>
            </a:extLst>
          </p:cNvPr>
          <p:cNvCxnSpPr>
            <a:cxnSpLocks/>
          </p:cNvCxnSpPr>
          <p:nvPr/>
        </p:nvCxnSpPr>
        <p:spPr>
          <a:xfrm>
            <a:off x="2223334" y="5039170"/>
            <a:ext cx="2033433" cy="905749"/>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A0E201F1-18F6-A842-95E4-A31788FED426}"/>
              </a:ext>
            </a:extLst>
          </p:cNvPr>
          <p:cNvCxnSpPr>
            <a:cxnSpLocks/>
          </p:cNvCxnSpPr>
          <p:nvPr/>
        </p:nvCxnSpPr>
        <p:spPr>
          <a:xfrm flipV="1">
            <a:off x="2223331" y="5039927"/>
            <a:ext cx="2201231" cy="88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CFA14C08-510F-6B49-B1F2-10E80B650C20}"/>
              </a:ext>
            </a:extLst>
          </p:cNvPr>
          <p:cNvSpPr/>
          <p:nvPr/>
        </p:nvSpPr>
        <p:spPr>
          <a:xfrm>
            <a:off x="4185000" y="5849824"/>
            <a:ext cx="190190" cy="1901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84CB11F8-5473-6840-B7B0-72A1FA5549BF}"/>
              </a:ext>
            </a:extLst>
          </p:cNvPr>
          <p:cNvSpPr/>
          <p:nvPr/>
        </p:nvSpPr>
        <p:spPr>
          <a:xfrm>
            <a:off x="4277363" y="4598782"/>
            <a:ext cx="190190" cy="1901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extBox 395">
            <a:extLst>
              <a:ext uri="{FF2B5EF4-FFF2-40B4-BE49-F238E27FC236}">
                <a16:creationId xmlns:a16="http://schemas.microsoft.com/office/drawing/2014/main" id="{0DF63C05-2B58-9F42-B06F-49BABC8E53B0}"/>
              </a:ext>
            </a:extLst>
          </p:cNvPr>
          <p:cNvSpPr txBox="1"/>
          <p:nvPr/>
        </p:nvSpPr>
        <p:spPr>
          <a:xfrm>
            <a:off x="1019325" y="3842306"/>
            <a:ext cx="1691452" cy="369332"/>
          </a:xfrm>
          <a:prstGeom prst="rect">
            <a:avLst/>
          </a:prstGeom>
          <a:noFill/>
        </p:spPr>
        <p:txBody>
          <a:bodyPr wrap="square" rtlCol="0">
            <a:spAutoFit/>
          </a:bodyPr>
          <a:lstStyle/>
          <a:p>
            <a:r>
              <a:rPr lang="en-US" dirty="0"/>
              <a:t>Step 4 </a:t>
            </a:r>
            <a:r>
              <a:rPr lang="en-US" sz="1400" dirty="0"/>
              <a:t>(Concept)</a:t>
            </a:r>
          </a:p>
        </p:txBody>
      </p:sp>
      <p:grpSp>
        <p:nvGrpSpPr>
          <p:cNvPr id="378" name="Group 377">
            <a:extLst>
              <a:ext uri="{FF2B5EF4-FFF2-40B4-BE49-F238E27FC236}">
                <a16:creationId xmlns:a16="http://schemas.microsoft.com/office/drawing/2014/main" id="{B126A44A-AA51-EA4E-B2F7-AAA82DB0C09B}"/>
              </a:ext>
            </a:extLst>
          </p:cNvPr>
          <p:cNvGrpSpPr/>
          <p:nvPr/>
        </p:nvGrpSpPr>
        <p:grpSpPr>
          <a:xfrm>
            <a:off x="1250001" y="4952720"/>
            <a:ext cx="192026" cy="184931"/>
            <a:chOff x="3865858" y="1962556"/>
            <a:chExt cx="192026" cy="184931"/>
          </a:xfrm>
        </p:grpSpPr>
        <p:sp>
          <p:nvSpPr>
            <p:cNvPr id="379" name="Oval 378">
              <a:extLst>
                <a:ext uri="{FF2B5EF4-FFF2-40B4-BE49-F238E27FC236}">
                  <a16:creationId xmlns:a16="http://schemas.microsoft.com/office/drawing/2014/main" id="{F32FFA77-D591-A04C-9B11-C45D7669320C}"/>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BA6A94FD-5E57-F94C-B580-BEBB7AC9188D}"/>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549860D0-4EC9-8D4E-A1C7-472A36AEEA3C}"/>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70D06ED0-A07D-B945-8DAD-E78C4A10E4C5}"/>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54B5D900-DF8B-4842-A660-2A1B814B0621}"/>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017D3CD3-E7C0-3349-9C30-9E4E5A7B53D6}"/>
              </a:ext>
            </a:extLst>
          </p:cNvPr>
          <p:cNvGrpSpPr/>
          <p:nvPr/>
        </p:nvGrpSpPr>
        <p:grpSpPr>
          <a:xfrm>
            <a:off x="2133705" y="5009427"/>
            <a:ext cx="226471" cy="287031"/>
            <a:chOff x="2636805" y="4791649"/>
            <a:chExt cx="226471" cy="287031"/>
          </a:xfrm>
        </p:grpSpPr>
        <p:sp>
          <p:nvSpPr>
            <p:cNvPr id="375" name="Triangle 374">
              <a:extLst>
                <a:ext uri="{FF2B5EF4-FFF2-40B4-BE49-F238E27FC236}">
                  <a16:creationId xmlns:a16="http://schemas.microsoft.com/office/drawing/2014/main" id="{07886B44-1C81-764F-A663-DDC1867A1F22}"/>
                </a:ext>
              </a:extLst>
            </p:cNvPr>
            <p:cNvSpPr/>
            <p:nvPr/>
          </p:nvSpPr>
          <p:spPr>
            <a:xfrm>
              <a:off x="2662270" y="483327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a:extLst>
                <a:ext uri="{FF2B5EF4-FFF2-40B4-BE49-F238E27FC236}">
                  <a16:creationId xmlns:a16="http://schemas.microsoft.com/office/drawing/2014/main" id="{5743B85B-4FF0-4242-861D-03CC643A2AAB}"/>
                </a:ext>
              </a:extLst>
            </p:cNvPr>
            <p:cNvSpPr/>
            <p:nvPr/>
          </p:nvSpPr>
          <p:spPr>
            <a:xfrm>
              <a:off x="2703104" y="47916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a:extLst>
                <a:ext uri="{FF2B5EF4-FFF2-40B4-BE49-F238E27FC236}">
                  <a16:creationId xmlns:a16="http://schemas.microsoft.com/office/drawing/2014/main" id="{A92B56FA-F82F-4945-BF74-C7D1302AB078}"/>
                </a:ext>
              </a:extLst>
            </p:cNvPr>
            <p:cNvGrpSpPr/>
            <p:nvPr/>
          </p:nvGrpSpPr>
          <p:grpSpPr>
            <a:xfrm>
              <a:off x="2636805" y="5014908"/>
              <a:ext cx="226471" cy="63772"/>
              <a:chOff x="2357240" y="1699605"/>
              <a:chExt cx="324728" cy="91440"/>
            </a:xfrm>
          </p:grpSpPr>
          <p:sp>
            <p:nvSpPr>
              <p:cNvPr id="387" name="Oval 386">
                <a:extLst>
                  <a:ext uri="{FF2B5EF4-FFF2-40B4-BE49-F238E27FC236}">
                    <a16:creationId xmlns:a16="http://schemas.microsoft.com/office/drawing/2014/main" id="{9424565A-15D5-EC4E-8981-45613FAD4BD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5740CA90-BE58-0445-9502-F53705D1E665}"/>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79C62234-788E-7F4B-B5DF-9CAC4966753A}"/>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45BA4C0E-2A68-5D43-B0FE-8744D73AA512}"/>
              </a:ext>
            </a:extLst>
          </p:cNvPr>
          <p:cNvGrpSpPr/>
          <p:nvPr/>
        </p:nvGrpSpPr>
        <p:grpSpPr>
          <a:xfrm>
            <a:off x="4314986" y="4992930"/>
            <a:ext cx="226471" cy="278374"/>
            <a:chOff x="3363078" y="4788665"/>
            <a:chExt cx="226471" cy="278374"/>
          </a:xfrm>
        </p:grpSpPr>
        <p:sp>
          <p:nvSpPr>
            <p:cNvPr id="376" name="Triangle 375">
              <a:extLst>
                <a:ext uri="{FF2B5EF4-FFF2-40B4-BE49-F238E27FC236}">
                  <a16:creationId xmlns:a16="http://schemas.microsoft.com/office/drawing/2014/main" id="{7FD61581-AF06-9F4C-A9FB-9DC743AB6C54}"/>
                </a:ext>
              </a:extLst>
            </p:cNvPr>
            <p:cNvSpPr/>
            <p:nvPr/>
          </p:nvSpPr>
          <p:spPr>
            <a:xfrm>
              <a:off x="3392195" y="482767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a:extLst>
                <a:ext uri="{FF2B5EF4-FFF2-40B4-BE49-F238E27FC236}">
                  <a16:creationId xmlns:a16="http://schemas.microsoft.com/office/drawing/2014/main" id="{128A22A4-1585-324E-BC66-626CF1DB7A39}"/>
                </a:ext>
              </a:extLst>
            </p:cNvPr>
            <p:cNvSpPr/>
            <p:nvPr/>
          </p:nvSpPr>
          <p:spPr>
            <a:xfrm>
              <a:off x="3429240" y="4788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89">
              <a:extLst>
                <a:ext uri="{FF2B5EF4-FFF2-40B4-BE49-F238E27FC236}">
                  <a16:creationId xmlns:a16="http://schemas.microsoft.com/office/drawing/2014/main" id="{8F2430CC-4055-1044-A9FA-6C08B5B86235}"/>
                </a:ext>
              </a:extLst>
            </p:cNvPr>
            <p:cNvGrpSpPr/>
            <p:nvPr/>
          </p:nvGrpSpPr>
          <p:grpSpPr>
            <a:xfrm>
              <a:off x="3363078" y="5003267"/>
              <a:ext cx="226471" cy="63772"/>
              <a:chOff x="2357240" y="1699605"/>
              <a:chExt cx="324728" cy="91440"/>
            </a:xfrm>
          </p:grpSpPr>
          <p:sp>
            <p:nvSpPr>
              <p:cNvPr id="391" name="Oval 390">
                <a:extLst>
                  <a:ext uri="{FF2B5EF4-FFF2-40B4-BE49-F238E27FC236}">
                    <a16:creationId xmlns:a16="http://schemas.microsoft.com/office/drawing/2014/main" id="{6765EF78-7723-AD43-9A2C-5697196A596B}"/>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827088E2-8C8E-7842-9EC2-BAF842F48221}"/>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8BFB2654-F9EF-9146-A2B0-393D6BACF75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7" name="Straight Connector 396">
            <a:extLst>
              <a:ext uri="{FF2B5EF4-FFF2-40B4-BE49-F238E27FC236}">
                <a16:creationId xmlns:a16="http://schemas.microsoft.com/office/drawing/2014/main" id="{6F8167A8-14BA-614C-8A99-C8F0065C38E6}"/>
              </a:ext>
            </a:extLst>
          </p:cNvPr>
          <p:cNvCxnSpPr>
            <a:cxnSpLocks/>
          </p:cNvCxnSpPr>
          <p:nvPr/>
        </p:nvCxnSpPr>
        <p:spPr>
          <a:xfrm flipH="1">
            <a:off x="6870627" y="5075312"/>
            <a:ext cx="709902" cy="299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8AC4D9A-E63C-7B4C-AA7D-E7DFE9F8A9D1}"/>
              </a:ext>
            </a:extLst>
          </p:cNvPr>
          <p:cNvCxnSpPr>
            <a:cxnSpLocks/>
            <a:stCxn id="421" idx="4"/>
          </p:cNvCxnSpPr>
          <p:nvPr/>
        </p:nvCxnSpPr>
        <p:spPr>
          <a:xfrm flipH="1">
            <a:off x="6773662" y="5103389"/>
            <a:ext cx="802856" cy="1473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79D65623-F6AE-E64C-94B1-9E5C47D0C3FA}"/>
              </a:ext>
            </a:extLst>
          </p:cNvPr>
          <p:cNvCxnSpPr>
            <a:cxnSpLocks/>
            <a:endCxn id="420" idx="6"/>
          </p:cNvCxnSpPr>
          <p:nvPr/>
        </p:nvCxnSpPr>
        <p:spPr>
          <a:xfrm>
            <a:off x="6784457" y="5112101"/>
            <a:ext cx="796148" cy="7121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22D1D470-FD72-DC45-A103-3F1F5CBD8EC9}"/>
              </a:ext>
            </a:extLst>
          </p:cNvPr>
          <p:cNvCxnSpPr>
            <a:cxnSpLocks/>
          </p:cNvCxnSpPr>
          <p:nvPr/>
        </p:nvCxnSpPr>
        <p:spPr>
          <a:xfrm>
            <a:off x="6879968" y="5127121"/>
            <a:ext cx="670270" cy="4568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1" name="Triangle 400">
            <a:extLst>
              <a:ext uri="{FF2B5EF4-FFF2-40B4-BE49-F238E27FC236}">
                <a16:creationId xmlns:a16="http://schemas.microsoft.com/office/drawing/2014/main" id="{7EC3F053-38EE-AB43-B6FF-074FC93D5086}"/>
              </a:ext>
            </a:extLst>
          </p:cNvPr>
          <p:cNvSpPr/>
          <p:nvPr/>
        </p:nvSpPr>
        <p:spPr>
          <a:xfrm>
            <a:off x="6781880" y="5114823"/>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Triangle 401">
            <a:extLst>
              <a:ext uri="{FF2B5EF4-FFF2-40B4-BE49-F238E27FC236}">
                <a16:creationId xmlns:a16="http://schemas.microsoft.com/office/drawing/2014/main" id="{3466B14C-3221-3044-9E68-2251386ED3E0}"/>
              </a:ext>
            </a:extLst>
          </p:cNvPr>
          <p:cNvSpPr/>
          <p:nvPr/>
        </p:nvSpPr>
        <p:spPr>
          <a:xfrm>
            <a:off x="7511805" y="510922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a:extLst>
              <a:ext uri="{FF2B5EF4-FFF2-40B4-BE49-F238E27FC236}">
                <a16:creationId xmlns:a16="http://schemas.microsoft.com/office/drawing/2014/main" id="{9C1ED5E5-7E2D-0144-91E6-393FA8C0A90D}"/>
              </a:ext>
            </a:extLst>
          </p:cNvPr>
          <p:cNvCxnSpPr>
            <a:cxnSpLocks/>
          </p:cNvCxnSpPr>
          <p:nvPr/>
        </p:nvCxnSpPr>
        <p:spPr>
          <a:xfrm flipV="1">
            <a:off x="6855901" y="5123364"/>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4" name="Group 403">
            <a:extLst>
              <a:ext uri="{FF2B5EF4-FFF2-40B4-BE49-F238E27FC236}">
                <a16:creationId xmlns:a16="http://schemas.microsoft.com/office/drawing/2014/main" id="{6A98B25B-3311-0F40-89B9-8AAF090D0D84}"/>
              </a:ext>
            </a:extLst>
          </p:cNvPr>
          <p:cNvGrpSpPr/>
          <p:nvPr/>
        </p:nvGrpSpPr>
        <p:grpSpPr>
          <a:xfrm>
            <a:off x="6627992" y="5015497"/>
            <a:ext cx="192026" cy="184931"/>
            <a:chOff x="3865858" y="1962556"/>
            <a:chExt cx="192026" cy="184931"/>
          </a:xfrm>
        </p:grpSpPr>
        <p:sp>
          <p:nvSpPr>
            <p:cNvPr id="405" name="Oval 404">
              <a:extLst>
                <a:ext uri="{FF2B5EF4-FFF2-40B4-BE49-F238E27FC236}">
                  <a16:creationId xmlns:a16="http://schemas.microsoft.com/office/drawing/2014/main" id="{DFF92331-1458-B14A-A648-8ACE30C8C3E2}"/>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A8872D8C-418F-D04F-95AA-F4A858E1D818}"/>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134A1EB-7406-9541-8B63-96914E0A7BDF}"/>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9F1FC1B-E633-8E44-BB08-BE6FCB7E051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95946AC-B53A-584F-80E1-5F59A8EC5E27}"/>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Oval 409">
            <a:extLst>
              <a:ext uri="{FF2B5EF4-FFF2-40B4-BE49-F238E27FC236}">
                <a16:creationId xmlns:a16="http://schemas.microsoft.com/office/drawing/2014/main" id="{E68C9F6C-CED6-E64A-B4D6-E3420712DDB8}"/>
              </a:ext>
            </a:extLst>
          </p:cNvPr>
          <p:cNvSpPr/>
          <p:nvPr/>
        </p:nvSpPr>
        <p:spPr>
          <a:xfrm>
            <a:off x="6822714" y="50731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3ADBA0AE-8ECD-F642-B55C-05B2C73859BB}"/>
              </a:ext>
            </a:extLst>
          </p:cNvPr>
          <p:cNvSpPr/>
          <p:nvPr/>
        </p:nvSpPr>
        <p:spPr>
          <a:xfrm>
            <a:off x="7548850" y="50702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a:extLst>
              <a:ext uri="{FF2B5EF4-FFF2-40B4-BE49-F238E27FC236}">
                <a16:creationId xmlns:a16="http://schemas.microsoft.com/office/drawing/2014/main" id="{148C8A41-D96B-734C-B800-8A6411A0A563}"/>
              </a:ext>
            </a:extLst>
          </p:cNvPr>
          <p:cNvGrpSpPr/>
          <p:nvPr/>
        </p:nvGrpSpPr>
        <p:grpSpPr>
          <a:xfrm>
            <a:off x="6756415" y="5296458"/>
            <a:ext cx="226471" cy="63772"/>
            <a:chOff x="2357240" y="1699605"/>
            <a:chExt cx="324728" cy="91440"/>
          </a:xfrm>
        </p:grpSpPr>
        <p:sp>
          <p:nvSpPr>
            <p:cNvPr id="413" name="Oval 412">
              <a:extLst>
                <a:ext uri="{FF2B5EF4-FFF2-40B4-BE49-F238E27FC236}">
                  <a16:creationId xmlns:a16="http://schemas.microsoft.com/office/drawing/2014/main" id="{CEFA7034-DD8F-D640-AE85-2313E1A1E1D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F33837D8-6947-C447-87D7-4D6522C3DD5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2A5CF61F-F3D6-804E-938F-2030E77DCF7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3013D21C-1871-E246-A80B-F6C6FF761EF8}"/>
              </a:ext>
            </a:extLst>
          </p:cNvPr>
          <p:cNvGrpSpPr/>
          <p:nvPr/>
        </p:nvGrpSpPr>
        <p:grpSpPr>
          <a:xfrm>
            <a:off x="7482688" y="5284817"/>
            <a:ext cx="226471" cy="63772"/>
            <a:chOff x="2357240" y="1699605"/>
            <a:chExt cx="324728" cy="91440"/>
          </a:xfrm>
        </p:grpSpPr>
        <p:sp>
          <p:nvSpPr>
            <p:cNvPr id="417" name="Oval 416">
              <a:extLst>
                <a:ext uri="{FF2B5EF4-FFF2-40B4-BE49-F238E27FC236}">
                  <a16:creationId xmlns:a16="http://schemas.microsoft.com/office/drawing/2014/main" id="{278E5700-9A25-774A-AD3C-C8199C3352F9}"/>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791AF0B5-EB33-564A-9C8B-AB1E13194B9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97E0F174-D3A5-EC46-8684-65C720A8CC7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Oval 419">
            <a:extLst>
              <a:ext uri="{FF2B5EF4-FFF2-40B4-BE49-F238E27FC236}">
                <a16:creationId xmlns:a16="http://schemas.microsoft.com/office/drawing/2014/main" id="{D509A450-4833-FD41-986D-35B3A4592F75}"/>
              </a:ext>
            </a:extLst>
          </p:cNvPr>
          <p:cNvSpPr/>
          <p:nvPr/>
        </p:nvSpPr>
        <p:spPr>
          <a:xfrm>
            <a:off x="7516833" y="515143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5014D3F4-6B5C-804D-85C7-B5F7F43A9B0F}"/>
              </a:ext>
            </a:extLst>
          </p:cNvPr>
          <p:cNvSpPr/>
          <p:nvPr/>
        </p:nvSpPr>
        <p:spPr>
          <a:xfrm>
            <a:off x="7544632" y="503961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xtBox 421">
            <a:extLst>
              <a:ext uri="{FF2B5EF4-FFF2-40B4-BE49-F238E27FC236}">
                <a16:creationId xmlns:a16="http://schemas.microsoft.com/office/drawing/2014/main" id="{F050FF27-6CEF-A146-BC95-62E668E5D4DA}"/>
              </a:ext>
            </a:extLst>
          </p:cNvPr>
          <p:cNvSpPr txBox="1"/>
          <p:nvPr/>
        </p:nvSpPr>
        <p:spPr>
          <a:xfrm>
            <a:off x="6839382" y="3865894"/>
            <a:ext cx="1339800" cy="800219"/>
          </a:xfrm>
          <a:prstGeom prst="rect">
            <a:avLst/>
          </a:prstGeom>
          <a:noFill/>
        </p:spPr>
        <p:txBody>
          <a:bodyPr wrap="square" rtlCol="0">
            <a:spAutoFit/>
          </a:bodyPr>
          <a:lstStyle/>
          <a:p>
            <a:r>
              <a:rPr lang="en-US" dirty="0"/>
              <a:t>Step 5</a:t>
            </a:r>
          </a:p>
          <a:p>
            <a:r>
              <a:rPr lang="en-US" sz="1400" dirty="0"/>
              <a:t>    Unit 1 </a:t>
            </a:r>
          </a:p>
          <a:p>
            <a:r>
              <a:rPr lang="en-US" sz="1400" dirty="0"/>
              <a:t>    1D  FE model</a:t>
            </a:r>
          </a:p>
        </p:txBody>
      </p:sp>
      <p:cxnSp>
        <p:nvCxnSpPr>
          <p:cNvPr id="423" name="Straight Arrow Connector 422">
            <a:extLst>
              <a:ext uri="{FF2B5EF4-FFF2-40B4-BE49-F238E27FC236}">
                <a16:creationId xmlns:a16="http://schemas.microsoft.com/office/drawing/2014/main" id="{AC59EC28-C557-FC4F-B713-7A23A65A54B4}"/>
              </a:ext>
            </a:extLst>
          </p:cNvPr>
          <p:cNvCxnSpPr>
            <a:cxnSpLocks/>
          </p:cNvCxnSpPr>
          <p:nvPr/>
        </p:nvCxnSpPr>
        <p:spPr>
          <a:xfrm>
            <a:off x="7787534" y="5100867"/>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3615CC9-BA6F-D74E-81EE-0B743CDC6251}"/>
              </a:ext>
            </a:extLst>
          </p:cNvPr>
          <p:cNvSpPr/>
          <p:nvPr/>
        </p:nvSpPr>
        <p:spPr>
          <a:xfrm>
            <a:off x="6941468" y="4285147"/>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BA7B1D8D-B9E1-8D4F-9138-0A001DE03259}"/>
              </a:ext>
            </a:extLst>
          </p:cNvPr>
          <p:cNvSpPr/>
          <p:nvPr/>
        </p:nvSpPr>
        <p:spPr>
          <a:xfrm>
            <a:off x="6945424" y="4490989"/>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C9661D37-3D85-6E48-8FB1-2164F0F315FE}"/>
              </a:ext>
            </a:extLst>
          </p:cNvPr>
          <p:cNvCxnSpPr>
            <a:cxnSpLocks/>
          </p:cNvCxnSpPr>
          <p:nvPr/>
        </p:nvCxnSpPr>
        <p:spPr>
          <a:xfrm flipH="1">
            <a:off x="3071874" y="4597970"/>
            <a:ext cx="208280" cy="336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CEA57AA7-402E-4E4D-B506-3DC2D3138DFB}"/>
              </a:ext>
            </a:extLst>
          </p:cNvPr>
          <p:cNvCxnSpPr>
            <a:cxnSpLocks/>
          </p:cNvCxnSpPr>
          <p:nvPr/>
        </p:nvCxnSpPr>
        <p:spPr>
          <a:xfrm>
            <a:off x="1583266" y="4666113"/>
            <a:ext cx="145944" cy="326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5EEB80ED-203A-2F41-9DE8-52E000D57487}"/>
              </a:ext>
            </a:extLst>
          </p:cNvPr>
          <p:cNvGrpSpPr/>
          <p:nvPr/>
        </p:nvGrpSpPr>
        <p:grpSpPr>
          <a:xfrm>
            <a:off x="7059214" y="6011936"/>
            <a:ext cx="1678033" cy="481586"/>
            <a:chOff x="1032936" y="5890542"/>
            <a:chExt cx="1678033" cy="481586"/>
          </a:xfrm>
        </p:grpSpPr>
        <p:sp>
          <p:nvSpPr>
            <p:cNvPr id="158" name="TextBox 157">
              <a:extLst>
                <a:ext uri="{FF2B5EF4-FFF2-40B4-BE49-F238E27FC236}">
                  <a16:creationId xmlns:a16="http://schemas.microsoft.com/office/drawing/2014/main" id="{017A928D-B63A-5A42-9FE8-5F2381B7FCE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9" name="TextBox 158">
              <a:extLst>
                <a:ext uri="{FF2B5EF4-FFF2-40B4-BE49-F238E27FC236}">
                  <a16:creationId xmlns:a16="http://schemas.microsoft.com/office/drawing/2014/main" id="{66D619B3-BBF3-DC4C-B5E8-88533D6E1B0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7340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1" name="Straight Connector 430">
            <a:extLst>
              <a:ext uri="{FF2B5EF4-FFF2-40B4-BE49-F238E27FC236}">
                <a16:creationId xmlns:a16="http://schemas.microsoft.com/office/drawing/2014/main" id="{A86AB2C5-3F64-064D-8E22-6CA98B9878D8}"/>
              </a:ext>
            </a:extLst>
          </p:cNvPr>
          <p:cNvCxnSpPr>
            <a:cxnSpLocks/>
          </p:cNvCxnSpPr>
          <p:nvPr/>
        </p:nvCxnSpPr>
        <p:spPr>
          <a:xfrm flipV="1">
            <a:off x="6401069" y="539842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F041636-4FB3-C34E-9ED2-A919CC3B3439}"/>
              </a:ext>
            </a:extLst>
          </p:cNvPr>
          <p:cNvCxnSpPr>
            <a:cxnSpLocks/>
          </p:cNvCxnSpPr>
          <p:nvPr/>
        </p:nvCxnSpPr>
        <p:spPr>
          <a:xfrm flipH="1" flipV="1">
            <a:off x="5875947" y="2798937"/>
            <a:ext cx="646910" cy="64188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9B97E01-A4FA-8946-BBD5-A5CACE895DF9}"/>
              </a:ext>
            </a:extLst>
          </p:cNvPr>
          <p:cNvCxnSpPr>
            <a:cxnSpLocks/>
          </p:cNvCxnSpPr>
          <p:nvPr/>
        </p:nvCxnSpPr>
        <p:spPr>
          <a:xfrm>
            <a:off x="3193873" y="2775031"/>
            <a:ext cx="974148" cy="32169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1A065B8-8DB0-594D-9B37-510F1E19B83A}"/>
              </a:ext>
            </a:extLst>
          </p:cNvPr>
          <p:cNvCxnSpPr>
            <a:cxnSpLocks/>
          </p:cNvCxnSpPr>
          <p:nvPr/>
        </p:nvCxnSpPr>
        <p:spPr>
          <a:xfrm flipH="1">
            <a:off x="3220245" y="2302566"/>
            <a:ext cx="605569" cy="4629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8C608DF-6C1A-3440-857E-34188CA6A368}"/>
              </a:ext>
            </a:extLst>
          </p:cNvPr>
          <p:cNvCxnSpPr>
            <a:cxnSpLocks/>
          </p:cNvCxnSpPr>
          <p:nvPr/>
        </p:nvCxnSpPr>
        <p:spPr>
          <a:xfrm>
            <a:off x="2038139" y="2176961"/>
            <a:ext cx="426489" cy="60485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E17E6E1-496B-9244-98E1-85FEED3AE1A0}"/>
              </a:ext>
            </a:extLst>
          </p:cNvPr>
          <p:cNvCxnSpPr>
            <a:cxnSpLocks/>
          </p:cNvCxnSpPr>
          <p:nvPr/>
        </p:nvCxnSpPr>
        <p:spPr>
          <a:xfrm flipH="1">
            <a:off x="1720523" y="2197370"/>
            <a:ext cx="81720" cy="57643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B45959C-6BAA-304B-896C-F5FE285D3EC8}"/>
              </a:ext>
            </a:extLst>
          </p:cNvPr>
          <p:cNvCxnSpPr>
            <a:cxnSpLocks/>
          </p:cNvCxnSpPr>
          <p:nvPr/>
        </p:nvCxnSpPr>
        <p:spPr>
          <a:xfrm flipH="1">
            <a:off x="1379801" y="2797694"/>
            <a:ext cx="344327" cy="65676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F1F5A232-93A0-5A41-9AAE-B35273694396}"/>
              </a:ext>
            </a:extLst>
          </p:cNvPr>
          <p:cNvCxnSpPr>
            <a:cxnSpLocks/>
          </p:cNvCxnSpPr>
          <p:nvPr/>
        </p:nvCxnSpPr>
        <p:spPr>
          <a:xfrm flipH="1">
            <a:off x="2162778" y="2775894"/>
            <a:ext cx="294186" cy="68959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EFA2370-3742-0142-8041-07BA751F11F3}"/>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8D16B0B-BC50-1044-B0CC-1389491284A6}"/>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982E70A-F627-D440-BD53-8131626F2F32}"/>
              </a:ext>
            </a:extLst>
          </p:cNvPr>
          <p:cNvSpPr txBox="1"/>
          <p:nvPr/>
        </p:nvSpPr>
        <p:spPr>
          <a:xfrm>
            <a:off x="1859871" y="324828"/>
            <a:ext cx="6014608"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1D Two Unit Lattice Truss Wing Design           </a:t>
            </a:r>
          </a:p>
        </p:txBody>
      </p:sp>
      <p:sp>
        <p:nvSpPr>
          <p:cNvPr id="75" name="TextBox 74">
            <a:extLst>
              <a:ext uri="{FF2B5EF4-FFF2-40B4-BE49-F238E27FC236}">
                <a16:creationId xmlns:a16="http://schemas.microsoft.com/office/drawing/2014/main" id="{6319015A-2E97-044B-81AC-14657A43A803}"/>
              </a:ext>
            </a:extLst>
          </p:cNvPr>
          <p:cNvSpPr txBox="1"/>
          <p:nvPr/>
        </p:nvSpPr>
        <p:spPr>
          <a:xfrm>
            <a:off x="7799561" y="5173937"/>
            <a:ext cx="34279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B474974-41F7-304A-ACB3-E8536145CB44}"/>
              </a:ext>
            </a:extLst>
          </p:cNvPr>
          <p:cNvSpPr txBox="1"/>
          <p:nvPr/>
        </p:nvSpPr>
        <p:spPr>
          <a:xfrm>
            <a:off x="1255200" y="5104380"/>
            <a:ext cx="806769" cy="307777"/>
          </a:xfrm>
          <a:prstGeom prst="rect">
            <a:avLst/>
          </a:prstGeom>
          <a:noFill/>
        </p:spPr>
        <p:txBody>
          <a:bodyPr wrap="square" rtlCol="0">
            <a:spAutoFit/>
          </a:bodyPr>
          <a:lstStyle/>
          <a:p>
            <a:r>
              <a:rPr lang="en-US" sz="1400" dirty="0"/>
              <a:t>Tension </a:t>
            </a:r>
          </a:p>
        </p:txBody>
      </p:sp>
      <p:sp>
        <p:nvSpPr>
          <p:cNvPr id="130" name="TextBox 129">
            <a:extLst>
              <a:ext uri="{FF2B5EF4-FFF2-40B4-BE49-F238E27FC236}">
                <a16:creationId xmlns:a16="http://schemas.microsoft.com/office/drawing/2014/main" id="{FF17BA6E-5917-CD44-AC3B-73B062D9A4B5}"/>
              </a:ext>
            </a:extLst>
          </p:cNvPr>
          <p:cNvSpPr txBox="1"/>
          <p:nvPr/>
        </p:nvSpPr>
        <p:spPr>
          <a:xfrm>
            <a:off x="2340266" y="4961290"/>
            <a:ext cx="1230695" cy="307777"/>
          </a:xfrm>
          <a:prstGeom prst="rect">
            <a:avLst/>
          </a:prstGeom>
          <a:noFill/>
        </p:spPr>
        <p:txBody>
          <a:bodyPr wrap="square" rtlCol="0">
            <a:spAutoFit/>
          </a:bodyPr>
          <a:lstStyle/>
          <a:p>
            <a:r>
              <a:rPr lang="en-US" sz="1400" dirty="0"/>
              <a:t>Compression  </a:t>
            </a:r>
          </a:p>
        </p:txBody>
      </p:sp>
      <p:cxnSp>
        <p:nvCxnSpPr>
          <p:cNvPr id="131" name="Straight Arrow Connector 130">
            <a:extLst>
              <a:ext uri="{FF2B5EF4-FFF2-40B4-BE49-F238E27FC236}">
                <a16:creationId xmlns:a16="http://schemas.microsoft.com/office/drawing/2014/main" id="{FE288AB7-100D-1E49-BF24-7D96621E69CB}"/>
              </a:ext>
            </a:extLst>
          </p:cNvPr>
          <p:cNvCxnSpPr/>
          <p:nvPr/>
        </p:nvCxnSpPr>
        <p:spPr>
          <a:xfrm>
            <a:off x="619200" y="6255883"/>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EE80879-01E1-2D4A-B116-4AA700B4004F}"/>
              </a:ext>
            </a:extLst>
          </p:cNvPr>
          <p:cNvSpPr txBox="1"/>
          <p:nvPr/>
        </p:nvSpPr>
        <p:spPr>
          <a:xfrm>
            <a:off x="702506" y="5886551"/>
            <a:ext cx="280736" cy="369332"/>
          </a:xfrm>
          <a:prstGeom prst="rect">
            <a:avLst/>
          </a:prstGeom>
          <a:noFill/>
        </p:spPr>
        <p:txBody>
          <a:bodyPr wrap="square" rtlCol="0">
            <a:spAutoFit/>
          </a:bodyPr>
          <a:lstStyle/>
          <a:p>
            <a:r>
              <a:rPr lang="en-US" dirty="0"/>
              <a:t>x</a:t>
            </a:r>
          </a:p>
        </p:txBody>
      </p:sp>
      <p:sp>
        <p:nvSpPr>
          <p:cNvPr id="139" name="Triangle 138">
            <a:extLst>
              <a:ext uri="{FF2B5EF4-FFF2-40B4-BE49-F238E27FC236}">
                <a16:creationId xmlns:a16="http://schemas.microsoft.com/office/drawing/2014/main" id="{BC9D63EA-19DE-8D44-8909-64404FA4E757}"/>
              </a:ext>
            </a:extLst>
          </p:cNvPr>
          <p:cNvSpPr/>
          <p:nvPr/>
        </p:nvSpPr>
        <p:spPr>
          <a:xfrm>
            <a:off x="2382942" y="277562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riangle 139">
            <a:extLst>
              <a:ext uri="{FF2B5EF4-FFF2-40B4-BE49-F238E27FC236}">
                <a16:creationId xmlns:a16="http://schemas.microsoft.com/office/drawing/2014/main" id="{FC9B768E-AD73-D041-ACC9-1868771BA2F9}"/>
              </a:ext>
            </a:extLst>
          </p:cNvPr>
          <p:cNvSpPr/>
          <p:nvPr/>
        </p:nvSpPr>
        <p:spPr>
          <a:xfrm>
            <a:off x="3112867" y="277003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a:extLst>
              <a:ext uri="{FF2B5EF4-FFF2-40B4-BE49-F238E27FC236}">
                <a16:creationId xmlns:a16="http://schemas.microsoft.com/office/drawing/2014/main" id="{ABB2FB1C-A7ED-8349-8E6A-FB59C18EF273}"/>
              </a:ext>
            </a:extLst>
          </p:cNvPr>
          <p:cNvCxnSpPr>
            <a:cxnSpLocks/>
          </p:cNvCxnSpPr>
          <p:nvPr/>
        </p:nvCxnSpPr>
        <p:spPr>
          <a:xfrm flipV="1">
            <a:off x="2456963" y="2776148"/>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127BC9C6-4B95-9240-BC04-D9A706708641}"/>
              </a:ext>
            </a:extLst>
          </p:cNvPr>
          <p:cNvSpPr/>
          <p:nvPr/>
        </p:nvSpPr>
        <p:spPr>
          <a:xfrm>
            <a:off x="1681933" y="27490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0AA482F0-FD30-6140-BA38-C417B2AB7C1F}"/>
              </a:ext>
            </a:extLst>
          </p:cNvPr>
          <p:cNvCxnSpPr/>
          <p:nvPr/>
        </p:nvCxnSpPr>
        <p:spPr>
          <a:xfrm flipV="1">
            <a:off x="1676317" y="269439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BD39A27-1243-6B4F-BAAE-3F14595BBB60}"/>
              </a:ext>
            </a:extLst>
          </p:cNvPr>
          <p:cNvCxnSpPr/>
          <p:nvPr/>
        </p:nvCxnSpPr>
        <p:spPr>
          <a:xfrm>
            <a:off x="1590493" y="26923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8D3B101-ED06-9A43-8856-EE7E7558C01A}"/>
              </a:ext>
            </a:extLst>
          </p:cNvPr>
          <p:cNvCxnSpPr/>
          <p:nvPr/>
        </p:nvCxnSpPr>
        <p:spPr>
          <a:xfrm>
            <a:off x="1581347" y="279013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EB291D0-038C-964D-B50E-241B7EB2C705}"/>
              </a:ext>
            </a:extLst>
          </p:cNvPr>
          <p:cNvCxnSpPr/>
          <p:nvPr/>
        </p:nvCxnSpPr>
        <p:spPr>
          <a:xfrm>
            <a:off x="1586833" y="28732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E0C528BC-9377-CB47-B8BD-325F4A413ABE}"/>
              </a:ext>
            </a:extLst>
          </p:cNvPr>
          <p:cNvSpPr/>
          <p:nvPr/>
        </p:nvSpPr>
        <p:spPr>
          <a:xfrm>
            <a:off x="2423776" y="27340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FD867907-6E85-3C4E-A95B-2C9C51B00F07}"/>
              </a:ext>
            </a:extLst>
          </p:cNvPr>
          <p:cNvSpPr/>
          <p:nvPr/>
        </p:nvSpPr>
        <p:spPr>
          <a:xfrm>
            <a:off x="3149912" y="27310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A3BD2A68-CB2B-5643-9C03-4F86B669D2BF}"/>
              </a:ext>
            </a:extLst>
          </p:cNvPr>
          <p:cNvGrpSpPr/>
          <p:nvPr/>
        </p:nvGrpSpPr>
        <p:grpSpPr>
          <a:xfrm>
            <a:off x="2357477" y="2957264"/>
            <a:ext cx="226471" cy="63772"/>
            <a:chOff x="2357240" y="1699605"/>
            <a:chExt cx="324728" cy="91440"/>
          </a:xfrm>
        </p:grpSpPr>
        <p:sp>
          <p:nvSpPr>
            <p:cNvPr id="166" name="Oval 165">
              <a:extLst>
                <a:ext uri="{FF2B5EF4-FFF2-40B4-BE49-F238E27FC236}">
                  <a16:creationId xmlns:a16="http://schemas.microsoft.com/office/drawing/2014/main" id="{482E39D3-4C26-AB4E-85CF-EDF10FB3E525}"/>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CFF897A-0BCB-E947-BD64-CD1EA440DBC7}"/>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4EF6AD8-9A9A-D449-AFDB-945B33C9E77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3CB3618E-F664-364C-A436-8282C9B8C562}"/>
              </a:ext>
            </a:extLst>
          </p:cNvPr>
          <p:cNvGrpSpPr/>
          <p:nvPr/>
        </p:nvGrpSpPr>
        <p:grpSpPr>
          <a:xfrm>
            <a:off x="3083750" y="2945623"/>
            <a:ext cx="226471" cy="63772"/>
            <a:chOff x="2357240" y="1699605"/>
            <a:chExt cx="324728" cy="91440"/>
          </a:xfrm>
        </p:grpSpPr>
        <p:sp>
          <p:nvSpPr>
            <p:cNvPr id="170" name="Oval 169">
              <a:extLst>
                <a:ext uri="{FF2B5EF4-FFF2-40B4-BE49-F238E27FC236}">
                  <a16:creationId xmlns:a16="http://schemas.microsoft.com/office/drawing/2014/main" id="{5E654092-85FD-6247-AA60-3BC1E70FDB77}"/>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EBF7553-1011-2E4F-B150-A58AB494A052}"/>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C33F2623-5D96-D44C-8529-6FD6107441D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Connector 319">
            <a:extLst>
              <a:ext uri="{FF2B5EF4-FFF2-40B4-BE49-F238E27FC236}">
                <a16:creationId xmlns:a16="http://schemas.microsoft.com/office/drawing/2014/main" id="{AFE0583B-532D-D54D-B02D-CB4CC4DA273D}"/>
              </a:ext>
            </a:extLst>
          </p:cNvPr>
          <p:cNvCxnSpPr>
            <a:cxnSpLocks/>
          </p:cNvCxnSpPr>
          <p:nvPr/>
        </p:nvCxnSpPr>
        <p:spPr>
          <a:xfrm flipH="1">
            <a:off x="3488808" y="2302566"/>
            <a:ext cx="340614" cy="4458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5D8F4D2-771C-4546-83FC-65FF96793908}"/>
              </a:ext>
            </a:extLst>
          </p:cNvPr>
          <p:cNvCxnSpPr>
            <a:cxnSpLocks/>
          </p:cNvCxnSpPr>
          <p:nvPr/>
        </p:nvCxnSpPr>
        <p:spPr>
          <a:xfrm>
            <a:off x="3510834" y="2766205"/>
            <a:ext cx="657187" cy="3232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6B430C8-7A54-A84F-B003-91675D249A93}"/>
              </a:ext>
            </a:extLst>
          </p:cNvPr>
          <p:cNvSpPr txBox="1"/>
          <p:nvPr/>
        </p:nvSpPr>
        <p:spPr>
          <a:xfrm>
            <a:off x="1884699" y="1048562"/>
            <a:ext cx="1049347" cy="584775"/>
          </a:xfrm>
          <a:prstGeom prst="rect">
            <a:avLst/>
          </a:prstGeom>
          <a:noFill/>
        </p:spPr>
        <p:txBody>
          <a:bodyPr wrap="square" rtlCol="0">
            <a:spAutoFit/>
          </a:bodyPr>
          <a:lstStyle/>
          <a:p>
            <a:r>
              <a:rPr lang="en-US" dirty="0"/>
              <a:t>Step 1 </a:t>
            </a:r>
          </a:p>
          <a:p>
            <a:r>
              <a:rPr lang="en-US" sz="1400" dirty="0"/>
              <a:t>(Concept)</a:t>
            </a:r>
          </a:p>
        </p:txBody>
      </p:sp>
      <p:sp>
        <p:nvSpPr>
          <p:cNvPr id="370" name="TextBox 369">
            <a:extLst>
              <a:ext uri="{FF2B5EF4-FFF2-40B4-BE49-F238E27FC236}">
                <a16:creationId xmlns:a16="http://schemas.microsoft.com/office/drawing/2014/main" id="{BF267BAA-170A-8F48-B33E-4CD39FCCDE2C}"/>
              </a:ext>
            </a:extLst>
          </p:cNvPr>
          <p:cNvSpPr txBox="1"/>
          <p:nvPr/>
        </p:nvSpPr>
        <p:spPr>
          <a:xfrm>
            <a:off x="5479961" y="1142972"/>
            <a:ext cx="1049347" cy="584775"/>
          </a:xfrm>
          <a:prstGeom prst="rect">
            <a:avLst/>
          </a:prstGeom>
          <a:noFill/>
        </p:spPr>
        <p:txBody>
          <a:bodyPr wrap="square" rtlCol="0">
            <a:spAutoFit/>
          </a:bodyPr>
          <a:lstStyle/>
          <a:p>
            <a:r>
              <a:rPr lang="en-US" dirty="0"/>
              <a:t>Step 2 </a:t>
            </a:r>
          </a:p>
          <a:p>
            <a:r>
              <a:rPr lang="en-US" sz="1400" dirty="0"/>
              <a:t>(Concept)</a:t>
            </a:r>
          </a:p>
        </p:txBody>
      </p:sp>
      <p:sp>
        <p:nvSpPr>
          <p:cNvPr id="396" name="TextBox 395">
            <a:extLst>
              <a:ext uri="{FF2B5EF4-FFF2-40B4-BE49-F238E27FC236}">
                <a16:creationId xmlns:a16="http://schemas.microsoft.com/office/drawing/2014/main" id="{0DF63C05-2B58-9F42-B06F-49BABC8E53B0}"/>
              </a:ext>
            </a:extLst>
          </p:cNvPr>
          <p:cNvSpPr txBox="1"/>
          <p:nvPr/>
        </p:nvSpPr>
        <p:spPr>
          <a:xfrm>
            <a:off x="1225487" y="4453433"/>
            <a:ext cx="1691452" cy="369332"/>
          </a:xfrm>
          <a:prstGeom prst="rect">
            <a:avLst/>
          </a:prstGeom>
          <a:noFill/>
        </p:spPr>
        <p:txBody>
          <a:bodyPr wrap="square" rtlCol="0">
            <a:spAutoFit/>
          </a:bodyPr>
          <a:lstStyle/>
          <a:p>
            <a:r>
              <a:rPr lang="en-US" dirty="0"/>
              <a:t>Step 3 </a:t>
            </a:r>
            <a:r>
              <a:rPr lang="en-US" sz="1400" dirty="0"/>
              <a:t>(Concept)</a:t>
            </a:r>
          </a:p>
        </p:txBody>
      </p:sp>
      <p:cxnSp>
        <p:nvCxnSpPr>
          <p:cNvPr id="397" name="Straight Connector 396">
            <a:extLst>
              <a:ext uri="{FF2B5EF4-FFF2-40B4-BE49-F238E27FC236}">
                <a16:creationId xmlns:a16="http://schemas.microsoft.com/office/drawing/2014/main" id="{6F8167A8-14BA-614C-8A99-C8F0065C38E6}"/>
              </a:ext>
            </a:extLst>
          </p:cNvPr>
          <p:cNvCxnSpPr>
            <a:cxnSpLocks/>
            <a:stCxn id="411" idx="1"/>
          </p:cNvCxnSpPr>
          <p:nvPr/>
        </p:nvCxnSpPr>
        <p:spPr>
          <a:xfrm flipH="1">
            <a:off x="5655273" y="5374918"/>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8AC4D9A-E63C-7B4C-AA7D-E7DFE9F8A9D1}"/>
              </a:ext>
            </a:extLst>
          </p:cNvPr>
          <p:cNvCxnSpPr>
            <a:cxnSpLocks/>
          </p:cNvCxnSpPr>
          <p:nvPr/>
        </p:nvCxnSpPr>
        <p:spPr>
          <a:xfrm flipH="1">
            <a:off x="6406824" y="5370187"/>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1" name="Triangle 400">
            <a:extLst>
              <a:ext uri="{FF2B5EF4-FFF2-40B4-BE49-F238E27FC236}">
                <a16:creationId xmlns:a16="http://schemas.microsoft.com/office/drawing/2014/main" id="{7EC3F053-38EE-AB43-B6FF-074FC93D5086}"/>
              </a:ext>
            </a:extLst>
          </p:cNvPr>
          <p:cNvSpPr/>
          <p:nvPr/>
        </p:nvSpPr>
        <p:spPr>
          <a:xfrm>
            <a:off x="5572126" y="540613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Triangle 401">
            <a:extLst>
              <a:ext uri="{FF2B5EF4-FFF2-40B4-BE49-F238E27FC236}">
                <a16:creationId xmlns:a16="http://schemas.microsoft.com/office/drawing/2014/main" id="{3466B14C-3221-3044-9E68-2251386ED3E0}"/>
              </a:ext>
            </a:extLst>
          </p:cNvPr>
          <p:cNvSpPr/>
          <p:nvPr/>
        </p:nvSpPr>
        <p:spPr>
          <a:xfrm>
            <a:off x="6302051" y="5400540"/>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a:extLst>
              <a:ext uri="{FF2B5EF4-FFF2-40B4-BE49-F238E27FC236}">
                <a16:creationId xmlns:a16="http://schemas.microsoft.com/office/drawing/2014/main" id="{9C1ED5E5-7E2D-0144-91E6-393FA8C0A90D}"/>
              </a:ext>
            </a:extLst>
          </p:cNvPr>
          <p:cNvCxnSpPr>
            <a:cxnSpLocks/>
          </p:cNvCxnSpPr>
          <p:nvPr/>
        </p:nvCxnSpPr>
        <p:spPr>
          <a:xfrm flipV="1">
            <a:off x="5683211" y="5410400"/>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4" name="Group 403">
            <a:extLst>
              <a:ext uri="{FF2B5EF4-FFF2-40B4-BE49-F238E27FC236}">
                <a16:creationId xmlns:a16="http://schemas.microsoft.com/office/drawing/2014/main" id="{6A98B25B-3311-0F40-89B9-8AAF090D0D84}"/>
              </a:ext>
            </a:extLst>
          </p:cNvPr>
          <p:cNvGrpSpPr/>
          <p:nvPr/>
        </p:nvGrpSpPr>
        <p:grpSpPr>
          <a:xfrm>
            <a:off x="5418238" y="5306809"/>
            <a:ext cx="192026" cy="184931"/>
            <a:chOff x="3865858" y="1962556"/>
            <a:chExt cx="192026" cy="184931"/>
          </a:xfrm>
        </p:grpSpPr>
        <p:sp>
          <p:nvSpPr>
            <p:cNvPr id="405" name="Oval 404">
              <a:extLst>
                <a:ext uri="{FF2B5EF4-FFF2-40B4-BE49-F238E27FC236}">
                  <a16:creationId xmlns:a16="http://schemas.microsoft.com/office/drawing/2014/main" id="{DFF92331-1458-B14A-A648-8ACE30C8C3E2}"/>
                </a:ext>
              </a:extLst>
            </p:cNvPr>
            <p:cNvSpPr/>
            <p:nvPr/>
          </p:nvSpPr>
          <p:spPr>
            <a:xfrm>
              <a:off x="3966444" y="20192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A8872D8C-418F-D04F-95AA-F4A858E1D818}"/>
                </a:ext>
              </a:extLst>
            </p:cNvPr>
            <p:cNvCxnSpPr/>
            <p:nvPr/>
          </p:nvCxnSpPr>
          <p:spPr>
            <a:xfrm flipV="1">
              <a:off x="3960828" y="196460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134A1EB-7406-9541-8B63-96914E0A7BDF}"/>
                </a:ext>
              </a:extLst>
            </p:cNvPr>
            <p:cNvCxnSpPr/>
            <p:nvPr/>
          </p:nvCxnSpPr>
          <p:spPr>
            <a:xfrm>
              <a:off x="3875004" y="19625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9F1FC1B-E633-8E44-BB08-BE6FCB7E0512}"/>
                </a:ext>
              </a:extLst>
            </p:cNvPr>
            <p:cNvCxnSpPr/>
            <p:nvPr/>
          </p:nvCxnSpPr>
          <p:spPr>
            <a:xfrm>
              <a:off x="3865858" y="20603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95946AC-B53A-584F-80E1-5F59A8EC5E27}"/>
                </a:ext>
              </a:extLst>
            </p:cNvPr>
            <p:cNvCxnSpPr/>
            <p:nvPr/>
          </p:nvCxnSpPr>
          <p:spPr>
            <a:xfrm>
              <a:off x="3871344" y="21435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Oval 409">
            <a:extLst>
              <a:ext uri="{FF2B5EF4-FFF2-40B4-BE49-F238E27FC236}">
                <a16:creationId xmlns:a16="http://schemas.microsoft.com/office/drawing/2014/main" id="{E68C9F6C-CED6-E64A-B4D6-E3420712DDB8}"/>
              </a:ext>
            </a:extLst>
          </p:cNvPr>
          <p:cNvSpPr/>
          <p:nvPr/>
        </p:nvSpPr>
        <p:spPr>
          <a:xfrm>
            <a:off x="5612960" y="53645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3ADBA0AE-8ECD-F642-B55C-05B2C73859BB}"/>
              </a:ext>
            </a:extLst>
          </p:cNvPr>
          <p:cNvSpPr/>
          <p:nvPr/>
        </p:nvSpPr>
        <p:spPr>
          <a:xfrm>
            <a:off x="6339096" y="53615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a:extLst>
              <a:ext uri="{FF2B5EF4-FFF2-40B4-BE49-F238E27FC236}">
                <a16:creationId xmlns:a16="http://schemas.microsoft.com/office/drawing/2014/main" id="{148C8A41-D96B-734C-B800-8A6411A0A563}"/>
              </a:ext>
            </a:extLst>
          </p:cNvPr>
          <p:cNvGrpSpPr/>
          <p:nvPr/>
        </p:nvGrpSpPr>
        <p:grpSpPr>
          <a:xfrm>
            <a:off x="5546661" y="5587770"/>
            <a:ext cx="226471" cy="63772"/>
            <a:chOff x="2357240" y="1699605"/>
            <a:chExt cx="324728" cy="91440"/>
          </a:xfrm>
        </p:grpSpPr>
        <p:sp>
          <p:nvSpPr>
            <p:cNvPr id="413" name="Oval 412">
              <a:extLst>
                <a:ext uri="{FF2B5EF4-FFF2-40B4-BE49-F238E27FC236}">
                  <a16:creationId xmlns:a16="http://schemas.microsoft.com/office/drawing/2014/main" id="{CEFA7034-DD8F-D640-AE85-2313E1A1E1D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F33837D8-6947-C447-87D7-4D6522C3DD5A}"/>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2A5CF61F-F3D6-804E-938F-2030E77DCF71}"/>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3013D21C-1871-E246-A80B-F6C6FF761EF8}"/>
              </a:ext>
            </a:extLst>
          </p:cNvPr>
          <p:cNvGrpSpPr/>
          <p:nvPr/>
        </p:nvGrpSpPr>
        <p:grpSpPr>
          <a:xfrm>
            <a:off x="6272934" y="5576129"/>
            <a:ext cx="226471" cy="63772"/>
            <a:chOff x="2357240" y="1699605"/>
            <a:chExt cx="324728" cy="91440"/>
          </a:xfrm>
        </p:grpSpPr>
        <p:sp>
          <p:nvSpPr>
            <p:cNvPr id="417" name="Oval 416">
              <a:extLst>
                <a:ext uri="{FF2B5EF4-FFF2-40B4-BE49-F238E27FC236}">
                  <a16:creationId xmlns:a16="http://schemas.microsoft.com/office/drawing/2014/main" id="{278E5700-9A25-774A-AD3C-C8199C3352F9}"/>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791AF0B5-EB33-564A-9C8B-AB1E13194B98}"/>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97E0F174-D3A5-EC46-8684-65C720A8CC7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2" name="TextBox 421">
            <a:extLst>
              <a:ext uri="{FF2B5EF4-FFF2-40B4-BE49-F238E27FC236}">
                <a16:creationId xmlns:a16="http://schemas.microsoft.com/office/drawing/2014/main" id="{F050FF27-6CEF-A146-BC95-62E668E5D4DA}"/>
              </a:ext>
            </a:extLst>
          </p:cNvPr>
          <p:cNvSpPr txBox="1"/>
          <p:nvPr/>
        </p:nvSpPr>
        <p:spPr>
          <a:xfrm>
            <a:off x="5765046" y="4091938"/>
            <a:ext cx="1339800" cy="800219"/>
          </a:xfrm>
          <a:prstGeom prst="rect">
            <a:avLst/>
          </a:prstGeom>
          <a:noFill/>
        </p:spPr>
        <p:txBody>
          <a:bodyPr wrap="square" rtlCol="0">
            <a:spAutoFit/>
          </a:bodyPr>
          <a:lstStyle/>
          <a:p>
            <a:r>
              <a:rPr lang="en-US" dirty="0"/>
              <a:t>Step 4</a:t>
            </a:r>
          </a:p>
          <a:p>
            <a:r>
              <a:rPr lang="en-US" sz="1400" dirty="0"/>
              <a:t>    Two Units   </a:t>
            </a:r>
          </a:p>
          <a:p>
            <a:r>
              <a:rPr lang="en-US" sz="1400" dirty="0"/>
              <a:t>    1D  FE model</a:t>
            </a:r>
          </a:p>
        </p:txBody>
      </p:sp>
      <p:cxnSp>
        <p:nvCxnSpPr>
          <p:cNvPr id="423" name="Straight Arrow Connector 422">
            <a:extLst>
              <a:ext uri="{FF2B5EF4-FFF2-40B4-BE49-F238E27FC236}">
                <a16:creationId xmlns:a16="http://schemas.microsoft.com/office/drawing/2014/main" id="{AC59EC28-C557-FC4F-B713-7A23A65A54B4}"/>
              </a:ext>
            </a:extLst>
          </p:cNvPr>
          <p:cNvCxnSpPr>
            <a:cxnSpLocks/>
          </p:cNvCxnSpPr>
          <p:nvPr/>
        </p:nvCxnSpPr>
        <p:spPr>
          <a:xfrm>
            <a:off x="7394176" y="5380016"/>
            <a:ext cx="305474"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3615CC9-BA6F-D74E-81EE-0B743CDC6251}"/>
              </a:ext>
            </a:extLst>
          </p:cNvPr>
          <p:cNvSpPr/>
          <p:nvPr/>
        </p:nvSpPr>
        <p:spPr>
          <a:xfrm>
            <a:off x="5867132" y="4511191"/>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BA7B1D8D-B9E1-8D4F-9138-0A001DE03259}"/>
              </a:ext>
            </a:extLst>
          </p:cNvPr>
          <p:cNvSpPr/>
          <p:nvPr/>
        </p:nvSpPr>
        <p:spPr>
          <a:xfrm>
            <a:off x="5868454" y="4712976"/>
            <a:ext cx="4735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0FE10B7E-37B1-D84C-96F4-737B05D91A82}"/>
              </a:ext>
            </a:extLst>
          </p:cNvPr>
          <p:cNvCxnSpPr>
            <a:cxnSpLocks/>
          </p:cNvCxnSpPr>
          <p:nvPr/>
        </p:nvCxnSpPr>
        <p:spPr>
          <a:xfrm flipH="1">
            <a:off x="2029279" y="1764681"/>
            <a:ext cx="292904" cy="41995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C1E0DBA-DC5C-3C48-9A54-AF50E7D73FD9}"/>
              </a:ext>
            </a:extLst>
          </p:cNvPr>
          <p:cNvCxnSpPr>
            <a:cxnSpLocks/>
          </p:cNvCxnSpPr>
          <p:nvPr/>
        </p:nvCxnSpPr>
        <p:spPr>
          <a:xfrm flipH="1">
            <a:off x="1820243" y="1770680"/>
            <a:ext cx="501940" cy="39061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B11C0D6-5B24-6D4B-8558-D998309D9EB2}"/>
              </a:ext>
            </a:extLst>
          </p:cNvPr>
          <p:cNvCxnSpPr>
            <a:cxnSpLocks/>
          </p:cNvCxnSpPr>
          <p:nvPr/>
        </p:nvCxnSpPr>
        <p:spPr>
          <a:xfrm flipH="1">
            <a:off x="572343" y="3476578"/>
            <a:ext cx="799573" cy="2519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7DB922B-99CB-AF4C-BB11-A6BE765146FE}"/>
              </a:ext>
            </a:extLst>
          </p:cNvPr>
          <p:cNvCxnSpPr>
            <a:cxnSpLocks/>
          </p:cNvCxnSpPr>
          <p:nvPr/>
        </p:nvCxnSpPr>
        <p:spPr>
          <a:xfrm flipH="1">
            <a:off x="536515" y="3465542"/>
            <a:ext cx="1634531" cy="27205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18" name="Oval 317">
            <a:extLst>
              <a:ext uri="{FF2B5EF4-FFF2-40B4-BE49-F238E27FC236}">
                <a16:creationId xmlns:a16="http://schemas.microsoft.com/office/drawing/2014/main" id="{4F48223C-CADB-4748-ACD9-0FB9E1AD4742}"/>
              </a:ext>
            </a:extLst>
          </p:cNvPr>
          <p:cNvSpPr/>
          <p:nvPr/>
        </p:nvSpPr>
        <p:spPr>
          <a:xfrm>
            <a:off x="1343972" y="343124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3BF728E6-8DFA-1D48-8BD0-8CB243FEF61E}"/>
              </a:ext>
            </a:extLst>
          </p:cNvPr>
          <p:cNvSpPr/>
          <p:nvPr/>
        </p:nvSpPr>
        <p:spPr>
          <a:xfrm>
            <a:off x="2009269" y="215055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06AE5E61-2CC5-4642-8EC5-689CC23A80AB}"/>
              </a:ext>
            </a:extLst>
          </p:cNvPr>
          <p:cNvSpPr/>
          <p:nvPr/>
        </p:nvSpPr>
        <p:spPr>
          <a:xfrm>
            <a:off x="1784541" y="214270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747A026B-C317-F640-B9DC-47FF2C93EC6C}"/>
              </a:ext>
            </a:extLst>
          </p:cNvPr>
          <p:cNvSpPr/>
          <p:nvPr/>
        </p:nvSpPr>
        <p:spPr>
          <a:xfrm>
            <a:off x="486966" y="371427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AE723369-5F99-F54B-AB8A-75084D59DBB5}"/>
              </a:ext>
            </a:extLst>
          </p:cNvPr>
          <p:cNvSpPr/>
          <p:nvPr/>
        </p:nvSpPr>
        <p:spPr>
          <a:xfrm>
            <a:off x="2303164" y="1721595"/>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D3AF0E71-9885-504D-B285-457252922265}"/>
              </a:ext>
            </a:extLst>
          </p:cNvPr>
          <p:cNvSpPr/>
          <p:nvPr/>
        </p:nvSpPr>
        <p:spPr>
          <a:xfrm>
            <a:off x="2137640" y="342926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D794082-0B54-6340-8D39-AC2464BB492A}"/>
              </a:ext>
            </a:extLst>
          </p:cNvPr>
          <p:cNvSpPr/>
          <p:nvPr/>
        </p:nvSpPr>
        <p:spPr>
          <a:xfrm>
            <a:off x="4127166" y="3055065"/>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88CB34C6-B5CE-804A-9D7D-EB5EEEBCBE98}"/>
              </a:ext>
            </a:extLst>
          </p:cNvPr>
          <p:cNvSpPr/>
          <p:nvPr/>
        </p:nvSpPr>
        <p:spPr>
          <a:xfrm>
            <a:off x="3777507" y="229601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6766F659-C946-D14C-8519-DB9604FDD259}"/>
              </a:ext>
            </a:extLst>
          </p:cNvPr>
          <p:cNvCxnSpPr>
            <a:cxnSpLocks/>
          </p:cNvCxnSpPr>
          <p:nvPr/>
        </p:nvCxnSpPr>
        <p:spPr>
          <a:xfrm flipV="1">
            <a:off x="3505215" y="2756002"/>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13C19AC-2E1A-8248-A85A-C59BE82637DD}"/>
              </a:ext>
            </a:extLst>
          </p:cNvPr>
          <p:cNvGrpSpPr/>
          <p:nvPr/>
        </p:nvGrpSpPr>
        <p:grpSpPr>
          <a:xfrm>
            <a:off x="3392380" y="2720952"/>
            <a:ext cx="226471" cy="278374"/>
            <a:chOff x="3380504" y="2720952"/>
            <a:chExt cx="226471" cy="278374"/>
          </a:xfrm>
        </p:grpSpPr>
        <p:sp>
          <p:nvSpPr>
            <p:cNvPr id="179" name="Triangle 178">
              <a:extLst>
                <a:ext uri="{FF2B5EF4-FFF2-40B4-BE49-F238E27FC236}">
                  <a16:creationId xmlns:a16="http://schemas.microsoft.com/office/drawing/2014/main" id="{509ABCD3-63B6-A849-8C08-9B66E64BB393}"/>
                </a:ext>
              </a:extLst>
            </p:cNvPr>
            <p:cNvSpPr/>
            <p:nvPr/>
          </p:nvSpPr>
          <p:spPr>
            <a:xfrm>
              <a:off x="3409621" y="275996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35A9151D-A36C-7E4E-A34A-C1B70275498E}"/>
                </a:ext>
              </a:extLst>
            </p:cNvPr>
            <p:cNvSpPr/>
            <p:nvPr/>
          </p:nvSpPr>
          <p:spPr>
            <a:xfrm>
              <a:off x="3446666" y="27209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F45964E4-9A9A-9143-A92F-BBC3271EF6FD}"/>
                </a:ext>
              </a:extLst>
            </p:cNvPr>
            <p:cNvGrpSpPr/>
            <p:nvPr/>
          </p:nvGrpSpPr>
          <p:grpSpPr>
            <a:xfrm>
              <a:off x="3380504" y="2935554"/>
              <a:ext cx="226471" cy="63772"/>
              <a:chOff x="2357240" y="1699605"/>
              <a:chExt cx="324728" cy="91440"/>
            </a:xfrm>
          </p:grpSpPr>
          <p:sp>
            <p:nvSpPr>
              <p:cNvPr id="183" name="Oval 182">
                <a:extLst>
                  <a:ext uri="{FF2B5EF4-FFF2-40B4-BE49-F238E27FC236}">
                    <a16:creationId xmlns:a16="http://schemas.microsoft.com/office/drawing/2014/main" id="{8B8BAEF2-39B4-5D4B-B2AB-C645D176749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26E4829E-8DE3-0148-8A82-A1995023D015}"/>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1E76743-72D8-0642-9D70-8DB55A5C9EA3}"/>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a:extLst>
              <a:ext uri="{FF2B5EF4-FFF2-40B4-BE49-F238E27FC236}">
                <a16:creationId xmlns:a16="http://schemas.microsoft.com/office/drawing/2014/main" id="{716D470C-695F-0B4A-9EB8-569A5F7CFD6D}"/>
              </a:ext>
            </a:extLst>
          </p:cNvPr>
          <p:cNvGrpSpPr/>
          <p:nvPr/>
        </p:nvGrpSpPr>
        <p:grpSpPr>
          <a:xfrm>
            <a:off x="4121827" y="2714843"/>
            <a:ext cx="226471" cy="278374"/>
            <a:chOff x="3363078" y="4788665"/>
            <a:chExt cx="226471" cy="278374"/>
          </a:xfrm>
        </p:grpSpPr>
        <p:sp>
          <p:nvSpPr>
            <p:cNvPr id="187" name="Triangle 186">
              <a:extLst>
                <a:ext uri="{FF2B5EF4-FFF2-40B4-BE49-F238E27FC236}">
                  <a16:creationId xmlns:a16="http://schemas.microsoft.com/office/drawing/2014/main" id="{E91F482C-EBFA-CF4D-94FA-D029963D9DC5}"/>
                </a:ext>
              </a:extLst>
            </p:cNvPr>
            <p:cNvSpPr/>
            <p:nvPr/>
          </p:nvSpPr>
          <p:spPr>
            <a:xfrm>
              <a:off x="3392195" y="482767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508568FB-C828-A549-84B6-2769D232C0E9}"/>
                </a:ext>
              </a:extLst>
            </p:cNvPr>
            <p:cNvSpPr/>
            <p:nvPr/>
          </p:nvSpPr>
          <p:spPr>
            <a:xfrm>
              <a:off x="3429240" y="4788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DB7FE39D-485E-1640-ABFC-BB213E53D32A}"/>
                </a:ext>
              </a:extLst>
            </p:cNvPr>
            <p:cNvGrpSpPr/>
            <p:nvPr/>
          </p:nvGrpSpPr>
          <p:grpSpPr>
            <a:xfrm>
              <a:off x="3363078" y="5003267"/>
              <a:ext cx="226471" cy="63772"/>
              <a:chOff x="2357240" y="1699605"/>
              <a:chExt cx="324728" cy="91440"/>
            </a:xfrm>
          </p:grpSpPr>
          <p:sp>
            <p:nvSpPr>
              <p:cNvPr id="190" name="Oval 189">
                <a:extLst>
                  <a:ext uri="{FF2B5EF4-FFF2-40B4-BE49-F238E27FC236}">
                    <a16:creationId xmlns:a16="http://schemas.microsoft.com/office/drawing/2014/main" id="{99C6A21F-C56E-964D-8F0C-ADCD211366A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26B1C7C0-7159-4145-A977-A1AC5DDB6ACD}"/>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A07B44DB-145A-3A4F-BA90-F9FAE4EE4D57}"/>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4" name="Straight Connector 193">
            <a:extLst>
              <a:ext uri="{FF2B5EF4-FFF2-40B4-BE49-F238E27FC236}">
                <a16:creationId xmlns:a16="http://schemas.microsoft.com/office/drawing/2014/main" id="{936255DC-2753-0542-8890-F02FA740FB12}"/>
              </a:ext>
            </a:extLst>
          </p:cNvPr>
          <p:cNvCxnSpPr>
            <a:cxnSpLocks/>
          </p:cNvCxnSpPr>
          <p:nvPr/>
        </p:nvCxnSpPr>
        <p:spPr>
          <a:xfrm>
            <a:off x="6613620" y="2814124"/>
            <a:ext cx="974148" cy="32169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0F69608-B64C-C84F-8592-9627F257C60D}"/>
              </a:ext>
            </a:extLst>
          </p:cNvPr>
          <p:cNvCxnSpPr>
            <a:cxnSpLocks/>
          </p:cNvCxnSpPr>
          <p:nvPr/>
        </p:nvCxnSpPr>
        <p:spPr>
          <a:xfrm flipH="1">
            <a:off x="6639992" y="2341659"/>
            <a:ext cx="605569" cy="46292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1D542DC-23CF-6B4D-933E-CFCBE7BC2D34}"/>
              </a:ext>
            </a:extLst>
          </p:cNvPr>
          <p:cNvCxnSpPr>
            <a:cxnSpLocks/>
          </p:cNvCxnSpPr>
          <p:nvPr/>
        </p:nvCxnSpPr>
        <p:spPr>
          <a:xfrm flipH="1">
            <a:off x="5884375" y="2587027"/>
            <a:ext cx="583558" cy="23387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3AB1177-58D2-2742-996B-0C0FDD25505D}"/>
              </a:ext>
            </a:extLst>
          </p:cNvPr>
          <p:cNvCxnSpPr>
            <a:cxnSpLocks/>
          </p:cNvCxnSpPr>
          <p:nvPr/>
        </p:nvCxnSpPr>
        <p:spPr>
          <a:xfrm flipH="1">
            <a:off x="5550085" y="2465113"/>
            <a:ext cx="845560" cy="34198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F289A8-5009-BA42-B1B1-114634D5B67E}"/>
              </a:ext>
            </a:extLst>
          </p:cNvPr>
          <p:cNvCxnSpPr>
            <a:cxnSpLocks/>
          </p:cNvCxnSpPr>
          <p:nvPr/>
        </p:nvCxnSpPr>
        <p:spPr>
          <a:xfrm>
            <a:off x="5558935" y="2818866"/>
            <a:ext cx="846808" cy="70692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6946993-D99D-B741-8445-B687A3EBBC66}"/>
              </a:ext>
            </a:extLst>
          </p:cNvPr>
          <p:cNvCxnSpPr>
            <a:cxnSpLocks/>
          </p:cNvCxnSpPr>
          <p:nvPr/>
        </p:nvCxnSpPr>
        <p:spPr>
          <a:xfrm flipV="1">
            <a:off x="6522857" y="3323741"/>
            <a:ext cx="760708" cy="11409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Triangle 199">
            <a:extLst>
              <a:ext uri="{FF2B5EF4-FFF2-40B4-BE49-F238E27FC236}">
                <a16:creationId xmlns:a16="http://schemas.microsoft.com/office/drawing/2014/main" id="{C87F9F98-E38F-624B-B67B-D807D52A1652}"/>
              </a:ext>
            </a:extLst>
          </p:cNvPr>
          <p:cNvSpPr/>
          <p:nvPr/>
        </p:nvSpPr>
        <p:spPr>
          <a:xfrm>
            <a:off x="5802689" y="2814722"/>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Triangle 200">
            <a:extLst>
              <a:ext uri="{FF2B5EF4-FFF2-40B4-BE49-F238E27FC236}">
                <a16:creationId xmlns:a16="http://schemas.microsoft.com/office/drawing/2014/main" id="{141C1C9A-0980-FD45-82B3-C1ECF32BD5A6}"/>
              </a:ext>
            </a:extLst>
          </p:cNvPr>
          <p:cNvSpPr/>
          <p:nvPr/>
        </p:nvSpPr>
        <p:spPr>
          <a:xfrm>
            <a:off x="6532614" y="280912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2" name="Straight Connector 201">
            <a:extLst>
              <a:ext uri="{FF2B5EF4-FFF2-40B4-BE49-F238E27FC236}">
                <a16:creationId xmlns:a16="http://schemas.microsoft.com/office/drawing/2014/main" id="{BACD6A98-B430-4644-924D-64B425BB5801}"/>
              </a:ext>
            </a:extLst>
          </p:cNvPr>
          <p:cNvCxnSpPr>
            <a:cxnSpLocks/>
          </p:cNvCxnSpPr>
          <p:nvPr/>
        </p:nvCxnSpPr>
        <p:spPr>
          <a:xfrm flipV="1">
            <a:off x="5876710" y="2815241"/>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F22339D7-5F38-B74F-B19D-8C27A3840171}"/>
              </a:ext>
            </a:extLst>
          </p:cNvPr>
          <p:cNvSpPr/>
          <p:nvPr/>
        </p:nvSpPr>
        <p:spPr>
          <a:xfrm>
            <a:off x="5511381" y="27762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924602BD-533B-6345-957A-BA70F00DFA78}"/>
              </a:ext>
            </a:extLst>
          </p:cNvPr>
          <p:cNvCxnSpPr/>
          <p:nvPr/>
        </p:nvCxnSpPr>
        <p:spPr>
          <a:xfrm flipV="1">
            <a:off x="5505765" y="272161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B22C24A-8897-5A48-9B87-0CB5E3E837BE}"/>
              </a:ext>
            </a:extLst>
          </p:cNvPr>
          <p:cNvCxnSpPr/>
          <p:nvPr/>
        </p:nvCxnSpPr>
        <p:spPr>
          <a:xfrm>
            <a:off x="5419941" y="271956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50EB2BD-25D4-4945-B496-66E50B20BDA7}"/>
              </a:ext>
            </a:extLst>
          </p:cNvPr>
          <p:cNvCxnSpPr/>
          <p:nvPr/>
        </p:nvCxnSpPr>
        <p:spPr>
          <a:xfrm>
            <a:off x="5410795" y="28173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B9665A-12E9-C44C-8040-A940AC427FE6}"/>
              </a:ext>
            </a:extLst>
          </p:cNvPr>
          <p:cNvCxnSpPr/>
          <p:nvPr/>
        </p:nvCxnSpPr>
        <p:spPr>
          <a:xfrm>
            <a:off x="5416281" y="29005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803923C5-BB36-9943-BE05-DCC5158063E0}"/>
              </a:ext>
            </a:extLst>
          </p:cNvPr>
          <p:cNvSpPr/>
          <p:nvPr/>
        </p:nvSpPr>
        <p:spPr>
          <a:xfrm>
            <a:off x="5843523" y="27730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6E008137-99A6-2E4F-B48B-C235D5156121}"/>
              </a:ext>
            </a:extLst>
          </p:cNvPr>
          <p:cNvSpPr/>
          <p:nvPr/>
        </p:nvSpPr>
        <p:spPr>
          <a:xfrm>
            <a:off x="6569659" y="27701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8901C349-D183-EA45-A1F6-E82CBDA88875}"/>
              </a:ext>
            </a:extLst>
          </p:cNvPr>
          <p:cNvGrpSpPr/>
          <p:nvPr/>
        </p:nvGrpSpPr>
        <p:grpSpPr>
          <a:xfrm>
            <a:off x="5777224" y="2996357"/>
            <a:ext cx="226471" cy="63772"/>
            <a:chOff x="2357240" y="1699605"/>
            <a:chExt cx="324728" cy="91440"/>
          </a:xfrm>
        </p:grpSpPr>
        <p:sp>
          <p:nvSpPr>
            <p:cNvPr id="211" name="Oval 210">
              <a:extLst>
                <a:ext uri="{FF2B5EF4-FFF2-40B4-BE49-F238E27FC236}">
                  <a16:creationId xmlns:a16="http://schemas.microsoft.com/office/drawing/2014/main" id="{469F4477-5D5F-1541-A70B-AB23F30AFC4A}"/>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7F2B2C06-D5B6-164C-8BE6-D74E0D7DB1C9}"/>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C96C5345-161A-0F4E-B0B9-3D58A6AD7EC2}"/>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2EF2D380-A945-C04B-B34D-A9DEE66E7FBD}"/>
              </a:ext>
            </a:extLst>
          </p:cNvPr>
          <p:cNvGrpSpPr/>
          <p:nvPr/>
        </p:nvGrpSpPr>
        <p:grpSpPr>
          <a:xfrm>
            <a:off x="6503497" y="2984716"/>
            <a:ext cx="226471" cy="63772"/>
            <a:chOff x="2357240" y="1699605"/>
            <a:chExt cx="324728" cy="91440"/>
          </a:xfrm>
        </p:grpSpPr>
        <p:sp>
          <p:nvSpPr>
            <p:cNvPr id="215" name="Oval 214">
              <a:extLst>
                <a:ext uri="{FF2B5EF4-FFF2-40B4-BE49-F238E27FC236}">
                  <a16:creationId xmlns:a16="http://schemas.microsoft.com/office/drawing/2014/main" id="{89BB4C1E-66A9-3946-8704-F9DA3C7A2A68}"/>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E8669989-CD71-F54E-93DB-16A126F53FA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4279F8F-8904-154F-B0A1-A3BC21309D0F}"/>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8" name="Straight Connector 217">
            <a:extLst>
              <a:ext uri="{FF2B5EF4-FFF2-40B4-BE49-F238E27FC236}">
                <a16:creationId xmlns:a16="http://schemas.microsoft.com/office/drawing/2014/main" id="{72577D8F-78E4-A244-81C1-CF9B88303073}"/>
              </a:ext>
            </a:extLst>
          </p:cNvPr>
          <p:cNvCxnSpPr>
            <a:cxnSpLocks/>
          </p:cNvCxnSpPr>
          <p:nvPr/>
        </p:nvCxnSpPr>
        <p:spPr>
          <a:xfrm flipH="1">
            <a:off x="6908555" y="2341659"/>
            <a:ext cx="340614" cy="4458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DC30D28-00E3-BF45-956D-CCB7E4B132A9}"/>
              </a:ext>
            </a:extLst>
          </p:cNvPr>
          <p:cNvCxnSpPr>
            <a:cxnSpLocks/>
          </p:cNvCxnSpPr>
          <p:nvPr/>
        </p:nvCxnSpPr>
        <p:spPr>
          <a:xfrm>
            <a:off x="6930581" y="2805298"/>
            <a:ext cx="657187" cy="3232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B31082F-254C-BB42-8E73-1771E0D484E6}"/>
              </a:ext>
            </a:extLst>
          </p:cNvPr>
          <p:cNvCxnSpPr>
            <a:cxnSpLocks/>
          </p:cNvCxnSpPr>
          <p:nvPr/>
        </p:nvCxnSpPr>
        <p:spPr>
          <a:xfrm flipH="1">
            <a:off x="6474675" y="2063896"/>
            <a:ext cx="425935" cy="52240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0C015DB-72A2-F644-AF36-D1991A2D082F}"/>
              </a:ext>
            </a:extLst>
          </p:cNvPr>
          <p:cNvCxnSpPr>
            <a:cxnSpLocks/>
          </p:cNvCxnSpPr>
          <p:nvPr/>
        </p:nvCxnSpPr>
        <p:spPr>
          <a:xfrm flipH="1">
            <a:off x="6391184" y="2071085"/>
            <a:ext cx="501940" cy="39061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56F97F6-87C1-F042-92BB-F05810A3EE29}"/>
              </a:ext>
            </a:extLst>
          </p:cNvPr>
          <p:cNvCxnSpPr>
            <a:cxnSpLocks/>
          </p:cNvCxnSpPr>
          <p:nvPr/>
        </p:nvCxnSpPr>
        <p:spPr>
          <a:xfrm flipH="1">
            <a:off x="6413207" y="3326469"/>
            <a:ext cx="865274" cy="21643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5ACE4B77-AEB9-CD47-8C14-F6B5E43CF9EC}"/>
              </a:ext>
            </a:extLst>
          </p:cNvPr>
          <p:cNvSpPr/>
          <p:nvPr/>
        </p:nvSpPr>
        <p:spPr>
          <a:xfrm>
            <a:off x="6497422" y="339782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098EA755-F113-8E45-873F-AE7E56DE2E2C}"/>
              </a:ext>
            </a:extLst>
          </p:cNvPr>
          <p:cNvSpPr/>
          <p:nvPr/>
        </p:nvSpPr>
        <p:spPr>
          <a:xfrm>
            <a:off x="6456231" y="2534032"/>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5B62AF74-4B69-3542-8061-2F4534B23ECA}"/>
              </a:ext>
            </a:extLst>
          </p:cNvPr>
          <p:cNvSpPr/>
          <p:nvPr/>
        </p:nvSpPr>
        <p:spPr>
          <a:xfrm>
            <a:off x="6349435" y="243661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BE351B6D-8A85-A341-A9DE-AE228B0779AE}"/>
              </a:ext>
            </a:extLst>
          </p:cNvPr>
          <p:cNvSpPr/>
          <p:nvPr/>
        </p:nvSpPr>
        <p:spPr>
          <a:xfrm>
            <a:off x="7242545" y="329723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4657B810-8994-9241-9779-79081FA7D8C4}"/>
              </a:ext>
            </a:extLst>
          </p:cNvPr>
          <p:cNvSpPr/>
          <p:nvPr/>
        </p:nvSpPr>
        <p:spPr>
          <a:xfrm>
            <a:off x="6851070" y="203975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AA58108-548C-6E4E-9698-ADE0068447B6}"/>
              </a:ext>
            </a:extLst>
          </p:cNvPr>
          <p:cNvSpPr/>
          <p:nvPr/>
        </p:nvSpPr>
        <p:spPr>
          <a:xfrm>
            <a:off x="6371174" y="3499140"/>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BDFCA20F-D8EF-EA44-BE2D-12D139DA7EF2}"/>
              </a:ext>
            </a:extLst>
          </p:cNvPr>
          <p:cNvSpPr/>
          <p:nvPr/>
        </p:nvSpPr>
        <p:spPr>
          <a:xfrm>
            <a:off x="7546913" y="3094158"/>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4B408185-F742-D541-8AA6-D614D9ED974A}"/>
              </a:ext>
            </a:extLst>
          </p:cNvPr>
          <p:cNvSpPr/>
          <p:nvPr/>
        </p:nvSpPr>
        <p:spPr>
          <a:xfrm>
            <a:off x="7197254" y="2335104"/>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a:extLst>
              <a:ext uri="{FF2B5EF4-FFF2-40B4-BE49-F238E27FC236}">
                <a16:creationId xmlns:a16="http://schemas.microsoft.com/office/drawing/2014/main" id="{9E653892-3FFE-9F46-884A-972021BF7DBC}"/>
              </a:ext>
            </a:extLst>
          </p:cNvPr>
          <p:cNvCxnSpPr>
            <a:cxnSpLocks/>
          </p:cNvCxnSpPr>
          <p:nvPr/>
        </p:nvCxnSpPr>
        <p:spPr>
          <a:xfrm flipV="1">
            <a:off x="6924962" y="2795095"/>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F52A9735-3532-2542-A917-5BB8B652856F}"/>
              </a:ext>
            </a:extLst>
          </p:cNvPr>
          <p:cNvGrpSpPr/>
          <p:nvPr/>
        </p:nvGrpSpPr>
        <p:grpSpPr>
          <a:xfrm>
            <a:off x="6812127" y="2760045"/>
            <a:ext cx="226471" cy="278374"/>
            <a:chOff x="3380504" y="2720952"/>
            <a:chExt cx="226471" cy="278374"/>
          </a:xfrm>
        </p:grpSpPr>
        <p:sp>
          <p:nvSpPr>
            <p:cNvPr id="234" name="Triangle 233">
              <a:extLst>
                <a:ext uri="{FF2B5EF4-FFF2-40B4-BE49-F238E27FC236}">
                  <a16:creationId xmlns:a16="http://schemas.microsoft.com/office/drawing/2014/main" id="{E58521DB-2C40-D249-A6A2-F01184A97228}"/>
                </a:ext>
              </a:extLst>
            </p:cNvPr>
            <p:cNvSpPr/>
            <p:nvPr/>
          </p:nvSpPr>
          <p:spPr>
            <a:xfrm>
              <a:off x="3409621" y="275996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C671F66B-2D4B-6B47-AAD1-FA4EFD98102D}"/>
                </a:ext>
              </a:extLst>
            </p:cNvPr>
            <p:cNvSpPr/>
            <p:nvPr/>
          </p:nvSpPr>
          <p:spPr>
            <a:xfrm>
              <a:off x="3446666" y="27209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EB4653CD-FE3F-2542-94A9-B4586558D69E}"/>
                </a:ext>
              </a:extLst>
            </p:cNvPr>
            <p:cNvGrpSpPr/>
            <p:nvPr/>
          </p:nvGrpSpPr>
          <p:grpSpPr>
            <a:xfrm>
              <a:off x="3380504" y="2935554"/>
              <a:ext cx="226471" cy="63772"/>
              <a:chOff x="2357240" y="1699605"/>
              <a:chExt cx="324728" cy="91440"/>
            </a:xfrm>
          </p:grpSpPr>
          <p:sp>
            <p:nvSpPr>
              <p:cNvPr id="237" name="Oval 236">
                <a:extLst>
                  <a:ext uri="{FF2B5EF4-FFF2-40B4-BE49-F238E27FC236}">
                    <a16:creationId xmlns:a16="http://schemas.microsoft.com/office/drawing/2014/main" id="{9D59243D-9781-CF46-ACCF-EDCA108BC1E7}"/>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B740A47-697B-2C48-BC3B-2632BEF344D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B8E88A72-4AD9-5B4B-A5DB-68CFDC72DB5D}"/>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239">
            <a:extLst>
              <a:ext uri="{FF2B5EF4-FFF2-40B4-BE49-F238E27FC236}">
                <a16:creationId xmlns:a16="http://schemas.microsoft.com/office/drawing/2014/main" id="{7864FCA8-3E4B-0B4F-B882-C20CDAF7C487}"/>
              </a:ext>
            </a:extLst>
          </p:cNvPr>
          <p:cNvGrpSpPr/>
          <p:nvPr/>
        </p:nvGrpSpPr>
        <p:grpSpPr>
          <a:xfrm>
            <a:off x="7541574" y="2753936"/>
            <a:ext cx="226471" cy="278374"/>
            <a:chOff x="3363078" y="4788665"/>
            <a:chExt cx="226471" cy="278374"/>
          </a:xfrm>
        </p:grpSpPr>
        <p:sp>
          <p:nvSpPr>
            <p:cNvPr id="241" name="Triangle 240">
              <a:extLst>
                <a:ext uri="{FF2B5EF4-FFF2-40B4-BE49-F238E27FC236}">
                  <a16:creationId xmlns:a16="http://schemas.microsoft.com/office/drawing/2014/main" id="{3DECBF16-76FC-E944-BFDE-7BFB9921322D}"/>
                </a:ext>
              </a:extLst>
            </p:cNvPr>
            <p:cNvSpPr/>
            <p:nvPr/>
          </p:nvSpPr>
          <p:spPr>
            <a:xfrm>
              <a:off x="3392195" y="482767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C271E992-8019-2F41-B861-96F9670DA094}"/>
                </a:ext>
              </a:extLst>
            </p:cNvPr>
            <p:cNvSpPr/>
            <p:nvPr/>
          </p:nvSpPr>
          <p:spPr>
            <a:xfrm>
              <a:off x="3429240" y="4788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a:extLst>
                <a:ext uri="{FF2B5EF4-FFF2-40B4-BE49-F238E27FC236}">
                  <a16:creationId xmlns:a16="http://schemas.microsoft.com/office/drawing/2014/main" id="{E0302236-21EE-034E-BBF0-A8F68D84ADC4}"/>
                </a:ext>
              </a:extLst>
            </p:cNvPr>
            <p:cNvGrpSpPr/>
            <p:nvPr/>
          </p:nvGrpSpPr>
          <p:grpSpPr>
            <a:xfrm>
              <a:off x="3363078" y="5003267"/>
              <a:ext cx="226471" cy="63772"/>
              <a:chOff x="2357240" y="1699605"/>
              <a:chExt cx="324728" cy="91440"/>
            </a:xfrm>
          </p:grpSpPr>
          <p:sp>
            <p:nvSpPr>
              <p:cNvPr id="244" name="Oval 243">
                <a:extLst>
                  <a:ext uri="{FF2B5EF4-FFF2-40B4-BE49-F238E27FC236}">
                    <a16:creationId xmlns:a16="http://schemas.microsoft.com/office/drawing/2014/main" id="{603DC19F-B435-D544-85CB-19424ED6232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FC81D440-F702-3643-87C7-3D7E72D2A490}"/>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4ED438AF-29C4-644E-AA6A-598D28C3E6D9}"/>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50" name="Straight Connector 249">
            <a:extLst>
              <a:ext uri="{FF2B5EF4-FFF2-40B4-BE49-F238E27FC236}">
                <a16:creationId xmlns:a16="http://schemas.microsoft.com/office/drawing/2014/main" id="{5B330492-1DD2-AC47-B60E-5D16B14E0EC4}"/>
              </a:ext>
            </a:extLst>
          </p:cNvPr>
          <p:cNvCxnSpPr>
            <a:cxnSpLocks/>
          </p:cNvCxnSpPr>
          <p:nvPr/>
        </p:nvCxnSpPr>
        <p:spPr>
          <a:xfrm flipH="1" flipV="1">
            <a:off x="1776367" y="5598121"/>
            <a:ext cx="606616" cy="14880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6E921F2-9F9E-E041-9D17-3B7D95428A27}"/>
              </a:ext>
            </a:extLst>
          </p:cNvPr>
          <p:cNvCxnSpPr>
            <a:cxnSpLocks/>
          </p:cNvCxnSpPr>
          <p:nvPr/>
        </p:nvCxnSpPr>
        <p:spPr>
          <a:xfrm>
            <a:off x="2514038" y="5593076"/>
            <a:ext cx="873993" cy="8302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42A4EFB-8D85-6441-938A-D092B5F048FA}"/>
              </a:ext>
            </a:extLst>
          </p:cNvPr>
          <p:cNvCxnSpPr>
            <a:cxnSpLocks/>
          </p:cNvCxnSpPr>
          <p:nvPr/>
        </p:nvCxnSpPr>
        <p:spPr>
          <a:xfrm flipH="1">
            <a:off x="2540411" y="5479179"/>
            <a:ext cx="917677" cy="10435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2BDC5D4-412C-2D42-948C-1A129E45036F}"/>
              </a:ext>
            </a:extLst>
          </p:cNvPr>
          <p:cNvCxnSpPr>
            <a:cxnSpLocks/>
          </p:cNvCxnSpPr>
          <p:nvPr/>
        </p:nvCxnSpPr>
        <p:spPr>
          <a:xfrm flipH="1">
            <a:off x="1784793" y="5508703"/>
            <a:ext cx="706328" cy="9115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7E6EB240-5DEA-C840-A9D1-D40D0E148E65}"/>
              </a:ext>
            </a:extLst>
          </p:cNvPr>
          <p:cNvCxnSpPr>
            <a:cxnSpLocks/>
          </p:cNvCxnSpPr>
          <p:nvPr/>
        </p:nvCxnSpPr>
        <p:spPr>
          <a:xfrm flipH="1">
            <a:off x="1583364" y="5470097"/>
            <a:ext cx="941956" cy="12090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91F8F04-A9CF-3C4B-AA2B-4001D947248A}"/>
              </a:ext>
            </a:extLst>
          </p:cNvPr>
          <p:cNvCxnSpPr>
            <a:cxnSpLocks/>
          </p:cNvCxnSpPr>
          <p:nvPr/>
        </p:nvCxnSpPr>
        <p:spPr>
          <a:xfrm>
            <a:off x="1603136" y="5625180"/>
            <a:ext cx="712510" cy="16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22A96A84-89C1-2C41-8FAA-AE2906B49D30}"/>
              </a:ext>
            </a:extLst>
          </p:cNvPr>
          <p:cNvCxnSpPr>
            <a:cxnSpLocks/>
          </p:cNvCxnSpPr>
          <p:nvPr/>
        </p:nvCxnSpPr>
        <p:spPr>
          <a:xfrm flipV="1">
            <a:off x="2360038" y="5709300"/>
            <a:ext cx="860207" cy="3185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57" name="Triangle 256">
            <a:extLst>
              <a:ext uri="{FF2B5EF4-FFF2-40B4-BE49-F238E27FC236}">
                <a16:creationId xmlns:a16="http://schemas.microsoft.com/office/drawing/2014/main" id="{06BF7671-AC9A-C048-9109-14886AAF73A3}"/>
              </a:ext>
            </a:extLst>
          </p:cNvPr>
          <p:cNvSpPr/>
          <p:nvPr/>
        </p:nvSpPr>
        <p:spPr>
          <a:xfrm>
            <a:off x="1703107" y="5593674"/>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Triangle 257">
            <a:extLst>
              <a:ext uri="{FF2B5EF4-FFF2-40B4-BE49-F238E27FC236}">
                <a16:creationId xmlns:a16="http://schemas.microsoft.com/office/drawing/2014/main" id="{1ABD1556-1484-3045-9495-9AE907574368}"/>
              </a:ext>
            </a:extLst>
          </p:cNvPr>
          <p:cNvSpPr/>
          <p:nvPr/>
        </p:nvSpPr>
        <p:spPr>
          <a:xfrm>
            <a:off x="2433032" y="5588079"/>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9" name="Straight Connector 258">
            <a:extLst>
              <a:ext uri="{FF2B5EF4-FFF2-40B4-BE49-F238E27FC236}">
                <a16:creationId xmlns:a16="http://schemas.microsoft.com/office/drawing/2014/main" id="{549B488A-FB1B-B746-B707-DA89BC25F204}"/>
              </a:ext>
            </a:extLst>
          </p:cNvPr>
          <p:cNvCxnSpPr>
            <a:cxnSpLocks/>
          </p:cNvCxnSpPr>
          <p:nvPr/>
        </p:nvCxnSpPr>
        <p:spPr>
          <a:xfrm flipV="1">
            <a:off x="1777128" y="5594193"/>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Oval 259">
            <a:extLst>
              <a:ext uri="{FF2B5EF4-FFF2-40B4-BE49-F238E27FC236}">
                <a16:creationId xmlns:a16="http://schemas.microsoft.com/office/drawing/2014/main" id="{BB1193E4-BDFE-A04E-9D9F-7F6993CCC192}"/>
              </a:ext>
            </a:extLst>
          </p:cNvPr>
          <p:cNvSpPr/>
          <p:nvPr/>
        </p:nvSpPr>
        <p:spPr>
          <a:xfrm>
            <a:off x="1525087" y="55552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a:extLst>
              <a:ext uri="{FF2B5EF4-FFF2-40B4-BE49-F238E27FC236}">
                <a16:creationId xmlns:a16="http://schemas.microsoft.com/office/drawing/2014/main" id="{3007E01D-625A-5340-AD79-69208DB685A6}"/>
              </a:ext>
            </a:extLst>
          </p:cNvPr>
          <p:cNvCxnSpPr/>
          <p:nvPr/>
        </p:nvCxnSpPr>
        <p:spPr>
          <a:xfrm flipV="1">
            <a:off x="1519471" y="550056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7B3E348-65E4-EC4D-8EA6-0AF82EDC2A32}"/>
              </a:ext>
            </a:extLst>
          </p:cNvPr>
          <p:cNvCxnSpPr/>
          <p:nvPr/>
        </p:nvCxnSpPr>
        <p:spPr>
          <a:xfrm>
            <a:off x="1433647" y="549851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2F85EA8-0AB4-524C-9E43-93F0D8F3934C}"/>
              </a:ext>
            </a:extLst>
          </p:cNvPr>
          <p:cNvCxnSpPr/>
          <p:nvPr/>
        </p:nvCxnSpPr>
        <p:spPr>
          <a:xfrm>
            <a:off x="1424501" y="559630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B7C5D84-817A-9647-8A10-DF39DB497CC9}"/>
              </a:ext>
            </a:extLst>
          </p:cNvPr>
          <p:cNvCxnSpPr/>
          <p:nvPr/>
        </p:nvCxnSpPr>
        <p:spPr>
          <a:xfrm>
            <a:off x="1429987" y="567946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AA9705B8-34B8-4F4B-8AB5-C31CF24FBD50}"/>
              </a:ext>
            </a:extLst>
          </p:cNvPr>
          <p:cNvSpPr/>
          <p:nvPr/>
        </p:nvSpPr>
        <p:spPr>
          <a:xfrm>
            <a:off x="1743941" y="55520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846FBEA-5151-2F4E-A9CC-11D6168F33AC}"/>
              </a:ext>
            </a:extLst>
          </p:cNvPr>
          <p:cNvSpPr/>
          <p:nvPr/>
        </p:nvSpPr>
        <p:spPr>
          <a:xfrm>
            <a:off x="2470077" y="55490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a:extLst>
              <a:ext uri="{FF2B5EF4-FFF2-40B4-BE49-F238E27FC236}">
                <a16:creationId xmlns:a16="http://schemas.microsoft.com/office/drawing/2014/main" id="{517BFC98-94EC-784D-94F5-6FC2D3EDB692}"/>
              </a:ext>
            </a:extLst>
          </p:cNvPr>
          <p:cNvGrpSpPr/>
          <p:nvPr/>
        </p:nvGrpSpPr>
        <p:grpSpPr>
          <a:xfrm>
            <a:off x="1677642" y="5775309"/>
            <a:ext cx="226471" cy="63772"/>
            <a:chOff x="2357240" y="1699605"/>
            <a:chExt cx="324728" cy="91440"/>
          </a:xfrm>
        </p:grpSpPr>
        <p:sp>
          <p:nvSpPr>
            <p:cNvPr id="268" name="Oval 267">
              <a:extLst>
                <a:ext uri="{FF2B5EF4-FFF2-40B4-BE49-F238E27FC236}">
                  <a16:creationId xmlns:a16="http://schemas.microsoft.com/office/drawing/2014/main" id="{DB0A3777-7E74-CB41-843C-BBE4DE3CED96}"/>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94F5F8EC-D784-2247-A46C-74247B78678F}"/>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EF674B0A-A5DC-584D-9B05-2AE082C1918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01A661FF-B30E-C644-8DE0-C1FB491B1809}"/>
              </a:ext>
            </a:extLst>
          </p:cNvPr>
          <p:cNvGrpSpPr/>
          <p:nvPr/>
        </p:nvGrpSpPr>
        <p:grpSpPr>
          <a:xfrm>
            <a:off x="2403915" y="5763668"/>
            <a:ext cx="226471" cy="63772"/>
            <a:chOff x="2357240" y="1699605"/>
            <a:chExt cx="324728" cy="91440"/>
          </a:xfrm>
        </p:grpSpPr>
        <p:sp>
          <p:nvSpPr>
            <p:cNvPr id="272" name="Oval 271">
              <a:extLst>
                <a:ext uri="{FF2B5EF4-FFF2-40B4-BE49-F238E27FC236}">
                  <a16:creationId xmlns:a16="http://schemas.microsoft.com/office/drawing/2014/main" id="{7DB49482-DF41-7C48-B7A1-DCC16A26E5A4}"/>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F2937DD1-EFFD-394D-9CA5-B99E481DF08C}"/>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AD4BE8AA-8847-D54A-92CD-AFA5BA2731BE}"/>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5" name="Straight Connector 274">
            <a:extLst>
              <a:ext uri="{FF2B5EF4-FFF2-40B4-BE49-F238E27FC236}">
                <a16:creationId xmlns:a16="http://schemas.microsoft.com/office/drawing/2014/main" id="{5F22CFEB-2318-C54D-BA46-394CCBA519C8}"/>
              </a:ext>
            </a:extLst>
          </p:cNvPr>
          <p:cNvCxnSpPr>
            <a:cxnSpLocks/>
          </p:cNvCxnSpPr>
          <p:nvPr/>
        </p:nvCxnSpPr>
        <p:spPr>
          <a:xfrm flipH="1">
            <a:off x="2820850" y="5480944"/>
            <a:ext cx="626481" cy="1032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337E450-88DD-664C-81E4-BCF80FE6DF15}"/>
              </a:ext>
            </a:extLst>
          </p:cNvPr>
          <p:cNvCxnSpPr>
            <a:cxnSpLocks/>
          </p:cNvCxnSpPr>
          <p:nvPr/>
        </p:nvCxnSpPr>
        <p:spPr>
          <a:xfrm>
            <a:off x="2830999" y="5584250"/>
            <a:ext cx="557032" cy="8472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1FAB26D5-D2B0-F04F-AF1F-2F9597E053B9}"/>
              </a:ext>
            </a:extLst>
          </p:cNvPr>
          <p:cNvCxnSpPr>
            <a:cxnSpLocks/>
          </p:cNvCxnSpPr>
          <p:nvPr/>
        </p:nvCxnSpPr>
        <p:spPr>
          <a:xfrm flipH="1">
            <a:off x="2549853" y="5359608"/>
            <a:ext cx="710911" cy="14730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1C0A1642-0EE1-4542-B154-7C3BDF826336}"/>
              </a:ext>
            </a:extLst>
          </p:cNvPr>
          <p:cNvCxnSpPr>
            <a:cxnSpLocks/>
          </p:cNvCxnSpPr>
          <p:nvPr/>
        </p:nvCxnSpPr>
        <p:spPr>
          <a:xfrm flipH="1">
            <a:off x="2514760" y="5356617"/>
            <a:ext cx="722056" cy="11072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AB74766-3A61-E343-9036-D164A484457E}"/>
              </a:ext>
            </a:extLst>
          </p:cNvPr>
          <p:cNvCxnSpPr>
            <a:cxnSpLocks/>
            <a:stCxn id="283" idx="2"/>
          </p:cNvCxnSpPr>
          <p:nvPr/>
        </p:nvCxnSpPr>
        <p:spPr>
          <a:xfrm flipH="1">
            <a:off x="2329301" y="5711579"/>
            <a:ext cx="840624" cy="8827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id="{AD777F76-F53D-C24B-824D-C93A8BE24A04}"/>
              </a:ext>
            </a:extLst>
          </p:cNvPr>
          <p:cNvSpPr/>
          <p:nvPr/>
        </p:nvSpPr>
        <p:spPr>
          <a:xfrm>
            <a:off x="2331349" y="571504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A396AF62-BE85-D24C-BC9B-84C161556C0A}"/>
              </a:ext>
            </a:extLst>
          </p:cNvPr>
          <p:cNvSpPr/>
          <p:nvPr/>
        </p:nvSpPr>
        <p:spPr>
          <a:xfrm>
            <a:off x="2521025" y="5476817"/>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359D2837-7568-5841-B3FF-B67CA95CE1D8}"/>
              </a:ext>
            </a:extLst>
          </p:cNvPr>
          <p:cNvSpPr/>
          <p:nvPr/>
        </p:nvSpPr>
        <p:spPr>
          <a:xfrm>
            <a:off x="2480814" y="543821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C8D76325-788B-FC43-A456-263DC721EF40}"/>
              </a:ext>
            </a:extLst>
          </p:cNvPr>
          <p:cNvSpPr/>
          <p:nvPr/>
        </p:nvSpPr>
        <p:spPr>
          <a:xfrm>
            <a:off x="3169925" y="567969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66734A65-92F8-184A-9555-7C6DA7CA8013}"/>
              </a:ext>
            </a:extLst>
          </p:cNvPr>
          <p:cNvSpPr/>
          <p:nvPr/>
        </p:nvSpPr>
        <p:spPr>
          <a:xfrm>
            <a:off x="3201811" y="5332253"/>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EFE35596-3985-AF42-9CB1-1D687165067F}"/>
              </a:ext>
            </a:extLst>
          </p:cNvPr>
          <p:cNvSpPr/>
          <p:nvPr/>
        </p:nvSpPr>
        <p:spPr>
          <a:xfrm>
            <a:off x="2277985" y="5759649"/>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8BD9B3BC-FB69-B943-8C66-48715F01B04D}"/>
              </a:ext>
            </a:extLst>
          </p:cNvPr>
          <p:cNvSpPr/>
          <p:nvPr/>
        </p:nvSpPr>
        <p:spPr>
          <a:xfrm>
            <a:off x="3347176" y="5646726"/>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4B9BC94F-4256-984B-9A45-270B908C2A37}"/>
              </a:ext>
            </a:extLst>
          </p:cNvPr>
          <p:cNvSpPr/>
          <p:nvPr/>
        </p:nvSpPr>
        <p:spPr>
          <a:xfrm>
            <a:off x="3423086" y="5446411"/>
            <a:ext cx="63772" cy="637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a:extLst>
              <a:ext uri="{FF2B5EF4-FFF2-40B4-BE49-F238E27FC236}">
                <a16:creationId xmlns:a16="http://schemas.microsoft.com/office/drawing/2014/main" id="{2315DBDF-393E-1F4F-A60D-5E1228CD575F}"/>
              </a:ext>
            </a:extLst>
          </p:cNvPr>
          <p:cNvCxnSpPr>
            <a:cxnSpLocks/>
          </p:cNvCxnSpPr>
          <p:nvPr/>
        </p:nvCxnSpPr>
        <p:spPr>
          <a:xfrm flipV="1">
            <a:off x="2825380" y="5574047"/>
            <a:ext cx="738088" cy="29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57D29449-DBA4-9340-9AFB-E9609977D919}"/>
              </a:ext>
            </a:extLst>
          </p:cNvPr>
          <p:cNvGrpSpPr/>
          <p:nvPr/>
        </p:nvGrpSpPr>
        <p:grpSpPr>
          <a:xfrm>
            <a:off x="2712545" y="5538997"/>
            <a:ext cx="226471" cy="278374"/>
            <a:chOff x="3380504" y="2720952"/>
            <a:chExt cx="226471" cy="278374"/>
          </a:xfrm>
        </p:grpSpPr>
        <p:sp>
          <p:nvSpPr>
            <p:cNvPr id="290" name="Triangle 289">
              <a:extLst>
                <a:ext uri="{FF2B5EF4-FFF2-40B4-BE49-F238E27FC236}">
                  <a16:creationId xmlns:a16="http://schemas.microsoft.com/office/drawing/2014/main" id="{3D5B57A6-EAF8-D74F-93E8-1FDD77188473}"/>
                </a:ext>
              </a:extLst>
            </p:cNvPr>
            <p:cNvSpPr/>
            <p:nvPr/>
          </p:nvSpPr>
          <p:spPr>
            <a:xfrm>
              <a:off x="3409621" y="2759965"/>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a:extLst>
                <a:ext uri="{FF2B5EF4-FFF2-40B4-BE49-F238E27FC236}">
                  <a16:creationId xmlns:a16="http://schemas.microsoft.com/office/drawing/2014/main" id="{72E1E5E2-B282-3441-BE8A-3517D864B30E}"/>
                </a:ext>
              </a:extLst>
            </p:cNvPr>
            <p:cNvSpPr/>
            <p:nvPr/>
          </p:nvSpPr>
          <p:spPr>
            <a:xfrm>
              <a:off x="3446666" y="27209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a:extLst>
                <a:ext uri="{FF2B5EF4-FFF2-40B4-BE49-F238E27FC236}">
                  <a16:creationId xmlns:a16="http://schemas.microsoft.com/office/drawing/2014/main" id="{AD8B94A7-3583-C346-A007-EAB43D382E70}"/>
                </a:ext>
              </a:extLst>
            </p:cNvPr>
            <p:cNvGrpSpPr/>
            <p:nvPr/>
          </p:nvGrpSpPr>
          <p:grpSpPr>
            <a:xfrm>
              <a:off x="3380504" y="2935554"/>
              <a:ext cx="226471" cy="63772"/>
              <a:chOff x="2357240" y="1699605"/>
              <a:chExt cx="324728" cy="91440"/>
            </a:xfrm>
          </p:grpSpPr>
          <p:sp>
            <p:nvSpPr>
              <p:cNvPr id="293" name="Oval 292">
                <a:extLst>
                  <a:ext uri="{FF2B5EF4-FFF2-40B4-BE49-F238E27FC236}">
                    <a16:creationId xmlns:a16="http://schemas.microsoft.com/office/drawing/2014/main" id="{F1F94621-4920-9E41-A29F-6A414F730140}"/>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028F212D-7181-8A47-BCAA-9296B6A7622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03565535-9371-0B44-B549-786AF05E46C6}"/>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95">
            <a:extLst>
              <a:ext uri="{FF2B5EF4-FFF2-40B4-BE49-F238E27FC236}">
                <a16:creationId xmlns:a16="http://schemas.microsoft.com/office/drawing/2014/main" id="{A6BA476A-16B8-EA4E-A044-B40CD9091E4E}"/>
              </a:ext>
            </a:extLst>
          </p:cNvPr>
          <p:cNvGrpSpPr/>
          <p:nvPr/>
        </p:nvGrpSpPr>
        <p:grpSpPr>
          <a:xfrm>
            <a:off x="3441992" y="5532888"/>
            <a:ext cx="226471" cy="278374"/>
            <a:chOff x="3363078" y="4788665"/>
            <a:chExt cx="226471" cy="278374"/>
          </a:xfrm>
        </p:grpSpPr>
        <p:sp>
          <p:nvSpPr>
            <p:cNvPr id="297" name="Triangle 296">
              <a:extLst>
                <a:ext uri="{FF2B5EF4-FFF2-40B4-BE49-F238E27FC236}">
                  <a16:creationId xmlns:a16="http://schemas.microsoft.com/office/drawing/2014/main" id="{1335A66E-6D51-344F-B0E8-7682CBE0CF2F}"/>
                </a:ext>
              </a:extLst>
            </p:cNvPr>
            <p:cNvSpPr/>
            <p:nvPr/>
          </p:nvSpPr>
          <p:spPr>
            <a:xfrm>
              <a:off x="3392195" y="4827678"/>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1E2B081E-B3DA-1E42-91E2-D1BF65C30FBE}"/>
                </a:ext>
              </a:extLst>
            </p:cNvPr>
            <p:cNvSpPr/>
            <p:nvPr/>
          </p:nvSpPr>
          <p:spPr>
            <a:xfrm>
              <a:off x="3429240" y="4788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a:extLst>
                <a:ext uri="{FF2B5EF4-FFF2-40B4-BE49-F238E27FC236}">
                  <a16:creationId xmlns:a16="http://schemas.microsoft.com/office/drawing/2014/main" id="{D5F59BA6-3F8F-F444-9FFE-07B86FB8CE58}"/>
                </a:ext>
              </a:extLst>
            </p:cNvPr>
            <p:cNvGrpSpPr/>
            <p:nvPr/>
          </p:nvGrpSpPr>
          <p:grpSpPr>
            <a:xfrm>
              <a:off x="3363078" y="5003267"/>
              <a:ext cx="226471" cy="63772"/>
              <a:chOff x="2357240" y="1699605"/>
              <a:chExt cx="324728" cy="91440"/>
            </a:xfrm>
          </p:grpSpPr>
          <p:sp>
            <p:nvSpPr>
              <p:cNvPr id="300" name="Oval 299">
                <a:extLst>
                  <a:ext uri="{FF2B5EF4-FFF2-40B4-BE49-F238E27FC236}">
                    <a16:creationId xmlns:a16="http://schemas.microsoft.com/office/drawing/2014/main" id="{19139B1E-FB72-4541-966D-7364E00690CF}"/>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20AA064D-D20A-5D43-B06A-2D57817F2D94}"/>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08EB86F0-8388-FF45-A3F3-3CA0DE4D7C08}"/>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5" name="Triangle 424">
            <a:extLst>
              <a:ext uri="{FF2B5EF4-FFF2-40B4-BE49-F238E27FC236}">
                <a16:creationId xmlns:a16="http://schemas.microsoft.com/office/drawing/2014/main" id="{81E637A7-2B81-AC4E-95CC-D4E354071761}"/>
              </a:ext>
            </a:extLst>
          </p:cNvPr>
          <p:cNvSpPr/>
          <p:nvPr/>
        </p:nvSpPr>
        <p:spPr>
          <a:xfrm>
            <a:off x="7046760" y="5387717"/>
            <a:ext cx="168641" cy="1453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Oval 425">
            <a:extLst>
              <a:ext uri="{FF2B5EF4-FFF2-40B4-BE49-F238E27FC236}">
                <a16:creationId xmlns:a16="http://schemas.microsoft.com/office/drawing/2014/main" id="{471823F8-0B77-FD49-8D84-4566414EBD3A}"/>
              </a:ext>
            </a:extLst>
          </p:cNvPr>
          <p:cNvSpPr/>
          <p:nvPr/>
        </p:nvSpPr>
        <p:spPr>
          <a:xfrm>
            <a:off x="7083805" y="534870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FB456845-0900-AC45-9AB6-E55B45E28DCB}"/>
              </a:ext>
            </a:extLst>
          </p:cNvPr>
          <p:cNvGrpSpPr/>
          <p:nvPr/>
        </p:nvGrpSpPr>
        <p:grpSpPr>
          <a:xfrm>
            <a:off x="7017643" y="5563306"/>
            <a:ext cx="226471" cy="63772"/>
            <a:chOff x="2357240" y="1699605"/>
            <a:chExt cx="324728" cy="91440"/>
          </a:xfrm>
        </p:grpSpPr>
        <p:sp>
          <p:nvSpPr>
            <p:cNvPr id="428" name="Oval 427">
              <a:extLst>
                <a:ext uri="{FF2B5EF4-FFF2-40B4-BE49-F238E27FC236}">
                  <a16:creationId xmlns:a16="http://schemas.microsoft.com/office/drawing/2014/main" id="{0E882605-A93F-4A47-9173-A610C052BE7E}"/>
                </a:ext>
              </a:extLst>
            </p:cNvPr>
            <p:cNvSpPr/>
            <p:nvPr/>
          </p:nvSpPr>
          <p:spPr>
            <a:xfrm>
              <a:off x="2357240"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A0B1B04D-0594-2941-AA74-88F5E25E624E}"/>
                </a:ext>
              </a:extLst>
            </p:cNvPr>
            <p:cNvSpPr/>
            <p:nvPr/>
          </p:nvSpPr>
          <p:spPr>
            <a:xfrm>
              <a:off x="2590528"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BE37D1E3-B091-2A4A-B1E5-59994D40A84C}"/>
                </a:ext>
              </a:extLst>
            </p:cNvPr>
            <p:cNvSpPr/>
            <p:nvPr/>
          </p:nvSpPr>
          <p:spPr>
            <a:xfrm>
              <a:off x="2476203" y="16996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a:extLst>
              <a:ext uri="{FF2B5EF4-FFF2-40B4-BE49-F238E27FC236}">
                <a16:creationId xmlns:a16="http://schemas.microsoft.com/office/drawing/2014/main" id="{3420E1C1-720F-2444-B4AB-C6CB4A180D4C}"/>
              </a:ext>
            </a:extLst>
          </p:cNvPr>
          <p:cNvCxnSpPr>
            <a:cxnSpLocks/>
          </p:cNvCxnSpPr>
          <p:nvPr/>
        </p:nvCxnSpPr>
        <p:spPr>
          <a:xfrm flipH="1">
            <a:off x="5597281" y="5430214"/>
            <a:ext cx="697214" cy="1040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A518737-F995-9C4A-9F58-F98C3FC97B66}"/>
              </a:ext>
            </a:extLst>
          </p:cNvPr>
          <p:cNvCxnSpPr>
            <a:cxnSpLocks/>
          </p:cNvCxnSpPr>
          <p:nvPr/>
        </p:nvCxnSpPr>
        <p:spPr>
          <a:xfrm flipH="1">
            <a:off x="6348832" y="5425483"/>
            <a:ext cx="694418" cy="355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66580F1B-58AF-F841-9730-FF30CD2BC441}"/>
              </a:ext>
            </a:extLst>
          </p:cNvPr>
          <p:cNvSpPr txBox="1"/>
          <p:nvPr/>
        </p:nvSpPr>
        <p:spPr>
          <a:xfrm>
            <a:off x="4714154" y="5924159"/>
            <a:ext cx="1026613" cy="307777"/>
          </a:xfrm>
          <a:prstGeom prst="rect">
            <a:avLst/>
          </a:prstGeom>
          <a:noFill/>
        </p:spPr>
        <p:txBody>
          <a:bodyPr wrap="square" rtlCol="0">
            <a:spAutoFit/>
          </a:bodyPr>
          <a:lstStyle/>
          <a:p>
            <a:r>
              <a:rPr lang="en-US" sz="1400" dirty="0"/>
              <a:t>1D Domain  </a:t>
            </a:r>
          </a:p>
        </p:txBody>
      </p:sp>
      <p:cxnSp>
        <p:nvCxnSpPr>
          <p:cNvPr id="435" name="Straight Arrow Connector 434">
            <a:extLst>
              <a:ext uri="{FF2B5EF4-FFF2-40B4-BE49-F238E27FC236}">
                <a16:creationId xmlns:a16="http://schemas.microsoft.com/office/drawing/2014/main" id="{FCB52EAE-47C8-424D-9F8E-6804A0889A05}"/>
              </a:ext>
            </a:extLst>
          </p:cNvPr>
          <p:cNvCxnSpPr>
            <a:cxnSpLocks/>
          </p:cNvCxnSpPr>
          <p:nvPr/>
        </p:nvCxnSpPr>
        <p:spPr>
          <a:xfrm flipV="1">
            <a:off x="5670536" y="5668972"/>
            <a:ext cx="381719" cy="39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3" name="Group 302">
            <a:extLst>
              <a:ext uri="{FF2B5EF4-FFF2-40B4-BE49-F238E27FC236}">
                <a16:creationId xmlns:a16="http://schemas.microsoft.com/office/drawing/2014/main" id="{AC4BF30A-994F-1F4F-B3D8-4B440021AC57}"/>
              </a:ext>
            </a:extLst>
          </p:cNvPr>
          <p:cNvGrpSpPr/>
          <p:nvPr/>
        </p:nvGrpSpPr>
        <p:grpSpPr>
          <a:xfrm>
            <a:off x="7019147" y="6010696"/>
            <a:ext cx="1678033" cy="481586"/>
            <a:chOff x="1032936" y="5890542"/>
            <a:chExt cx="1678033" cy="481586"/>
          </a:xfrm>
        </p:grpSpPr>
        <p:sp>
          <p:nvSpPr>
            <p:cNvPr id="304" name="TextBox 303">
              <a:extLst>
                <a:ext uri="{FF2B5EF4-FFF2-40B4-BE49-F238E27FC236}">
                  <a16:creationId xmlns:a16="http://schemas.microsoft.com/office/drawing/2014/main" id="{B3D6381E-84DC-D849-B09B-872E8B558F4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05" name="TextBox 304">
              <a:extLst>
                <a:ext uri="{FF2B5EF4-FFF2-40B4-BE49-F238E27FC236}">
                  <a16:creationId xmlns:a16="http://schemas.microsoft.com/office/drawing/2014/main" id="{8F38AB96-B103-F74C-8B6D-CC058486722F}"/>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067434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1140</TotalTime>
  <Words>493</Words>
  <Application>Microsoft Macintosh PowerPoint</Application>
  <PresentationFormat>On-screen Show (4:3)</PresentationFormat>
  <Paragraphs>164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34</cp:revision>
  <dcterms:created xsi:type="dcterms:W3CDTF">2020-09-04T04:49:34Z</dcterms:created>
  <dcterms:modified xsi:type="dcterms:W3CDTF">2020-10-08T05:02:08Z</dcterms:modified>
</cp:coreProperties>
</file>