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8" r:id="rId2"/>
    <p:sldId id="658" r:id="rId3"/>
    <p:sldId id="657" r:id="rId4"/>
    <p:sldId id="256" r:id="rId5"/>
    <p:sldId id="258" r:id="rId6"/>
    <p:sldId id="259" r:id="rId7"/>
    <p:sldId id="332" r:id="rId8"/>
    <p:sldId id="257" r:id="rId9"/>
    <p:sldId id="264" r:id="rId10"/>
    <p:sldId id="265" r:id="rId11"/>
    <p:sldId id="266" r:id="rId12"/>
    <p:sldId id="334" r:id="rId13"/>
    <p:sldId id="273" r:id="rId14"/>
    <p:sldId id="267" r:id="rId15"/>
    <p:sldId id="268" r:id="rId16"/>
    <p:sldId id="274" r:id="rId17"/>
    <p:sldId id="260" r:id="rId18"/>
    <p:sldId id="270" r:id="rId19"/>
    <p:sldId id="272"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0"/>
    <p:restoredTop sz="94660"/>
  </p:normalViewPr>
  <p:slideViewPr>
    <p:cSldViewPr snapToGrid="0" snapToObjects="1">
      <p:cViewPr varScale="1">
        <p:scale>
          <a:sx n="164" d="100"/>
          <a:sy n="164" d="100"/>
        </p:scale>
        <p:origin x="168"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59855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6344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56426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6646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945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2122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561A8-7B1F-A24A-9D43-74AFC529EBCD}"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90832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561A8-7B1F-A24A-9D43-74AFC529EBCD}"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01213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1A8-7B1F-A24A-9D43-74AFC529EBCD}"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4934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92321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3079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561A8-7B1F-A24A-9D43-74AFC529EBCD}"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D657C-7631-DC49-A529-799FD3AF5C57}" type="slidenum">
              <a:rPr lang="en-US" smtClean="0"/>
              <a:t>‹#›</a:t>
            </a:fld>
            <a:endParaRPr lang="en-US"/>
          </a:p>
        </p:txBody>
      </p:sp>
    </p:spTree>
    <p:extLst>
      <p:ext uri="{BB962C8B-B14F-4D97-AF65-F5344CB8AC3E}">
        <p14:creationId xmlns:p14="http://schemas.microsoft.com/office/powerpoint/2010/main" val="183158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C63CB-32D5-9341-9782-36AFC279F214}"/>
              </a:ext>
            </a:extLst>
          </p:cNvPr>
          <p:cNvSpPr txBox="1"/>
          <p:nvPr/>
        </p:nvSpPr>
        <p:spPr>
          <a:xfrm>
            <a:off x="2237334" y="4445702"/>
            <a:ext cx="498521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to Displacement Analysis   </a:t>
            </a:r>
          </a:p>
          <a:p>
            <a:r>
              <a:rPr lang="en-US" sz="2400" dirty="0">
                <a:latin typeface="Times New Roman" panose="02020603050405020304" pitchFamily="18" charset="0"/>
                <a:cs typeface="Times New Roman" panose="02020603050405020304" pitchFamily="18" charset="0"/>
              </a:rPr>
              <a:t>  of Lattice Truss Beams, Problem #1       </a:t>
            </a:r>
          </a:p>
        </p:txBody>
      </p:sp>
      <p:sp>
        <p:nvSpPr>
          <p:cNvPr id="8" name="Rectangle 7">
            <a:extLst>
              <a:ext uri="{FF2B5EF4-FFF2-40B4-BE49-F238E27FC236}">
                <a16:creationId xmlns:a16="http://schemas.microsoft.com/office/drawing/2014/main" id="{9FDA6F52-185A-8044-9AE7-FD81053A86C1}"/>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BDDFFE77-1D4A-664E-9A64-FF6CB6889347}"/>
              </a:ext>
            </a:extLst>
          </p:cNvPr>
          <p:cNvGrpSpPr/>
          <p:nvPr/>
        </p:nvGrpSpPr>
        <p:grpSpPr>
          <a:xfrm>
            <a:off x="2170163" y="1833375"/>
            <a:ext cx="4942136" cy="1107996"/>
            <a:chOff x="2131418" y="1934112"/>
            <a:chExt cx="4942136" cy="1107996"/>
          </a:xfrm>
        </p:grpSpPr>
        <p:sp>
          <p:nvSpPr>
            <p:cNvPr id="10" name="TextBox 9">
              <a:extLst>
                <a:ext uri="{FF2B5EF4-FFF2-40B4-BE49-F238E27FC236}">
                  <a16:creationId xmlns:a16="http://schemas.microsoft.com/office/drawing/2014/main" id="{28BDCB11-AD29-2646-AD51-5F606427E701}"/>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EE3BF95-B0A2-5C4E-AF81-C60211BD8F6A}"/>
                </a:ext>
              </a:extLst>
            </p:cNvPr>
            <p:cNvSpPr txBox="1"/>
            <p:nvPr/>
          </p:nvSpPr>
          <p:spPr>
            <a:xfrm>
              <a:off x="6290873" y="2055093"/>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120988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7" name="Straight Connector 236">
            <a:extLst>
              <a:ext uri="{FF2B5EF4-FFF2-40B4-BE49-F238E27FC236}">
                <a16:creationId xmlns:a16="http://schemas.microsoft.com/office/drawing/2014/main" id="{F327DDDF-58AF-3D4D-8CEB-3374E7CB2D30}"/>
              </a:ext>
            </a:extLst>
          </p:cNvPr>
          <p:cNvCxnSpPr>
            <a:cxnSpLocks/>
          </p:cNvCxnSpPr>
          <p:nvPr/>
        </p:nvCxnSpPr>
        <p:spPr>
          <a:xfrm flipV="1">
            <a:off x="4799018" y="1798141"/>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9B01671-3471-E043-8BFF-766F29CD4557}"/>
              </a:ext>
            </a:extLst>
          </p:cNvPr>
          <p:cNvCxnSpPr>
            <a:cxnSpLocks/>
          </p:cNvCxnSpPr>
          <p:nvPr/>
        </p:nvCxnSpPr>
        <p:spPr>
          <a:xfrm flipV="1">
            <a:off x="4774569" y="328157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BF0D94A-7A9F-214D-822F-B59F52B8A47B}"/>
              </a:ext>
            </a:extLst>
          </p:cNvPr>
          <p:cNvCxnSpPr/>
          <p:nvPr/>
        </p:nvCxnSpPr>
        <p:spPr>
          <a:xfrm flipV="1">
            <a:off x="4793888" y="1800877"/>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A0F4F98B-0337-E244-8167-998E470118D6}"/>
              </a:ext>
            </a:extLst>
          </p:cNvPr>
          <p:cNvSpPr/>
          <p:nvPr/>
        </p:nvSpPr>
        <p:spPr>
          <a:xfrm>
            <a:off x="6208112" y="171016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E708C70D-F77A-3940-995E-6D59CFCE2063}"/>
              </a:ext>
            </a:extLst>
          </p:cNvPr>
          <p:cNvSpPr/>
          <p:nvPr/>
        </p:nvSpPr>
        <p:spPr>
          <a:xfrm>
            <a:off x="6199861" y="319860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2C94185C-FF1F-1648-923D-7C5B2F52BDB8}"/>
              </a:ext>
            </a:extLst>
          </p:cNvPr>
          <p:cNvCxnSpPr>
            <a:cxnSpLocks/>
            <a:stCxn id="240" idx="4"/>
            <a:endCxn id="241" idx="0"/>
          </p:cNvCxnSpPr>
          <p:nvPr/>
        </p:nvCxnSpPr>
        <p:spPr>
          <a:xfrm flipH="1">
            <a:off x="6293867" y="1898177"/>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53974"/>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B2E460-0DFE-5942-AB7D-38A00C12DE1F}"/>
              </a:ext>
            </a:extLst>
          </p:cNvPr>
          <p:cNvSpPr/>
          <p:nvPr/>
        </p:nvSpPr>
        <p:spPr>
          <a:xfrm>
            <a:off x="397870" y="4318230"/>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FB115C2-E153-0945-ABE1-48B7A03C09D1}"/>
              </a:ext>
            </a:extLst>
          </p:cNvPr>
          <p:cNvCxnSpPr>
            <a:cxnSpLocks/>
          </p:cNvCxnSpPr>
          <p:nvPr/>
        </p:nvCxnSpPr>
        <p:spPr>
          <a:xfrm>
            <a:off x="397869" y="4867205"/>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4991FE-F073-574B-9547-036102501B3D}"/>
              </a:ext>
            </a:extLst>
          </p:cNvPr>
          <p:cNvCxnSpPr>
            <a:cxnSpLocks/>
          </p:cNvCxnSpPr>
          <p:nvPr/>
        </p:nvCxnSpPr>
        <p:spPr>
          <a:xfrm>
            <a:off x="2211936" y="4319083"/>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820B26D-CF64-6344-B5BB-7B24B1542076}"/>
              </a:ext>
            </a:extLst>
          </p:cNvPr>
          <p:cNvSpPr txBox="1"/>
          <p:nvPr/>
        </p:nvSpPr>
        <p:spPr>
          <a:xfrm>
            <a:off x="1188255" y="4447902"/>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50" name="TextBox 49">
            <a:extLst>
              <a:ext uri="{FF2B5EF4-FFF2-40B4-BE49-F238E27FC236}">
                <a16:creationId xmlns:a16="http://schemas.microsoft.com/office/drawing/2014/main" id="{7FDE0D60-476F-8E48-B0A3-71C6E9E4CED7}"/>
              </a:ext>
            </a:extLst>
          </p:cNvPr>
          <p:cNvSpPr txBox="1"/>
          <p:nvPr/>
        </p:nvSpPr>
        <p:spPr>
          <a:xfrm>
            <a:off x="2223552" y="4307399"/>
            <a:ext cx="100490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51" name="Straight Connector 50">
            <a:extLst>
              <a:ext uri="{FF2B5EF4-FFF2-40B4-BE49-F238E27FC236}">
                <a16:creationId xmlns:a16="http://schemas.microsoft.com/office/drawing/2014/main" id="{40C1F97B-36B2-7242-A4E5-8C0A489F46A6}"/>
              </a:ext>
            </a:extLst>
          </p:cNvPr>
          <p:cNvCxnSpPr>
            <a:cxnSpLocks/>
          </p:cNvCxnSpPr>
          <p:nvPr/>
        </p:nvCxnSpPr>
        <p:spPr>
          <a:xfrm>
            <a:off x="1219027" y="4319082"/>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F3CE82B-BF74-EB4E-B418-D82AD034AB77}"/>
              </a:ext>
            </a:extLst>
          </p:cNvPr>
          <p:cNvSpPr txBox="1"/>
          <p:nvPr/>
        </p:nvSpPr>
        <p:spPr>
          <a:xfrm>
            <a:off x="369658" y="4453269"/>
            <a:ext cx="9465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55" name="TextBox 54">
            <a:extLst>
              <a:ext uri="{FF2B5EF4-FFF2-40B4-BE49-F238E27FC236}">
                <a16:creationId xmlns:a16="http://schemas.microsoft.com/office/drawing/2014/main" id="{CE060DB1-3426-2846-AE24-3CBD40DDFA51}"/>
              </a:ext>
            </a:extLst>
          </p:cNvPr>
          <p:cNvSpPr txBox="1"/>
          <p:nvPr/>
        </p:nvSpPr>
        <p:spPr>
          <a:xfrm>
            <a:off x="635416" y="489404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6" name="TextBox 55">
            <a:extLst>
              <a:ext uri="{FF2B5EF4-FFF2-40B4-BE49-F238E27FC236}">
                <a16:creationId xmlns:a16="http://schemas.microsoft.com/office/drawing/2014/main" id="{C0D3A5B8-5744-484E-9255-EDE9E7298D31}"/>
              </a:ext>
            </a:extLst>
          </p:cNvPr>
          <p:cNvSpPr txBox="1"/>
          <p:nvPr/>
        </p:nvSpPr>
        <p:spPr>
          <a:xfrm>
            <a:off x="639889" y="526846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7" name="TextBox 56">
            <a:extLst>
              <a:ext uri="{FF2B5EF4-FFF2-40B4-BE49-F238E27FC236}">
                <a16:creationId xmlns:a16="http://schemas.microsoft.com/office/drawing/2014/main" id="{1EFB1865-CAEB-AF4F-ACCC-0B7DE03C0BAE}"/>
              </a:ext>
            </a:extLst>
          </p:cNvPr>
          <p:cNvSpPr txBox="1"/>
          <p:nvPr/>
        </p:nvSpPr>
        <p:spPr>
          <a:xfrm>
            <a:off x="644362" y="5647801"/>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DDBFCA1E-3E83-BD4A-9F3C-094CF858CC5F}"/>
              </a:ext>
            </a:extLst>
          </p:cNvPr>
          <p:cNvSpPr txBox="1"/>
          <p:nvPr/>
        </p:nvSpPr>
        <p:spPr>
          <a:xfrm>
            <a:off x="644362" y="6026929"/>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9" name="Straight Connector 58">
            <a:extLst>
              <a:ext uri="{FF2B5EF4-FFF2-40B4-BE49-F238E27FC236}">
                <a16:creationId xmlns:a16="http://schemas.microsoft.com/office/drawing/2014/main" id="{31708E97-C2D6-9841-B2B5-A57FAF98B5B2}"/>
              </a:ext>
            </a:extLst>
          </p:cNvPr>
          <p:cNvCxnSpPr>
            <a:cxnSpLocks/>
          </p:cNvCxnSpPr>
          <p:nvPr/>
        </p:nvCxnSpPr>
        <p:spPr>
          <a:xfrm>
            <a:off x="397869" y="5247585"/>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B799D8-F84E-D44F-9512-C840B0815F9C}"/>
              </a:ext>
            </a:extLst>
          </p:cNvPr>
          <p:cNvCxnSpPr>
            <a:cxnSpLocks/>
          </p:cNvCxnSpPr>
          <p:nvPr/>
        </p:nvCxnSpPr>
        <p:spPr>
          <a:xfrm>
            <a:off x="405937" y="5625347"/>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6F381D-6BB9-D040-96AA-A133618F7B51}"/>
              </a:ext>
            </a:extLst>
          </p:cNvPr>
          <p:cNvCxnSpPr>
            <a:cxnSpLocks/>
          </p:cNvCxnSpPr>
          <p:nvPr/>
        </p:nvCxnSpPr>
        <p:spPr>
          <a:xfrm>
            <a:off x="394139" y="6006049"/>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F80788-8EF5-A548-8016-DCEFB77D42DA}"/>
              </a:ext>
            </a:extLst>
          </p:cNvPr>
          <p:cNvSpPr txBox="1"/>
          <p:nvPr/>
        </p:nvSpPr>
        <p:spPr>
          <a:xfrm>
            <a:off x="2507173" y="4892536"/>
            <a:ext cx="32678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63" name="TextBox 62">
            <a:extLst>
              <a:ext uri="{FF2B5EF4-FFF2-40B4-BE49-F238E27FC236}">
                <a16:creationId xmlns:a16="http://schemas.microsoft.com/office/drawing/2014/main" id="{7050D3F7-7AF0-E143-9DAE-DE99F43D59D0}"/>
              </a:ext>
            </a:extLst>
          </p:cNvPr>
          <p:cNvSpPr txBox="1"/>
          <p:nvPr/>
        </p:nvSpPr>
        <p:spPr>
          <a:xfrm>
            <a:off x="2411599" y="5264264"/>
            <a:ext cx="5304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- 2 </a:t>
            </a:r>
          </a:p>
        </p:txBody>
      </p:sp>
      <p:sp>
        <p:nvSpPr>
          <p:cNvPr id="65" name="TextBox 64">
            <a:extLst>
              <a:ext uri="{FF2B5EF4-FFF2-40B4-BE49-F238E27FC236}">
                <a16:creationId xmlns:a16="http://schemas.microsoft.com/office/drawing/2014/main" id="{39E07CA5-EAC9-3B4C-ADEF-1A904ECEC753}"/>
              </a:ext>
            </a:extLst>
          </p:cNvPr>
          <p:cNvSpPr txBox="1"/>
          <p:nvPr/>
        </p:nvSpPr>
        <p:spPr>
          <a:xfrm>
            <a:off x="1524923" y="6020153"/>
            <a:ext cx="332684"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6" name="TextBox 65">
            <a:extLst>
              <a:ext uri="{FF2B5EF4-FFF2-40B4-BE49-F238E27FC236}">
                <a16:creationId xmlns:a16="http://schemas.microsoft.com/office/drawing/2014/main" id="{113034DD-1D94-084C-BD09-896600427C41}"/>
              </a:ext>
            </a:extLst>
          </p:cNvPr>
          <p:cNvSpPr txBox="1"/>
          <p:nvPr/>
        </p:nvSpPr>
        <p:spPr>
          <a:xfrm>
            <a:off x="1551753" y="488803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7" name="TextBox 66">
            <a:extLst>
              <a:ext uri="{FF2B5EF4-FFF2-40B4-BE49-F238E27FC236}">
                <a16:creationId xmlns:a16="http://schemas.microsoft.com/office/drawing/2014/main" id="{FA463820-263F-4D46-93D7-AFFA1829E0FF}"/>
              </a:ext>
            </a:extLst>
          </p:cNvPr>
          <p:cNvSpPr txBox="1"/>
          <p:nvPr/>
        </p:nvSpPr>
        <p:spPr>
          <a:xfrm>
            <a:off x="1559084" y="527873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55" name="Rectangle 154">
            <a:extLst>
              <a:ext uri="{FF2B5EF4-FFF2-40B4-BE49-F238E27FC236}">
                <a16:creationId xmlns:a16="http://schemas.microsoft.com/office/drawing/2014/main" id="{02C43009-7D9B-FC40-8A6E-7289A9762959}"/>
              </a:ext>
            </a:extLst>
          </p:cNvPr>
          <p:cNvSpPr/>
          <p:nvPr/>
        </p:nvSpPr>
        <p:spPr>
          <a:xfrm>
            <a:off x="3212147" y="4324704"/>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E6EE5FFD-8E6F-5D42-BFBB-91D339952058}"/>
              </a:ext>
            </a:extLst>
          </p:cNvPr>
          <p:cNvCxnSpPr>
            <a:cxnSpLocks/>
          </p:cNvCxnSpPr>
          <p:nvPr/>
        </p:nvCxnSpPr>
        <p:spPr>
          <a:xfrm>
            <a:off x="3212146" y="4873679"/>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1E72BEB-7555-EE47-9EF4-82E9BC9C6405}"/>
              </a:ext>
            </a:extLst>
          </p:cNvPr>
          <p:cNvCxnSpPr>
            <a:cxnSpLocks/>
          </p:cNvCxnSpPr>
          <p:nvPr/>
        </p:nvCxnSpPr>
        <p:spPr>
          <a:xfrm>
            <a:off x="5019587" y="4325557"/>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9DD3EB7-23FA-BF4C-A1B5-866583E18FB0}"/>
              </a:ext>
            </a:extLst>
          </p:cNvPr>
          <p:cNvSpPr txBox="1"/>
          <p:nvPr/>
        </p:nvSpPr>
        <p:spPr>
          <a:xfrm>
            <a:off x="4009158" y="4461002"/>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59" name="TextBox 158">
            <a:extLst>
              <a:ext uri="{FF2B5EF4-FFF2-40B4-BE49-F238E27FC236}">
                <a16:creationId xmlns:a16="http://schemas.microsoft.com/office/drawing/2014/main" id="{86A48DB4-BD7E-944F-978D-B30114B6E122}"/>
              </a:ext>
            </a:extLst>
          </p:cNvPr>
          <p:cNvSpPr txBox="1"/>
          <p:nvPr/>
        </p:nvSpPr>
        <p:spPr>
          <a:xfrm>
            <a:off x="5029591" y="4322111"/>
            <a:ext cx="104498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160" name="Straight Connector 159">
            <a:extLst>
              <a:ext uri="{FF2B5EF4-FFF2-40B4-BE49-F238E27FC236}">
                <a16:creationId xmlns:a16="http://schemas.microsoft.com/office/drawing/2014/main" id="{4B756619-F561-B14D-929A-7398CE4EF50D}"/>
              </a:ext>
            </a:extLst>
          </p:cNvPr>
          <p:cNvCxnSpPr>
            <a:cxnSpLocks/>
          </p:cNvCxnSpPr>
          <p:nvPr/>
        </p:nvCxnSpPr>
        <p:spPr>
          <a:xfrm>
            <a:off x="4039930" y="4325556"/>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D9AF9BB-E1FE-7248-A9C2-AB79F85DB277}"/>
              </a:ext>
            </a:extLst>
          </p:cNvPr>
          <p:cNvSpPr txBox="1"/>
          <p:nvPr/>
        </p:nvSpPr>
        <p:spPr>
          <a:xfrm>
            <a:off x="3187248" y="4459743"/>
            <a:ext cx="94934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62" name="TextBox 161">
            <a:extLst>
              <a:ext uri="{FF2B5EF4-FFF2-40B4-BE49-F238E27FC236}">
                <a16:creationId xmlns:a16="http://schemas.microsoft.com/office/drawing/2014/main" id="{DB259A9F-F6A4-2E42-9C4F-DF07085E046E}"/>
              </a:ext>
            </a:extLst>
          </p:cNvPr>
          <p:cNvSpPr txBox="1"/>
          <p:nvPr/>
        </p:nvSpPr>
        <p:spPr>
          <a:xfrm>
            <a:off x="3462219" y="489425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163" name="TextBox 162">
            <a:extLst>
              <a:ext uri="{FF2B5EF4-FFF2-40B4-BE49-F238E27FC236}">
                <a16:creationId xmlns:a16="http://schemas.microsoft.com/office/drawing/2014/main" id="{CDD1F0AE-C17B-2C48-A250-5BF819C6990A}"/>
              </a:ext>
            </a:extLst>
          </p:cNvPr>
          <p:cNvSpPr txBox="1"/>
          <p:nvPr/>
        </p:nvSpPr>
        <p:spPr>
          <a:xfrm>
            <a:off x="3466692" y="526867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164" name="TextBox 163">
            <a:extLst>
              <a:ext uri="{FF2B5EF4-FFF2-40B4-BE49-F238E27FC236}">
                <a16:creationId xmlns:a16="http://schemas.microsoft.com/office/drawing/2014/main" id="{396E1A6A-54DF-C847-9CE5-02A0333F6259}"/>
              </a:ext>
            </a:extLst>
          </p:cNvPr>
          <p:cNvSpPr txBox="1"/>
          <p:nvPr/>
        </p:nvSpPr>
        <p:spPr>
          <a:xfrm>
            <a:off x="3471165" y="5654275"/>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65" name="TextBox 164">
            <a:extLst>
              <a:ext uri="{FF2B5EF4-FFF2-40B4-BE49-F238E27FC236}">
                <a16:creationId xmlns:a16="http://schemas.microsoft.com/office/drawing/2014/main" id="{720ED4E8-B978-114A-B22F-BFF6F5A5CAC1}"/>
              </a:ext>
            </a:extLst>
          </p:cNvPr>
          <p:cNvSpPr txBox="1"/>
          <p:nvPr/>
        </p:nvSpPr>
        <p:spPr>
          <a:xfrm>
            <a:off x="3471165" y="6027140"/>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166" name="Straight Connector 165">
            <a:extLst>
              <a:ext uri="{FF2B5EF4-FFF2-40B4-BE49-F238E27FC236}">
                <a16:creationId xmlns:a16="http://schemas.microsoft.com/office/drawing/2014/main" id="{D9900FA9-9C7C-CD4B-AFD6-A2F6E49B1B07}"/>
              </a:ext>
            </a:extLst>
          </p:cNvPr>
          <p:cNvCxnSpPr>
            <a:cxnSpLocks/>
          </p:cNvCxnSpPr>
          <p:nvPr/>
        </p:nvCxnSpPr>
        <p:spPr>
          <a:xfrm>
            <a:off x="3212146" y="5254059"/>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4454FF9-0BEC-7145-AEF4-D2F9D093C2E2}"/>
              </a:ext>
            </a:extLst>
          </p:cNvPr>
          <p:cNvCxnSpPr>
            <a:cxnSpLocks/>
          </p:cNvCxnSpPr>
          <p:nvPr/>
        </p:nvCxnSpPr>
        <p:spPr>
          <a:xfrm>
            <a:off x="3220214" y="5631821"/>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57A61EE-9790-B54D-B20A-B37C8A3441DF}"/>
              </a:ext>
            </a:extLst>
          </p:cNvPr>
          <p:cNvCxnSpPr>
            <a:cxnSpLocks/>
          </p:cNvCxnSpPr>
          <p:nvPr/>
        </p:nvCxnSpPr>
        <p:spPr>
          <a:xfrm>
            <a:off x="3208416" y="6012523"/>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BD744C8-CA17-834B-98B8-8540269024A3}"/>
              </a:ext>
            </a:extLst>
          </p:cNvPr>
          <p:cNvSpPr txBox="1"/>
          <p:nvPr/>
        </p:nvSpPr>
        <p:spPr>
          <a:xfrm>
            <a:off x="5315187" y="4899010"/>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1D4790A8-80E5-F94D-8D73-F45DE7C8270F}"/>
              </a:ext>
            </a:extLst>
          </p:cNvPr>
          <p:cNvSpPr txBox="1"/>
          <p:nvPr/>
        </p:nvSpPr>
        <p:spPr>
          <a:xfrm>
            <a:off x="5233905" y="5271370"/>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- 1 </a:t>
            </a:r>
          </a:p>
        </p:txBody>
      </p:sp>
      <p:sp>
        <p:nvSpPr>
          <p:cNvPr id="172" name="TextBox 171">
            <a:extLst>
              <a:ext uri="{FF2B5EF4-FFF2-40B4-BE49-F238E27FC236}">
                <a16:creationId xmlns:a16="http://schemas.microsoft.com/office/drawing/2014/main" id="{FB378FB0-A6D4-2843-B8A3-3748DE7A76BD}"/>
              </a:ext>
            </a:extLst>
          </p:cNvPr>
          <p:cNvSpPr txBox="1"/>
          <p:nvPr/>
        </p:nvSpPr>
        <p:spPr>
          <a:xfrm>
            <a:off x="2510509" y="6011844"/>
            <a:ext cx="36267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73" name="TextBox 172">
            <a:extLst>
              <a:ext uri="{FF2B5EF4-FFF2-40B4-BE49-F238E27FC236}">
                <a16:creationId xmlns:a16="http://schemas.microsoft.com/office/drawing/2014/main" id="{250A287B-27CD-C94A-90E7-C3E100EC6876}"/>
              </a:ext>
            </a:extLst>
          </p:cNvPr>
          <p:cNvSpPr txBox="1"/>
          <p:nvPr/>
        </p:nvSpPr>
        <p:spPr>
          <a:xfrm>
            <a:off x="4378556" y="48945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4" name="TextBox 173">
            <a:extLst>
              <a:ext uri="{FF2B5EF4-FFF2-40B4-BE49-F238E27FC236}">
                <a16:creationId xmlns:a16="http://schemas.microsoft.com/office/drawing/2014/main" id="{6E6ED930-5886-0949-B1F5-F91758463492}"/>
              </a:ext>
            </a:extLst>
          </p:cNvPr>
          <p:cNvSpPr txBox="1"/>
          <p:nvPr/>
        </p:nvSpPr>
        <p:spPr>
          <a:xfrm>
            <a:off x="4373361" y="526015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6" name="Rectangle 175">
            <a:extLst>
              <a:ext uri="{FF2B5EF4-FFF2-40B4-BE49-F238E27FC236}">
                <a16:creationId xmlns:a16="http://schemas.microsoft.com/office/drawing/2014/main" id="{FC3E147C-69B7-2D48-82A3-AA4ED0B02258}"/>
              </a:ext>
            </a:extLst>
          </p:cNvPr>
          <p:cNvSpPr/>
          <p:nvPr/>
        </p:nvSpPr>
        <p:spPr>
          <a:xfrm>
            <a:off x="6026424" y="4331178"/>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677E680-4E6A-AD49-81AF-296B925B04FD}"/>
              </a:ext>
            </a:extLst>
          </p:cNvPr>
          <p:cNvCxnSpPr>
            <a:cxnSpLocks/>
          </p:cNvCxnSpPr>
          <p:nvPr/>
        </p:nvCxnSpPr>
        <p:spPr>
          <a:xfrm>
            <a:off x="6026423" y="4880153"/>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CA34ADC-90DA-A74C-9790-07A6CFFAFCAD}"/>
              </a:ext>
            </a:extLst>
          </p:cNvPr>
          <p:cNvCxnSpPr>
            <a:cxnSpLocks/>
          </p:cNvCxnSpPr>
          <p:nvPr/>
        </p:nvCxnSpPr>
        <p:spPr>
          <a:xfrm>
            <a:off x="7853742" y="4332031"/>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2079B5F-DBE2-584D-8D4B-CF5C7A36047A}"/>
              </a:ext>
            </a:extLst>
          </p:cNvPr>
          <p:cNvSpPr txBox="1"/>
          <p:nvPr/>
        </p:nvSpPr>
        <p:spPr>
          <a:xfrm>
            <a:off x="6830061" y="4460850"/>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80" name="TextBox 179">
            <a:extLst>
              <a:ext uri="{FF2B5EF4-FFF2-40B4-BE49-F238E27FC236}">
                <a16:creationId xmlns:a16="http://schemas.microsoft.com/office/drawing/2014/main" id="{1852CE6D-35C8-E247-A441-613AB1125FCD}"/>
              </a:ext>
            </a:extLst>
          </p:cNvPr>
          <p:cNvSpPr txBox="1"/>
          <p:nvPr/>
        </p:nvSpPr>
        <p:spPr>
          <a:xfrm>
            <a:off x="7852106" y="4320347"/>
            <a:ext cx="95343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181" name="Straight Connector 180">
            <a:extLst>
              <a:ext uri="{FF2B5EF4-FFF2-40B4-BE49-F238E27FC236}">
                <a16:creationId xmlns:a16="http://schemas.microsoft.com/office/drawing/2014/main" id="{0FF28E3A-864E-3B46-9D79-E51FF6FB65A1}"/>
              </a:ext>
            </a:extLst>
          </p:cNvPr>
          <p:cNvCxnSpPr>
            <a:cxnSpLocks/>
          </p:cNvCxnSpPr>
          <p:nvPr/>
        </p:nvCxnSpPr>
        <p:spPr>
          <a:xfrm>
            <a:off x="6854207" y="4332030"/>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3ED14CB-F8BF-9649-8082-CD36E5EBDEC7}"/>
              </a:ext>
            </a:extLst>
          </p:cNvPr>
          <p:cNvSpPr txBox="1"/>
          <p:nvPr/>
        </p:nvSpPr>
        <p:spPr>
          <a:xfrm>
            <a:off x="5994578" y="4466217"/>
            <a:ext cx="91959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83" name="TextBox 182">
            <a:extLst>
              <a:ext uri="{FF2B5EF4-FFF2-40B4-BE49-F238E27FC236}">
                <a16:creationId xmlns:a16="http://schemas.microsoft.com/office/drawing/2014/main" id="{A533CC36-8909-A748-A3D4-EEE3BA779114}"/>
              </a:ext>
            </a:extLst>
          </p:cNvPr>
          <p:cNvSpPr txBox="1"/>
          <p:nvPr/>
        </p:nvSpPr>
        <p:spPr>
          <a:xfrm>
            <a:off x="6301548" y="4900730"/>
            <a:ext cx="47973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184" name="TextBox 183">
            <a:extLst>
              <a:ext uri="{FF2B5EF4-FFF2-40B4-BE49-F238E27FC236}">
                <a16:creationId xmlns:a16="http://schemas.microsoft.com/office/drawing/2014/main" id="{1AB85B47-7660-2E4E-A700-BA7B4C75318A}"/>
              </a:ext>
            </a:extLst>
          </p:cNvPr>
          <p:cNvSpPr txBox="1"/>
          <p:nvPr/>
        </p:nvSpPr>
        <p:spPr>
          <a:xfrm>
            <a:off x="6210965" y="5281858"/>
            <a:ext cx="58426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185" name="TextBox 184">
            <a:extLst>
              <a:ext uri="{FF2B5EF4-FFF2-40B4-BE49-F238E27FC236}">
                <a16:creationId xmlns:a16="http://schemas.microsoft.com/office/drawing/2014/main" id="{CC11DA8C-2529-1B47-B9EA-5DD80372B69B}"/>
              </a:ext>
            </a:extLst>
          </p:cNvPr>
          <p:cNvSpPr txBox="1"/>
          <p:nvPr/>
        </p:nvSpPr>
        <p:spPr>
          <a:xfrm>
            <a:off x="6227842" y="5661682"/>
            <a:ext cx="578711"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186" name="TextBox 185">
            <a:extLst>
              <a:ext uri="{FF2B5EF4-FFF2-40B4-BE49-F238E27FC236}">
                <a16:creationId xmlns:a16="http://schemas.microsoft.com/office/drawing/2014/main" id="{FFB69C30-D3ED-B946-9F62-37EC3BFA00B8}"/>
              </a:ext>
            </a:extLst>
          </p:cNvPr>
          <p:cNvSpPr txBox="1"/>
          <p:nvPr/>
        </p:nvSpPr>
        <p:spPr>
          <a:xfrm>
            <a:off x="6221924" y="6031535"/>
            <a:ext cx="540186"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87" name="Straight Connector 186">
            <a:extLst>
              <a:ext uri="{FF2B5EF4-FFF2-40B4-BE49-F238E27FC236}">
                <a16:creationId xmlns:a16="http://schemas.microsoft.com/office/drawing/2014/main" id="{325614C2-5E70-1E47-89EE-951D3BE59989}"/>
              </a:ext>
            </a:extLst>
          </p:cNvPr>
          <p:cNvCxnSpPr>
            <a:cxnSpLocks/>
          </p:cNvCxnSpPr>
          <p:nvPr/>
        </p:nvCxnSpPr>
        <p:spPr>
          <a:xfrm>
            <a:off x="6026423" y="5260533"/>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3F3715D-C169-E146-B01D-365FCD52073F}"/>
              </a:ext>
            </a:extLst>
          </p:cNvPr>
          <p:cNvCxnSpPr>
            <a:cxnSpLocks/>
          </p:cNvCxnSpPr>
          <p:nvPr/>
        </p:nvCxnSpPr>
        <p:spPr>
          <a:xfrm>
            <a:off x="6028228" y="5638295"/>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89BC393-A20E-814F-863E-E4645BB42118}"/>
              </a:ext>
            </a:extLst>
          </p:cNvPr>
          <p:cNvCxnSpPr>
            <a:cxnSpLocks/>
          </p:cNvCxnSpPr>
          <p:nvPr/>
        </p:nvCxnSpPr>
        <p:spPr>
          <a:xfrm>
            <a:off x="6022693" y="6018997"/>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02C7C230-652A-7D4B-B7CF-C8868873A4A3}"/>
              </a:ext>
            </a:extLst>
          </p:cNvPr>
          <p:cNvSpPr txBox="1"/>
          <p:nvPr/>
        </p:nvSpPr>
        <p:spPr>
          <a:xfrm>
            <a:off x="8135726" y="4905484"/>
            <a:ext cx="38033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1" name="TextBox 190">
            <a:extLst>
              <a:ext uri="{FF2B5EF4-FFF2-40B4-BE49-F238E27FC236}">
                <a16:creationId xmlns:a16="http://schemas.microsoft.com/office/drawing/2014/main" id="{AAA4F0FF-AD2E-2243-9D86-E2D28CB48787}"/>
              </a:ext>
            </a:extLst>
          </p:cNvPr>
          <p:cNvSpPr txBox="1"/>
          <p:nvPr/>
        </p:nvSpPr>
        <p:spPr>
          <a:xfrm>
            <a:off x="8128549" y="5284470"/>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93" name="TextBox 192">
            <a:extLst>
              <a:ext uri="{FF2B5EF4-FFF2-40B4-BE49-F238E27FC236}">
                <a16:creationId xmlns:a16="http://schemas.microsoft.com/office/drawing/2014/main" id="{903882FD-1654-FC4F-A644-47E2022DB04C}"/>
              </a:ext>
            </a:extLst>
          </p:cNvPr>
          <p:cNvSpPr txBox="1"/>
          <p:nvPr/>
        </p:nvSpPr>
        <p:spPr>
          <a:xfrm>
            <a:off x="5329943" y="6031520"/>
            <a:ext cx="300893"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94" name="TextBox 193">
            <a:extLst>
              <a:ext uri="{FF2B5EF4-FFF2-40B4-BE49-F238E27FC236}">
                <a16:creationId xmlns:a16="http://schemas.microsoft.com/office/drawing/2014/main" id="{B0BD1A37-1EA3-F448-8A90-9AD5FA86E747}"/>
              </a:ext>
            </a:extLst>
          </p:cNvPr>
          <p:cNvSpPr txBox="1"/>
          <p:nvPr/>
        </p:nvSpPr>
        <p:spPr>
          <a:xfrm>
            <a:off x="7180307" y="490724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5" name="TextBox 194">
            <a:extLst>
              <a:ext uri="{FF2B5EF4-FFF2-40B4-BE49-F238E27FC236}">
                <a16:creationId xmlns:a16="http://schemas.microsoft.com/office/drawing/2014/main" id="{D360A9E6-1087-4B4E-894F-8123D456427D}"/>
              </a:ext>
            </a:extLst>
          </p:cNvPr>
          <p:cNvSpPr txBox="1"/>
          <p:nvPr/>
        </p:nvSpPr>
        <p:spPr>
          <a:xfrm>
            <a:off x="7187638" y="526662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98" name="Straight Arrow Connector 197">
            <a:extLst>
              <a:ext uri="{FF2B5EF4-FFF2-40B4-BE49-F238E27FC236}">
                <a16:creationId xmlns:a16="http://schemas.microsoft.com/office/drawing/2014/main" id="{FA73B0DD-9511-0F45-8E9A-1C5FD4A8A48C}"/>
              </a:ext>
            </a:extLst>
          </p:cNvPr>
          <p:cNvCxnSpPr>
            <a:cxnSpLocks/>
          </p:cNvCxnSpPr>
          <p:nvPr/>
        </p:nvCxnSpPr>
        <p:spPr>
          <a:xfrm>
            <a:off x="6301692" y="3474208"/>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40120EAD-E6E8-4544-A54F-5F427402AFF2}"/>
              </a:ext>
            </a:extLst>
          </p:cNvPr>
          <p:cNvSpPr txBox="1"/>
          <p:nvPr/>
        </p:nvSpPr>
        <p:spPr>
          <a:xfrm>
            <a:off x="6345095" y="1315542"/>
            <a:ext cx="78131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C5330060-A218-8240-ACA6-815B211C9A23}"/>
              </a:ext>
            </a:extLst>
          </p:cNvPr>
          <p:cNvSpPr txBox="1"/>
          <p:nvPr/>
        </p:nvSpPr>
        <p:spPr>
          <a:xfrm>
            <a:off x="6387874" y="3435979"/>
            <a:ext cx="67491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206" name="Straight Connector 205">
            <a:extLst>
              <a:ext uri="{FF2B5EF4-FFF2-40B4-BE49-F238E27FC236}">
                <a16:creationId xmlns:a16="http://schemas.microsoft.com/office/drawing/2014/main" id="{4D4A74DE-68CE-E044-B675-47765FD2BA0D}"/>
              </a:ext>
            </a:extLst>
          </p:cNvPr>
          <p:cNvCxnSpPr>
            <a:cxnSpLocks/>
          </p:cNvCxnSpPr>
          <p:nvPr/>
        </p:nvCxnSpPr>
        <p:spPr>
          <a:xfrm flipV="1">
            <a:off x="1793707" y="18017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62AEB3E-1C6D-AB47-89A1-79EAFBD4D5EE}"/>
              </a:ext>
            </a:extLst>
          </p:cNvPr>
          <p:cNvCxnSpPr>
            <a:cxnSpLocks/>
          </p:cNvCxnSpPr>
          <p:nvPr/>
        </p:nvCxnSpPr>
        <p:spPr>
          <a:xfrm flipV="1">
            <a:off x="1769258" y="3285184"/>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BD70E09-067B-D44E-A82F-5B7FE29258BF}"/>
              </a:ext>
            </a:extLst>
          </p:cNvPr>
          <p:cNvCxnSpPr/>
          <p:nvPr/>
        </p:nvCxnSpPr>
        <p:spPr>
          <a:xfrm flipV="1">
            <a:off x="1788577" y="180449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6F59B14-644D-4145-BE70-CDC2D93F5805}"/>
              </a:ext>
            </a:extLst>
          </p:cNvPr>
          <p:cNvGrpSpPr/>
          <p:nvPr/>
        </p:nvGrpSpPr>
        <p:grpSpPr>
          <a:xfrm>
            <a:off x="1499101" y="1597282"/>
            <a:ext cx="390902" cy="376025"/>
            <a:chOff x="1499101" y="1597282"/>
            <a:chExt cx="390902" cy="376025"/>
          </a:xfrm>
        </p:grpSpPr>
        <p:sp>
          <p:nvSpPr>
            <p:cNvPr id="208" name="Oval 207">
              <a:extLst>
                <a:ext uri="{FF2B5EF4-FFF2-40B4-BE49-F238E27FC236}">
                  <a16:creationId xmlns:a16="http://schemas.microsoft.com/office/drawing/2014/main" id="{C3CF39C7-FB56-F945-B398-49D2705F66A1}"/>
                </a:ext>
              </a:extLst>
            </p:cNvPr>
            <p:cNvSpPr/>
            <p:nvPr/>
          </p:nvSpPr>
          <p:spPr>
            <a:xfrm>
              <a:off x="1701990" y="170966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E157774C-BF57-BA40-B67B-55320947EB0B}"/>
                </a:ext>
              </a:extLst>
            </p:cNvPr>
            <p:cNvCxnSpPr/>
            <p:nvPr/>
          </p:nvCxnSpPr>
          <p:spPr>
            <a:xfrm flipV="1">
              <a:off x="1690442" y="1597282"/>
              <a:ext cx="2" cy="37602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DB89D14-8C69-6C49-9B6C-FD5F5A56C135}"/>
                </a:ext>
              </a:extLst>
            </p:cNvPr>
            <p:cNvCxnSpPr>
              <a:cxnSpLocks/>
            </p:cNvCxnSpPr>
            <p:nvPr/>
          </p:nvCxnSpPr>
          <p:spPr>
            <a:xfrm>
              <a:off x="1499101" y="1597282"/>
              <a:ext cx="19553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01F37AE-C159-654D-88AD-B9C9412F18BC}"/>
                </a:ext>
              </a:extLst>
            </p:cNvPr>
            <p:cNvCxnSpPr>
              <a:cxnSpLocks/>
            </p:cNvCxnSpPr>
            <p:nvPr/>
          </p:nvCxnSpPr>
          <p:spPr>
            <a:xfrm>
              <a:off x="1506451" y="1790102"/>
              <a:ext cx="184083" cy="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EFB34D2-F196-E746-9EF3-94DEDB14732F}"/>
                </a:ext>
              </a:extLst>
            </p:cNvPr>
            <p:cNvCxnSpPr>
              <a:cxnSpLocks/>
            </p:cNvCxnSpPr>
            <p:nvPr/>
          </p:nvCxnSpPr>
          <p:spPr>
            <a:xfrm flipV="1">
              <a:off x="1513874" y="1969331"/>
              <a:ext cx="180591" cy="385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F736B3A-8703-844E-94CC-5E96FCC4A8E1}"/>
              </a:ext>
            </a:extLst>
          </p:cNvPr>
          <p:cNvGrpSpPr/>
          <p:nvPr/>
        </p:nvGrpSpPr>
        <p:grpSpPr>
          <a:xfrm>
            <a:off x="1490155" y="3102099"/>
            <a:ext cx="391597" cy="376187"/>
            <a:chOff x="1490155" y="3102099"/>
            <a:chExt cx="391597" cy="376187"/>
          </a:xfrm>
        </p:grpSpPr>
        <p:sp>
          <p:nvSpPr>
            <p:cNvPr id="210" name="Oval 209">
              <a:extLst>
                <a:ext uri="{FF2B5EF4-FFF2-40B4-BE49-F238E27FC236}">
                  <a16:creationId xmlns:a16="http://schemas.microsoft.com/office/drawing/2014/main" id="{C03D41B7-BC21-4C47-8738-5F06D9A5EA12}"/>
                </a:ext>
              </a:extLst>
            </p:cNvPr>
            <p:cNvSpPr/>
            <p:nvPr/>
          </p:nvSpPr>
          <p:spPr>
            <a:xfrm>
              <a:off x="1693739" y="319810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0239114E-0C8D-164F-BA92-537147749016}"/>
                </a:ext>
              </a:extLst>
            </p:cNvPr>
            <p:cNvCxnSpPr/>
            <p:nvPr/>
          </p:nvCxnSpPr>
          <p:spPr>
            <a:xfrm flipV="1">
              <a:off x="1685426" y="3102261"/>
              <a:ext cx="2" cy="37602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0E4AE3B-9902-D140-A6AB-CB222EAEF874}"/>
                </a:ext>
              </a:extLst>
            </p:cNvPr>
            <p:cNvCxnSpPr/>
            <p:nvPr/>
          </p:nvCxnSpPr>
          <p:spPr>
            <a:xfrm>
              <a:off x="1493546" y="3102099"/>
              <a:ext cx="18801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9272D76-A9AA-3E4F-AB11-E38D03C31364}"/>
                </a:ext>
              </a:extLst>
            </p:cNvPr>
            <p:cNvCxnSpPr/>
            <p:nvPr/>
          </p:nvCxnSpPr>
          <p:spPr>
            <a:xfrm>
              <a:off x="1490155" y="3282618"/>
              <a:ext cx="18801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410EF24-B165-174A-84E8-58738F8AB033}"/>
                </a:ext>
              </a:extLst>
            </p:cNvPr>
            <p:cNvCxnSpPr/>
            <p:nvPr/>
          </p:nvCxnSpPr>
          <p:spPr>
            <a:xfrm>
              <a:off x="1501434" y="3470093"/>
              <a:ext cx="18801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219" name="Straight Connector 218">
            <a:extLst>
              <a:ext uri="{FF2B5EF4-FFF2-40B4-BE49-F238E27FC236}">
                <a16:creationId xmlns:a16="http://schemas.microsoft.com/office/drawing/2014/main" id="{BC6988D5-A37F-5A45-B6A8-29F90F7228EE}"/>
              </a:ext>
            </a:extLst>
          </p:cNvPr>
          <p:cNvCxnSpPr>
            <a:cxnSpLocks/>
            <a:stCxn id="226" idx="4"/>
            <a:endCxn id="227" idx="0"/>
          </p:cNvCxnSpPr>
          <p:nvPr/>
        </p:nvCxnSpPr>
        <p:spPr>
          <a:xfrm flipH="1">
            <a:off x="3288556" y="1901791"/>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F15A518-4316-1E4A-97A1-DD81B9757918}"/>
              </a:ext>
            </a:extLst>
          </p:cNvPr>
          <p:cNvCxnSpPr>
            <a:cxnSpLocks/>
          </p:cNvCxnSpPr>
          <p:nvPr/>
        </p:nvCxnSpPr>
        <p:spPr>
          <a:xfrm flipV="1">
            <a:off x="3299595" y="18017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5CBE18EC-26E5-704E-B8AA-B32A6A8993BA}"/>
              </a:ext>
            </a:extLst>
          </p:cNvPr>
          <p:cNvCxnSpPr>
            <a:cxnSpLocks/>
          </p:cNvCxnSpPr>
          <p:nvPr/>
        </p:nvCxnSpPr>
        <p:spPr>
          <a:xfrm flipV="1">
            <a:off x="3275146" y="3285184"/>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3370001-B7B8-5341-BD15-DC931C13E5F2}"/>
              </a:ext>
            </a:extLst>
          </p:cNvPr>
          <p:cNvCxnSpPr/>
          <p:nvPr/>
        </p:nvCxnSpPr>
        <p:spPr>
          <a:xfrm flipV="1">
            <a:off x="3294465" y="180449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F0A969F3-2002-FE4E-9C4E-029CEA71E53D}"/>
              </a:ext>
            </a:extLst>
          </p:cNvPr>
          <p:cNvSpPr/>
          <p:nvPr/>
        </p:nvSpPr>
        <p:spPr>
          <a:xfrm>
            <a:off x="4708689" y="171377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5FE40E2A-3701-194B-B7B6-7DDB07A48534}"/>
              </a:ext>
            </a:extLst>
          </p:cNvPr>
          <p:cNvSpPr/>
          <p:nvPr/>
        </p:nvSpPr>
        <p:spPr>
          <a:xfrm>
            <a:off x="4700438" y="320221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id="{D5541091-101F-9348-BDCF-780FECE00CE7}"/>
              </a:ext>
            </a:extLst>
          </p:cNvPr>
          <p:cNvCxnSpPr>
            <a:cxnSpLocks/>
            <a:stCxn id="223" idx="4"/>
            <a:endCxn id="224" idx="0"/>
          </p:cNvCxnSpPr>
          <p:nvPr/>
        </p:nvCxnSpPr>
        <p:spPr>
          <a:xfrm flipH="1">
            <a:off x="4794444" y="1901791"/>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EAF4C95D-5CDE-074D-8C69-DAE3CD552AD1}"/>
              </a:ext>
            </a:extLst>
          </p:cNvPr>
          <p:cNvSpPr/>
          <p:nvPr/>
        </p:nvSpPr>
        <p:spPr>
          <a:xfrm>
            <a:off x="3202801" y="171377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CE60036A-E724-6D4D-9B0F-CD4F77ADE3CA}"/>
              </a:ext>
            </a:extLst>
          </p:cNvPr>
          <p:cNvSpPr/>
          <p:nvPr/>
        </p:nvSpPr>
        <p:spPr>
          <a:xfrm>
            <a:off x="3194550" y="320221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D138C743-222C-5A4D-8FAD-AF6219570095}"/>
              </a:ext>
            </a:extLst>
          </p:cNvPr>
          <p:cNvSpPr txBox="1"/>
          <p:nvPr/>
        </p:nvSpPr>
        <p:spPr>
          <a:xfrm>
            <a:off x="7003745" y="1296492"/>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33" name="TextBox 232">
            <a:extLst>
              <a:ext uri="{FF2B5EF4-FFF2-40B4-BE49-F238E27FC236}">
                <a16:creationId xmlns:a16="http://schemas.microsoft.com/office/drawing/2014/main" id="{160840B4-DBDF-0F4D-97B7-6DC79B545475}"/>
              </a:ext>
            </a:extLst>
          </p:cNvPr>
          <p:cNvSpPr txBox="1"/>
          <p:nvPr/>
        </p:nvSpPr>
        <p:spPr>
          <a:xfrm>
            <a:off x="7042609" y="3222918"/>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A9D2C3E7-FA28-6B4F-8CDF-99C2290CFF6E}"/>
                  </a:ext>
                </a:extLst>
              </p:cNvPr>
              <p:cNvSpPr txBox="1"/>
              <p:nvPr/>
            </p:nvSpPr>
            <p:spPr>
              <a:xfrm>
                <a:off x="2374831" y="566073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8" name="TextBox 247">
                <a:extLst>
                  <a:ext uri="{FF2B5EF4-FFF2-40B4-BE49-F238E27FC236}">
                    <a16:creationId xmlns:a16="http://schemas.microsoft.com/office/drawing/2014/main" id="{A9D2C3E7-FA28-6B4F-8CDF-99C2290CFF6E}"/>
                  </a:ext>
                </a:extLst>
              </p:cNvPr>
              <p:cNvSpPr txBox="1">
                <a:spLocks noRot="1" noChangeAspect="1" noMove="1" noResize="1" noEditPoints="1" noAdjustHandles="1" noChangeArrowheads="1" noChangeShapeType="1" noTextEdit="1"/>
              </p:cNvSpPr>
              <p:nvPr/>
            </p:nvSpPr>
            <p:spPr>
              <a:xfrm>
                <a:off x="2374831" y="5660738"/>
                <a:ext cx="646359" cy="309637"/>
              </a:xfrm>
              <a:prstGeom prst="rect">
                <a:avLst/>
              </a:prstGeom>
              <a:blipFill>
                <a:blip r:embed="rId2"/>
                <a:stretch>
                  <a:fillRect b="-4000"/>
                </a:stretch>
              </a:blipFill>
            </p:spPr>
            <p:txBody>
              <a:bodyPr/>
              <a:lstStyle/>
              <a:p>
                <a:r>
                  <a:rPr lang="en-US">
                    <a:noFill/>
                  </a:rPr>
                  <a:t> </a:t>
                </a:r>
              </a:p>
            </p:txBody>
          </p:sp>
        </mc:Fallback>
      </mc:AlternateContent>
      <p:sp>
        <p:nvSpPr>
          <p:cNvPr id="250" name="TextBox 249">
            <a:extLst>
              <a:ext uri="{FF2B5EF4-FFF2-40B4-BE49-F238E27FC236}">
                <a16:creationId xmlns:a16="http://schemas.microsoft.com/office/drawing/2014/main" id="{D50492EA-980C-0040-A560-BA6C4E98739F}"/>
              </a:ext>
            </a:extLst>
          </p:cNvPr>
          <p:cNvSpPr txBox="1"/>
          <p:nvPr/>
        </p:nvSpPr>
        <p:spPr>
          <a:xfrm>
            <a:off x="2314545" y="5619096"/>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F2581ED4-0281-8E42-8848-95EDB3B5E5F5}"/>
                  </a:ext>
                </a:extLst>
              </p:cNvPr>
              <p:cNvSpPr txBox="1"/>
              <p:nvPr/>
            </p:nvSpPr>
            <p:spPr>
              <a:xfrm>
                <a:off x="5240332" y="567305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1" name="TextBox 250">
                <a:extLst>
                  <a:ext uri="{FF2B5EF4-FFF2-40B4-BE49-F238E27FC236}">
                    <a16:creationId xmlns:a16="http://schemas.microsoft.com/office/drawing/2014/main" id="{F2581ED4-0281-8E42-8848-95EDB3B5E5F5}"/>
                  </a:ext>
                </a:extLst>
              </p:cNvPr>
              <p:cNvSpPr txBox="1">
                <a:spLocks noRot="1" noChangeAspect="1" noMove="1" noResize="1" noEditPoints="1" noAdjustHandles="1" noChangeArrowheads="1" noChangeShapeType="1" noTextEdit="1"/>
              </p:cNvSpPr>
              <p:nvPr/>
            </p:nvSpPr>
            <p:spPr>
              <a:xfrm>
                <a:off x="5240332" y="5673053"/>
                <a:ext cx="646359" cy="309637"/>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BED1D707-E4DC-C14B-8AAC-113ACB11BC9A}"/>
                  </a:ext>
                </a:extLst>
              </p:cNvPr>
              <p:cNvSpPr txBox="1"/>
              <p:nvPr/>
            </p:nvSpPr>
            <p:spPr>
              <a:xfrm>
                <a:off x="7010072" y="566657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2" name="TextBox 251">
                <a:extLst>
                  <a:ext uri="{FF2B5EF4-FFF2-40B4-BE49-F238E27FC236}">
                    <a16:creationId xmlns:a16="http://schemas.microsoft.com/office/drawing/2014/main" id="{BED1D707-E4DC-C14B-8AAC-113ACB11BC9A}"/>
                  </a:ext>
                </a:extLst>
              </p:cNvPr>
              <p:cNvSpPr txBox="1">
                <a:spLocks noRot="1" noChangeAspect="1" noMove="1" noResize="1" noEditPoints="1" noAdjustHandles="1" noChangeArrowheads="1" noChangeShapeType="1" noTextEdit="1"/>
              </p:cNvSpPr>
              <p:nvPr/>
            </p:nvSpPr>
            <p:spPr>
              <a:xfrm>
                <a:off x="7010072" y="5666579"/>
                <a:ext cx="646359" cy="309637"/>
              </a:xfrm>
              <a:prstGeom prst="rect">
                <a:avLst/>
              </a:prstGeom>
              <a:blipFill>
                <a:blip r:embed="rId4"/>
                <a:stretch>
                  <a:fillRect b="-3846"/>
                </a:stretch>
              </a:blipFill>
            </p:spPr>
            <p:txBody>
              <a:bodyPr/>
              <a:lstStyle/>
              <a:p>
                <a:r>
                  <a:rPr lang="en-US">
                    <a:noFill/>
                  </a:rPr>
                  <a:t> </a:t>
                </a:r>
              </a:p>
            </p:txBody>
          </p:sp>
        </mc:Fallback>
      </mc:AlternateContent>
      <p:sp>
        <p:nvSpPr>
          <p:cNvPr id="253" name="TextBox 252">
            <a:extLst>
              <a:ext uri="{FF2B5EF4-FFF2-40B4-BE49-F238E27FC236}">
                <a16:creationId xmlns:a16="http://schemas.microsoft.com/office/drawing/2014/main" id="{058F8483-94D6-9F4D-A7FF-5396A7D0F0A5}"/>
              </a:ext>
            </a:extLst>
          </p:cNvPr>
          <p:cNvSpPr txBox="1"/>
          <p:nvPr/>
        </p:nvSpPr>
        <p:spPr>
          <a:xfrm>
            <a:off x="4379610" y="6030236"/>
            <a:ext cx="36267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54" name="TextBox 253">
            <a:extLst>
              <a:ext uri="{FF2B5EF4-FFF2-40B4-BE49-F238E27FC236}">
                <a16:creationId xmlns:a16="http://schemas.microsoft.com/office/drawing/2014/main" id="{EE921497-5572-5C4E-A414-C50F66067599}"/>
              </a:ext>
            </a:extLst>
          </p:cNvPr>
          <p:cNvSpPr txBox="1"/>
          <p:nvPr/>
        </p:nvSpPr>
        <p:spPr>
          <a:xfrm>
            <a:off x="7185434" y="6044902"/>
            <a:ext cx="31325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55" name="TextBox 254">
            <a:extLst>
              <a:ext uri="{FF2B5EF4-FFF2-40B4-BE49-F238E27FC236}">
                <a16:creationId xmlns:a16="http://schemas.microsoft.com/office/drawing/2014/main" id="{40FCABCB-6012-BA4F-839B-2892C8E6A201}"/>
              </a:ext>
            </a:extLst>
          </p:cNvPr>
          <p:cNvSpPr txBox="1"/>
          <p:nvPr/>
        </p:nvSpPr>
        <p:spPr>
          <a:xfrm>
            <a:off x="5169684" y="5640377"/>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17551A91-187C-764E-926C-76BE4607399E}"/>
                  </a:ext>
                </a:extLst>
              </p:cNvPr>
              <p:cNvSpPr txBox="1"/>
              <p:nvPr/>
            </p:nvSpPr>
            <p:spPr>
              <a:xfrm>
                <a:off x="8028024" y="567593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7" name="TextBox 256">
                <a:extLst>
                  <a:ext uri="{FF2B5EF4-FFF2-40B4-BE49-F238E27FC236}">
                    <a16:creationId xmlns:a16="http://schemas.microsoft.com/office/drawing/2014/main" id="{17551A91-187C-764E-926C-76BE4607399E}"/>
                  </a:ext>
                </a:extLst>
              </p:cNvPr>
              <p:cNvSpPr txBox="1">
                <a:spLocks noRot="1" noChangeAspect="1" noMove="1" noResize="1" noEditPoints="1" noAdjustHandles="1" noChangeArrowheads="1" noChangeShapeType="1" noTextEdit="1"/>
              </p:cNvSpPr>
              <p:nvPr/>
            </p:nvSpPr>
            <p:spPr>
              <a:xfrm>
                <a:off x="8028024" y="5675938"/>
                <a:ext cx="646359" cy="309637"/>
              </a:xfrm>
              <a:prstGeom prst="rect">
                <a:avLst/>
              </a:prstGeom>
              <a:blipFill>
                <a:blip r:embed="rId5"/>
                <a:stretch>
                  <a:fillRect b="-8000"/>
                </a:stretch>
              </a:blipFill>
            </p:spPr>
            <p:txBody>
              <a:bodyPr/>
              <a:lstStyle/>
              <a:p>
                <a:r>
                  <a:rPr lang="en-US">
                    <a:noFill/>
                  </a:rPr>
                  <a:t> </a:t>
                </a:r>
              </a:p>
            </p:txBody>
          </p:sp>
        </mc:Fallback>
      </mc:AlternateContent>
      <p:sp>
        <p:nvSpPr>
          <p:cNvPr id="258" name="TextBox 257">
            <a:extLst>
              <a:ext uri="{FF2B5EF4-FFF2-40B4-BE49-F238E27FC236}">
                <a16:creationId xmlns:a16="http://schemas.microsoft.com/office/drawing/2014/main" id="{8C799D0E-50FD-F04E-AC3C-49ADE5E8B7C7}"/>
              </a:ext>
            </a:extLst>
          </p:cNvPr>
          <p:cNvSpPr txBox="1"/>
          <p:nvPr/>
        </p:nvSpPr>
        <p:spPr>
          <a:xfrm>
            <a:off x="7962587" y="5649021"/>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ACA355DB-2D02-D546-BF4A-F135761ADB18}"/>
                  </a:ext>
                </a:extLst>
              </p:cNvPr>
              <p:cNvSpPr txBox="1"/>
              <p:nvPr/>
            </p:nvSpPr>
            <p:spPr>
              <a:xfrm>
                <a:off x="1337755" y="566700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9" name="TextBox 258">
                <a:extLst>
                  <a:ext uri="{FF2B5EF4-FFF2-40B4-BE49-F238E27FC236}">
                    <a16:creationId xmlns:a16="http://schemas.microsoft.com/office/drawing/2014/main" id="{ACA355DB-2D02-D546-BF4A-F135761ADB18}"/>
                  </a:ext>
                </a:extLst>
              </p:cNvPr>
              <p:cNvSpPr txBox="1">
                <a:spLocks noRot="1" noChangeAspect="1" noMove="1" noResize="1" noEditPoints="1" noAdjustHandles="1" noChangeArrowheads="1" noChangeShapeType="1" noTextEdit="1"/>
              </p:cNvSpPr>
              <p:nvPr/>
            </p:nvSpPr>
            <p:spPr>
              <a:xfrm>
                <a:off x="1337755" y="5667001"/>
                <a:ext cx="646359" cy="309637"/>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F6A2201D-CA9B-AF49-AD41-ADD661C4AA5D}"/>
                  </a:ext>
                </a:extLst>
              </p:cNvPr>
              <p:cNvSpPr txBox="1"/>
              <p:nvPr/>
            </p:nvSpPr>
            <p:spPr>
              <a:xfrm>
                <a:off x="4202825" y="567900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F6A2201D-CA9B-AF49-AD41-ADD661C4AA5D}"/>
                  </a:ext>
                </a:extLst>
              </p:cNvPr>
              <p:cNvSpPr txBox="1">
                <a:spLocks noRot="1" noChangeAspect="1" noMove="1" noResize="1" noEditPoints="1" noAdjustHandles="1" noChangeArrowheads="1" noChangeShapeType="1" noTextEdit="1"/>
              </p:cNvSpPr>
              <p:nvPr/>
            </p:nvSpPr>
            <p:spPr>
              <a:xfrm>
                <a:off x="4202825" y="5679003"/>
                <a:ext cx="646359" cy="309637"/>
              </a:xfrm>
              <a:prstGeom prst="rect">
                <a:avLst/>
              </a:prstGeom>
              <a:blipFill>
                <a:blip r:embed="rId7"/>
                <a:stretch>
                  <a:fillRect b="-3846"/>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A7F9C80D-61DC-D947-A6C1-B829404CA3BF}"/>
              </a:ext>
            </a:extLst>
          </p:cNvPr>
          <p:cNvSpPr txBox="1"/>
          <p:nvPr/>
        </p:nvSpPr>
        <p:spPr>
          <a:xfrm>
            <a:off x="8055817" y="5996883"/>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4" name="Straight Connector 123">
            <a:extLst>
              <a:ext uri="{FF2B5EF4-FFF2-40B4-BE49-F238E27FC236}">
                <a16:creationId xmlns:a16="http://schemas.microsoft.com/office/drawing/2014/main" id="{281C83D9-3FE1-7A46-B8FD-E43AAEEDF30F}"/>
              </a:ext>
            </a:extLst>
          </p:cNvPr>
          <p:cNvCxnSpPr>
            <a:cxnSpLocks/>
          </p:cNvCxnSpPr>
          <p:nvPr/>
        </p:nvCxnSpPr>
        <p:spPr>
          <a:xfrm flipV="1">
            <a:off x="8222855" y="6131487"/>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27F3FAB-D99F-B747-84B3-290B8B383833}"/>
              </a:ext>
            </a:extLst>
          </p:cNvPr>
          <p:cNvSpPr txBox="1"/>
          <p:nvPr/>
        </p:nvSpPr>
        <p:spPr>
          <a:xfrm>
            <a:off x="8273009" y="6069759"/>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9" name="Straight Arrow Connector 128">
            <a:extLst>
              <a:ext uri="{FF2B5EF4-FFF2-40B4-BE49-F238E27FC236}">
                <a16:creationId xmlns:a16="http://schemas.microsoft.com/office/drawing/2014/main" id="{1926132E-6505-C642-BCDF-24B4D9A5116E}"/>
              </a:ext>
            </a:extLst>
          </p:cNvPr>
          <p:cNvCxnSpPr>
            <a:cxnSpLocks/>
          </p:cNvCxnSpPr>
          <p:nvPr/>
        </p:nvCxnSpPr>
        <p:spPr>
          <a:xfrm>
            <a:off x="6301975" y="1401614"/>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9C200D5-6D06-B245-9F17-08CF1A82920B}"/>
              </a:ext>
            </a:extLst>
          </p:cNvPr>
          <p:cNvGrpSpPr/>
          <p:nvPr/>
        </p:nvGrpSpPr>
        <p:grpSpPr>
          <a:xfrm>
            <a:off x="3582179" y="1329788"/>
            <a:ext cx="963250" cy="338554"/>
            <a:chOff x="606796" y="1082128"/>
            <a:chExt cx="963250" cy="338554"/>
          </a:xfrm>
        </p:grpSpPr>
        <p:sp>
          <p:nvSpPr>
            <p:cNvPr id="127" name="Rectangle 126">
              <a:extLst>
                <a:ext uri="{FF2B5EF4-FFF2-40B4-BE49-F238E27FC236}">
                  <a16:creationId xmlns:a16="http://schemas.microsoft.com/office/drawing/2014/main" id="{BAC74BFF-591E-924A-A42B-6D3184B36EE6}"/>
                </a:ext>
              </a:extLst>
            </p:cNvPr>
            <p:cNvSpPr/>
            <p:nvPr/>
          </p:nvSpPr>
          <p:spPr>
            <a:xfrm>
              <a:off x="606796" y="1094853"/>
              <a:ext cx="948566"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A98F8BAE-4531-854E-8C6B-376271EA1156}"/>
                </a:ext>
              </a:extLst>
            </p:cNvPr>
            <p:cNvSpPr txBox="1"/>
            <p:nvPr/>
          </p:nvSpPr>
          <p:spPr>
            <a:xfrm>
              <a:off x="622965" y="1082128"/>
              <a:ext cx="9470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2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34" name="Rectangle 133">
            <a:extLst>
              <a:ext uri="{FF2B5EF4-FFF2-40B4-BE49-F238E27FC236}">
                <a16:creationId xmlns:a16="http://schemas.microsoft.com/office/drawing/2014/main" id="{4464A293-CC38-E04E-AE74-6E5DBD033F26}"/>
              </a:ext>
            </a:extLst>
          </p:cNvPr>
          <p:cNvSpPr/>
          <p:nvPr/>
        </p:nvSpPr>
        <p:spPr>
          <a:xfrm>
            <a:off x="1418608" y="2042732"/>
            <a:ext cx="1415349" cy="31659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A49A61F6-0948-6C44-8B1F-1234C0445C7B}"/>
              </a:ext>
            </a:extLst>
          </p:cNvPr>
          <p:cNvSpPr txBox="1"/>
          <p:nvPr/>
        </p:nvSpPr>
        <p:spPr>
          <a:xfrm>
            <a:off x="1445097" y="2039010"/>
            <a:ext cx="1458304"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138" name="Group 137">
            <a:extLst>
              <a:ext uri="{FF2B5EF4-FFF2-40B4-BE49-F238E27FC236}">
                <a16:creationId xmlns:a16="http://schemas.microsoft.com/office/drawing/2014/main" id="{02D79A81-CF1A-1442-BAB0-11D9B97B8A4C}"/>
              </a:ext>
            </a:extLst>
          </p:cNvPr>
          <p:cNvGrpSpPr/>
          <p:nvPr/>
        </p:nvGrpSpPr>
        <p:grpSpPr>
          <a:xfrm>
            <a:off x="5073586" y="1343987"/>
            <a:ext cx="963250" cy="338554"/>
            <a:chOff x="606796" y="1082128"/>
            <a:chExt cx="963250" cy="338554"/>
          </a:xfrm>
        </p:grpSpPr>
        <p:sp>
          <p:nvSpPr>
            <p:cNvPr id="139" name="Rectangle 138">
              <a:extLst>
                <a:ext uri="{FF2B5EF4-FFF2-40B4-BE49-F238E27FC236}">
                  <a16:creationId xmlns:a16="http://schemas.microsoft.com/office/drawing/2014/main" id="{D6351736-081C-AF4A-B6A4-E507CB31A31D}"/>
                </a:ext>
              </a:extLst>
            </p:cNvPr>
            <p:cNvSpPr/>
            <p:nvPr/>
          </p:nvSpPr>
          <p:spPr>
            <a:xfrm>
              <a:off x="606796" y="1094853"/>
              <a:ext cx="948566"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DD56FB05-24C4-5947-9ABC-F9BE038F43A3}"/>
                </a:ext>
              </a:extLst>
            </p:cNvPr>
            <p:cNvSpPr txBox="1"/>
            <p:nvPr/>
          </p:nvSpPr>
          <p:spPr>
            <a:xfrm>
              <a:off x="622965" y="1082128"/>
              <a:ext cx="9470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41" name="Group 140">
            <a:extLst>
              <a:ext uri="{FF2B5EF4-FFF2-40B4-BE49-F238E27FC236}">
                <a16:creationId xmlns:a16="http://schemas.microsoft.com/office/drawing/2014/main" id="{30767006-641A-6545-99D9-FE14E066CAD2}"/>
              </a:ext>
            </a:extLst>
          </p:cNvPr>
          <p:cNvGrpSpPr/>
          <p:nvPr/>
        </p:nvGrpSpPr>
        <p:grpSpPr>
          <a:xfrm>
            <a:off x="2062908" y="1323704"/>
            <a:ext cx="963250" cy="338554"/>
            <a:chOff x="606796" y="1082128"/>
            <a:chExt cx="963250" cy="338554"/>
          </a:xfrm>
        </p:grpSpPr>
        <p:sp>
          <p:nvSpPr>
            <p:cNvPr id="142" name="Rectangle 141">
              <a:extLst>
                <a:ext uri="{FF2B5EF4-FFF2-40B4-BE49-F238E27FC236}">
                  <a16:creationId xmlns:a16="http://schemas.microsoft.com/office/drawing/2014/main" id="{38495F9D-DCBE-7346-BED2-300271A2047D}"/>
                </a:ext>
              </a:extLst>
            </p:cNvPr>
            <p:cNvSpPr/>
            <p:nvPr/>
          </p:nvSpPr>
          <p:spPr>
            <a:xfrm>
              <a:off x="606796" y="1094853"/>
              <a:ext cx="948566"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1A50C848-5B62-384F-AD3B-CC3F17D84249}"/>
                </a:ext>
              </a:extLst>
            </p:cNvPr>
            <p:cNvSpPr txBox="1"/>
            <p:nvPr/>
          </p:nvSpPr>
          <p:spPr>
            <a:xfrm>
              <a:off x="622965" y="1082128"/>
              <a:ext cx="9470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45" name="Rectangle 144">
            <a:extLst>
              <a:ext uri="{FF2B5EF4-FFF2-40B4-BE49-F238E27FC236}">
                <a16:creationId xmlns:a16="http://schemas.microsoft.com/office/drawing/2014/main" id="{7F20D9A3-A6E0-B44A-B30A-1231D005701D}"/>
              </a:ext>
            </a:extLst>
          </p:cNvPr>
          <p:cNvSpPr/>
          <p:nvPr/>
        </p:nvSpPr>
        <p:spPr>
          <a:xfrm>
            <a:off x="3343573" y="2051301"/>
            <a:ext cx="1415349" cy="32141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175A5CA-0E13-364F-8C40-9EEFB8829C54}"/>
              </a:ext>
            </a:extLst>
          </p:cNvPr>
          <p:cNvSpPr txBox="1"/>
          <p:nvPr/>
        </p:nvSpPr>
        <p:spPr>
          <a:xfrm>
            <a:off x="3385817" y="2020771"/>
            <a:ext cx="1458304"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2BC3A171-D95F-F643-A7CE-D7F5E00DE1D0}"/>
              </a:ext>
            </a:extLst>
          </p:cNvPr>
          <p:cNvSpPr/>
          <p:nvPr/>
        </p:nvSpPr>
        <p:spPr>
          <a:xfrm>
            <a:off x="5054383" y="2045927"/>
            <a:ext cx="1415349" cy="31157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a16="http://schemas.microsoft.com/office/drawing/2014/main" id="{8AC6375B-9FEF-624E-8DF8-63E83EC68EAF}"/>
              </a:ext>
            </a:extLst>
          </p:cNvPr>
          <p:cNvSpPr txBox="1"/>
          <p:nvPr/>
        </p:nvSpPr>
        <p:spPr>
          <a:xfrm>
            <a:off x="5040099" y="2028644"/>
            <a:ext cx="1458304"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DBCACE7A-EFD0-2E43-B24B-1EAB9D792D6A}"/>
              </a:ext>
            </a:extLst>
          </p:cNvPr>
          <p:cNvSpPr/>
          <p:nvPr/>
        </p:nvSpPr>
        <p:spPr>
          <a:xfrm>
            <a:off x="2764258" y="2786887"/>
            <a:ext cx="958521" cy="3334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3B435EFE-10F0-D24C-A334-FCF69AF20CDB}"/>
              </a:ext>
            </a:extLst>
          </p:cNvPr>
          <p:cNvSpPr txBox="1"/>
          <p:nvPr/>
        </p:nvSpPr>
        <p:spPr>
          <a:xfrm>
            <a:off x="2782269" y="2793754"/>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2" name="Rectangle 151">
            <a:extLst>
              <a:ext uri="{FF2B5EF4-FFF2-40B4-BE49-F238E27FC236}">
                <a16:creationId xmlns:a16="http://schemas.microsoft.com/office/drawing/2014/main" id="{0FAEE170-EA5B-F24B-ADA1-7C4892CBF061}"/>
              </a:ext>
            </a:extLst>
          </p:cNvPr>
          <p:cNvSpPr/>
          <p:nvPr/>
        </p:nvSpPr>
        <p:spPr>
          <a:xfrm>
            <a:off x="4303707" y="2793264"/>
            <a:ext cx="958521" cy="33187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79560D82-860C-804A-AECE-67873C403CB2}"/>
              </a:ext>
            </a:extLst>
          </p:cNvPr>
          <p:cNvSpPr txBox="1"/>
          <p:nvPr/>
        </p:nvSpPr>
        <p:spPr>
          <a:xfrm>
            <a:off x="4328593" y="2786381"/>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4" name="Rectangle 153">
            <a:extLst>
              <a:ext uri="{FF2B5EF4-FFF2-40B4-BE49-F238E27FC236}">
                <a16:creationId xmlns:a16="http://schemas.microsoft.com/office/drawing/2014/main" id="{591319EE-28B3-C842-85AF-820FA64CF139}"/>
              </a:ext>
            </a:extLst>
          </p:cNvPr>
          <p:cNvSpPr/>
          <p:nvPr/>
        </p:nvSpPr>
        <p:spPr>
          <a:xfrm>
            <a:off x="5760656" y="2785891"/>
            <a:ext cx="1013767" cy="3356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a:extLst>
              <a:ext uri="{FF2B5EF4-FFF2-40B4-BE49-F238E27FC236}">
                <a16:creationId xmlns:a16="http://schemas.microsoft.com/office/drawing/2014/main" id="{8E062491-553C-FA46-9605-9FBC79B16303}"/>
              </a:ext>
            </a:extLst>
          </p:cNvPr>
          <p:cNvSpPr txBox="1"/>
          <p:nvPr/>
        </p:nvSpPr>
        <p:spPr>
          <a:xfrm>
            <a:off x="5735873" y="2778520"/>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.5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175" name="Group 174">
            <a:extLst>
              <a:ext uri="{FF2B5EF4-FFF2-40B4-BE49-F238E27FC236}">
                <a16:creationId xmlns:a16="http://schemas.microsoft.com/office/drawing/2014/main" id="{3B042DE5-120E-AE41-8045-0024E7AEB727}"/>
              </a:ext>
            </a:extLst>
          </p:cNvPr>
          <p:cNvGrpSpPr/>
          <p:nvPr/>
        </p:nvGrpSpPr>
        <p:grpSpPr>
          <a:xfrm>
            <a:off x="2036497" y="3401785"/>
            <a:ext cx="1016872" cy="338554"/>
            <a:chOff x="606796" y="1082059"/>
            <a:chExt cx="1016872" cy="338554"/>
          </a:xfrm>
        </p:grpSpPr>
        <p:sp>
          <p:nvSpPr>
            <p:cNvPr id="192" name="Rectangle 191">
              <a:extLst>
                <a:ext uri="{FF2B5EF4-FFF2-40B4-BE49-F238E27FC236}">
                  <a16:creationId xmlns:a16="http://schemas.microsoft.com/office/drawing/2014/main" id="{D6F119E6-54BB-AB45-BFD7-2DDEFECE5223}"/>
                </a:ext>
              </a:extLst>
            </p:cNvPr>
            <p:cNvSpPr/>
            <p:nvPr/>
          </p:nvSpPr>
          <p:spPr>
            <a:xfrm>
              <a:off x="606796" y="1094853"/>
              <a:ext cx="1016872"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a:extLst>
                <a:ext uri="{FF2B5EF4-FFF2-40B4-BE49-F238E27FC236}">
                  <a16:creationId xmlns:a16="http://schemas.microsoft.com/office/drawing/2014/main" id="{9E601D97-373F-4B45-9EF2-9508EAA4E819}"/>
                </a:ext>
              </a:extLst>
            </p:cNvPr>
            <p:cNvSpPr txBox="1"/>
            <p:nvPr/>
          </p:nvSpPr>
          <p:spPr>
            <a:xfrm>
              <a:off x="618846" y="1082059"/>
              <a:ext cx="100070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  -2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97" name="Group 196">
            <a:extLst>
              <a:ext uri="{FF2B5EF4-FFF2-40B4-BE49-F238E27FC236}">
                <a16:creationId xmlns:a16="http://schemas.microsoft.com/office/drawing/2014/main" id="{EEFD9E3F-7315-3B4C-A5CE-001FE8B5FA60}"/>
              </a:ext>
            </a:extLst>
          </p:cNvPr>
          <p:cNvGrpSpPr/>
          <p:nvPr/>
        </p:nvGrpSpPr>
        <p:grpSpPr>
          <a:xfrm>
            <a:off x="3552063" y="3420613"/>
            <a:ext cx="1041569" cy="338554"/>
            <a:chOff x="606795" y="1082151"/>
            <a:chExt cx="1041569" cy="338554"/>
          </a:xfrm>
        </p:grpSpPr>
        <p:sp>
          <p:nvSpPr>
            <p:cNvPr id="205" name="Rectangle 204">
              <a:extLst>
                <a:ext uri="{FF2B5EF4-FFF2-40B4-BE49-F238E27FC236}">
                  <a16:creationId xmlns:a16="http://schemas.microsoft.com/office/drawing/2014/main" id="{FA2FFDDD-5614-9E4B-8884-6DFCD85B7C12}"/>
                </a:ext>
              </a:extLst>
            </p:cNvPr>
            <p:cNvSpPr/>
            <p:nvPr/>
          </p:nvSpPr>
          <p:spPr>
            <a:xfrm>
              <a:off x="606795" y="1094853"/>
              <a:ext cx="1040563"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extBox 233">
              <a:extLst>
                <a:ext uri="{FF2B5EF4-FFF2-40B4-BE49-F238E27FC236}">
                  <a16:creationId xmlns:a16="http://schemas.microsoft.com/office/drawing/2014/main" id="{1B501594-8978-E941-9FD5-F93E716DCA2F}"/>
                </a:ext>
              </a:extLst>
            </p:cNvPr>
            <p:cNvSpPr txBox="1"/>
            <p:nvPr/>
          </p:nvSpPr>
          <p:spPr>
            <a:xfrm>
              <a:off x="630766" y="1082151"/>
              <a:ext cx="101759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36" name="Group 235">
            <a:extLst>
              <a:ext uri="{FF2B5EF4-FFF2-40B4-BE49-F238E27FC236}">
                <a16:creationId xmlns:a16="http://schemas.microsoft.com/office/drawing/2014/main" id="{0D7FBC7E-C1C2-EA43-BB02-D1932206ADA2}"/>
              </a:ext>
            </a:extLst>
          </p:cNvPr>
          <p:cNvGrpSpPr/>
          <p:nvPr/>
        </p:nvGrpSpPr>
        <p:grpSpPr>
          <a:xfrm>
            <a:off x="5118175" y="3411826"/>
            <a:ext cx="815094" cy="338554"/>
            <a:chOff x="574840" y="1082128"/>
            <a:chExt cx="815094" cy="338554"/>
          </a:xfrm>
        </p:grpSpPr>
        <p:sp>
          <p:nvSpPr>
            <p:cNvPr id="246" name="Rectangle 245">
              <a:extLst>
                <a:ext uri="{FF2B5EF4-FFF2-40B4-BE49-F238E27FC236}">
                  <a16:creationId xmlns:a16="http://schemas.microsoft.com/office/drawing/2014/main" id="{DBD3C78A-0B13-2846-B3F4-961F27D321D0}"/>
                </a:ext>
              </a:extLst>
            </p:cNvPr>
            <p:cNvSpPr/>
            <p:nvPr/>
          </p:nvSpPr>
          <p:spPr>
            <a:xfrm>
              <a:off x="606796" y="1094853"/>
              <a:ext cx="777810" cy="323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TextBox 246">
              <a:extLst>
                <a:ext uri="{FF2B5EF4-FFF2-40B4-BE49-F238E27FC236}">
                  <a16:creationId xmlns:a16="http://schemas.microsoft.com/office/drawing/2014/main" id="{F67E39A6-C1C2-1441-BB40-2EFD18EE904B}"/>
                </a:ext>
              </a:extLst>
            </p:cNvPr>
            <p:cNvSpPr txBox="1"/>
            <p:nvPr/>
          </p:nvSpPr>
          <p:spPr>
            <a:xfrm>
              <a:off x="574840" y="1082128"/>
              <a:ext cx="81509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10. =  0</a:t>
              </a:r>
            </a:p>
          </p:txBody>
        </p:sp>
      </p:grpSp>
      <p:sp>
        <p:nvSpPr>
          <p:cNvPr id="144" name="TextBox 76">
            <a:extLst>
              <a:ext uri="{FF2B5EF4-FFF2-40B4-BE49-F238E27FC236}">
                <a16:creationId xmlns:a16="http://schemas.microsoft.com/office/drawing/2014/main" id="{FD3DA1FD-B3EB-A049-B662-35B13B1FF88B}"/>
              </a:ext>
            </a:extLst>
          </p:cNvPr>
          <p:cNvSpPr txBox="1"/>
          <p:nvPr/>
        </p:nvSpPr>
        <p:spPr>
          <a:xfrm>
            <a:off x="1481913" y="309855"/>
            <a:ext cx="62623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Member </a:t>
            </a:r>
            <a:r>
              <a:rPr lang="en-US" dirty="0"/>
              <a:t>Force</a:t>
            </a:r>
            <a:r>
              <a:rPr dirty="0"/>
              <a:t>s of </a:t>
            </a:r>
            <a:r>
              <a:rPr lang="en-US" dirty="0"/>
              <a:t>Three</a:t>
            </a:r>
            <a:r>
              <a:rPr dirty="0"/>
              <a:t> Truss Unit</a:t>
            </a:r>
            <a:r>
              <a:rPr lang="en-US" dirty="0"/>
              <a:t>s </a:t>
            </a:r>
            <a:r>
              <a:rPr dirty="0"/>
              <a:t>    </a:t>
            </a:r>
          </a:p>
        </p:txBody>
      </p:sp>
      <p:grpSp>
        <p:nvGrpSpPr>
          <p:cNvPr id="201" name="Group 200">
            <a:extLst>
              <a:ext uri="{FF2B5EF4-FFF2-40B4-BE49-F238E27FC236}">
                <a16:creationId xmlns:a16="http://schemas.microsoft.com/office/drawing/2014/main" id="{D6BB85DE-71CE-9945-835F-6FEF09FDFCD7}"/>
              </a:ext>
            </a:extLst>
          </p:cNvPr>
          <p:cNvGrpSpPr/>
          <p:nvPr/>
        </p:nvGrpSpPr>
        <p:grpSpPr>
          <a:xfrm>
            <a:off x="329736" y="3783414"/>
            <a:ext cx="1678033" cy="481586"/>
            <a:chOff x="1032936" y="5890542"/>
            <a:chExt cx="1678033" cy="481586"/>
          </a:xfrm>
        </p:grpSpPr>
        <p:sp>
          <p:nvSpPr>
            <p:cNvPr id="202" name="TextBox 201">
              <a:extLst>
                <a:ext uri="{FF2B5EF4-FFF2-40B4-BE49-F238E27FC236}">
                  <a16:creationId xmlns:a16="http://schemas.microsoft.com/office/drawing/2014/main" id="{4D1723A0-6D23-F04B-A1EE-3F4291DD193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8" name="TextBox 227">
              <a:extLst>
                <a:ext uri="{FF2B5EF4-FFF2-40B4-BE49-F238E27FC236}">
                  <a16:creationId xmlns:a16="http://schemas.microsoft.com/office/drawing/2014/main" id="{28CA8F62-2233-4041-A2A3-6B2685258DE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8321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3117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DFC341-4960-6E4E-8A1B-379CFB01DCC0}"/>
              </a:ext>
            </a:extLst>
          </p:cNvPr>
          <p:cNvCxnSpPr>
            <a:cxnSpLocks/>
          </p:cNvCxnSpPr>
          <p:nvPr/>
        </p:nvCxnSpPr>
        <p:spPr>
          <a:xfrm flipV="1">
            <a:off x="4225089" y="166510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48B4A1-4A23-F442-B408-6B72AF44B62E}"/>
              </a:ext>
            </a:extLst>
          </p:cNvPr>
          <p:cNvCxnSpPr>
            <a:cxnSpLocks/>
          </p:cNvCxnSpPr>
          <p:nvPr/>
        </p:nvCxnSpPr>
        <p:spPr>
          <a:xfrm flipV="1">
            <a:off x="4200640" y="314853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E387DB-1B31-0540-83E9-055088D75A02}"/>
              </a:ext>
            </a:extLst>
          </p:cNvPr>
          <p:cNvCxnSpPr/>
          <p:nvPr/>
        </p:nvCxnSpPr>
        <p:spPr>
          <a:xfrm flipV="1">
            <a:off x="4219959" y="166784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88D26D-8574-2243-9F21-EA8D1D1C5F8B}"/>
              </a:ext>
            </a:extLst>
          </p:cNvPr>
          <p:cNvCxnSpPr>
            <a:cxnSpLocks/>
            <a:stCxn id="48" idx="4"/>
            <a:endCxn id="49" idx="0"/>
          </p:cNvCxnSpPr>
          <p:nvPr/>
        </p:nvCxnSpPr>
        <p:spPr>
          <a:xfrm flipH="1">
            <a:off x="5719938" y="176514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40029F3-489F-B84D-875C-25428F7AEFCC}"/>
              </a:ext>
            </a:extLst>
          </p:cNvPr>
          <p:cNvCxnSpPr>
            <a:cxnSpLocks/>
          </p:cNvCxnSpPr>
          <p:nvPr/>
        </p:nvCxnSpPr>
        <p:spPr>
          <a:xfrm>
            <a:off x="7223740" y="1301730"/>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7175CD-739B-A141-961C-C640EEFF409A}"/>
              </a:ext>
            </a:extLst>
          </p:cNvPr>
          <p:cNvCxnSpPr>
            <a:cxnSpLocks/>
          </p:cNvCxnSpPr>
          <p:nvPr/>
        </p:nvCxnSpPr>
        <p:spPr>
          <a:xfrm>
            <a:off x="7215858" y="3319584"/>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01E565-4DAB-B54B-AF5A-4350DB9CA243}"/>
              </a:ext>
            </a:extLst>
          </p:cNvPr>
          <p:cNvSpPr txBox="1"/>
          <p:nvPr/>
        </p:nvSpPr>
        <p:spPr>
          <a:xfrm>
            <a:off x="7391542" y="1222291"/>
            <a:ext cx="78131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C37D20C5-74FD-5D4E-B99A-B63B75CD21EE}"/>
              </a:ext>
            </a:extLst>
          </p:cNvPr>
          <p:cNvSpPr txBox="1"/>
          <p:nvPr/>
        </p:nvSpPr>
        <p:spPr>
          <a:xfrm>
            <a:off x="7370656" y="3261385"/>
            <a:ext cx="71627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cxnSp>
        <p:nvCxnSpPr>
          <p:cNvPr id="64" name="Straight Connector 63">
            <a:extLst>
              <a:ext uri="{FF2B5EF4-FFF2-40B4-BE49-F238E27FC236}">
                <a16:creationId xmlns:a16="http://schemas.microsoft.com/office/drawing/2014/main" id="{0F4C48F5-561E-CA49-9AE7-1F5707860091}"/>
              </a:ext>
            </a:extLst>
          </p:cNvPr>
          <p:cNvCxnSpPr>
            <a:cxnSpLocks/>
          </p:cNvCxnSpPr>
          <p:nvPr/>
        </p:nvCxnSpPr>
        <p:spPr>
          <a:xfrm flipV="1">
            <a:off x="1219778" y="166872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1E4FC36-2D3E-1F4F-833D-A3F546BF9783}"/>
              </a:ext>
            </a:extLst>
          </p:cNvPr>
          <p:cNvCxnSpPr>
            <a:cxnSpLocks/>
          </p:cNvCxnSpPr>
          <p:nvPr/>
        </p:nvCxnSpPr>
        <p:spPr>
          <a:xfrm flipV="1">
            <a:off x="1195329" y="315214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3C213AC-E9F2-2C42-8854-BC2962AC9E6E}"/>
              </a:ext>
            </a:extLst>
          </p:cNvPr>
          <p:cNvSpPr/>
          <p:nvPr/>
        </p:nvSpPr>
        <p:spPr>
          <a:xfrm>
            <a:off x="1128061" y="1576627"/>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B798F90E-5666-7241-8950-DB4EDF55D789}"/>
              </a:ext>
            </a:extLst>
          </p:cNvPr>
          <p:cNvCxnSpPr/>
          <p:nvPr/>
        </p:nvCxnSpPr>
        <p:spPr>
          <a:xfrm flipV="1">
            <a:off x="1214648" y="1671456"/>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4132EFB-BF79-B740-BC7B-0F208B760631}"/>
              </a:ext>
            </a:extLst>
          </p:cNvPr>
          <p:cNvSpPr/>
          <p:nvPr/>
        </p:nvSpPr>
        <p:spPr>
          <a:xfrm>
            <a:off x="1119810" y="306506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F9FCB003-71B7-AB40-BE65-94C541E150CD}"/>
              </a:ext>
            </a:extLst>
          </p:cNvPr>
          <p:cNvCxnSpPr/>
          <p:nvPr/>
        </p:nvCxnSpPr>
        <p:spPr>
          <a:xfrm flipV="1">
            <a:off x="1116513" y="1464247"/>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9884DA-6A7E-A441-AB31-D3595ECB1F42}"/>
              </a:ext>
            </a:extLst>
          </p:cNvPr>
          <p:cNvCxnSpPr>
            <a:cxnSpLocks/>
          </p:cNvCxnSpPr>
          <p:nvPr/>
        </p:nvCxnSpPr>
        <p:spPr>
          <a:xfrm>
            <a:off x="925172" y="1464247"/>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189CF73-EA57-1548-BDC7-127058E2C7C3}"/>
              </a:ext>
            </a:extLst>
          </p:cNvPr>
          <p:cNvCxnSpPr>
            <a:cxnSpLocks/>
          </p:cNvCxnSpPr>
          <p:nvPr/>
        </p:nvCxnSpPr>
        <p:spPr>
          <a:xfrm>
            <a:off x="932522" y="1657067"/>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54AABFD-C22E-FC4F-8536-0CCE3DB9E9A7}"/>
              </a:ext>
            </a:extLst>
          </p:cNvPr>
          <p:cNvCxnSpPr>
            <a:cxnSpLocks/>
          </p:cNvCxnSpPr>
          <p:nvPr/>
        </p:nvCxnSpPr>
        <p:spPr>
          <a:xfrm flipV="1">
            <a:off x="939945" y="1836296"/>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247BE5-2ABD-5842-ADB1-6F54F61FB69A}"/>
              </a:ext>
            </a:extLst>
          </p:cNvPr>
          <p:cNvCxnSpPr/>
          <p:nvPr/>
        </p:nvCxnSpPr>
        <p:spPr>
          <a:xfrm flipV="1">
            <a:off x="1111497" y="2962876"/>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1C5A1A-E27D-044E-A788-D9840C348556}"/>
              </a:ext>
            </a:extLst>
          </p:cNvPr>
          <p:cNvCxnSpPr/>
          <p:nvPr/>
        </p:nvCxnSpPr>
        <p:spPr>
          <a:xfrm>
            <a:off x="924006" y="296690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2137D30-9D14-434E-9D66-3F1C90FEBB56}"/>
              </a:ext>
            </a:extLst>
          </p:cNvPr>
          <p:cNvCxnSpPr/>
          <p:nvPr/>
        </p:nvCxnSpPr>
        <p:spPr>
          <a:xfrm>
            <a:off x="916226" y="3143233"/>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AE1034E-C80E-F649-9D31-D69D601F94DA}"/>
              </a:ext>
            </a:extLst>
          </p:cNvPr>
          <p:cNvCxnSpPr/>
          <p:nvPr/>
        </p:nvCxnSpPr>
        <p:spPr>
          <a:xfrm>
            <a:off x="927505" y="3330708"/>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BDDCD5-7BDC-4B49-84B3-43C7AF47F653}"/>
              </a:ext>
            </a:extLst>
          </p:cNvPr>
          <p:cNvCxnSpPr>
            <a:cxnSpLocks/>
            <a:stCxn id="107" idx="4"/>
            <a:endCxn id="108" idx="0"/>
          </p:cNvCxnSpPr>
          <p:nvPr/>
        </p:nvCxnSpPr>
        <p:spPr>
          <a:xfrm flipH="1">
            <a:off x="2714627" y="1768756"/>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9B740EC-D8A6-CB45-8815-678225240097}"/>
              </a:ext>
            </a:extLst>
          </p:cNvPr>
          <p:cNvCxnSpPr>
            <a:cxnSpLocks/>
          </p:cNvCxnSpPr>
          <p:nvPr/>
        </p:nvCxnSpPr>
        <p:spPr>
          <a:xfrm flipV="1">
            <a:off x="2725666" y="166872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67F905E-508B-FA40-9E85-922956F975D7}"/>
              </a:ext>
            </a:extLst>
          </p:cNvPr>
          <p:cNvCxnSpPr>
            <a:cxnSpLocks/>
          </p:cNvCxnSpPr>
          <p:nvPr/>
        </p:nvCxnSpPr>
        <p:spPr>
          <a:xfrm flipV="1">
            <a:off x="2701217" y="315214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79171E-B161-F94D-BD81-6996E000A5FC}"/>
              </a:ext>
            </a:extLst>
          </p:cNvPr>
          <p:cNvCxnSpPr/>
          <p:nvPr/>
        </p:nvCxnSpPr>
        <p:spPr>
          <a:xfrm flipV="1">
            <a:off x="2720536" y="1671456"/>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F410BFA3-767A-7641-8C92-751446453BD9}"/>
              </a:ext>
            </a:extLst>
          </p:cNvPr>
          <p:cNvSpPr/>
          <p:nvPr/>
        </p:nvSpPr>
        <p:spPr>
          <a:xfrm>
            <a:off x="4134760" y="15807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1E47D70-7B00-DE4A-9FBE-928F3252364D}"/>
              </a:ext>
            </a:extLst>
          </p:cNvPr>
          <p:cNvSpPr/>
          <p:nvPr/>
        </p:nvSpPr>
        <p:spPr>
          <a:xfrm>
            <a:off x="4126509" y="306918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70BEE8B7-1FE6-6545-AEEC-A9028B6F2A75}"/>
              </a:ext>
            </a:extLst>
          </p:cNvPr>
          <p:cNvCxnSpPr>
            <a:cxnSpLocks/>
            <a:stCxn id="96" idx="4"/>
            <a:endCxn id="102" idx="0"/>
          </p:cNvCxnSpPr>
          <p:nvPr/>
        </p:nvCxnSpPr>
        <p:spPr>
          <a:xfrm flipH="1">
            <a:off x="4220515" y="1768756"/>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F979B59-2473-4B4C-AD8E-168DA28F5BBD}"/>
              </a:ext>
            </a:extLst>
          </p:cNvPr>
          <p:cNvSpPr/>
          <p:nvPr/>
        </p:nvSpPr>
        <p:spPr>
          <a:xfrm>
            <a:off x="2628872" y="15807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0A70351F-BB4E-AF49-999A-9111C3D0CAF9}"/>
              </a:ext>
            </a:extLst>
          </p:cNvPr>
          <p:cNvSpPr/>
          <p:nvPr/>
        </p:nvSpPr>
        <p:spPr>
          <a:xfrm>
            <a:off x="2620621" y="306918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D1A49C8A-CE08-B94C-A52A-D187C96542CA}"/>
              </a:ext>
            </a:extLst>
          </p:cNvPr>
          <p:cNvSpPr txBox="1"/>
          <p:nvPr/>
        </p:nvSpPr>
        <p:spPr>
          <a:xfrm>
            <a:off x="7454860" y="1532413"/>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4" name="TextBox 113">
            <a:extLst>
              <a:ext uri="{FF2B5EF4-FFF2-40B4-BE49-F238E27FC236}">
                <a16:creationId xmlns:a16="http://schemas.microsoft.com/office/drawing/2014/main" id="{C5377231-E28B-8E4B-BF56-9C1FA709ECC4}"/>
              </a:ext>
            </a:extLst>
          </p:cNvPr>
          <p:cNvSpPr txBox="1"/>
          <p:nvPr/>
        </p:nvSpPr>
        <p:spPr>
          <a:xfrm>
            <a:off x="7448027" y="2698770"/>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5" name="Rectangle 114">
            <a:extLst>
              <a:ext uri="{FF2B5EF4-FFF2-40B4-BE49-F238E27FC236}">
                <a16:creationId xmlns:a16="http://schemas.microsoft.com/office/drawing/2014/main" id="{A082BB16-DDFC-064E-8BC1-7C4C7BF0FB6A}"/>
              </a:ext>
            </a:extLst>
          </p:cNvPr>
          <p:cNvSpPr/>
          <p:nvPr/>
        </p:nvSpPr>
        <p:spPr>
          <a:xfrm>
            <a:off x="333021" y="4318230"/>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9AC4AE8B-3CE5-5F40-9BDC-9B4FEB2DA82C}"/>
              </a:ext>
            </a:extLst>
          </p:cNvPr>
          <p:cNvCxnSpPr>
            <a:cxnSpLocks/>
          </p:cNvCxnSpPr>
          <p:nvPr/>
        </p:nvCxnSpPr>
        <p:spPr>
          <a:xfrm>
            <a:off x="333019" y="4867205"/>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E017564-A1A8-D946-B1F7-8FE86D948EE6}"/>
              </a:ext>
            </a:extLst>
          </p:cNvPr>
          <p:cNvCxnSpPr>
            <a:cxnSpLocks/>
          </p:cNvCxnSpPr>
          <p:nvPr/>
        </p:nvCxnSpPr>
        <p:spPr>
          <a:xfrm>
            <a:off x="1699057" y="4319083"/>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913418" y="4473983"/>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697511" y="4356269"/>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120" name="Straight Connector 119">
            <a:extLst>
              <a:ext uri="{FF2B5EF4-FFF2-40B4-BE49-F238E27FC236}">
                <a16:creationId xmlns:a16="http://schemas.microsoft.com/office/drawing/2014/main" id="{2FDADDBF-F1CF-EB42-A9E9-76E963277993}"/>
              </a:ext>
            </a:extLst>
          </p:cNvPr>
          <p:cNvCxnSpPr>
            <a:cxnSpLocks/>
          </p:cNvCxnSpPr>
          <p:nvPr/>
        </p:nvCxnSpPr>
        <p:spPr>
          <a:xfrm>
            <a:off x="946798" y="4319082"/>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126CF96-76D2-B64A-9525-85F525BF9658}"/>
              </a:ext>
            </a:extLst>
          </p:cNvPr>
          <p:cNvSpPr txBox="1"/>
          <p:nvPr/>
        </p:nvSpPr>
        <p:spPr>
          <a:xfrm>
            <a:off x="282041" y="4472724"/>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55612" y="488778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60085" y="526220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64558" y="562901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70821" y="601595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26" name="Straight Connector 125">
            <a:extLst>
              <a:ext uri="{FF2B5EF4-FFF2-40B4-BE49-F238E27FC236}">
                <a16:creationId xmlns:a16="http://schemas.microsoft.com/office/drawing/2014/main" id="{988272F3-F3DB-5E40-990A-3FDC7F680808}"/>
              </a:ext>
            </a:extLst>
          </p:cNvPr>
          <p:cNvCxnSpPr>
            <a:cxnSpLocks/>
          </p:cNvCxnSpPr>
          <p:nvPr/>
        </p:nvCxnSpPr>
        <p:spPr>
          <a:xfrm>
            <a:off x="333019" y="5247585"/>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FD13A1-047E-F046-88B0-027B612050B7}"/>
              </a:ext>
            </a:extLst>
          </p:cNvPr>
          <p:cNvCxnSpPr>
            <a:cxnSpLocks/>
          </p:cNvCxnSpPr>
          <p:nvPr/>
        </p:nvCxnSpPr>
        <p:spPr>
          <a:xfrm>
            <a:off x="341087" y="5625347"/>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3F4E34-338D-184A-ADCA-E6B3D16D80FA}"/>
              </a:ext>
            </a:extLst>
          </p:cNvPr>
          <p:cNvCxnSpPr>
            <a:cxnSpLocks/>
          </p:cNvCxnSpPr>
          <p:nvPr/>
        </p:nvCxnSpPr>
        <p:spPr>
          <a:xfrm>
            <a:off x="329289" y="6006049"/>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E3E592E9-6E01-6143-89B8-8DE51C5E5C62}"/>
              </a:ext>
            </a:extLst>
          </p:cNvPr>
          <p:cNvSpPr txBox="1"/>
          <p:nvPr/>
        </p:nvSpPr>
        <p:spPr>
          <a:xfrm>
            <a:off x="1177399" y="4875511"/>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34" name="TextBox 133">
            <a:extLst>
              <a:ext uri="{FF2B5EF4-FFF2-40B4-BE49-F238E27FC236}">
                <a16:creationId xmlns:a16="http://schemas.microsoft.com/office/drawing/2014/main" id="{9819FA13-68AA-7041-882D-7BB63C72CBB3}"/>
              </a:ext>
            </a:extLst>
          </p:cNvPr>
          <p:cNvSpPr txBox="1"/>
          <p:nvPr/>
        </p:nvSpPr>
        <p:spPr>
          <a:xfrm>
            <a:off x="1184730" y="522236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0" name="Rectangle 219">
            <a:extLst>
              <a:ext uri="{FF2B5EF4-FFF2-40B4-BE49-F238E27FC236}">
                <a16:creationId xmlns:a16="http://schemas.microsoft.com/office/drawing/2014/main" id="{1B202344-AD21-BB41-9B4A-B0B978ADA773}"/>
              </a:ext>
            </a:extLst>
          </p:cNvPr>
          <p:cNvSpPr/>
          <p:nvPr/>
        </p:nvSpPr>
        <p:spPr>
          <a:xfrm>
            <a:off x="2467152" y="4328162"/>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C429FBA2-7590-BF4B-8A65-2B2448870CAF}"/>
              </a:ext>
            </a:extLst>
          </p:cNvPr>
          <p:cNvCxnSpPr>
            <a:cxnSpLocks/>
          </p:cNvCxnSpPr>
          <p:nvPr/>
        </p:nvCxnSpPr>
        <p:spPr>
          <a:xfrm>
            <a:off x="2467150" y="4877137"/>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D0F69EB5-AE47-1C42-A01F-8D16935FF31D}"/>
              </a:ext>
            </a:extLst>
          </p:cNvPr>
          <p:cNvCxnSpPr>
            <a:cxnSpLocks/>
          </p:cNvCxnSpPr>
          <p:nvPr/>
        </p:nvCxnSpPr>
        <p:spPr>
          <a:xfrm>
            <a:off x="3833188" y="4329015"/>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EB988524-B771-2C40-A530-2AA008F46343}"/>
              </a:ext>
            </a:extLst>
          </p:cNvPr>
          <p:cNvSpPr txBox="1"/>
          <p:nvPr/>
        </p:nvSpPr>
        <p:spPr>
          <a:xfrm>
            <a:off x="3047549" y="4470663"/>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831642" y="436620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25" name="Straight Connector 224">
            <a:extLst>
              <a:ext uri="{FF2B5EF4-FFF2-40B4-BE49-F238E27FC236}">
                <a16:creationId xmlns:a16="http://schemas.microsoft.com/office/drawing/2014/main" id="{59A54328-FEDF-8B42-B7F3-73A30A96FD04}"/>
              </a:ext>
            </a:extLst>
          </p:cNvPr>
          <p:cNvCxnSpPr>
            <a:cxnSpLocks/>
          </p:cNvCxnSpPr>
          <p:nvPr/>
        </p:nvCxnSpPr>
        <p:spPr>
          <a:xfrm>
            <a:off x="3080929" y="4329014"/>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9313414A-96C5-E647-B5F4-18117CA00689}"/>
              </a:ext>
            </a:extLst>
          </p:cNvPr>
          <p:cNvSpPr txBox="1"/>
          <p:nvPr/>
        </p:nvSpPr>
        <p:spPr>
          <a:xfrm>
            <a:off x="2442676" y="4476030"/>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31" name="Straight Connector 230">
            <a:extLst>
              <a:ext uri="{FF2B5EF4-FFF2-40B4-BE49-F238E27FC236}">
                <a16:creationId xmlns:a16="http://schemas.microsoft.com/office/drawing/2014/main" id="{29A64008-3824-0149-97E8-F6752685B678}"/>
              </a:ext>
            </a:extLst>
          </p:cNvPr>
          <p:cNvCxnSpPr>
            <a:cxnSpLocks/>
          </p:cNvCxnSpPr>
          <p:nvPr/>
        </p:nvCxnSpPr>
        <p:spPr>
          <a:xfrm>
            <a:off x="2467150" y="5257517"/>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83488D-E84B-B148-8D3E-B5E2103CFCDA}"/>
              </a:ext>
            </a:extLst>
          </p:cNvPr>
          <p:cNvCxnSpPr>
            <a:cxnSpLocks/>
          </p:cNvCxnSpPr>
          <p:nvPr/>
        </p:nvCxnSpPr>
        <p:spPr>
          <a:xfrm>
            <a:off x="2475218" y="5635279"/>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C3096BC-6F8F-5C41-8272-B3921B8FFC03}"/>
              </a:ext>
            </a:extLst>
          </p:cNvPr>
          <p:cNvCxnSpPr>
            <a:cxnSpLocks/>
          </p:cNvCxnSpPr>
          <p:nvPr/>
        </p:nvCxnSpPr>
        <p:spPr>
          <a:xfrm>
            <a:off x="2463420" y="6015981"/>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74859E3C-A98D-4245-8834-92102BCB7024}"/>
              </a:ext>
            </a:extLst>
          </p:cNvPr>
          <p:cNvSpPr/>
          <p:nvPr/>
        </p:nvSpPr>
        <p:spPr>
          <a:xfrm>
            <a:off x="4601283" y="4331609"/>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52C6F7A4-379E-BB4A-BEEC-9B9667E668D3}"/>
              </a:ext>
            </a:extLst>
          </p:cNvPr>
          <p:cNvCxnSpPr>
            <a:cxnSpLocks/>
          </p:cNvCxnSpPr>
          <p:nvPr/>
        </p:nvCxnSpPr>
        <p:spPr>
          <a:xfrm>
            <a:off x="4601281" y="4880584"/>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0F30386-7C6F-6E46-9CA8-79A0533B05C4}"/>
              </a:ext>
            </a:extLst>
          </p:cNvPr>
          <p:cNvCxnSpPr>
            <a:cxnSpLocks/>
          </p:cNvCxnSpPr>
          <p:nvPr/>
        </p:nvCxnSpPr>
        <p:spPr>
          <a:xfrm>
            <a:off x="5967319" y="4332462"/>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5C3D6EB7-E615-EC43-811D-81DC052E3AEE}"/>
              </a:ext>
            </a:extLst>
          </p:cNvPr>
          <p:cNvSpPr txBox="1"/>
          <p:nvPr/>
        </p:nvSpPr>
        <p:spPr>
          <a:xfrm>
            <a:off x="5181680" y="4480736"/>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65773" y="4369648"/>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398FE725-F901-CA4A-90F8-68C2D0C8758E}"/>
              </a:ext>
            </a:extLst>
          </p:cNvPr>
          <p:cNvCxnSpPr>
            <a:cxnSpLocks/>
          </p:cNvCxnSpPr>
          <p:nvPr/>
        </p:nvCxnSpPr>
        <p:spPr>
          <a:xfrm>
            <a:off x="5215060" y="4332461"/>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A157FCF1-D945-4B4D-BA05-CB19AE9B9208}"/>
              </a:ext>
            </a:extLst>
          </p:cNvPr>
          <p:cNvSpPr txBox="1"/>
          <p:nvPr/>
        </p:nvSpPr>
        <p:spPr>
          <a:xfrm>
            <a:off x="4576807" y="448610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52" name="Straight Connector 251">
            <a:extLst>
              <a:ext uri="{FF2B5EF4-FFF2-40B4-BE49-F238E27FC236}">
                <a16:creationId xmlns:a16="http://schemas.microsoft.com/office/drawing/2014/main" id="{4A4755AB-D83A-1A44-A2D2-D82D347DE813}"/>
              </a:ext>
            </a:extLst>
          </p:cNvPr>
          <p:cNvCxnSpPr>
            <a:cxnSpLocks/>
          </p:cNvCxnSpPr>
          <p:nvPr/>
        </p:nvCxnSpPr>
        <p:spPr>
          <a:xfrm>
            <a:off x="4601281" y="5260964"/>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C5F8CF9-A8B9-254F-B730-5CA12682D5A7}"/>
              </a:ext>
            </a:extLst>
          </p:cNvPr>
          <p:cNvCxnSpPr>
            <a:cxnSpLocks/>
          </p:cNvCxnSpPr>
          <p:nvPr/>
        </p:nvCxnSpPr>
        <p:spPr>
          <a:xfrm>
            <a:off x="4609349" y="5638726"/>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0BA3E63-32E8-0747-B154-F36A5BD8CA67}"/>
              </a:ext>
            </a:extLst>
          </p:cNvPr>
          <p:cNvCxnSpPr>
            <a:cxnSpLocks/>
          </p:cNvCxnSpPr>
          <p:nvPr/>
        </p:nvCxnSpPr>
        <p:spPr>
          <a:xfrm>
            <a:off x="4597551" y="6019428"/>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63E13546-D5A8-8B41-B32C-E10795CFC0CA}"/>
              </a:ext>
            </a:extLst>
          </p:cNvPr>
          <p:cNvSpPr/>
          <p:nvPr/>
        </p:nvSpPr>
        <p:spPr>
          <a:xfrm>
            <a:off x="6709186" y="4328162"/>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7CE31468-64C1-CD46-87D1-EA1F8B30412A}"/>
              </a:ext>
            </a:extLst>
          </p:cNvPr>
          <p:cNvCxnSpPr>
            <a:cxnSpLocks/>
          </p:cNvCxnSpPr>
          <p:nvPr/>
        </p:nvCxnSpPr>
        <p:spPr>
          <a:xfrm>
            <a:off x="6709184" y="4877137"/>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9B25211-EDE7-524E-8FB8-EC49F0BCDF8D}"/>
              </a:ext>
            </a:extLst>
          </p:cNvPr>
          <p:cNvCxnSpPr>
            <a:cxnSpLocks/>
          </p:cNvCxnSpPr>
          <p:nvPr/>
        </p:nvCxnSpPr>
        <p:spPr>
          <a:xfrm>
            <a:off x="8075222" y="4329015"/>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CF5A27A5-8493-5A44-840D-517C147C5D5C}"/>
              </a:ext>
            </a:extLst>
          </p:cNvPr>
          <p:cNvSpPr txBox="1"/>
          <p:nvPr/>
        </p:nvSpPr>
        <p:spPr>
          <a:xfrm>
            <a:off x="7289583" y="4477289"/>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73676" y="436620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67" name="Straight Connector 266">
            <a:extLst>
              <a:ext uri="{FF2B5EF4-FFF2-40B4-BE49-F238E27FC236}">
                <a16:creationId xmlns:a16="http://schemas.microsoft.com/office/drawing/2014/main" id="{B018926B-05D3-7A4D-B8EA-A6B6317E1062}"/>
              </a:ext>
            </a:extLst>
          </p:cNvPr>
          <p:cNvCxnSpPr>
            <a:cxnSpLocks/>
          </p:cNvCxnSpPr>
          <p:nvPr/>
        </p:nvCxnSpPr>
        <p:spPr>
          <a:xfrm>
            <a:off x="7322963" y="4329014"/>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21F3C169-B10C-C84C-9174-F86E4335DCEE}"/>
              </a:ext>
            </a:extLst>
          </p:cNvPr>
          <p:cNvSpPr txBox="1"/>
          <p:nvPr/>
        </p:nvSpPr>
        <p:spPr>
          <a:xfrm>
            <a:off x="6684710" y="4482656"/>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73" name="Straight Connector 272">
            <a:extLst>
              <a:ext uri="{FF2B5EF4-FFF2-40B4-BE49-F238E27FC236}">
                <a16:creationId xmlns:a16="http://schemas.microsoft.com/office/drawing/2014/main" id="{BA18E65B-4009-9243-9497-2B61B7AF6F72}"/>
              </a:ext>
            </a:extLst>
          </p:cNvPr>
          <p:cNvCxnSpPr>
            <a:cxnSpLocks/>
          </p:cNvCxnSpPr>
          <p:nvPr/>
        </p:nvCxnSpPr>
        <p:spPr>
          <a:xfrm>
            <a:off x="6709184" y="5257517"/>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82DCD90-0A74-434C-93E7-9339E10A6556}"/>
              </a:ext>
            </a:extLst>
          </p:cNvPr>
          <p:cNvCxnSpPr>
            <a:cxnSpLocks/>
          </p:cNvCxnSpPr>
          <p:nvPr/>
        </p:nvCxnSpPr>
        <p:spPr>
          <a:xfrm>
            <a:off x="6717252" y="5635279"/>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F6C9A47-61CD-264D-A41D-24D34AF00D65}"/>
              </a:ext>
            </a:extLst>
          </p:cNvPr>
          <p:cNvCxnSpPr>
            <a:cxnSpLocks/>
          </p:cNvCxnSpPr>
          <p:nvPr/>
        </p:nvCxnSpPr>
        <p:spPr>
          <a:xfrm>
            <a:off x="6705454" y="6015981"/>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D418BC0-EDF5-CA47-A8F5-511B5C39DA46}"/>
              </a:ext>
            </a:extLst>
          </p:cNvPr>
          <p:cNvCxnSpPr>
            <a:cxnSpLocks/>
          </p:cNvCxnSpPr>
          <p:nvPr/>
        </p:nvCxnSpPr>
        <p:spPr>
          <a:xfrm flipV="1">
            <a:off x="5712758" y="164873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56739FC-829B-4544-AD53-83D28E6B03AF}"/>
              </a:ext>
            </a:extLst>
          </p:cNvPr>
          <p:cNvCxnSpPr>
            <a:cxnSpLocks/>
          </p:cNvCxnSpPr>
          <p:nvPr/>
        </p:nvCxnSpPr>
        <p:spPr>
          <a:xfrm flipV="1">
            <a:off x="5688309" y="313215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3116A9B-42D1-3845-9984-DB6AC66CDC90}"/>
              </a:ext>
            </a:extLst>
          </p:cNvPr>
          <p:cNvCxnSpPr/>
          <p:nvPr/>
        </p:nvCxnSpPr>
        <p:spPr>
          <a:xfrm flipV="1">
            <a:off x="5707628" y="1651466"/>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BE10C3C1-EEA0-B948-8D90-5FD2FC5C654F}"/>
              </a:ext>
            </a:extLst>
          </p:cNvPr>
          <p:cNvSpPr/>
          <p:nvPr/>
        </p:nvSpPr>
        <p:spPr>
          <a:xfrm>
            <a:off x="7121852" y="156075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53D59692-F5A7-9244-973D-60741C010FCB}"/>
              </a:ext>
            </a:extLst>
          </p:cNvPr>
          <p:cNvSpPr/>
          <p:nvPr/>
        </p:nvSpPr>
        <p:spPr>
          <a:xfrm>
            <a:off x="7113601" y="304919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D65779E5-791A-514A-A663-A9027A409157}"/>
              </a:ext>
            </a:extLst>
          </p:cNvPr>
          <p:cNvCxnSpPr>
            <a:cxnSpLocks/>
            <a:stCxn id="287" idx="4"/>
            <a:endCxn id="288" idx="0"/>
          </p:cNvCxnSpPr>
          <p:nvPr/>
        </p:nvCxnSpPr>
        <p:spPr>
          <a:xfrm flipH="1">
            <a:off x="7207607" y="1748766"/>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AED6EC8-6C14-264A-88B8-7933E5058664}"/>
              </a:ext>
            </a:extLst>
          </p:cNvPr>
          <p:cNvSpPr/>
          <p:nvPr/>
        </p:nvSpPr>
        <p:spPr>
          <a:xfrm>
            <a:off x="5634183" y="157712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3B128C1-3678-9045-AA44-3407136F14A1}"/>
              </a:ext>
            </a:extLst>
          </p:cNvPr>
          <p:cNvSpPr/>
          <p:nvPr/>
        </p:nvSpPr>
        <p:spPr>
          <a:xfrm>
            <a:off x="5625932" y="306557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DC05287-D2E6-C849-8584-A6CF0C150F98}"/>
                  </a:ext>
                </a:extLst>
              </p:cNvPr>
              <p:cNvSpPr txBox="1"/>
              <p:nvPr/>
            </p:nvSpPr>
            <p:spPr>
              <a:xfrm>
                <a:off x="961975" y="565447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0DC05287-D2E6-C849-8584-A6CF0C150F98}"/>
                  </a:ext>
                </a:extLst>
              </p:cNvPr>
              <p:cNvSpPr txBox="1">
                <a:spLocks noRot="1" noChangeAspect="1" noMove="1" noResize="1" noEditPoints="1" noAdjustHandles="1" noChangeArrowheads="1" noChangeShapeType="1" noTextEdit="1"/>
              </p:cNvSpPr>
              <p:nvPr/>
            </p:nvSpPr>
            <p:spPr>
              <a:xfrm>
                <a:off x="961975" y="5654475"/>
                <a:ext cx="646359" cy="309637"/>
              </a:xfrm>
              <a:prstGeom prst="rect">
                <a:avLst/>
              </a:prstGeom>
              <a:blipFill>
                <a:blip r:embed="rId2"/>
                <a:stretch>
                  <a:fillRect b="-3846"/>
                </a:stretch>
              </a:blipFill>
            </p:spPr>
            <p:txBody>
              <a:bodyPr/>
              <a:lstStyle/>
              <a:p>
                <a:r>
                  <a:rPr lang="en-US">
                    <a:noFill/>
                  </a:rPr>
                  <a:t> </a:t>
                </a:r>
              </a:p>
            </p:txBody>
          </p:sp>
        </mc:Fallback>
      </mc:AlternateContent>
      <p:sp>
        <p:nvSpPr>
          <p:cNvPr id="295" name="TextBox 294">
            <a:extLst>
              <a:ext uri="{FF2B5EF4-FFF2-40B4-BE49-F238E27FC236}">
                <a16:creationId xmlns:a16="http://schemas.microsoft.com/office/drawing/2014/main" id="{79A4B68C-53AD-9042-8FF0-E384C86AEB3E}"/>
              </a:ext>
            </a:extLst>
          </p:cNvPr>
          <p:cNvSpPr txBox="1"/>
          <p:nvPr/>
        </p:nvSpPr>
        <p:spPr>
          <a:xfrm>
            <a:off x="8278944" y="4887126"/>
            <a:ext cx="4200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96" name="TextBox 295">
            <a:extLst>
              <a:ext uri="{FF2B5EF4-FFF2-40B4-BE49-F238E27FC236}">
                <a16:creationId xmlns:a16="http://schemas.microsoft.com/office/drawing/2014/main" id="{033AA5B8-4C74-584B-A835-D403521266CB}"/>
              </a:ext>
            </a:extLst>
          </p:cNvPr>
          <p:cNvSpPr txBox="1"/>
          <p:nvPr/>
        </p:nvSpPr>
        <p:spPr>
          <a:xfrm>
            <a:off x="8287366" y="5277418"/>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97" name="TextBox 296">
            <a:extLst>
              <a:ext uri="{FF2B5EF4-FFF2-40B4-BE49-F238E27FC236}">
                <a16:creationId xmlns:a16="http://schemas.microsoft.com/office/drawing/2014/main" id="{6C1D6807-B98D-C148-BFC4-A49ABD3B0E56}"/>
              </a:ext>
            </a:extLst>
          </p:cNvPr>
          <p:cNvSpPr txBox="1"/>
          <p:nvPr/>
        </p:nvSpPr>
        <p:spPr>
          <a:xfrm>
            <a:off x="8255949" y="6038367"/>
            <a:ext cx="42420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½  </a:t>
            </a:r>
          </a:p>
        </p:txBody>
      </p:sp>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60FCA91C-E36C-924A-9F3A-27D55389E27F}"/>
                  </a:ext>
                </a:extLst>
              </p:cNvPr>
              <p:cNvSpPr txBox="1"/>
              <p:nvPr/>
            </p:nvSpPr>
            <p:spPr>
              <a:xfrm>
                <a:off x="8154616" y="566694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60FCA91C-E36C-924A-9F3A-27D55389E27F}"/>
                  </a:ext>
                </a:extLst>
              </p:cNvPr>
              <p:cNvSpPr txBox="1">
                <a:spLocks noRot="1" noChangeAspect="1" noMove="1" noResize="1" noEditPoints="1" noAdjustHandles="1" noChangeArrowheads="1" noChangeShapeType="1" noTextEdit="1"/>
              </p:cNvSpPr>
              <p:nvPr/>
            </p:nvSpPr>
            <p:spPr>
              <a:xfrm>
                <a:off x="8154616" y="5666949"/>
                <a:ext cx="646359" cy="309637"/>
              </a:xfrm>
              <a:prstGeom prst="rect">
                <a:avLst/>
              </a:prstGeom>
              <a:blipFill>
                <a:blip r:embed="rId3"/>
                <a:stretch>
                  <a:fillRect b="-3846"/>
                </a:stretch>
              </a:blipFill>
            </p:spPr>
            <p:txBody>
              <a:bodyPr/>
              <a:lstStyle/>
              <a:p>
                <a:r>
                  <a:rPr lang="en-US">
                    <a:noFill/>
                  </a:rPr>
                  <a:t> </a:t>
                </a:r>
              </a:p>
            </p:txBody>
          </p:sp>
        </mc:Fallback>
      </mc:AlternateContent>
      <p:sp>
        <p:nvSpPr>
          <p:cNvPr id="299" name="TextBox 298">
            <a:extLst>
              <a:ext uri="{FF2B5EF4-FFF2-40B4-BE49-F238E27FC236}">
                <a16:creationId xmlns:a16="http://schemas.microsoft.com/office/drawing/2014/main" id="{9A06901B-E40D-0B4D-9CE2-B5E62ED39CAA}"/>
              </a:ext>
            </a:extLst>
          </p:cNvPr>
          <p:cNvSpPr txBox="1"/>
          <p:nvPr/>
        </p:nvSpPr>
        <p:spPr>
          <a:xfrm>
            <a:off x="8080738" y="5641693"/>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0" name="TextBox 299">
            <a:extLst>
              <a:ext uri="{FF2B5EF4-FFF2-40B4-BE49-F238E27FC236}">
                <a16:creationId xmlns:a16="http://schemas.microsoft.com/office/drawing/2014/main" id="{7D23A0C5-54C2-714F-976B-F20BF7E6491F}"/>
              </a:ext>
            </a:extLst>
          </p:cNvPr>
          <p:cNvSpPr txBox="1"/>
          <p:nvPr/>
        </p:nvSpPr>
        <p:spPr>
          <a:xfrm>
            <a:off x="7568294" y="6020982"/>
            <a:ext cx="3411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1" name="TextBox 300">
            <a:extLst>
              <a:ext uri="{FF2B5EF4-FFF2-40B4-BE49-F238E27FC236}">
                <a16:creationId xmlns:a16="http://schemas.microsoft.com/office/drawing/2014/main" id="{37B1A09C-6C7E-8C44-AA69-D6E9FF6E0C43}"/>
              </a:ext>
            </a:extLst>
          </p:cNvPr>
          <p:cNvSpPr txBox="1"/>
          <p:nvPr/>
        </p:nvSpPr>
        <p:spPr>
          <a:xfrm>
            <a:off x="7551401" y="4894040"/>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2" name="TextBox 301">
            <a:extLst>
              <a:ext uri="{FF2B5EF4-FFF2-40B4-BE49-F238E27FC236}">
                <a16:creationId xmlns:a16="http://schemas.microsoft.com/office/drawing/2014/main" id="{C2026B8D-41AC-F54F-A706-CEB9E3C56F85}"/>
              </a:ext>
            </a:extLst>
          </p:cNvPr>
          <p:cNvSpPr txBox="1"/>
          <p:nvPr/>
        </p:nvSpPr>
        <p:spPr>
          <a:xfrm>
            <a:off x="7558732" y="5259684"/>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638880B-1DDB-A54C-9BCA-9600399D9E5D}"/>
                  </a:ext>
                </a:extLst>
              </p:cNvPr>
              <p:cNvSpPr txBox="1"/>
              <p:nvPr/>
            </p:nvSpPr>
            <p:spPr>
              <a:xfrm>
                <a:off x="7350755" y="567098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3" name="TextBox 302">
                <a:extLst>
                  <a:ext uri="{FF2B5EF4-FFF2-40B4-BE49-F238E27FC236}">
                    <a16:creationId xmlns:a16="http://schemas.microsoft.com/office/drawing/2014/main" id="{0638880B-1DDB-A54C-9BCA-9600399D9E5D}"/>
                  </a:ext>
                </a:extLst>
              </p:cNvPr>
              <p:cNvSpPr txBox="1">
                <a:spLocks noRot="1" noChangeAspect="1" noMove="1" noResize="1" noEditPoints="1" noAdjustHandles="1" noChangeArrowheads="1" noChangeShapeType="1" noTextEdit="1"/>
              </p:cNvSpPr>
              <p:nvPr/>
            </p:nvSpPr>
            <p:spPr>
              <a:xfrm>
                <a:off x="7350755" y="5670984"/>
                <a:ext cx="646359" cy="309637"/>
              </a:xfrm>
              <a:prstGeom prst="rect">
                <a:avLst/>
              </a:prstGeom>
              <a:blipFill>
                <a:blip r:embed="rId4"/>
                <a:stretch>
                  <a:fillRect b="-4000"/>
                </a:stretch>
              </a:blipFill>
            </p:spPr>
            <p:txBody>
              <a:bodyPr/>
              <a:lstStyle/>
              <a:p>
                <a:r>
                  <a:rPr lang="en-US">
                    <a:noFill/>
                  </a:rPr>
                  <a:t> </a:t>
                </a:r>
              </a:p>
            </p:txBody>
          </p:sp>
        </mc:Fallback>
      </mc:AlternateContent>
      <p:sp>
        <p:nvSpPr>
          <p:cNvPr id="304" name="TextBox 303">
            <a:extLst>
              <a:ext uri="{FF2B5EF4-FFF2-40B4-BE49-F238E27FC236}">
                <a16:creationId xmlns:a16="http://schemas.microsoft.com/office/drawing/2014/main" id="{9FA5B393-B36C-FF42-85A4-EC5E732889C2}"/>
              </a:ext>
            </a:extLst>
          </p:cNvPr>
          <p:cNvSpPr txBox="1"/>
          <p:nvPr/>
        </p:nvSpPr>
        <p:spPr>
          <a:xfrm>
            <a:off x="4041172" y="4888018"/>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05" name="TextBox 304">
            <a:extLst>
              <a:ext uri="{FF2B5EF4-FFF2-40B4-BE49-F238E27FC236}">
                <a16:creationId xmlns:a16="http://schemas.microsoft.com/office/drawing/2014/main" id="{644091C2-56B2-544F-B591-2BB645440BB1}"/>
              </a:ext>
            </a:extLst>
          </p:cNvPr>
          <p:cNvSpPr txBox="1"/>
          <p:nvPr/>
        </p:nvSpPr>
        <p:spPr>
          <a:xfrm>
            <a:off x="3933072" y="5272272"/>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- 2 </a:t>
            </a:r>
          </a:p>
        </p:txBody>
      </p:sp>
      <p:sp>
        <p:nvSpPr>
          <p:cNvPr id="306" name="TextBox 305">
            <a:extLst>
              <a:ext uri="{FF2B5EF4-FFF2-40B4-BE49-F238E27FC236}">
                <a16:creationId xmlns:a16="http://schemas.microsoft.com/office/drawing/2014/main" id="{0ADB9272-4096-EB48-A0E2-615F8F30FD13}"/>
              </a:ext>
            </a:extLst>
          </p:cNvPr>
          <p:cNvSpPr txBox="1"/>
          <p:nvPr/>
        </p:nvSpPr>
        <p:spPr>
          <a:xfrm>
            <a:off x="4031982" y="6026115"/>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5DE9A12-8B87-354B-B88A-AC57C10EB836}"/>
                  </a:ext>
                </a:extLst>
              </p:cNvPr>
              <p:cNvSpPr txBox="1"/>
              <p:nvPr/>
            </p:nvSpPr>
            <p:spPr>
              <a:xfrm>
                <a:off x="3952407" y="567500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5DE9A12-8B87-354B-B88A-AC57C10EB836}"/>
                  </a:ext>
                </a:extLst>
              </p:cNvPr>
              <p:cNvSpPr txBox="1">
                <a:spLocks noRot="1" noChangeAspect="1" noMove="1" noResize="1" noEditPoints="1" noAdjustHandles="1" noChangeArrowheads="1" noChangeShapeType="1" noTextEdit="1"/>
              </p:cNvSpPr>
              <p:nvPr/>
            </p:nvSpPr>
            <p:spPr>
              <a:xfrm>
                <a:off x="3952407" y="5675009"/>
                <a:ext cx="646359" cy="309637"/>
              </a:xfrm>
              <a:prstGeom prst="rect">
                <a:avLst/>
              </a:prstGeom>
              <a:blipFill>
                <a:blip r:embed="rId5"/>
                <a:stretch>
                  <a:fillRect b="-8000"/>
                </a:stretch>
              </a:blipFill>
            </p:spPr>
            <p:txBody>
              <a:bodyPr/>
              <a:lstStyle/>
              <a:p>
                <a:r>
                  <a:rPr lang="en-US">
                    <a:noFill/>
                  </a:rPr>
                  <a:t> </a:t>
                </a:r>
              </a:p>
            </p:txBody>
          </p:sp>
        </mc:Fallback>
      </mc:AlternateContent>
      <p:sp>
        <p:nvSpPr>
          <p:cNvPr id="308" name="TextBox 307">
            <a:extLst>
              <a:ext uri="{FF2B5EF4-FFF2-40B4-BE49-F238E27FC236}">
                <a16:creationId xmlns:a16="http://schemas.microsoft.com/office/drawing/2014/main" id="{41AAD10B-2D9D-FE48-BF56-4A7A6D586B53}"/>
              </a:ext>
            </a:extLst>
          </p:cNvPr>
          <p:cNvSpPr txBox="1"/>
          <p:nvPr/>
        </p:nvSpPr>
        <p:spPr>
          <a:xfrm>
            <a:off x="3871880" y="563336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9" name="TextBox 308">
            <a:extLst>
              <a:ext uri="{FF2B5EF4-FFF2-40B4-BE49-F238E27FC236}">
                <a16:creationId xmlns:a16="http://schemas.microsoft.com/office/drawing/2014/main" id="{62C2ABBF-74B1-BD46-995E-B4DA65979E6A}"/>
              </a:ext>
            </a:extLst>
          </p:cNvPr>
          <p:cNvSpPr txBox="1"/>
          <p:nvPr/>
        </p:nvSpPr>
        <p:spPr>
          <a:xfrm>
            <a:off x="1178479" y="6003109"/>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10" name="TextBox 309">
            <a:extLst>
              <a:ext uri="{FF2B5EF4-FFF2-40B4-BE49-F238E27FC236}">
                <a16:creationId xmlns:a16="http://schemas.microsoft.com/office/drawing/2014/main" id="{B42FF3B3-4DA5-6646-B6B9-E6D2F0F4E797}"/>
              </a:ext>
            </a:extLst>
          </p:cNvPr>
          <p:cNvSpPr txBox="1"/>
          <p:nvPr/>
        </p:nvSpPr>
        <p:spPr>
          <a:xfrm>
            <a:off x="6164318" y="4900303"/>
            <a:ext cx="3567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11" name="TextBox 310">
            <a:extLst>
              <a:ext uri="{FF2B5EF4-FFF2-40B4-BE49-F238E27FC236}">
                <a16:creationId xmlns:a16="http://schemas.microsoft.com/office/drawing/2014/main" id="{C4FF4F7B-BD41-DC48-A935-A36C434B4578}"/>
              </a:ext>
            </a:extLst>
          </p:cNvPr>
          <p:cNvSpPr txBox="1"/>
          <p:nvPr/>
        </p:nvSpPr>
        <p:spPr>
          <a:xfrm>
            <a:off x="6096288" y="5272663"/>
            <a:ext cx="533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312" name="TextBox 311">
            <a:extLst>
              <a:ext uri="{FF2B5EF4-FFF2-40B4-BE49-F238E27FC236}">
                <a16:creationId xmlns:a16="http://schemas.microsoft.com/office/drawing/2014/main" id="{143C60F5-EE0F-5D49-AB86-9B608D571E2F}"/>
              </a:ext>
            </a:extLst>
          </p:cNvPr>
          <p:cNvSpPr txBox="1"/>
          <p:nvPr/>
        </p:nvSpPr>
        <p:spPr>
          <a:xfrm>
            <a:off x="6179074" y="6032813"/>
            <a:ext cx="300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1FEE440B-0FF0-FD40-B29D-CBAC2CC4069A}"/>
                  </a:ext>
                </a:extLst>
              </p:cNvPr>
              <p:cNvSpPr txBox="1"/>
              <p:nvPr/>
            </p:nvSpPr>
            <p:spPr>
              <a:xfrm>
                <a:off x="6089463" y="56743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1FEE440B-0FF0-FD40-B29D-CBAC2CC4069A}"/>
                  </a:ext>
                </a:extLst>
              </p:cNvPr>
              <p:cNvSpPr txBox="1">
                <a:spLocks noRot="1" noChangeAspect="1" noMove="1" noResize="1" noEditPoints="1" noAdjustHandles="1" noChangeArrowheads="1" noChangeShapeType="1" noTextEdit="1"/>
              </p:cNvSpPr>
              <p:nvPr/>
            </p:nvSpPr>
            <p:spPr>
              <a:xfrm>
                <a:off x="6089463" y="5674346"/>
                <a:ext cx="646359" cy="309637"/>
              </a:xfrm>
              <a:prstGeom prst="rect">
                <a:avLst/>
              </a:prstGeom>
              <a:blipFill>
                <a:blip r:embed="rId6"/>
                <a:stretch>
                  <a:fillRect b="-4000"/>
                </a:stretch>
              </a:blipFill>
            </p:spPr>
            <p:txBody>
              <a:bodyPr/>
              <a:lstStyle/>
              <a:p>
                <a:r>
                  <a:rPr lang="en-US">
                    <a:noFill/>
                  </a:rPr>
                  <a:t> </a:t>
                </a:r>
              </a:p>
            </p:txBody>
          </p:sp>
        </mc:Fallback>
      </mc:AlternateContent>
      <p:sp>
        <p:nvSpPr>
          <p:cNvPr id="314" name="TextBox 313">
            <a:extLst>
              <a:ext uri="{FF2B5EF4-FFF2-40B4-BE49-F238E27FC236}">
                <a16:creationId xmlns:a16="http://schemas.microsoft.com/office/drawing/2014/main" id="{EB27BAAA-43F7-5042-9B9D-8555C9B6612F}"/>
              </a:ext>
            </a:extLst>
          </p:cNvPr>
          <p:cNvSpPr txBox="1"/>
          <p:nvPr/>
        </p:nvSpPr>
        <p:spPr>
          <a:xfrm>
            <a:off x="6018815" y="564167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15" name="TextBox 314">
            <a:extLst>
              <a:ext uri="{FF2B5EF4-FFF2-40B4-BE49-F238E27FC236}">
                <a16:creationId xmlns:a16="http://schemas.microsoft.com/office/drawing/2014/main" id="{D04A6144-3DE4-DF48-BE0A-B956702FF757}"/>
              </a:ext>
            </a:extLst>
          </p:cNvPr>
          <p:cNvSpPr txBox="1"/>
          <p:nvPr/>
        </p:nvSpPr>
        <p:spPr>
          <a:xfrm>
            <a:off x="1895497" y="4876749"/>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16" name="TextBox 315">
            <a:extLst>
              <a:ext uri="{FF2B5EF4-FFF2-40B4-BE49-F238E27FC236}">
                <a16:creationId xmlns:a16="http://schemas.microsoft.com/office/drawing/2014/main" id="{76683BDD-3A05-F14C-AC49-E0F8BCC88B9A}"/>
              </a:ext>
            </a:extLst>
          </p:cNvPr>
          <p:cNvSpPr txBox="1"/>
          <p:nvPr/>
        </p:nvSpPr>
        <p:spPr>
          <a:xfrm>
            <a:off x="1787397" y="5261003"/>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17" name="TextBox 316">
            <a:extLst>
              <a:ext uri="{FF2B5EF4-FFF2-40B4-BE49-F238E27FC236}">
                <a16:creationId xmlns:a16="http://schemas.microsoft.com/office/drawing/2014/main" id="{36BA86EE-D96C-6F41-962D-057713FBD931}"/>
              </a:ext>
            </a:extLst>
          </p:cNvPr>
          <p:cNvSpPr txBox="1"/>
          <p:nvPr/>
        </p:nvSpPr>
        <p:spPr>
          <a:xfrm>
            <a:off x="1886307" y="6014846"/>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70FE4C19-D519-C04C-9254-A954F5B5DDEC}"/>
                  </a:ext>
                </a:extLst>
              </p:cNvPr>
              <p:cNvSpPr txBox="1"/>
              <p:nvPr/>
            </p:nvSpPr>
            <p:spPr>
              <a:xfrm>
                <a:off x="1806732" y="566374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70FE4C19-D519-C04C-9254-A954F5B5DDEC}"/>
                  </a:ext>
                </a:extLst>
              </p:cNvPr>
              <p:cNvSpPr txBox="1">
                <a:spLocks noRot="1" noChangeAspect="1" noMove="1" noResize="1" noEditPoints="1" noAdjustHandles="1" noChangeArrowheads="1" noChangeShapeType="1" noTextEdit="1"/>
              </p:cNvSpPr>
              <p:nvPr/>
            </p:nvSpPr>
            <p:spPr>
              <a:xfrm>
                <a:off x="1806732" y="5663740"/>
                <a:ext cx="646359" cy="309637"/>
              </a:xfrm>
              <a:prstGeom prst="rect">
                <a:avLst/>
              </a:prstGeom>
              <a:blipFill>
                <a:blip r:embed="rId7"/>
                <a:stretch>
                  <a:fillRect b="-8000"/>
                </a:stretch>
              </a:blipFill>
            </p:spPr>
            <p:txBody>
              <a:bodyPr/>
              <a:lstStyle/>
              <a:p>
                <a:r>
                  <a:rPr lang="en-US">
                    <a:noFill/>
                  </a:rPr>
                  <a:t> </a:t>
                </a:r>
              </a:p>
            </p:txBody>
          </p:sp>
        </mc:Fallback>
      </mc:AlternateContent>
      <p:sp>
        <p:nvSpPr>
          <p:cNvPr id="319" name="TextBox 318">
            <a:extLst>
              <a:ext uri="{FF2B5EF4-FFF2-40B4-BE49-F238E27FC236}">
                <a16:creationId xmlns:a16="http://schemas.microsoft.com/office/drawing/2014/main" id="{551F75C4-AA10-AD4F-A6C2-C895E0022063}"/>
              </a:ext>
            </a:extLst>
          </p:cNvPr>
          <p:cNvSpPr txBox="1"/>
          <p:nvPr/>
        </p:nvSpPr>
        <p:spPr>
          <a:xfrm>
            <a:off x="1726205" y="5622098"/>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20" name="TextBox 319">
            <a:extLst>
              <a:ext uri="{FF2B5EF4-FFF2-40B4-BE49-F238E27FC236}">
                <a16:creationId xmlns:a16="http://schemas.microsoft.com/office/drawing/2014/main" id="{ADFB0EBC-A389-BF48-AE5E-6F07B4D6D929}"/>
              </a:ext>
            </a:extLst>
          </p:cNvPr>
          <p:cNvSpPr txBox="1"/>
          <p:nvPr/>
        </p:nvSpPr>
        <p:spPr>
          <a:xfrm>
            <a:off x="3296345" y="4894172"/>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1" name="TextBox 320">
            <a:extLst>
              <a:ext uri="{FF2B5EF4-FFF2-40B4-BE49-F238E27FC236}">
                <a16:creationId xmlns:a16="http://schemas.microsoft.com/office/drawing/2014/main" id="{6DBDF98A-D719-7A42-8E02-1C76BA63C4EE}"/>
              </a:ext>
            </a:extLst>
          </p:cNvPr>
          <p:cNvSpPr txBox="1"/>
          <p:nvPr/>
        </p:nvSpPr>
        <p:spPr>
          <a:xfrm>
            <a:off x="3303676" y="524102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61E845E7-F463-3742-8AC5-93C3F70008C1}"/>
                  </a:ext>
                </a:extLst>
              </p:cNvPr>
              <p:cNvSpPr txBox="1"/>
              <p:nvPr/>
            </p:nvSpPr>
            <p:spPr>
              <a:xfrm>
                <a:off x="3080921" y="567313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2" name="TextBox 321">
                <a:extLst>
                  <a:ext uri="{FF2B5EF4-FFF2-40B4-BE49-F238E27FC236}">
                    <a16:creationId xmlns:a16="http://schemas.microsoft.com/office/drawing/2014/main" id="{61E845E7-F463-3742-8AC5-93C3F70008C1}"/>
                  </a:ext>
                </a:extLst>
              </p:cNvPr>
              <p:cNvSpPr txBox="1">
                <a:spLocks noRot="1" noChangeAspect="1" noMove="1" noResize="1" noEditPoints="1" noAdjustHandles="1" noChangeArrowheads="1" noChangeShapeType="1" noTextEdit="1"/>
              </p:cNvSpPr>
              <p:nvPr/>
            </p:nvSpPr>
            <p:spPr>
              <a:xfrm>
                <a:off x="3080921" y="5673136"/>
                <a:ext cx="646359" cy="309637"/>
              </a:xfrm>
              <a:prstGeom prst="rect">
                <a:avLst/>
              </a:prstGeom>
              <a:blipFill>
                <a:blip r:embed="rId8"/>
                <a:stretch>
                  <a:fillRect b="-4000"/>
                </a:stretch>
              </a:blipFill>
            </p:spPr>
            <p:txBody>
              <a:bodyPr/>
              <a:lstStyle/>
              <a:p>
                <a:r>
                  <a:rPr lang="en-US">
                    <a:noFill/>
                  </a:rPr>
                  <a:t> </a:t>
                </a:r>
              </a:p>
            </p:txBody>
          </p:sp>
        </mc:Fallback>
      </mc:AlternateContent>
      <p:sp>
        <p:nvSpPr>
          <p:cNvPr id="323" name="TextBox 322">
            <a:extLst>
              <a:ext uri="{FF2B5EF4-FFF2-40B4-BE49-F238E27FC236}">
                <a16:creationId xmlns:a16="http://schemas.microsoft.com/office/drawing/2014/main" id="{56C779D0-031C-984C-B83E-7A5C7CAAF35A}"/>
              </a:ext>
            </a:extLst>
          </p:cNvPr>
          <p:cNvSpPr txBox="1"/>
          <p:nvPr/>
        </p:nvSpPr>
        <p:spPr>
          <a:xfrm>
            <a:off x="3297425" y="6021770"/>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4" name="TextBox 323">
            <a:extLst>
              <a:ext uri="{FF2B5EF4-FFF2-40B4-BE49-F238E27FC236}">
                <a16:creationId xmlns:a16="http://schemas.microsoft.com/office/drawing/2014/main" id="{FAA49D31-40B8-8F47-AC44-8F1080FAAF4A}"/>
              </a:ext>
            </a:extLst>
          </p:cNvPr>
          <p:cNvSpPr txBox="1"/>
          <p:nvPr/>
        </p:nvSpPr>
        <p:spPr>
          <a:xfrm>
            <a:off x="5427817" y="4912833"/>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5" name="TextBox 324">
            <a:extLst>
              <a:ext uri="{FF2B5EF4-FFF2-40B4-BE49-F238E27FC236}">
                <a16:creationId xmlns:a16="http://schemas.microsoft.com/office/drawing/2014/main" id="{49C2C3E1-4CBC-0143-98D3-96CE480EF728}"/>
              </a:ext>
            </a:extLst>
          </p:cNvPr>
          <p:cNvSpPr txBox="1"/>
          <p:nvPr/>
        </p:nvSpPr>
        <p:spPr>
          <a:xfrm>
            <a:off x="5435148" y="5259688"/>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6" name="TextBox 325">
                <a:extLst>
                  <a:ext uri="{FF2B5EF4-FFF2-40B4-BE49-F238E27FC236}">
                    <a16:creationId xmlns:a16="http://schemas.microsoft.com/office/drawing/2014/main" id="{D55812D6-FD97-EA47-A67C-C4DBA63C5A32}"/>
                  </a:ext>
                </a:extLst>
              </p:cNvPr>
              <p:cNvSpPr txBox="1"/>
              <p:nvPr/>
            </p:nvSpPr>
            <p:spPr>
              <a:xfrm>
                <a:off x="5212393" y="569179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6" name="TextBox 325">
                <a:extLst>
                  <a:ext uri="{FF2B5EF4-FFF2-40B4-BE49-F238E27FC236}">
                    <a16:creationId xmlns:a16="http://schemas.microsoft.com/office/drawing/2014/main" id="{D55812D6-FD97-EA47-A67C-C4DBA63C5A32}"/>
                  </a:ext>
                </a:extLst>
              </p:cNvPr>
              <p:cNvSpPr txBox="1">
                <a:spLocks noRot="1" noChangeAspect="1" noMove="1" noResize="1" noEditPoints="1" noAdjustHandles="1" noChangeArrowheads="1" noChangeShapeType="1" noTextEdit="1"/>
              </p:cNvSpPr>
              <p:nvPr/>
            </p:nvSpPr>
            <p:spPr>
              <a:xfrm>
                <a:off x="5212393" y="5691797"/>
                <a:ext cx="646359" cy="309637"/>
              </a:xfrm>
              <a:prstGeom prst="rect">
                <a:avLst/>
              </a:prstGeom>
              <a:blipFill>
                <a:blip r:embed="rId9"/>
                <a:stretch>
                  <a:fillRect b="-3846"/>
                </a:stretch>
              </a:blipFill>
            </p:spPr>
            <p:txBody>
              <a:bodyPr/>
              <a:lstStyle/>
              <a:p>
                <a:r>
                  <a:rPr lang="en-US">
                    <a:noFill/>
                  </a:rPr>
                  <a:t> </a:t>
                </a:r>
              </a:p>
            </p:txBody>
          </p:sp>
        </mc:Fallback>
      </mc:AlternateContent>
      <p:sp>
        <p:nvSpPr>
          <p:cNvPr id="327" name="TextBox 326">
            <a:extLst>
              <a:ext uri="{FF2B5EF4-FFF2-40B4-BE49-F238E27FC236}">
                <a16:creationId xmlns:a16="http://schemas.microsoft.com/office/drawing/2014/main" id="{4B051A61-E722-BB47-829B-928298D96E4B}"/>
              </a:ext>
            </a:extLst>
          </p:cNvPr>
          <p:cNvSpPr txBox="1"/>
          <p:nvPr/>
        </p:nvSpPr>
        <p:spPr>
          <a:xfrm>
            <a:off x="5428897" y="6040431"/>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2607160" y="489566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2611633" y="527008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2616106" y="563689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2622369" y="602383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2" name="TextBox 331">
            <a:extLst>
              <a:ext uri="{FF2B5EF4-FFF2-40B4-BE49-F238E27FC236}">
                <a16:creationId xmlns:a16="http://schemas.microsoft.com/office/drawing/2014/main" id="{5E5C5D8B-E263-F94E-BBD7-EAD3DEF02A87}"/>
              </a:ext>
            </a:extLst>
          </p:cNvPr>
          <p:cNvSpPr txBox="1"/>
          <p:nvPr/>
        </p:nvSpPr>
        <p:spPr>
          <a:xfrm>
            <a:off x="4758708" y="490353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33" name="TextBox 332">
            <a:extLst>
              <a:ext uri="{FF2B5EF4-FFF2-40B4-BE49-F238E27FC236}">
                <a16:creationId xmlns:a16="http://schemas.microsoft.com/office/drawing/2014/main" id="{1AF3611D-B9EC-AD4C-95C0-9E7681CD41B7}"/>
              </a:ext>
            </a:extLst>
          </p:cNvPr>
          <p:cNvSpPr txBox="1"/>
          <p:nvPr/>
        </p:nvSpPr>
        <p:spPr>
          <a:xfrm>
            <a:off x="4656709" y="5277959"/>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34" name="TextBox 333">
            <a:extLst>
              <a:ext uri="{FF2B5EF4-FFF2-40B4-BE49-F238E27FC236}">
                <a16:creationId xmlns:a16="http://schemas.microsoft.com/office/drawing/2014/main" id="{E7A78B73-5B86-8544-9AC0-5FD9E6481673}"/>
              </a:ext>
            </a:extLst>
          </p:cNvPr>
          <p:cNvSpPr txBox="1"/>
          <p:nvPr/>
        </p:nvSpPr>
        <p:spPr>
          <a:xfrm>
            <a:off x="4686234" y="5644768"/>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4686234" y="6031713"/>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6805962" y="4898527"/>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6804173" y="5272948"/>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6789857" y="563975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6796119" y="602670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160" name="Rectangle 159">
            <a:extLst>
              <a:ext uri="{FF2B5EF4-FFF2-40B4-BE49-F238E27FC236}">
                <a16:creationId xmlns:a16="http://schemas.microsoft.com/office/drawing/2014/main" id="{F55B68D1-7B4E-D446-9941-F398F7E8B5E5}"/>
              </a:ext>
            </a:extLst>
          </p:cNvPr>
          <p:cNvSpPr/>
          <p:nvPr/>
        </p:nvSpPr>
        <p:spPr>
          <a:xfrm>
            <a:off x="1497683" y="1312760"/>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a:extLst>
              <a:ext uri="{FF2B5EF4-FFF2-40B4-BE49-F238E27FC236}">
                <a16:creationId xmlns:a16="http://schemas.microsoft.com/office/drawing/2014/main" id="{A2287903-2209-294D-844A-5D35C7175903}"/>
              </a:ext>
            </a:extLst>
          </p:cNvPr>
          <p:cNvSpPr txBox="1"/>
          <p:nvPr/>
        </p:nvSpPr>
        <p:spPr>
          <a:xfrm>
            <a:off x="1529881" y="1286438"/>
            <a:ext cx="947081"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1. =  4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2" name="Rectangle 161">
            <a:extLst>
              <a:ext uri="{FF2B5EF4-FFF2-40B4-BE49-F238E27FC236}">
                <a16:creationId xmlns:a16="http://schemas.microsoft.com/office/drawing/2014/main" id="{413ABEC1-4DAD-6F40-8D68-618F9357C6B4}"/>
              </a:ext>
            </a:extLst>
          </p:cNvPr>
          <p:cNvSpPr/>
          <p:nvPr/>
        </p:nvSpPr>
        <p:spPr>
          <a:xfrm>
            <a:off x="3011516" y="1316787"/>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F46B34A7-B644-764E-8CC0-53D298FB5ECE}"/>
              </a:ext>
            </a:extLst>
          </p:cNvPr>
          <p:cNvSpPr txBox="1"/>
          <p:nvPr/>
        </p:nvSpPr>
        <p:spPr>
          <a:xfrm>
            <a:off x="3052722" y="1285961"/>
            <a:ext cx="947081"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5. =  3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4" name="Rectangle 163">
            <a:extLst>
              <a:ext uri="{FF2B5EF4-FFF2-40B4-BE49-F238E27FC236}">
                <a16:creationId xmlns:a16="http://schemas.microsoft.com/office/drawing/2014/main" id="{28F607E6-475A-E147-8FB5-0D26115D891A}"/>
              </a:ext>
            </a:extLst>
          </p:cNvPr>
          <p:cNvSpPr/>
          <p:nvPr/>
        </p:nvSpPr>
        <p:spPr>
          <a:xfrm>
            <a:off x="4516553" y="1301595"/>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extBox 164">
            <a:extLst>
              <a:ext uri="{FF2B5EF4-FFF2-40B4-BE49-F238E27FC236}">
                <a16:creationId xmlns:a16="http://schemas.microsoft.com/office/drawing/2014/main" id="{452701B9-30EB-2B49-A1E3-6FBE635465FC}"/>
              </a:ext>
            </a:extLst>
          </p:cNvPr>
          <p:cNvSpPr txBox="1"/>
          <p:nvPr/>
        </p:nvSpPr>
        <p:spPr>
          <a:xfrm>
            <a:off x="4562263" y="1275273"/>
            <a:ext cx="947081"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9. =  2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6" name="Rectangle 165">
            <a:extLst>
              <a:ext uri="{FF2B5EF4-FFF2-40B4-BE49-F238E27FC236}">
                <a16:creationId xmlns:a16="http://schemas.microsoft.com/office/drawing/2014/main" id="{0CB150A2-99A2-404F-9EF3-EED2350BD7F7}"/>
              </a:ext>
            </a:extLst>
          </p:cNvPr>
          <p:cNvSpPr/>
          <p:nvPr/>
        </p:nvSpPr>
        <p:spPr>
          <a:xfrm>
            <a:off x="6021590" y="1286403"/>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Box 166">
            <a:extLst>
              <a:ext uri="{FF2B5EF4-FFF2-40B4-BE49-F238E27FC236}">
                <a16:creationId xmlns:a16="http://schemas.microsoft.com/office/drawing/2014/main" id="{E37EE252-6314-E649-864E-7B0D183DB251}"/>
              </a:ext>
            </a:extLst>
          </p:cNvPr>
          <p:cNvSpPr txBox="1"/>
          <p:nvPr/>
        </p:nvSpPr>
        <p:spPr>
          <a:xfrm>
            <a:off x="6004241" y="1255577"/>
            <a:ext cx="1049430"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13. =  1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516EDA1-2DE7-2646-9240-500562F78013}"/>
              </a:ext>
            </a:extLst>
          </p:cNvPr>
          <p:cNvGrpSpPr/>
          <p:nvPr/>
        </p:nvGrpSpPr>
        <p:grpSpPr>
          <a:xfrm>
            <a:off x="1021647" y="1944243"/>
            <a:ext cx="1333351" cy="323165"/>
            <a:chOff x="689139" y="2182989"/>
            <a:chExt cx="1333351" cy="323165"/>
          </a:xfrm>
        </p:grpSpPr>
        <p:sp>
          <p:nvSpPr>
            <p:cNvPr id="170" name="Rectangle 169">
              <a:extLst>
                <a:ext uri="{FF2B5EF4-FFF2-40B4-BE49-F238E27FC236}">
                  <a16:creationId xmlns:a16="http://schemas.microsoft.com/office/drawing/2014/main" id="{2C90A560-6518-994F-BCF0-C21CAFBCAAE6}"/>
                </a:ext>
              </a:extLst>
            </p:cNvPr>
            <p:cNvSpPr/>
            <p:nvPr/>
          </p:nvSpPr>
          <p:spPr>
            <a:xfrm>
              <a:off x="689139" y="2210540"/>
              <a:ext cx="1306326" cy="27108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a:extLst>
                <a:ext uri="{FF2B5EF4-FFF2-40B4-BE49-F238E27FC236}">
                  <a16:creationId xmlns:a16="http://schemas.microsoft.com/office/drawing/2014/main" id="{69DAA43F-BF07-D640-B53F-00564C73A6FF}"/>
                </a:ext>
              </a:extLst>
            </p:cNvPr>
            <p:cNvSpPr txBox="1"/>
            <p:nvPr/>
          </p:nvSpPr>
          <p:spPr>
            <a:xfrm>
              <a:off x="715814" y="2182989"/>
              <a:ext cx="1306676" cy="323165"/>
            </a:xfrm>
            <a:prstGeom prst="rect">
              <a:avLst/>
            </a:prstGeom>
            <a:noFill/>
          </p:spPr>
          <p:txBody>
            <a:bodyPr wrap="square" rtlCol="0">
              <a:spAutoFit/>
            </a:bodyPr>
            <a:lstStyle/>
            <a:p>
              <a:r>
                <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15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73" name="Group 172">
            <a:extLst>
              <a:ext uri="{FF2B5EF4-FFF2-40B4-BE49-F238E27FC236}">
                <a16:creationId xmlns:a16="http://schemas.microsoft.com/office/drawing/2014/main" id="{EAF3CF7D-55E7-CE4A-9DED-E64E580D4556}"/>
              </a:ext>
            </a:extLst>
          </p:cNvPr>
          <p:cNvGrpSpPr/>
          <p:nvPr/>
        </p:nvGrpSpPr>
        <p:grpSpPr>
          <a:xfrm>
            <a:off x="2817321" y="1943723"/>
            <a:ext cx="1333351" cy="323165"/>
            <a:chOff x="689139" y="2182989"/>
            <a:chExt cx="1333351" cy="323165"/>
          </a:xfrm>
        </p:grpSpPr>
        <p:sp>
          <p:nvSpPr>
            <p:cNvPr id="174" name="Rectangle 173">
              <a:extLst>
                <a:ext uri="{FF2B5EF4-FFF2-40B4-BE49-F238E27FC236}">
                  <a16:creationId xmlns:a16="http://schemas.microsoft.com/office/drawing/2014/main" id="{F510E317-F0B8-D144-9DAB-9C4774457857}"/>
                </a:ext>
              </a:extLst>
            </p:cNvPr>
            <p:cNvSpPr/>
            <p:nvPr/>
          </p:nvSpPr>
          <p:spPr>
            <a:xfrm>
              <a:off x="689139" y="2210540"/>
              <a:ext cx="1306326" cy="27108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a:extLst>
                <a:ext uri="{FF2B5EF4-FFF2-40B4-BE49-F238E27FC236}">
                  <a16:creationId xmlns:a16="http://schemas.microsoft.com/office/drawing/2014/main" id="{CE75E666-8361-9D43-AE0D-130D5B69256D}"/>
                </a:ext>
              </a:extLst>
            </p:cNvPr>
            <p:cNvSpPr txBox="1"/>
            <p:nvPr/>
          </p:nvSpPr>
          <p:spPr>
            <a:xfrm>
              <a:off x="715814" y="2182989"/>
              <a:ext cx="1306676" cy="323165"/>
            </a:xfrm>
            <a:prstGeom prst="rect">
              <a:avLst/>
            </a:prstGeom>
            <a:noFill/>
          </p:spPr>
          <p:txBody>
            <a:bodyPr wrap="square" rtlCol="0">
              <a:spAutoFit/>
            </a:bodyPr>
            <a:lstStyle/>
            <a:p>
              <a:r>
                <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- 1.414 </a:t>
              </a:r>
              <a:r>
                <a:rPr lang="en-US" sz="15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77" name="Rectangle 176">
            <a:extLst>
              <a:ext uri="{FF2B5EF4-FFF2-40B4-BE49-F238E27FC236}">
                <a16:creationId xmlns:a16="http://schemas.microsoft.com/office/drawing/2014/main" id="{A8ED3AE6-C845-7246-8D93-406B2B75B7A8}"/>
              </a:ext>
            </a:extLst>
          </p:cNvPr>
          <p:cNvSpPr/>
          <p:nvPr/>
        </p:nvSpPr>
        <p:spPr>
          <a:xfrm>
            <a:off x="4334527" y="1971205"/>
            <a:ext cx="1345251" cy="27108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19F2B98B-FD09-164C-974A-EC679A3CC3B7}"/>
              </a:ext>
            </a:extLst>
          </p:cNvPr>
          <p:cNvSpPr txBox="1"/>
          <p:nvPr/>
        </p:nvSpPr>
        <p:spPr>
          <a:xfrm>
            <a:off x="4316511" y="1943653"/>
            <a:ext cx="1372276" cy="323165"/>
          </a:xfrm>
          <a:prstGeom prst="rect">
            <a:avLst/>
          </a:prstGeom>
          <a:noFill/>
        </p:spPr>
        <p:txBody>
          <a:bodyPr wrap="square" rtlCol="0">
            <a:spAutoFit/>
          </a:bodyPr>
          <a:lstStyle/>
          <a:p>
            <a:r>
              <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- 1.414 </a:t>
            </a:r>
            <a:r>
              <a:rPr lang="en-US" sz="15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0" name="Rectangle 179">
            <a:extLst>
              <a:ext uri="{FF2B5EF4-FFF2-40B4-BE49-F238E27FC236}">
                <a16:creationId xmlns:a16="http://schemas.microsoft.com/office/drawing/2014/main" id="{89D4A4D6-0D54-834A-BE76-0D68496DB794}"/>
              </a:ext>
            </a:extLst>
          </p:cNvPr>
          <p:cNvSpPr/>
          <p:nvPr/>
        </p:nvSpPr>
        <p:spPr>
          <a:xfrm>
            <a:off x="5842324" y="1974237"/>
            <a:ext cx="1342231" cy="27108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79FEDAD-DFE3-7B41-B718-9D95E36AD75C}"/>
              </a:ext>
            </a:extLst>
          </p:cNvPr>
          <p:cNvSpPr txBox="1"/>
          <p:nvPr/>
        </p:nvSpPr>
        <p:spPr>
          <a:xfrm>
            <a:off x="5817513" y="1951189"/>
            <a:ext cx="1394067" cy="323165"/>
          </a:xfrm>
          <a:prstGeom prst="rect">
            <a:avLst/>
          </a:prstGeom>
          <a:noFill/>
        </p:spPr>
        <p:txBody>
          <a:bodyPr wrap="square" rtlCol="0">
            <a:spAutoFit/>
          </a:bodyPr>
          <a:lstStyle/>
          <a:p>
            <a:r>
              <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 - 1.414 </a:t>
            </a:r>
            <a:r>
              <a:rPr lang="en-US" sz="15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2" name="Rectangle 181">
            <a:extLst>
              <a:ext uri="{FF2B5EF4-FFF2-40B4-BE49-F238E27FC236}">
                <a16:creationId xmlns:a16="http://schemas.microsoft.com/office/drawing/2014/main" id="{C837DE87-A3A3-554C-861D-F9263DBC927E}"/>
              </a:ext>
            </a:extLst>
          </p:cNvPr>
          <p:cNvSpPr/>
          <p:nvPr/>
        </p:nvSpPr>
        <p:spPr>
          <a:xfrm>
            <a:off x="1966947" y="2631084"/>
            <a:ext cx="911394" cy="2627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656322DD-E06F-E047-AEA5-EFCB97E70684}"/>
              </a:ext>
            </a:extLst>
          </p:cNvPr>
          <p:cNvSpPr txBox="1"/>
          <p:nvPr/>
        </p:nvSpPr>
        <p:spPr>
          <a:xfrm>
            <a:off x="1972494" y="2591218"/>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0" name="Rectangle 189">
            <a:extLst>
              <a:ext uri="{FF2B5EF4-FFF2-40B4-BE49-F238E27FC236}">
                <a16:creationId xmlns:a16="http://schemas.microsoft.com/office/drawing/2014/main" id="{0EC48575-3FF5-8345-94D7-2DC869AB2B72}"/>
              </a:ext>
            </a:extLst>
          </p:cNvPr>
          <p:cNvSpPr/>
          <p:nvPr/>
        </p:nvSpPr>
        <p:spPr>
          <a:xfrm>
            <a:off x="3447412" y="2634863"/>
            <a:ext cx="911394" cy="2627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a:extLst>
              <a:ext uri="{FF2B5EF4-FFF2-40B4-BE49-F238E27FC236}">
                <a16:creationId xmlns:a16="http://schemas.microsoft.com/office/drawing/2014/main" id="{F8FBCC9A-8B24-9144-B2F1-F3A7A6696A31}"/>
              </a:ext>
            </a:extLst>
          </p:cNvPr>
          <p:cNvSpPr txBox="1"/>
          <p:nvPr/>
        </p:nvSpPr>
        <p:spPr>
          <a:xfrm>
            <a:off x="3452959" y="2594997"/>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2" name="Rectangle 191">
            <a:extLst>
              <a:ext uri="{FF2B5EF4-FFF2-40B4-BE49-F238E27FC236}">
                <a16:creationId xmlns:a16="http://schemas.microsoft.com/office/drawing/2014/main" id="{03184366-8D1B-6E49-9CE5-A893F137F9E3}"/>
              </a:ext>
            </a:extLst>
          </p:cNvPr>
          <p:cNvSpPr/>
          <p:nvPr/>
        </p:nvSpPr>
        <p:spPr>
          <a:xfrm>
            <a:off x="4945897" y="2629634"/>
            <a:ext cx="963919" cy="2627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a:extLst>
              <a:ext uri="{FF2B5EF4-FFF2-40B4-BE49-F238E27FC236}">
                <a16:creationId xmlns:a16="http://schemas.microsoft.com/office/drawing/2014/main" id="{FC54C475-C9A5-E64B-8F53-55CC2C0F32AB}"/>
              </a:ext>
            </a:extLst>
          </p:cNvPr>
          <p:cNvSpPr txBox="1"/>
          <p:nvPr/>
        </p:nvSpPr>
        <p:spPr>
          <a:xfrm>
            <a:off x="4917811" y="2589886"/>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4" name="Rectangle 193">
            <a:extLst>
              <a:ext uri="{FF2B5EF4-FFF2-40B4-BE49-F238E27FC236}">
                <a16:creationId xmlns:a16="http://schemas.microsoft.com/office/drawing/2014/main" id="{8F15995A-E7BC-8C41-BDC6-964AE0C8C77D}"/>
              </a:ext>
            </a:extLst>
          </p:cNvPr>
          <p:cNvSpPr/>
          <p:nvPr/>
        </p:nvSpPr>
        <p:spPr>
          <a:xfrm>
            <a:off x="6460224" y="2613385"/>
            <a:ext cx="911394" cy="2627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a:extLst>
              <a:ext uri="{FF2B5EF4-FFF2-40B4-BE49-F238E27FC236}">
                <a16:creationId xmlns:a16="http://schemas.microsoft.com/office/drawing/2014/main" id="{BCB4F0F0-34EC-B243-8797-D1B53552121A}"/>
              </a:ext>
            </a:extLst>
          </p:cNvPr>
          <p:cNvSpPr txBox="1"/>
          <p:nvPr/>
        </p:nvSpPr>
        <p:spPr>
          <a:xfrm>
            <a:off x="6425235" y="2582192"/>
            <a:ext cx="1021447" cy="323165"/>
          </a:xfrm>
          <a:prstGeom prst="rect">
            <a:avLst/>
          </a:prstGeom>
          <a:noFill/>
        </p:spPr>
        <p:txBody>
          <a:bodyPr wrap="square" rtlCol="0">
            <a:spAutoFit/>
          </a:bodyPr>
          <a:lstStyle/>
          <a:p>
            <a:r>
              <a:rPr lang="en-US" sz="15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 .5 </a:t>
            </a:r>
            <a:r>
              <a:rPr lang="en-US" sz="15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6" name="Rectangle 195">
            <a:extLst>
              <a:ext uri="{FF2B5EF4-FFF2-40B4-BE49-F238E27FC236}">
                <a16:creationId xmlns:a16="http://schemas.microsoft.com/office/drawing/2014/main" id="{51ED0FFB-331E-D141-9667-D0FCA1AB92B4}"/>
              </a:ext>
            </a:extLst>
          </p:cNvPr>
          <p:cNvSpPr/>
          <p:nvPr/>
        </p:nvSpPr>
        <p:spPr>
          <a:xfrm>
            <a:off x="1464626" y="3266369"/>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TextBox 196">
            <a:extLst>
              <a:ext uri="{FF2B5EF4-FFF2-40B4-BE49-F238E27FC236}">
                <a16:creationId xmlns:a16="http://schemas.microsoft.com/office/drawing/2014/main" id="{BA312AC2-9F8E-FE47-8765-04345758674D}"/>
              </a:ext>
            </a:extLst>
          </p:cNvPr>
          <p:cNvSpPr txBox="1"/>
          <p:nvPr/>
        </p:nvSpPr>
        <p:spPr>
          <a:xfrm>
            <a:off x="1496824" y="3235543"/>
            <a:ext cx="947081"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2. =  -3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8" name="Rectangle 197">
            <a:extLst>
              <a:ext uri="{FF2B5EF4-FFF2-40B4-BE49-F238E27FC236}">
                <a16:creationId xmlns:a16="http://schemas.microsoft.com/office/drawing/2014/main" id="{DDE9AB36-A784-9647-991F-196963B9B5BE}"/>
              </a:ext>
            </a:extLst>
          </p:cNvPr>
          <p:cNvSpPr/>
          <p:nvPr/>
        </p:nvSpPr>
        <p:spPr>
          <a:xfrm>
            <a:off x="2996475" y="3270396"/>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DA4CF7AC-5ED3-E741-9E86-2750308AA53A}"/>
              </a:ext>
            </a:extLst>
          </p:cNvPr>
          <p:cNvSpPr txBox="1"/>
          <p:nvPr/>
        </p:nvSpPr>
        <p:spPr>
          <a:xfrm>
            <a:off x="3028673" y="3239570"/>
            <a:ext cx="947081"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6. =  -2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0" name="Rectangle 199">
            <a:extLst>
              <a:ext uri="{FF2B5EF4-FFF2-40B4-BE49-F238E27FC236}">
                <a16:creationId xmlns:a16="http://schemas.microsoft.com/office/drawing/2014/main" id="{3E4FCCA1-46AD-2B4F-B508-5C1F6A7B44C6}"/>
              </a:ext>
            </a:extLst>
          </p:cNvPr>
          <p:cNvSpPr/>
          <p:nvPr/>
        </p:nvSpPr>
        <p:spPr>
          <a:xfrm>
            <a:off x="4515025" y="3264212"/>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TextBox 200">
            <a:extLst>
              <a:ext uri="{FF2B5EF4-FFF2-40B4-BE49-F238E27FC236}">
                <a16:creationId xmlns:a16="http://schemas.microsoft.com/office/drawing/2014/main" id="{3E277364-E446-E345-B6D3-A19AA2F0C7F2}"/>
              </a:ext>
            </a:extLst>
          </p:cNvPr>
          <p:cNvSpPr txBox="1"/>
          <p:nvPr/>
        </p:nvSpPr>
        <p:spPr>
          <a:xfrm>
            <a:off x="4468233" y="3237890"/>
            <a:ext cx="1080740"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10. =  -1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2" name="Rectangle 201">
            <a:extLst>
              <a:ext uri="{FF2B5EF4-FFF2-40B4-BE49-F238E27FC236}">
                <a16:creationId xmlns:a16="http://schemas.microsoft.com/office/drawing/2014/main" id="{1FD75227-01A2-FF40-B64E-78759BF841CB}"/>
              </a:ext>
            </a:extLst>
          </p:cNvPr>
          <p:cNvSpPr/>
          <p:nvPr/>
        </p:nvSpPr>
        <p:spPr>
          <a:xfrm>
            <a:off x="6051592" y="3273264"/>
            <a:ext cx="817668"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Box 202">
            <a:extLst>
              <a:ext uri="{FF2B5EF4-FFF2-40B4-BE49-F238E27FC236}">
                <a16:creationId xmlns:a16="http://schemas.microsoft.com/office/drawing/2014/main" id="{6CC4442C-10A6-374A-B592-CE7BB8151B4B}"/>
              </a:ext>
            </a:extLst>
          </p:cNvPr>
          <p:cNvSpPr txBox="1"/>
          <p:nvPr/>
        </p:nvSpPr>
        <p:spPr>
          <a:xfrm>
            <a:off x="6063858" y="3244887"/>
            <a:ext cx="800897"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14. =  0</a:t>
            </a:r>
          </a:p>
        </p:txBody>
      </p:sp>
      <p:sp>
        <p:nvSpPr>
          <p:cNvPr id="172" name="TextBox 76">
            <a:extLst>
              <a:ext uri="{FF2B5EF4-FFF2-40B4-BE49-F238E27FC236}">
                <a16:creationId xmlns:a16="http://schemas.microsoft.com/office/drawing/2014/main" id="{71524502-2631-6B48-BDC4-0AB3FD95D5B4}"/>
              </a:ext>
            </a:extLst>
          </p:cNvPr>
          <p:cNvSpPr txBox="1"/>
          <p:nvPr/>
        </p:nvSpPr>
        <p:spPr>
          <a:xfrm>
            <a:off x="1481913" y="299916"/>
            <a:ext cx="62623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Member </a:t>
            </a:r>
            <a:r>
              <a:rPr lang="en-US" dirty="0"/>
              <a:t>Force</a:t>
            </a:r>
            <a:r>
              <a:rPr dirty="0"/>
              <a:t>s of </a:t>
            </a:r>
            <a:r>
              <a:rPr lang="en-US" dirty="0"/>
              <a:t>Four</a:t>
            </a:r>
            <a:r>
              <a:rPr dirty="0"/>
              <a:t> Truss Unit</a:t>
            </a:r>
            <a:r>
              <a:rPr lang="en-US" dirty="0"/>
              <a:t>s  </a:t>
            </a:r>
            <a:r>
              <a:rPr dirty="0"/>
              <a:t>    </a:t>
            </a:r>
          </a:p>
        </p:txBody>
      </p:sp>
      <p:grpSp>
        <p:nvGrpSpPr>
          <p:cNvPr id="185" name="Group 184">
            <a:extLst>
              <a:ext uri="{FF2B5EF4-FFF2-40B4-BE49-F238E27FC236}">
                <a16:creationId xmlns:a16="http://schemas.microsoft.com/office/drawing/2014/main" id="{2995278E-7394-A147-B71D-3214BB5A1901}"/>
              </a:ext>
            </a:extLst>
          </p:cNvPr>
          <p:cNvGrpSpPr/>
          <p:nvPr/>
        </p:nvGrpSpPr>
        <p:grpSpPr>
          <a:xfrm>
            <a:off x="317840" y="3799818"/>
            <a:ext cx="1678033" cy="481586"/>
            <a:chOff x="1032936" y="5890542"/>
            <a:chExt cx="1678033" cy="481586"/>
          </a:xfrm>
        </p:grpSpPr>
        <p:sp>
          <p:nvSpPr>
            <p:cNvPr id="186" name="TextBox 185">
              <a:extLst>
                <a:ext uri="{FF2B5EF4-FFF2-40B4-BE49-F238E27FC236}">
                  <a16:creationId xmlns:a16="http://schemas.microsoft.com/office/drawing/2014/main" id="{4491F053-9239-2A47-92EE-8CC7AD780B5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87" name="TextBox 186">
              <a:extLst>
                <a:ext uri="{FF2B5EF4-FFF2-40B4-BE49-F238E27FC236}">
                  <a16:creationId xmlns:a16="http://schemas.microsoft.com/office/drawing/2014/main" id="{8FC5B6B4-44FF-3C4F-8713-7BE06188C388}"/>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1850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194883" y="2470151"/>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a:t>
            </a:r>
          </a:p>
          <a:p>
            <a:r>
              <a:rPr lang="en-US" sz="3200" dirty="0">
                <a:latin typeface="Times New Roman" panose="02020603050405020304" pitchFamily="18" charset="0"/>
                <a:cs typeface="Times New Roman" panose="02020603050405020304" pitchFamily="18" charset="0"/>
              </a:rPr>
              <a:t>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4838262-0482-5F46-BD14-839E143FC04E}"/>
              </a:ext>
            </a:extLst>
          </p:cNvPr>
          <p:cNvGrpSpPr/>
          <p:nvPr/>
        </p:nvGrpSpPr>
        <p:grpSpPr>
          <a:xfrm>
            <a:off x="358337" y="6061321"/>
            <a:ext cx="1678033" cy="481586"/>
            <a:chOff x="1032936" y="5890542"/>
            <a:chExt cx="1678033" cy="481586"/>
          </a:xfrm>
        </p:grpSpPr>
        <p:sp>
          <p:nvSpPr>
            <p:cNvPr id="8" name="TextBox 7">
              <a:extLst>
                <a:ext uri="{FF2B5EF4-FFF2-40B4-BE49-F238E27FC236}">
                  <a16:creationId xmlns:a16="http://schemas.microsoft.com/office/drawing/2014/main" id="{737985C5-F28C-6245-9BD6-77A066DABFC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 name="TextBox 8">
              <a:extLst>
                <a:ext uri="{FF2B5EF4-FFF2-40B4-BE49-F238E27FC236}">
                  <a16:creationId xmlns:a16="http://schemas.microsoft.com/office/drawing/2014/main" id="{E55F1231-172E-B843-9762-B29904507CCE}"/>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2989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79637"/>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DE6DA56-11FD-8E45-9F82-879E78657299}"/>
              </a:ext>
            </a:extLst>
          </p:cNvPr>
          <p:cNvSpPr/>
          <p:nvPr/>
        </p:nvSpPr>
        <p:spPr>
          <a:xfrm>
            <a:off x="1545621" y="3672257"/>
            <a:ext cx="6062740"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ABAAAB7-93A8-D04E-A5FF-8BDAC8D80C0F}"/>
              </a:ext>
            </a:extLst>
          </p:cNvPr>
          <p:cNvCxnSpPr>
            <a:cxnSpLocks/>
          </p:cNvCxnSpPr>
          <p:nvPr/>
        </p:nvCxnSpPr>
        <p:spPr>
          <a:xfrm>
            <a:off x="1545622" y="4221232"/>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9600B67-B094-A74C-BE5A-B862946A476D}"/>
              </a:ext>
            </a:extLst>
          </p:cNvPr>
          <p:cNvCxnSpPr>
            <a:cxnSpLocks/>
          </p:cNvCxnSpPr>
          <p:nvPr/>
        </p:nvCxnSpPr>
        <p:spPr>
          <a:xfrm>
            <a:off x="3771798" y="3673110"/>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034468C-B556-D447-8C1B-A8B764C8F87D}"/>
              </a:ext>
            </a:extLst>
          </p:cNvPr>
          <p:cNvSpPr txBox="1"/>
          <p:nvPr/>
        </p:nvSpPr>
        <p:spPr>
          <a:xfrm>
            <a:off x="2623124" y="3692603"/>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13" name="TextBox 112">
            <a:extLst>
              <a:ext uri="{FF2B5EF4-FFF2-40B4-BE49-F238E27FC236}">
                <a16:creationId xmlns:a16="http://schemas.microsoft.com/office/drawing/2014/main" id="{03222C75-961F-2A46-A06C-47FC98AD891A}"/>
              </a:ext>
            </a:extLst>
          </p:cNvPr>
          <p:cNvSpPr txBox="1"/>
          <p:nvPr/>
        </p:nvSpPr>
        <p:spPr>
          <a:xfrm>
            <a:off x="3946323" y="3665739"/>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114" name="Straight Connector 113">
            <a:extLst>
              <a:ext uri="{FF2B5EF4-FFF2-40B4-BE49-F238E27FC236}">
                <a16:creationId xmlns:a16="http://schemas.microsoft.com/office/drawing/2014/main" id="{9F41038A-23DF-B540-AE1B-41741DCB3888}"/>
              </a:ext>
            </a:extLst>
          </p:cNvPr>
          <p:cNvCxnSpPr>
            <a:cxnSpLocks/>
          </p:cNvCxnSpPr>
          <p:nvPr/>
        </p:nvCxnSpPr>
        <p:spPr>
          <a:xfrm>
            <a:off x="2574125" y="3673109"/>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DD87E17-BDDF-9447-A2EE-9E98B3292AD3}"/>
              </a:ext>
            </a:extLst>
          </p:cNvPr>
          <p:cNvSpPr txBox="1"/>
          <p:nvPr/>
        </p:nvSpPr>
        <p:spPr>
          <a:xfrm>
            <a:off x="1608486" y="3781770"/>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16" name="TextBox 115">
            <a:extLst>
              <a:ext uri="{FF2B5EF4-FFF2-40B4-BE49-F238E27FC236}">
                <a16:creationId xmlns:a16="http://schemas.microsoft.com/office/drawing/2014/main" id="{57EC534D-8B26-084B-B33A-99E5144250A3}"/>
              </a:ext>
            </a:extLst>
          </p:cNvPr>
          <p:cNvSpPr txBox="1"/>
          <p:nvPr/>
        </p:nvSpPr>
        <p:spPr>
          <a:xfrm>
            <a:off x="1894234" y="424630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7" name="TextBox 116">
            <a:extLst>
              <a:ext uri="{FF2B5EF4-FFF2-40B4-BE49-F238E27FC236}">
                <a16:creationId xmlns:a16="http://schemas.microsoft.com/office/drawing/2014/main" id="{D0BB2E33-CE38-A749-BC1D-011B1427BCD3}"/>
              </a:ext>
            </a:extLst>
          </p:cNvPr>
          <p:cNvSpPr txBox="1"/>
          <p:nvPr/>
        </p:nvSpPr>
        <p:spPr>
          <a:xfrm>
            <a:off x="1898707" y="460820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18" name="TextBox 117">
            <a:extLst>
              <a:ext uri="{FF2B5EF4-FFF2-40B4-BE49-F238E27FC236}">
                <a16:creationId xmlns:a16="http://schemas.microsoft.com/office/drawing/2014/main" id="{4B34CA66-C300-934F-85E6-BF3EA13E9AC7}"/>
              </a:ext>
            </a:extLst>
          </p:cNvPr>
          <p:cNvSpPr txBox="1"/>
          <p:nvPr/>
        </p:nvSpPr>
        <p:spPr>
          <a:xfrm>
            <a:off x="1903180" y="4987539"/>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19" name="TextBox 118">
            <a:extLst>
              <a:ext uri="{FF2B5EF4-FFF2-40B4-BE49-F238E27FC236}">
                <a16:creationId xmlns:a16="http://schemas.microsoft.com/office/drawing/2014/main" id="{CDED12E4-6D5C-CE4F-8341-A9141BEC0C96}"/>
              </a:ext>
            </a:extLst>
          </p:cNvPr>
          <p:cNvSpPr txBox="1"/>
          <p:nvPr/>
        </p:nvSpPr>
        <p:spPr>
          <a:xfrm>
            <a:off x="1896554" y="5366667"/>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20" name="Straight Connector 119">
            <a:extLst>
              <a:ext uri="{FF2B5EF4-FFF2-40B4-BE49-F238E27FC236}">
                <a16:creationId xmlns:a16="http://schemas.microsoft.com/office/drawing/2014/main" id="{633F238D-7512-A946-B4F5-B6ADBBE8409E}"/>
              </a:ext>
            </a:extLst>
          </p:cNvPr>
          <p:cNvCxnSpPr>
            <a:cxnSpLocks/>
          </p:cNvCxnSpPr>
          <p:nvPr/>
        </p:nvCxnSpPr>
        <p:spPr>
          <a:xfrm>
            <a:off x="1545622" y="4601612"/>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8A35B2-C61F-B04B-8F92-B6C81E88C93A}"/>
              </a:ext>
            </a:extLst>
          </p:cNvPr>
          <p:cNvCxnSpPr>
            <a:cxnSpLocks/>
          </p:cNvCxnSpPr>
          <p:nvPr/>
        </p:nvCxnSpPr>
        <p:spPr>
          <a:xfrm>
            <a:off x="1547064" y="4979374"/>
            <a:ext cx="60612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46E4FAA-D70A-B545-9CD3-2F16F0CCAA5C}"/>
              </a:ext>
            </a:extLst>
          </p:cNvPr>
          <p:cNvCxnSpPr>
            <a:cxnSpLocks/>
          </p:cNvCxnSpPr>
          <p:nvPr/>
        </p:nvCxnSpPr>
        <p:spPr>
          <a:xfrm>
            <a:off x="1541892" y="5360076"/>
            <a:ext cx="6066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F776516-58FF-F74A-8334-CF11A3E36725}"/>
              </a:ext>
            </a:extLst>
          </p:cNvPr>
          <p:cNvSpPr txBox="1"/>
          <p:nvPr/>
        </p:nvSpPr>
        <p:spPr>
          <a:xfrm>
            <a:off x="4230174" y="4246563"/>
            <a:ext cx="3291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4" name="TextBox 123">
            <a:extLst>
              <a:ext uri="{FF2B5EF4-FFF2-40B4-BE49-F238E27FC236}">
                <a16:creationId xmlns:a16="http://schemas.microsoft.com/office/drawing/2014/main" id="{B9765A66-8FEB-994C-88DD-55C0CAA6B73D}"/>
              </a:ext>
            </a:extLst>
          </p:cNvPr>
          <p:cNvSpPr txBox="1"/>
          <p:nvPr/>
        </p:nvSpPr>
        <p:spPr>
          <a:xfrm>
            <a:off x="4224571" y="4624329"/>
            <a:ext cx="3864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25" name="TextBox 124">
            <a:extLst>
              <a:ext uri="{FF2B5EF4-FFF2-40B4-BE49-F238E27FC236}">
                <a16:creationId xmlns:a16="http://schemas.microsoft.com/office/drawing/2014/main" id="{DA4EEFF1-2678-F743-AF37-4B7D30E843F5}"/>
              </a:ext>
            </a:extLst>
          </p:cNvPr>
          <p:cNvSpPr txBox="1"/>
          <p:nvPr/>
        </p:nvSpPr>
        <p:spPr>
          <a:xfrm>
            <a:off x="4280701" y="5008291"/>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26" name="TextBox 125">
            <a:extLst>
              <a:ext uri="{FF2B5EF4-FFF2-40B4-BE49-F238E27FC236}">
                <a16:creationId xmlns:a16="http://schemas.microsoft.com/office/drawing/2014/main" id="{4BF0A9E7-ECA5-2C46-95C5-52DAF28B5E95}"/>
              </a:ext>
            </a:extLst>
          </p:cNvPr>
          <p:cNvSpPr txBox="1"/>
          <p:nvPr/>
        </p:nvSpPr>
        <p:spPr>
          <a:xfrm>
            <a:off x="3005613" y="5376096"/>
            <a:ext cx="333291"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7" name="TextBox 126">
            <a:extLst>
              <a:ext uri="{FF2B5EF4-FFF2-40B4-BE49-F238E27FC236}">
                <a16:creationId xmlns:a16="http://schemas.microsoft.com/office/drawing/2014/main" id="{DFCA96CF-2EC6-D746-BBCA-28BBA3E0A168}"/>
              </a:ext>
            </a:extLst>
          </p:cNvPr>
          <p:cNvSpPr txBox="1"/>
          <p:nvPr/>
        </p:nvSpPr>
        <p:spPr>
          <a:xfrm>
            <a:off x="3005069" y="424646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8" name="TextBox 127">
            <a:extLst>
              <a:ext uri="{FF2B5EF4-FFF2-40B4-BE49-F238E27FC236}">
                <a16:creationId xmlns:a16="http://schemas.microsoft.com/office/drawing/2014/main" id="{24F5A36E-9E68-0745-9386-AB45B7170E36}"/>
              </a:ext>
            </a:extLst>
          </p:cNvPr>
          <p:cNvSpPr txBox="1"/>
          <p:nvPr/>
        </p:nvSpPr>
        <p:spPr>
          <a:xfrm>
            <a:off x="3012400" y="462023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52" name="Straight Connector 51">
            <a:extLst>
              <a:ext uri="{FF2B5EF4-FFF2-40B4-BE49-F238E27FC236}">
                <a16:creationId xmlns:a16="http://schemas.microsoft.com/office/drawing/2014/main" id="{7FFD06CA-D18D-BA4C-914E-C43634FEA9C2}"/>
              </a:ext>
            </a:extLst>
          </p:cNvPr>
          <p:cNvCxnSpPr>
            <a:cxnSpLocks/>
          </p:cNvCxnSpPr>
          <p:nvPr/>
        </p:nvCxnSpPr>
        <p:spPr>
          <a:xfrm>
            <a:off x="4980807" y="3670099"/>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92232C-FF2A-2B4B-9956-03F227C136E2}"/>
              </a:ext>
            </a:extLst>
          </p:cNvPr>
          <p:cNvCxnSpPr>
            <a:cxnSpLocks/>
          </p:cNvCxnSpPr>
          <p:nvPr/>
        </p:nvCxnSpPr>
        <p:spPr>
          <a:xfrm>
            <a:off x="6143434" y="3667088"/>
            <a:ext cx="0" cy="2065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D584743-7488-3244-8368-65064EB5F582}"/>
              </a:ext>
            </a:extLst>
          </p:cNvPr>
          <p:cNvSpPr txBox="1"/>
          <p:nvPr/>
        </p:nvSpPr>
        <p:spPr>
          <a:xfrm>
            <a:off x="5191385" y="3662571"/>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57" name="TextBox 56">
            <a:extLst>
              <a:ext uri="{FF2B5EF4-FFF2-40B4-BE49-F238E27FC236}">
                <a16:creationId xmlns:a16="http://schemas.microsoft.com/office/drawing/2014/main" id="{5237A972-EAC7-694F-AF85-FC7DDB3AD3AC}"/>
              </a:ext>
            </a:extLst>
          </p:cNvPr>
          <p:cNvSpPr txBox="1"/>
          <p:nvPr/>
        </p:nvSpPr>
        <p:spPr>
          <a:xfrm>
            <a:off x="6198021" y="3669942"/>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sp>
        <p:nvSpPr>
          <p:cNvPr id="58" name="TextBox 57">
            <a:extLst>
              <a:ext uri="{FF2B5EF4-FFF2-40B4-BE49-F238E27FC236}">
                <a16:creationId xmlns:a16="http://schemas.microsoft.com/office/drawing/2014/main" id="{7C652D57-D786-0D43-9657-2AAF6B7316AF}"/>
              </a:ext>
            </a:extLst>
          </p:cNvPr>
          <p:cNvSpPr txBox="1"/>
          <p:nvPr/>
        </p:nvSpPr>
        <p:spPr>
          <a:xfrm>
            <a:off x="2869656" y="6114350"/>
            <a:ext cx="142933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sp>
        <p:nvSpPr>
          <p:cNvPr id="3" name="Rectangle 2">
            <a:extLst>
              <a:ext uri="{FF2B5EF4-FFF2-40B4-BE49-F238E27FC236}">
                <a16:creationId xmlns:a16="http://schemas.microsoft.com/office/drawing/2014/main" id="{5EF44D3D-7232-C94C-B367-196E917599C5}"/>
              </a:ext>
            </a:extLst>
          </p:cNvPr>
          <p:cNvSpPr/>
          <p:nvPr/>
        </p:nvSpPr>
        <p:spPr>
          <a:xfrm>
            <a:off x="2694671" y="6083523"/>
            <a:ext cx="4916881" cy="402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8591480-27B3-C14C-9006-1702E057EDDC}"/>
              </a:ext>
            </a:extLst>
          </p:cNvPr>
          <p:cNvCxnSpPr>
            <a:cxnSpLocks/>
          </p:cNvCxnSpPr>
          <p:nvPr/>
        </p:nvCxnSpPr>
        <p:spPr>
          <a:xfrm>
            <a:off x="2697130" y="399964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F67248-EFAE-DC48-97DE-34A7BEEF9D1B}"/>
              </a:ext>
            </a:extLst>
          </p:cNvPr>
          <p:cNvSpPr txBox="1"/>
          <p:nvPr/>
        </p:nvSpPr>
        <p:spPr>
          <a:xfrm>
            <a:off x="2935259" y="3930370"/>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90" name="TextBox 89">
            <a:extLst>
              <a:ext uri="{FF2B5EF4-FFF2-40B4-BE49-F238E27FC236}">
                <a16:creationId xmlns:a16="http://schemas.microsoft.com/office/drawing/2014/main" id="{7215738E-859F-C54F-A552-51D2450D621F}"/>
              </a:ext>
            </a:extLst>
          </p:cNvPr>
          <p:cNvSpPr txBox="1"/>
          <p:nvPr/>
        </p:nvSpPr>
        <p:spPr>
          <a:xfrm>
            <a:off x="1702262" y="257367"/>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One Truss Unit    </a:t>
            </a:r>
          </a:p>
        </p:txBody>
      </p:sp>
      <p:cxnSp>
        <p:nvCxnSpPr>
          <p:cNvPr id="84" name="Straight Connector 83">
            <a:extLst>
              <a:ext uri="{FF2B5EF4-FFF2-40B4-BE49-F238E27FC236}">
                <a16:creationId xmlns:a16="http://schemas.microsoft.com/office/drawing/2014/main" id="{64C3554A-5DAB-2349-8138-2A54D53605BD}"/>
              </a:ext>
            </a:extLst>
          </p:cNvPr>
          <p:cNvCxnSpPr>
            <a:cxnSpLocks/>
          </p:cNvCxnSpPr>
          <p:nvPr/>
        </p:nvCxnSpPr>
        <p:spPr>
          <a:xfrm>
            <a:off x="6179232" y="3675823"/>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F35C327-03D8-5E46-9D5D-FC36104A958D}"/>
              </a:ext>
            </a:extLst>
          </p:cNvPr>
          <p:cNvCxnSpPr>
            <a:cxnSpLocks/>
          </p:cNvCxnSpPr>
          <p:nvPr/>
        </p:nvCxnSpPr>
        <p:spPr>
          <a:xfrm>
            <a:off x="4488996" y="6083523"/>
            <a:ext cx="0" cy="40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98CD22-7329-9A49-A8DB-B46D46D60E79}"/>
              </a:ext>
            </a:extLst>
          </p:cNvPr>
          <p:cNvCxnSpPr>
            <a:cxnSpLocks/>
          </p:cNvCxnSpPr>
          <p:nvPr/>
        </p:nvCxnSpPr>
        <p:spPr>
          <a:xfrm>
            <a:off x="4524794" y="6080055"/>
            <a:ext cx="0" cy="406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5F63B417-06ED-3842-8AC6-6060970BA5C1}"/>
              </a:ext>
            </a:extLst>
          </p:cNvPr>
          <p:cNvSpPr txBox="1"/>
          <p:nvPr/>
        </p:nvSpPr>
        <p:spPr>
          <a:xfrm>
            <a:off x="5453436" y="4246563"/>
            <a:ext cx="3291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6" name="TextBox 95">
            <a:extLst>
              <a:ext uri="{FF2B5EF4-FFF2-40B4-BE49-F238E27FC236}">
                <a16:creationId xmlns:a16="http://schemas.microsoft.com/office/drawing/2014/main" id="{BB9FF724-75A1-5B42-A35D-6863CF4A9D19}"/>
              </a:ext>
            </a:extLst>
          </p:cNvPr>
          <p:cNvSpPr txBox="1"/>
          <p:nvPr/>
        </p:nvSpPr>
        <p:spPr>
          <a:xfrm>
            <a:off x="5443069" y="4624329"/>
            <a:ext cx="37993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97" name="TextBox 96">
            <a:extLst>
              <a:ext uri="{FF2B5EF4-FFF2-40B4-BE49-F238E27FC236}">
                <a16:creationId xmlns:a16="http://schemas.microsoft.com/office/drawing/2014/main" id="{55EC80D3-BB56-D745-AEE6-91A76509FCF5}"/>
              </a:ext>
            </a:extLst>
          </p:cNvPr>
          <p:cNvSpPr txBox="1"/>
          <p:nvPr/>
        </p:nvSpPr>
        <p:spPr>
          <a:xfrm>
            <a:off x="6746195" y="4246563"/>
            <a:ext cx="3291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8" name="TextBox 97">
            <a:extLst>
              <a:ext uri="{FF2B5EF4-FFF2-40B4-BE49-F238E27FC236}">
                <a16:creationId xmlns:a16="http://schemas.microsoft.com/office/drawing/2014/main" id="{6BC133B1-FEBD-454D-96EE-447C672F02AB}"/>
              </a:ext>
            </a:extLst>
          </p:cNvPr>
          <p:cNvSpPr txBox="1"/>
          <p:nvPr/>
        </p:nvSpPr>
        <p:spPr>
          <a:xfrm>
            <a:off x="6754671" y="4618537"/>
            <a:ext cx="42221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F0C8DBD9-9918-7E40-A468-51B89362BFAB}"/>
                  </a:ext>
                </a:extLst>
              </p:cNvPr>
              <p:cNvSpPr txBox="1"/>
              <p:nvPr/>
            </p:nvSpPr>
            <p:spPr>
              <a:xfrm>
                <a:off x="2791552" y="501190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solidFill>
                    <a:srgbClr val="00B050"/>
                  </a:solidFill>
                  <a:latin typeface="Arial" panose="020B0604020202020204" pitchFamily="34" charset="0"/>
                  <a:cs typeface="Arial" panose="020B0604020202020204" pitchFamily="34" charset="0"/>
                </a:endParaRPr>
              </a:p>
            </p:txBody>
          </p:sp>
        </mc:Choice>
        <mc:Fallback xmlns="">
          <p:sp>
            <p:nvSpPr>
              <p:cNvPr id="100" name="TextBox 99">
                <a:extLst>
                  <a:ext uri="{FF2B5EF4-FFF2-40B4-BE49-F238E27FC236}">
                    <a16:creationId xmlns:a16="http://schemas.microsoft.com/office/drawing/2014/main" id="{F0C8DBD9-9918-7E40-A468-51B89362BFAB}"/>
                  </a:ext>
                </a:extLst>
              </p:cNvPr>
              <p:cNvSpPr txBox="1">
                <a:spLocks noRot="1" noChangeAspect="1" noMove="1" noResize="1" noEditPoints="1" noAdjustHandles="1" noChangeArrowheads="1" noChangeShapeType="1" noTextEdit="1"/>
              </p:cNvSpPr>
              <p:nvPr/>
            </p:nvSpPr>
            <p:spPr>
              <a:xfrm>
                <a:off x="2791552" y="5011907"/>
                <a:ext cx="646359" cy="309637"/>
              </a:xfrm>
              <a:prstGeom prst="rect">
                <a:avLst/>
              </a:prstGeom>
              <a:blipFill>
                <a:blip r:embed="rId2"/>
                <a:stretch>
                  <a:fillRect b="-4000"/>
                </a:stretch>
              </a:blipFill>
            </p:spPr>
            <p:txBody>
              <a:bodyPr/>
              <a:lstStyle/>
              <a:p>
                <a:r>
                  <a:rPr lang="en-US">
                    <a:noFill/>
                  </a:rPr>
                  <a:t> </a:t>
                </a:r>
              </a:p>
            </p:txBody>
          </p:sp>
        </mc:Fallback>
      </mc:AlternateContent>
      <p:sp>
        <p:nvSpPr>
          <p:cNvPr id="101" name="TextBox 100">
            <a:extLst>
              <a:ext uri="{FF2B5EF4-FFF2-40B4-BE49-F238E27FC236}">
                <a16:creationId xmlns:a16="http://schemas.microsoft.com/office/drawing/2014/main" id="{A649EFAE-EC1E-A14A-9563-7547A9B43991}"/>
              </a:ext>
            </a:extLst>
          </p:cNvPr>
          <p:cNvSpPr txBox="1"/>
          <p:nvPr/>
        </p:nvSpPr>
        <p:spPr>
          <a:xfrm>
            <a:off x="4649349" y="6109044"/>
            <a:ext cx="49018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02" name="TextBox 101">
            <a:extLst>
              <a:ext uri="{FF2B5EF4-FFF2-40B4-BE49-F238E27FC236}">
                <a16:creationId xmlns:a16="http://schemas.microsoft.com/office/drawing/2014/main" id="{2FD0C117-7DF8-2141-B96A-23071B8465BD}"/>
              </a:ext>
            </a:extLst>
          </p:cNvPr>
          <p:cNvSpPr txBox="1"/>
          <p:nvPr/>
        </p:nvSpPr>
        <p:spPr>
          <a:xfrm>
            <a:off x="5245369" y="6077246"/>
            <a:ext cx="566307" cy="369332"/>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a:t>
            </a:r>
            <a:r>
              <a:rPr lang="en-US" baseline="-25000" dirty="0">
                <a:latin typeface="Cambria Math" panose="02040503050406030204" pitchFamily="18" charset="0"/>
                <a:ea typeface="Cambria Math" panose="02040503050406030204" pitchFamily="18" charset="0"/>
                <a:cs typeface="Arial" panose="020B0604020202020204" pitchFamily="34" charset="0"/>
              </a:rPr>
              <a:t>1-4</a:t>
            </a:r>
            <a:endParaRPr lang="en-US" dirty="0">
              <a:latin typeface="Arial" panose="020B0604020202020204" pitchFamily="34"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97041E45-905E-034B-8DA1-4E06C9A7D4CB}"/>
                  </a:ext>
                </a:extLst>
              </p:cNvPr>
              <p:cNvSpPr txBox="1"/>
              <p:nvPr/>
            </p:nvSpPr>
            <p:spPr>
              <a:xfrm>
                <a:off x="4018721" y="502096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solidFill>
                    <a:srgbClr val="00B050"/>
                  </a:solidFill>
                  <a:latin typeface="Arial" panose="020B0604020202020204" pitchFamily="34" charset="0"/>
                  <a:cs typeface="Arial" panose="020B0604020202020204" pitchFamily="34" charset="0"/>
                </a:endParaRPr>
              </a:p>
            </p:txBody>
          </p:sp>
        </mc:Choice>
        <mc:Fallback xmlns="">
          <p:sp>
            <p:nvSpPr>
              <p:cNvPr id="103" name="TextBox 102">
                <a:extLst>
                  <a:ext uri="{FF2B5EF4-FFF2-40B4-BE49-F238E27FC236}">
                    <a16:creationId xmlns:a16="http://schemas.microsoft.com/office/drawing/2014/main" id="{97041E45-905E-034B-8DA1-4E06C9A7D4CB}"/>
                  </a:ext>
                </a:extLst>
              </p:cNvPr>
              <p:cNvSpPr txBox="1">
                <a:spLocks noRot="1" noChangeAspect="1" noMove="1" noResize="1" noEditPoints="1" noAdjustHandles="1" noChangeArrowheads="1" noChangeShapeType="1" noTextEdit="1"/>
              </p:cNvSpPr>
              <p:nvPr/>
            </p:nvSpPr>
            <p:spPr>
              <a:xfrm>
                <a:off x="4018721" y="5020963"/>
                <a:ext cx="646359" cy="30963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BDF1421D-5355-2944-ABD9-A70936588E2E}"/>
                  </a:ext>
                </a:extLst>
              </p:cNvPr>
              <p:cNvSpPr txBox="1"/>
              <p:nvPr/>
            </p:nvSpPr>
            <p:spPr>
              <a:xfrm>
                <a:off x="6553038" y="50196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solidFill>
                            <a:srgbClr val="00B050"/>
                          </a:solidFill>
                          <a:latin typeface="Cambria Math" panose="02040503050406030204" pitchFamily="18" charset="0"/>
                        </a:rPr>
                        <m:t>2</m:t>
                      </m:r>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BDF1421D-5355-2944-ABD9-A70936588E2E}"/>
                  </a:ext>
                </a:extLst>
              </p:cNvPr>
              <p:cNvSpPr txBox="1">
                <a:spLocks noRot="1" noChangeAspect="1" noMove="1" noResize="1" noEditPoints="1" noAdjustHandles="1" noChangeArrowheads="1" noChangeShapeType="1" noTextEdit="1"/>
              </p:cNvSpPr>
              <p:nvPr/>
            </p:nvSpPr>
            <p:spPr>
              <a:xfrm>
                <a:off x="6553038" y="5019627"/>
                <a:ext cx="646359" cy="309637"/>
              </a:xfrm>
              <a:prstGeom prst="rect">
                <a:avLst/>
              </a:prstGeom>
              <a:blipFill>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77F8B848-EF62-4044-8370-506BBAAED4E4}"/>
                  </a:ext>
                </a:extLst>
              </p:cNvPr>
              <p:cNvSpPr txBox="1"/>
              <p:nvPr/>
            </p:nvSpPr>
            <p:spPr>
              <a:xfrm>
                <a:off x="5228112" y="501591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solidFill>
                    <a:srgbClr val="00B050"/>
                  </a:solidFill>
                  <a:latin typeface="Arial" panose="020B0604020202020204" pitchFamily="34" charset="0"/>
                  <a:cs typeface="Arial" panose="020B0604020202020204" pitchFamily="34" charset="0"/>
                </a:endParaRPr>
              </a:p>
            </p:txBody>
          </p:sp>
        </mc:Choice>
        <mc:Fallback xmlns="">
          <p:sp>
            <p:nvSpPr>
              <p:cNvPr id="105" name="TextBox 104">
                <a:extLst>
                  <a:ext uri="{FF2B5EF4-FFF2-40B4-BE49-F238E27FC236}">
                    <a16:creationId xmlns:a16="http://schemas.microsoft.com/office/drawing/2014/main" id="{77F8B848-EF62-4044-8370-506BBAAED4E4}"/>
                  </a:ext>
                </a:extLst>
              </p:cNvPr>
              <p:cNvSpPr txBox="1">
                <a:spLocks noRot="1" noChangeAspect="1" noMove="1" noResize="1" noEditPoints="1" noAdjustHandles="1" noChangeArrowheads="1" noChangeShapeType="1" noTextEdit="1"/>
              </p:cNvSpPr>
              <p:nvPr/>
            </p:nvSpPr>
            <p:spPr>
              <a:xfrm>
                <a:off x="5228112" y="5015917"/>
                <a:ext cx="646359" cy="309637"/>
              </a:xfrm>
              <a:prstGeom prst="rect">
                <a:avLst/>
              </a:prstGeom>
              <a:blipFill>
                <a:blip r:embed="rId5"/>
                <a:stretch>
                  <a:fillRect b="-4000"/>
                </a:stretch>
              </a:blipFill>
            </p:spPr>
            <p:txBody>
              <a:bodyPr/>
              <a:lstStyle/>
              <a:p>
                <a:r>
                  <a:rPr lang="en-US">
                    <a:noFill/>
                  </a:rPr>
                  <a:t> </a:t>
                </a:r>
              </a:p>
            </p:txBody>
          </p:sp>
        </mc:Fallback>
      </mc:AlternateContent>
      <p:sp>
        <p:nvSpPr>
          <p:cNvPr id="106" name="TextBox 105">
            <a:extLst>
              <a:ext uri="{FF2B5EF4-FFF2-40B4-BE49-F238E27FC236}">
                <a16:creationId xmlns:a16="http://schemas.microsoft.com/office/drawing/2014/main" id="{49B9B1DE-AF4D-7948-88DD-04FF1474E286}"/>
              </a:ext>
            </a:extLst>
          </p:cNvPr>
          <p:cNvSpPr txBox="1"/>
          <p:nvPr/>
        </p:nvSpPr>
        <p:spPr>
          <a:xfrm>
            <a:off x="5937806" y="6101459"/>
            <a:ext cx="36404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93EA042F-B1A9-584D-A29B-AD9FAEF0192E}"/>
                  </a:ext>
                </a:extLst>
              </p:cNvPr>
              <p:cNvSpPr txBox="1"/>
              <p:nvPr/>
            </p:nvSpPr>
            <p:spPr>
              <a:xfrm>
                <a:off x="6340432" y="611658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07" name="TextBox 106">
                <a:extLst>
                  <a:ext uri="{FF2B5EF4-FFF2-40B4-BE49-F238E27FC236}">
                    <a16:creationId xmlns:a16="http://schemas.microsoft.com/office/drawing/2014/main" id="{93EA042F-B1A9-584D-A29B-AD9FAEF0192E}"/>
                  </a:ext>
                </a:extLst>
              </p:cNvPr>
              <p:cNvSpPr txBox="1">
                <a:spLocks noRot="1" noChangeAspect="1" noMove="1" noResize="1" noEditPoints="1" noAdjustHandles="1" noChangeArrowheads="1" noChangeShapeType="1" noTextEdit="1"/>
              </p:cNvSpPr>
              <p:nvPr/>
            </p:nvSpPr>
            <p:spPr>
              <a:xfrm>
                <a:off x="6340432" y="6116581"/>
                <a:ext cx="646359" cy="309637"/>
              </a:xfrm>
              <a:prstGeom prst="rect">
                <a:avLst/>
              </a:prstGeom>
              <a:blipFill>
                <a:blip r:embed="rId6"/>
                <a:stretch>
                  <a:fillRect b="-4000"/>
                </a:stretch>
              </a:blipFill>
            </p:spPr>
            <p:txBody>
              <a:bodyPr/>
              <a:lstStyle/>
              <a:p>
                <a:r>
                  <a:rPr lang="en-US">
                    <a:noFill/>
                  </a:rPr>
                  <a:t> </a:t>
                </a:r>
              </a:p>
            </p:txBody>
          </p:sp>
        </mc:Fallback>
      </mc:AlternateContent>
      <p:sp>
        <p:nvSpPr>
          <p:cNvPr id="130" name="TextBox 129">
            <a:extLst>
              <a:ext uri="{FF2B5EF4-FFF2-40B4-BE49-F238E27FC236}">
                <a16:creationId xmlns:a16="http://schemas.microsoft.com/office/drawing/2014/main" id="{6E9BF14F-C5CD-074C-B087-A294A9F16A86}"/>
              </a:ext>
            </a:extLst>
          </p:cNvPr>
          <p:cNvSpPr txBox="1"/>
          <p:nvPr/>
        </p:nvSpPr>
        <p:spPr>
          <a:xfrm>
            <a:off x="6104262" y="6132899"/>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131" name="TextBox 130">
            <a:extLst>
              <a:ext uri="{FF2B5EF4-FFF2-40B4-BE49-F238E27FC236}">
                <a16:creationId xmlns:a16="http://schemas.microsoft.com/office/drawing/2014/main" id="{546BBDB7-79E4-EE45-92C4-7629A1C67253}"/>
              </a:ext>
            </a:extLst>
          </p:cNvPr>
          <p:cNvSpPr txBox="1"/>
          <p:nvPr/>
        </p:nvSpPr>
        <p:spPr>
          <a:xfrm>
            <a:off x="6828115" y="6124695"/>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132" name="TextBox 131">
            <a:extLst>
              <a:ext uri="{FF2B5EF4-FFF2-40B4-BE49-F238E27FC236}">
                <a16:creationId xmlns:a16="http://schemas.microsoft.com/office/drawing/2014/main" id="{F0A704BE-9E1A-A242-B002-F284EDACAA79}"/>
              </a:ext>
            </a:extLst>
          </p:cNvPr>
          <p:cNvSpPr txBox="1"/>
          <p:nvPr/>
        </p:nvSpPr>
        <p:spPr>
          <a:xfrm>
            <a:off x="6659721" y="5325143"/>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solidFill>
                  <a:srgbClr val="0070C0"/>
                </a:solidFill>
                <a:latin typeface="Times New Roman" panose="02020603050405020304" pitchFamily="18" charset="0"/>
                <a:cs typeface="Times New Roman" panose="02020603050405020304" pitchFamily="18" charset="0"/>
              </a:rPr>
              <a:t>  </a:t>
            </a:r>
          </a:p>
        </p:txBody>
      </p:sp>
      <p:cxnSp>
        <p:nvCxnSpPr>
          <p:cNvPr id="35" name="Straight Connector 34">
            <a:extLst>
              <a:ext uri="{FF2B5EF4-FFF2-40B4-BE49-F238E27FC236}">
                <a16:creationId xmlns:a16="http://schemas.microsoft.com/office/drawing/2014/main" id="{FA6199CB-60F7-8D46-8A34-19F15E4C84CA}"/>
              </a:ext>
            </a:extLst>
          </p:cNvPr>
          <p:cNvCxnSpPr>
            <a:cxnSpLocks/>
          </p:cNvCxnSpPr>
          <p:nvPr/>
        </p:nvCxnSpPr>
        <p:spPr>
          <a:xfrm flipV="1">
            <a:off x="6826759" y="5459747"/>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3EC3645-DD67-4749-B8F1-0C0AF77F3BE8}"/>
              </a:ext>
            </a:extLst>
          </p:cNvPr>
          <p:cNvSpPr txBox="1"/>
          <p:nvPr/>
        </p:nvSpPr>
        <p:spPr>
          <a:xfrm>
            <a:off x="6849907" y="5398019"/>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solidFill>
                  <a:srgbClr val="0070C0"/>
                </a:solidFill>
                <a:latin typeface="Times New Roman" panose="02020603050405020304" pitchFamily="18" charset="0"/>
                <a:cs typeface="Times New Roman" panose="02020603050405020304" pitchFamily="18" charset="0"/>
              </a:rPr>
              <a:t>  </a:t>
            </a:r>
          </a:p>
        </p:txBody>
      </p:sp>
      <p:sp>
        <p:nvSpPr>
          <p:cNvPr id="135" name="TextBox 134">
            <a:extLst>
              <a:ext uri="{FF2B5EF4-FFF2-40B4-BE49-F238E27FC236}">
                <a16:creationId xmlns:a16="http://schemas.microsoft.com/office/drawing/2014/main" id="{DD3C4912-B789-644C-802E-1BD554CB65B5}"/>
              </a:ext>
            </a:extLst>
          </p:cNvPr>
          <p:cNvSpPr txBox="1"/>
          <p:nvPr/>
        </p:nvSpPr>
        <p:spPr>
          <a:xfrm>
            <a:off x="5338378" y="5333270"/>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solidFill>
                  <a:srgbClr val="0070C0"/>
                </a:solidFill>
                <a:latin typeface="Times New Roman" panose="02020603050405020304" pitchFamily="18" charset="0"/>
                <a:cs typeface="Times New Roman" panose="02020603050405020304" pitchFamily="18" charset="0"/>
              </a:rPr>
              <a:t>  </a:t>
            </a:r>
          </a:p>
        </p:txBody>
      </p:sp>
      <p:cxnSp>
        <p:nvCxnSpPr>
          <p:cNvPr id="136" name="Straight Connector 135">
            <a:extLst>
              <a:ext uri="{FF2B5EF4-FFF2-40B4-BE49-F238E27FC236}">
                <a16:creationId xmlns:a16="http://schemas.microsoft.com/office/drawing/2014/main" id="{7D633926-F6C7-F84E-BCE9-20A25124D69D}"/>
              </a:ext>
            </a:extLst>
          </p:cNvPr>
          <p:cNvCxnSpPr>
            <a:cxnSpLocks/>
          </p:cNvCxnSpPr>
          <p:nvPr/>
        </p:nvCxnSpPr>
        <p:spPr>
          <a:xfrm flipV="1">
            <a:off x="5505416" y="5467874"/>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AE16C922-7B0F-6042-AAC7-DF50CBABB39F}"/>
              </a:ext>
            </a:extLst>
          </p:cNvPr>
          <p:cNvSpPr txBox="1"/>
          <p:nvPr/>
        </p:nvSpPr>
        <p:spPr>
          <a:xfrm>
            <a:off x="5551712" y="5406146"/>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cs typeface="Times New Roman" panose="02020603050405020304" pitchFamily="18" charset="0"/>
              </a:rPr>
              <a:t>  </a:t>
            </a:r>
          </a:p>
        </p:txBody>
      </p:sp>
      <p:sp>
        <p:nvSpPr>
          <p:cNvPr id="139" name="TextBox 138">
            <a:extLst>
              <a:ext uri="{FF2B5EF4-FFF2-40B4-BE49-F238E27FC236}">
                <a16:creationId xmlns:a16="http://schemas.microsoft.com/office/drawing/2014/main" id="{47157DF2-2911-4840-83F2-DCCFC4B45F7B}"/>
              </a:ext>
            </a:extLst>
          </p:cNvPr>
          <p:cNvSpPr txBox="1"/>
          <p:nvPr/>
        </p:nvSpPr>
        <p:spPr>
          <a:xfrm>
            <a:off x="4138429" y="5341751"/>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solidFill>
                  <a:srgbClr val="0070C0"/>
                </a:solidFill>
                <a:latin typeface="Times New Roman" panose="02020603050405020304" pitchFamily="18" charset="0"/>
                <a:cs typeface="Times New Roman" panose="02020603050405020304" pitchFamily="18" charset="0"/>
              </a:rPr>
              <a:t>  </a:t>
            </a:r>
          </a:p>
        </p:txBody>
      </p:sp>
      <p:cxnSp>
        <p:nvCxnSpPr>
          <p:cNvPr id="140" name="Straight Connector 139">
            <a:extLst>
              <a:ext uri="{FF2B5EF4-FFF2-40B4-BE49-F238E27FC236}">
                <a16:creationId xmlns:a16="http://schemas.microsoft.com/office/drawing/2014/main" id="{7A2C7AE4-58FB-0F4F-B42E-B9365E358044}"/>
              </a:ext>
            </a:extLst>
          </p:cNvPr>
          <p:cNvCxnSpPr>
            <a:cxnSpLocks/>
          </p:cNvCxnSpPr>
          <p:nvPr/>
        </p:nvCxnSpPr>
        <p:spPr>
          <a:xfrm flipV="1">
            <a:off x="4305467" y="5476355"/>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C4D8C3DE-D945-8C4C-85E5-097F47D13432}"/>
              </a:ext>
            </a:extLst>
          </p:cNvPr>
          <p:cNvSpPr txBox="1"/>
          <p:nvPr/>
        </p:nvSpPr>
        <p:spPr>
          <a:xfrm>
            <a:off x="4355621" y="5414627"/>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cs typeface="Times New Roman" panose="02020603050405020304" pitchFamily="18" charset="0"/>
              </a:rPr>
              <a:t>  </a:t>
            </a:r>
          </a:p>
        </p:txBody>
      </p:sp>
      <p:grpSp>
        <p:nvGrpSpPr>
          <p:cNvPr id="142" name="Group 141">
            <a:extLst>
              <a:ext uri="{FF2B5EF4-FFF2-40B4-BE49-F238E27FC236}">
                <a16:creationId xmlns:a16="http://schemas.microsoft.com/office/drawing/2014/main" id="{387127A4-FD6B-4D4A-8515-C017BC44F9ED}"/>
              </a:ext>
            </a:extLst>
          </p:cNvPr>
          <p:cNvGrpSpPr/>
          <p:nvPr/>
        </p:nvGrpSpPr>
        <p:grpSpPr>
          <a:xfrm>
            <a:off x="7086875" y="6063102"/>
            <a:ext cx="472303" cy="411430"/>
            <a:chOff x="7323318" y="3067282"/>
            <a:chExt cx="472303" cy="411430"/>
          </a:xfrm>
        </p:grpSpPr>
        <p:sp>
          <p:nvSpPr>
            <p:cNvPr id="143" name="TextBox 142">
              <a:extLst>
                <a:ext uri="{FF2B5EF4-FFF2-40B4-BE49-F238E27FC236}">
                  <a16:creationId xmlns:a16="http://schemas.microsoft.com/office/drawing/2014/main" id="{5F1A5615-E1D5-B14A-B732-80D10888C77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144" name="Straight Connector 143">
              <a:extLst>
                <a:ext uri="{FF2B5EF4-FFF2-40B4-BE49-F238E27FC236}">
                  <a16:creationId xmlns:a16="http://schemas.microsoft.com/office/drawing/2014/main" id="{7D58367C-2146-6942-B594-9A92568901F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03A1B31B-D382-C54B-86A6-6D88B432D8C8}"/>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146" name="TextBox 145">
            <a:extLst>
              <a:ext uri="{FF2B5EF4-FFF2-40B4-BE49-F238E27FC236}">
                <a16:creationId xmlns:a16="http://schemas.microsoft.com/office/drawing/2014/main" id="{0777BBAE-17F4-4F4F-8652-FB8674DD920B}"/>
              </a:ext>
            </a:extLst>
          </p:cNvPr>
          <p:cNvSpPr txBox="1"/>
          <p:nvPr/>
        </p:nvSpPr>
        <p:spPr>
          <a:xfrm>
            <a:off x="5686690" y="6107061"/>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47" name="TextBox 146">
            <a:extLst>
              <a:ext uri="{FF2B5EF4-FFF2-40B4-BE49-F238E27FC236}">
                <a16:creationId xmlns:a16="http://schemas.microsoft.com/office/drawing/2014/main" id="{6DF41795-8446-0C4D-BBCE-4C14F46E6D4C}"/>
              </a:ext>
            </a:extLst>
          </p:cNvPr>
          <p:cNvSpPr txBox="1"/>
          <p:nvPr/>
        </p:nvSpPr>
        <p:spPr>
          <a:xfrm>
            <a:off x="4984715" y="6112444"/>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47" name="Down Arrow 46">
            <a:extLst>
              <a:ext uri="{FF2B5EF4-FFF2-40B4-BE49-F238E27FC236}">
                <a16:creationId xmlns:a16="http://schemas.microsoft.com/office/drawing/2014/main" id="{5054EAAC-440E-4946-A163-DFD213EE387B}"/>
              </a:ext>
            </a:extLst>
          </p:cNvPr>
          <p:cNvSpPr/>
          <p:nvPr/>
        </p:nvSpPr>
        <p:spPr>
          <a:xfrm>
            <a:off x="6842822" y="5804172"/>
            <a:ext cx="222837" cy="215685"/>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D48F4449-5F73-AE41-96AF-4431604C8CF6}"/>
              </a:ext>
            </a:extLst>
          </p:cNvPr>
          <p:cNvSpPr txBox="1"/>
          <p:nvPr/>
        </p:nvSpPr>
        <p:spPr>
          <a:xfrm>
            <a:off x="3907157" y="4994005"/>
            <a:ext cx="379080"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Arial" panose="020B0604020202020204" pitchFamily="34" charset="0"/>
              </a:rPr>
              <a:t> - </a:t>
            </a:r>
          </a:p>
        </p:txBody>
      </p:sp>
      <p:sp>
        <p:nvSpPr>
          <p:cNvPr id="149" name="TextBox 148">
            <a:extLst>
              <a:ext uri="{FF2B5EF4-FFF2-40B4-BE49-F238E27FC236}">
                <a16:creationId xmlns:a16="http://schemas.microsoft.com/office/drawing/2014/main" id="{54833E9E-F61D-6E4B-9BEC-3C38F7352989}"/>
              </a:ext>
            </a:extLst>
          </p:cNvPr>
          <p:cNvSpPr txBox="1"/>
          <p:nvPr/>
        </p:nvSpPr>
        <p:spPr>
          <a:xfrm>
            <a:off x="5135256" y="4996237"/>
            <a:ext cx="379080"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Arial" panose="020B0604020202020204" pitchFamily="34" charset="0"/>
              </a:rPr>
              <a:t> - </a:t>
            </a:r>
          </a:p>
        </p:txBody>
      </p:sp>
      <p:cxnSp>
        <p:nvCxnSpPr>
          <p:cNvPr id="99" name="Straight Arrow Connector 98">
            <a:extLst>
              <a:ext uri="{FF2B5EF4-FFF2-40B4-BE49-F238E27FC236}">
                <a16:creationId xmlns:a16="http://schemas.microsoft.com/office/drawing/2014/main" id="{EDB3BDD0-3ED4-ED44-8648-D4325D3C97F7}"/>
              </a:ext>
            </a:extLst>
          </p:cNvPr>
          <p:cNvCxnSpPr>
            <a:cxnSpLocks/>
          </p:cNvCxnSpPr>
          <p:nvPr/>
        </p:nvCxnSpPr>
        <p:spPr>
          <a:xfrm>
            <a:off x="5300453" y="1535418"/>
            <a:ext cx="0" cy="2419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D894119-C9AE-0A40-82B2-BFFE06D351E5}"/>
              </a:ext>
            </a:extLst>
          </p:cNvPr>
          <p:cNvCxnSpPr>
            <a:cxnSpLocks/>
          </p:cNvCxnSpPr>
          <p:nvPr/>
        </p:nvCxnSpPr>
        <p:spPr>
          <a:xfrm>
            <a:off x="5300453" y="2901337"/>
            <a:ext cx="0" cy="254619"/>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9D9462-7CBD-0448-9954-519EE97F912C}"/>
              </a:ext>
            </a:extLst>
          </p:cNvPr>
          <p:cNvGrpSpPr/>
          <p:nvPr/>
        </p:nvGrpSpPr>
        <p:grpSpPr>
          <a:xfrm>
            <a:off x="3403264" y="1354354"/>
            <a:ext cx="1713167" cy="1692802"/>
            <a:chOff x="3235992" y="1069782"/>
            <a:chExt cx="2500106" cy="2470386"/>
          </a:xfrm>
        </p:grpSpPr>
        <p:cxnSp>
          <p:nvCxnSpPr>
            <p:cNvPr id="129" name="Straight Connector 128">
              <a:extLst>
                <a:ext uri="{FF2B5EF4-FFF2-40B4-BE49-F238E27FC236}">
                  <a16:creationId xmlns:a16="http://schemas.microsoft.com/office/drawing/2014/main" id="{FF2C56D4-1D6C-A94C-8BEB-51D3D1502650}"/>
                </a:ext>
              </a:extLst>
            </p:cNvPr>
            <p:cNvCxnSpPr>
              <a:cxnSpLocks/>
            </p:cNvCxnSpPr>
            <p:nvPr/>
          </p:nvCxnSpPr>
          <p:spPr>
            <a:xfrm flipV="1">
              <a:off x="3644366" y="1310704"/>
              <a:ext cx="1987613" cy="8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274AF85-56C0-164C-93BB-07F1A5A52271}"/>
                </a:ext>
              </a:extLst>
            </p:cNvPr>
            <p:cNvCxnSpPr>
              <a:cxnSpLocks/>
            </p:cNvCxnSpPr>
            <p:nvPr/>
          </p:nvCxnSpPr>
          <p:spPr>
            <a:xfrm flipV="1">
              <a:off x="3612344" y="3329151"/>
              <a:ext cx="1987613" cy="8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900E7917-8655-3E4D-A914-BDD1B87359DA}"/>
                </a:ext>
              </a:extLst>
            </p:cNvPr>
            <p:cNvSpPr/>
            <p:nvPr/>
          </p:nvSpPr>
          <p:spPr>
            <a:xfrm>
              <a:off x="3524242" y="1222489"/>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E7915822-3330-6F41-9584-FDDF4F49E11A}"/>
                </a:ext>
              </a:extLst>
            </p:cNvPr>
            <p:cNvCxnSpPr/>
            <p:nvPr/>
          </p:nvCxnSpPr>
          <p:spPr>
            <a:xfrm flipV="1">
              <a:off x="3637647" y="1346687"/>
              <a:ext cx="1969926" cy="19699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324F780B-0BE9-EB49-B067-10DCB6465B1F}"/>
                </a:ext>
              </a:extLst>
            </p:cNvPr>
            <p:cNvSpPr/>
            <p:nvPr/>
          </p:nvSpPr>
          <p:spPr>
            <a:xfrm>
              <a:off x="3513436" y="3171903"/>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03B57A06-FEE0-C649-A4D7-8B267800E857}"/>
                </a:ext>
              </a:extLst>
            </p:cNvPr>
            <p:cNvSpPr/>
            <p:nvPr/>
          </p:nvSpPr>
          <p:spPr>
            <a:xfrm>
              <a:off x="5489857" y="1227881"/>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3C51DBD3-A13E-3C44-929B-7A8E12C9753A}"/>
                </a:ext>
              </a:extLst>
            </p:cNvPr>
            <p:cNvCxnSpPr/>
            <p:nvPr/>
          </p:nvCxnSpPr>
          <p:spPr>
            <a:xfrm flipV="1">
              <a:off x="3509119" y="1075305"/>
              <a:ext cx="3" cy="4924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C04C50C-C5FA-D04D-8C35-21A90756421C}"/>
                </a:ext>
              </a:extLst>
            </p:cNvPr>
            <p:cNvCxnSpPr/>
            <p:nvPr/>
          </p:nvCxnSpPr>
          <p:spPr>
            <a:xfrm>
              <a:off x="3262687" y="1069782"/>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10051D6-0A6A-9549-9121-6455B1822A1B}"/>
                </a:ext>
              </a:extLst>
            </p:cNvPr>
            <p:cNvCxnSpPr/>
            <p:nvPr/>
          </p:nvCxnSpPr>
          <p:spPr>
            <a:xfrm>
              <a:off x="3253372" y="1320420"/>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44673B9-9965-2746-B974-F80043E851D3}"/>
                </a:ext>
              </a:extLst>
            </p:cNvPr>
            <p:cNvCxnSpPr/>
            <p:nvPr/>
          </p:nvCxnSpPr>
          <p:spPr>
            <a:xfrm>
              <a:off x="3268145" y="1557055"/>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E1FCE7A-C996-0F40-BF81-7492AAD9917F}"/>
                </a:ext>
              </a:extLst>
            </p:cNvPr>
            <p:cNvCxnSpPr/>
            <p:nvPr/>
          </p:nvCxnSpPr>
          <p:spPr>
            <a:xfrm flipV="1">
              <a:off x="3491739" y="3047687"/>
              <a:ext cx="3" cy="4924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30CDBC7-C40C-1745-B7A2-0DD095CC2F01}"/>
                </a:ext>
              </a:extLst>
            </p:cNvPr>
            <p:cNvCxnSpPr/>
            <p:nvPr/>
          </p:nvCxnSpPr>
          <p:spPr>
            <a:xfrm>
              <a:off x="3247367" y="3042163"/>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CBAB63C-F594-354E-A75F-F73D04D6354D}"/>
                </a:ext>
              </a:extLst>
            </p:cNvPr>
            <p:cNvCxnSpPr/>
            <p:nvPr/>
          </p:nvCxnSpPr>
          <p:spPr>
            <a:xfrm>
              <a:off x="3235992" y="3298874"/>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27890C-8CF9-AB4F-823C-5A6A6051762A}"/>
                </a:ext>
              </a:extLst>
            </p:cNvPr>
            <p:cNvCxnSpPr/>
            <p:nvPr/>
          </p:nvCxnSpPr>
          <p:spPr>
            <a:xfrm>
              <a:off x="3244135" y="3529437"/>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75CE6A3D-90B2-CC42-BEA0-34E7CCF3CC68}"/>
                </a:ext>
              </a:extLst>
            </p:cNvPr>
            <p:cNvSpPr/>
            <p:nvPr/>
          </p:nvSpPr>
          <p:spPr>
            <a:xfrm>
              <a:off x="5479051" y="3177294"/>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B2134785-211E-484F-B4FF-2FDC61FA605E}"/>
                </a:ext>
              </a:extLst>
            </p:cNvPr>
            <p:cNvCxnSpPr>
              <a:cxnSpLocks/>
              <a:stCxn id="154" idx="4"/>
              <a:endCxn id="163" idx="0"/>
            </p:cNvCxnSpPr>
            <p:nvPr/>
          </p:nvCxnSpPr>
          <p:spPr>
            <a:xfrm flipH="1">
              <a:off x="5602171" y="1474121"/>
              <a:ext cx="10807" cy="1703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58BD5D68-0715-5E4B-9E1B-3140B2A0228F}"/>
              </a:ext>
            </a:extLst>
          </p:cNvPr>
          <p:cNvSpPr txBox="1"/>
          <p:nvPr/>
        </p:nvSpPr>
        <p:spPr>
          <a:xfrm>
            <a:off x="5363592" y="1433735"/>
            <a:ext cx="64125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6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70" name="TextBox 169">
            <a:extLst>
              <a:ext uri="{FF2B5EF4-FFF2-40B4-BE49-F238E27FC236}">
                <a16:creationId xmlns:a16="http://schemas.microsoft.com/office/drawing/2014/main" id="{48BBD427-4EB4-C242-9EE8-36256F9B3B39}"/>
              </a:ext>
            </a:extLst>
          </p:cNvPr>
          <p:cNvSpPr txBox="1"/>
          <p:nvPr/>
        </p:nvSpPr>
        <p:spPr>
          <a:xfrm>
            <a:off x="5403200" y="2837862"/>
            <a:ext cx="663996"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6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77" name="Rectangle 176">
            <a:extLst>
              <a:ext uri="{FF2B5EF4-FFF2-40B4-BE49-F238E27FC236}">
                <a16:creationId xmlns:a16="http://schemas.microsoft.com/office/drawing/2014/main" id="{8485FCB5-8949-0042-B8F8-382245939DB5}"/>
              </a:ext>
            </a:extLst>
          </p:cNvPr>
          <p:cNvSpPr/>
          <p:nvPr/>
        </p:nvSpPr>
        <p:spPr>
          <a:xfrm>
            <a:off x="3883832" y="1105680"/>
            <a:ext cx="948566"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EBA7EC64-92EC-3143-8A2E-946990A7BC1A}"/>
              </a:ext>
            </a:extLst>
          </p:cNvPr>
          <p:cNvSpPr txBox="1"/>
          <p:nvPr/>
        </p:nvSpPr>
        <p:spPr>
          <a:xfrm>
            <a:off x="3923635" y="1074854"/>
            <a:ext cx="1049430"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1. =  1 </a:t>
            </a:r>
            <a:r>
              <a:rPr lang="en-US" sz="15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9" name="Rectangle 178">
            <a:extLst>
              <a:ext uri="{FF2B5EF4-FFF2-40B4-BE49-F238E27FC236}">
                <a16:creationId xmlns:a16="http://schemas.microsoft.com/office/drawing/2014/main" id="{C9E233F7-E604-A74C-98D4-0A2C4716C1BF}"/>
              </a:ext>
            </a:extLst>
          </p:cNvPr>
          <p:cNvSpPr/>
          <p:nvPr/>
        </p:nvSpPr>
        <p:spPr>
          <a:xfrm>
            <a:off x="3944934" y="3046849"/>
            <a:ext cx="817668" cy="277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2CFF9939-D45E-8945-BF93-E1634FAC09B6}"/>
              </a:ext>
            </a:extLst>
          </p:cNvPr>
          <p:cNvSpPr txBox="1"/>
          <p:nvPr/>
        </p:nvSpPr>
        <p:spPr>
          <a:xfrm>
            <a:off x="4000740" y="3018472"/>
            <a:ext cx="800897" cy="323165"/>
          </a:xfrm>
          <a:prstGeom prst="rect">
            <a:avLst/>
          </a:prstGeom>
          <a:noFill/>
        </p:spPr>
        <p:txBody>
          <a:bodyPr wrap="square" rtlCol="0">
            <a:spAutoFit/>
          </a:bodyPr>
          <a:lstStyle/>
          <a:p>
            <a:r>
              <a:rPr lang="en-US" sz="1500" dirty="0">
                <a:latin typeface="Times New Roman" panose="02020603050405020304" pitchFamily="18" charset="0"/>
                <a:ea typeface="Cambria Math" panose="02040503050406030204" pitchFamily="18" charset="0"/>
                <a:cs typeface="Times New Roman" panose="02020603050405020304" pitchFamily="18" charset="0"/>
              </a:rPr>
              <a:t>2. =  0</a:t>
            </a:r>
          </a:p>
        </p:txBody>
      </p:sp>
      <p:grpSp>
        <p:nvGrpSpPr>
          <p:cNvPr id="181" name="Group 180">
            <a:extLst>
              <a:ext uri="{FF2B5EF4-FFF2-40B4-BE49-F238E27FC236}">
                <a16:creationId xmlns:a16="http://schemas.microsoft.com/office/drawing/2014/main" id="{086E7108-BB0F-6645-A52D-6CF29E65656E}"/>
              </a:ext>
            </a:extLst>
          </p:cNvPr>
          <p:cNvGrpSpPr/>
          <p:nvPr/>
        </p:nvGrpSpPr>
        <p:grpSpPr>
          <a:xfrm>
            <a:off x="3660589" y="1733485"/>
            <a:ext cx="1333351" cy="323165"/>
            <a:chOff x="689139" y="2182989"/>
            <a:chExt cx="1333351" cy="323165"/>
          </a:xfrm>
        </p:grpSpPr>
        <p:sp>
          <p:nvSpPr>
            <p:cNvPr id="182" name="Rectangle 181">
              <a:extLst>
                <a:ext uri="{FF2B5EF4-FFF2-40B4-BE49-F238E27FC236}">
                  <a16:creationId xmlns:a16="http://schemas.microsoft.com/office/drawing/2014/main" id="{EDBAAF70-08B2-024F-B78B-5FE9D98FD861}"/>
                </a:ext>
              </a:extLst>
            </p:cNvPr>
            <p:cNvSpPr/>
            <p:nvPr/>
          </p:nvSpPr>
          <p:spPr>
            <a:xfrm>
              <a:off x="689139" y="2210540"/>
              <a:ext cx="1306326" cy="27108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DD5A9C3C-B17A-9745-BDEF-0499E9AF6A49}"/>
                </a:ext>
              </a:extLst>
            </p:cNvPr>
            <p:cNvSpPr txBox="1"/>
            <p:nvPr/>
          </p:nvSpPr>
          <p:spPr>
            <a:xfrm>
              <a:off x="715814" y="2182989"/>
              <a:ext cx="1306676" cy="323165"/>
            </a:xfrm>
            <a:prstGeom prst="rect">
              <a:avLst/>
            </a:prstGeom>
            <a:noFill/>
          </p:spPr>
          <p:txBody>
            <a:bodyPr wrap="square" rtlCol="0">
              <a:spAutoFit/>
            </a:bodyPr>
            <a:lstStyle/>
            <a:p>
              <a:r>
                <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15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5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84" name="Rectangle 183">
            <a:extLst>
              <a:ext uri="{FF2B5EF4-FFF2-40B4-BE49-F238E27FC236}">
                <a16:creationId xmlns:a16="http://schemas.microsoft.com/office/drawing/2014/main" id="{301C1887-2B96-6B41-B660-58E615401C00}"/>
              </a:ext>
            </a:extLst>
          </p:cNvPr>
          <p:cNvSpPr/>
          <p:nvPr/>
        </p:nvSpPr>
        <p:spPr>
          <a:xfrm>
            <a:off x="4605889" y="2420326"/>
            <a:ext cx="911394" cy="2627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TextBox 184">
            <a:extLst>
              <a:ext uri="{FF2B5EF4-FFF2-40B4-BE49-F238E27FC236}">
                <a16:creationId xmlns:a16="http://schemas.microsoft.com/office/drawing/2014/main" id="{52CEA812-43E4-4F49-ACE5-4CB016D63087}"/>
              </a:ext>
            </a:extLst>
          </p:cNvPr>
          <p:cNvSpPr txBox="1"/>
          <p:nvPr/>
        </p:nvSpPr>
        <p:spPr>
          <a:xfrm>
            <a:off x="4611436" y="2380460"/>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.5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166" name="Group 165">
            <a:extLst>
              <a:ext uri="{FF2B5EF4-FFF2-40B4-BE49-F238E27FC236}">
                <a16:creationId xmlns:a16="http://schemas.microsoft.com/office/drawing/2014/main" id="{DD73F084-99E8-5D46-8256-8B9C7B0864AC}"/>
              </a:ext>
            </a:extLst>
          </p:cNvPr>
          <p:cNvGrpSpPr/>
          <p:nvPr/>
        </p:nvGrpSpPr>
        <p:grpSpPr>
          <a:xfrm>
            <a:off x="335090" y="6084568"/>
            <a:ext cx="1678033" cy="481586"/>
            <a:chOff x="1032936" y="5890542"/>
            <a:chExt cx="1678033" cy="481586"/>
          </a:xfrm>
        </p:grpSpPr>
        <p:sp>
          <p:nvSpPr>
            <p:cNvPr id="167" name="TextBox 166">
              <a:extLst>
                <a:ext uri="{FF2B5EF4-FFF2-40B4-BE49-F238E27FC236}">
                  <a16:creationId xmlns:a16="http://schemas.microsoft.com/office/drawing/2014/main" id="{6A26FCA3-21D0-BE4A-BB10-28D42602D45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68" name="TextBox 167">
              <a:extLst>
                <a:ext uri="{FF2B5EF4-FFF2-40B4-BE49-F238E27FC236}">
                  <a16:creationId xmlns:a16="http://schemas.microsoft.com/office/drawing/2014/main" id="{2B7DD436-4F79-9941-B05F-BC9FD447F768}"/>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62673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9757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A6B7DDD-2813-9B40-BB80-CE21408CC65C}"/>
              </a:ext>
            </a:extLst>
          </p:cNvPr>
          <p:cNvSpPr/>
          <p:nvPr/>
        </p:nvSpPr>
        <p:spPr>
          <a:xfrm>
            <a:off x="1615589" y="2635551"/>
            <a:ext cx="6073119" cy="30703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1434A042-175D-D145-BD20-1AC95E16AC8F}"/>
              </a:ext>
            </a:extLst>
          </p:cNvPr>
          <p:cNvCxnSpPr>
            <a:cxnSpLocks/>
          </p:cNvCxnSpPr>
          <p:nvPr/>
        </p:nvCxnSpPr>
        <p:spPr>
          <a:xfrm>
            <a:off x="1615590" y="3184525"/>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E21062-399A-4244-9113-24EFEA42502E}"/>
              </a:ext>
            </a:extLst>
          </p:cNvPr>
          <p:cNvCxnSpPr>
            <a:cxnSpLocks/>
          </p:cNvCxnSpPr>
          <p:nvPr/>
        </p:nvCxnSpPr>
        <p:spPr>
          <a:xfrm>
            <a:off x="3841766" y="2636403"/>
            <a:ext cx="0" cy="3069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AAD7E6B-533A-1C41-8DEE-789F41ACA469}"/>
              </a:ext>
            </a:extLst>
          </p:cNvPr>
          <p:cNvSpPr txBox="1"/>
          <p:nvPr/>
        </p:nvSpPr>
        <p:spPr>
          <a:xfrm>
            <a:off x="2704757" y="2635938"/>
            <a:ext cx="112779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Length, in.</a:t>
            </a:r>
          </a:p>
        </p:txBody>
      </p:sp>
      <p:sp>
        <p:nvSpPr>
          <p:cNvPr id="48" name="TextBox 47">
            <a:extLst>
              <a:ext uri="{FF2B5EF4-FFF2-40B4-BE49-F238E27FC236}">
                <a16:creationId xmlns:a16="http://schemas.microsoft.com/office/drawing/2014/main" id="{5C26E4A9-9E78-B040-8AF9-B948CC91BFD2}"/>
              </a:ext>
            </a:extLst>
          </p:cNvPr>
          <p:cNvSpPr txBox="1"/>
          <p:nvPr/>
        </p:nvSpPr>
        <p:spPr>
          <a:xfrm>
            <a:off x="3957986" y="2617914"/>
            <a:ext cx="907938"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9" name="Straight Connector 48">
            <a:extLst>
              <a:ext uri="{FF2B5EF4-FFF2-40B4-BE49-F238E27FC236}">
                <a16:creationId xmlns:a16="http://schemas.microsoft.com/office/drawing/2014/main" id="{A82B92DE-1D1F-0F44-8E2F-48822BEC9F35}"/>
              </a:ext>
            </a:extLst>
          </p:cNvPr>
          <p:cNvCxnSpPr>
            <a:cxnSpLocks/>
          </p:cNvCxnSpPr>
          <p:nvPr/>
        </p:nvCxnSpPr>
        <p:spPr>
          <a:xfrm>
            <a:off x="2644093" y="2636402"/>
            <a:ext cx="0" cy="3069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02C1F8E-B03E-AB43-B334-F6B8A9922100}"/>
              </a:ext>
            </a:extLst>
          </p:cNvPr>
          <p:cNvSpPr txBox="1"/>
          <p:nvPr/>
        </p:nvSpPr>
        <p:spPr>
          <a:xfrm>
            <a:off x="1676486" y="2745709"/>
            <a:ext cx="9374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51" name="TextBox 50">
            <a:extLst>
              <a:ext uri="{FF2B5EF4-FFF2-40B4-BE49-F238E27FC236}">
                <a16:creationId xmlns:a16="http://schemas.microsoft.com/office/drawing/2014/main" id="{E68ADF26-0709-7D40-8763-FBC7D01D8610}"/>
              </a:ext>
            </a:extLst>
          </p:cNvPr>
          <p:cNvSpPr txBox="1"/>
          <p:nvPr/>
        </p:nvSpPr>
        <p:spPr>
          <a:xfrm>
            <a:off x="1967718" y="316563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 name="TextBox 51">
            <a:extLst>
              <a:ext uri="{FF2B5EF4-FFF2-40B4-BE49-F238E27FC236}">
                <a16:creationId xmlns:a16="http://schemas.microsoft.com/office/drawing/2014/main" id="{EBB3BDE5-B7AD-BC43-AEC0-44B9932D3D48}"/>
              </a:ext>
            </a:extLst>
          </p:cNvPr>
          <p:cNvSpPr txBox="1"/>
          <p:nvPr/>
        </p:nvSpPr>
        <p:spPr>
          <a:xfrm>
            <a:off x="1972191" y="348896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 name="TextBox 54">
            <a:extLst>
              <a:ext uri="{FF2B5EF4-FFF2-40B4-BE49-F238E27FC236}">
                <a16:creationId xmlns:a16="http://schemas.microsoft.com/office/drawing/2014/main" id="{DF4BC274-36AB-DC43-9C7E-363049E29010}"/>
              </a:ext>
            </a:extLst>
          </p:cNvPr>
          <p:cNvSpPr txBox="1"/>
          <p:nvPr/>
        </p:nvSpPr>
        <p:spPr>
          <a:xfrm>
            <a:off x="1982043" y="381271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56" name="TextBox 55">
            <a:extLst>
              <a:ext uri="{FF2B5EF4-FFF2-40B4-BE49-F238E27FC236}">
                <a16:creationId xmlns:a16="http://schemas.microsoft.com/office/drawing/2014/main" id="{F5399F02-DDBB-DA40-9F44-EC647ADBA789}"/>
              </a:ext>
            </a:extLst>
          </p:cNvPr>
          <p:cNvSpPr txBox="1"/>
          <p:nvPr/>
        </p:nvSpPr>
        <p:spPr>
          <a:xfrm>
            <a:off x="1985631" y="412822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57" name="Straight Connector 56">
            <a:extLst>
              <a:ext uri="{FF2B5EF4-FFF2-40B4-BE49-F238E27FC236}">
                <a16:creationId xmlns:a16="http://schemas.microsoft.com/office/drawing/2014/main" id="{0F72FB01-5344-764F-A47B-B5A8E0997830}"/>
              </a:ext>
            </a:extLst>
          </p:cNvPr>
          <p:cNvCxnSpPr>
            <a:cxnSpLocks/>
          </p:cNvCxnSpPr>
          <p:nvPr/>
        </p:nvCxnSpPr>
        <p:spPr>
          <a:xfrm>
            <a:off x="1615590" y="3505761"/>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AE78A9-85D2-F740-96EF-666EF982C03B}"/>
              </a:ext>
            </a:extLst>
          </p:cNvPr>
          <p:cNvCxnSpPr>
            <a:cxnSpLocks/>
          </p:cNvCxnSpPr>
          <p:nvPr/>
        </p:nvCxnSpPr>
        <p:spPr>
          <a:xfrm>
            <a:off x="1619916" y="3822650"/>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515E95-C0AA-144B-9F2D-487B263DA68F}"/>
              </a:ext>
            </a:extLst>
          </p:cNvPr>
          <p:cNvCxnSpPr>
            <a:cxnSpLocks/>
          </p:cNvCxnSpPr>
          <p:nvPr/>
        </p:nvCxnSpPr>
        <p:spPr>
          <a:xfrm>
            <a:off x="1619916" y="4145464"/>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5FD4060-5E7B-C848-9017-71B3E982EBF4}"/>
              </a:ext>
            </a:extLst>
          </p:cNvPr>
          <p:cNvSpPr txBox="1"/>
          <p:nvPr/>
        </p:nvSpPr>
        <p:spPr>
          <a:xfrm>
            <a:off x="4282631" y="3161451"/>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1" name="TextBox 60">
            <a:extLst>
              <a:ext uri="{FF2B5EF4-FFF2-40B4-BE49-F238E27FC236}">
                <a16:creationId xmlns:a16="http://schemas.microsoft.com/office/drawing/2014/main" id="{C6489DA7-EC23-ED4D-BF30-1AEABC18E5D0}"/>
              </a:ext>
            </a:extLst>
          </p:cNvPr>
          <p:cNvSpPr txBox="1"/>
          <p:nvPr/>
        </p:nvSpPr>
        <p:spPr>
          <a:xfrm>
            <a:off x="4303763" y="3489064"/>
            <a:ext cx="39322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3" name="TextBox 62">
            <a:extLst>
              <a:ext uri="{FF2B5EF4-FFF2-40B4-BE49-F238E27FC236}">
                <a16:creationId xmlns:a16="http://schemas.microsoft.com/office/drawing/2014/main" id="{5100E981-C847-FD4C-9CF6-5D29952599D2}"/>
              </a:ext>
            </a:extLst>
          </p:cNvPr>
          <p:cNvSpPr txBox="1"/>
          <p:nvPr/>
        </p:nvSpPr>
        <p:spPr>
          <a:xfrm>
            <a:off x="3104474" y="4129854"/>
            <a:ext cx="39749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4" name="TextBox 63">
            <a:extLst>
              <a:ext uri="{FF2B5EF4-FFF2-40B4-BE49-F238E27FC236}">
                <a16:creationId xmlns:a16="http://schemas.microsoft.com/office/drawing/2014/main" id="{C7098E8E-3D76-D740-89AA-D90B11B2BC33}"/>
              </a:ext>
            </a:extLst>
          </p:cNvPr>
          <p:cNvSpPr txBox="1"/>
          <p:nvPr/>
        </p:nvSpPr>
        <p:spPr>
          <a:xfrm>
            <a:off x="3097939" y="316601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5" name="TextBox 64">
            <a:extLst>
              <a:ext uri="{FF2B5EF4-FFF2-40B4-BE49-F238E27FC236}">
                <a16:creationId xmlns:a16="http://schemas.microsoft.com/office/drawing/2014/main" id="{F9B9B390-F95B-3C42-B630-566B18674E16}"/>
              </a:ext>
            </a:extLst>
          </p:cNvPr>
          <p:cNvSpPr txBox="1"/>
          <p:nvPr/>
        </p:nvSpPr>
        <p:spPr>
          <a:xfrm>
            <a:off x="3105270" y="348900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67" name="Straight Connector 66">
            <a:extLst>
              <a:ext uri="{FF2B5EF4-FFF2-40B4-BE49-F238E27FC236}">
                <a16:creationId xmlns:a16="http://schemas.microsoft.com/office/drawing/2014/main" id="{A6A53117-A737-734D-B959-28DF4E52399A}"/>
              </a:ext>
            </a:extLst>
          </p:cNvPr>
          <p:cNvCxnSpPr>
            <a:cxnSpLocks/>
          </p:cNvCxnSpPr>
          <p:nvPr/>
        </p:nvCxnSpPr>
        <p:spPr>
          <a:xfrm>
            <a:off x="4964711" y="2633392"/>
            <a:ext cx="0" cy="3072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B345F8-E8A1-AE4A-ADA9-178FDC5BE191}"/>
              </a:ext>
            </a:extLst>
          </p:cNvPr>
          <p:cNvCxnSpPr>
            <a:cxnSpLocks/>
          </p:cNvCxnSpPr>
          <p:nvPr/>
        </p:nvCxnSpPr>
        <p:spPr>
          <a:xfrm>
            <a:off x="6080931" y="2630381"/>
            <a:ext cx="0" cy="30755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19A2057-94A2-8D44-B5A5-981DCEF1E1AF}"/>
              </a:ext>
            </a:extLst>
          </p:cNvPr>
          <p:cNvSpPr txBox="1"/>
          <p:nvPr/>
        </p:nvSpPr>
        <p:spPr>
          <a:xfrm>
            <a:off x="5127703" y="2636900"/>
            <a:ext cx="821259"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Virtual   </a:t>
            </a:r>
          </a:p>
          <a:p>
            <a:r>
              <a:rPr lang="en-US" sz="1600" dirty="0">
                <a:latin typeface="Times New Roman" panose="02020603050405020304" pitchFamily="18" charset="0"/>
                <a:ea typeface="Cambria Math" panose="02040503050406030204" pitchFamily="18" charset="0"/>
                <a:cs typeface="Times New Roman" panose="02020603050405020304" pitchFamily="18" charset="0"/>
              </a:rPr>
              <a:t> force   </a:t>
            </a:r>
          </a:p>
        </p:txBody>
      </p:sp>
      <p:sp>
        <p:nvSpPr>
          <p:cNvPr id="75" name="TextBox 74">
            <a:extLst>
              <a:ext uri="{FF2B5EF4-FFF2-40B4-BE49-F238E27FC236}">
                <a16:creationId xmlns:a16="http://schemas.microsoft.com/office/drawing/2014/main" id="{EED06156-AC49-6A40-BBAD-53428E22263D}"/>
              </a:ext>
            </a:extLst>
          </p:cNvPr>
          <p:cNvSpPr txBox="1"/>
          <p:nvPr/>
        </p:nvSpPr>
        <p:spPr>
          <a:xfrm>
            <a:off x="5330137" y="6078731"/>
            <a:ext cx="5964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574CB0DB-6A8B-8B44-9FE3-67E1CC39F512}"/>
              </a:ext>
            </a:extLst>
          </p:cNvPr>
          <p:cNvSpPr txBox="1"/>
          <p:nvPr/>
        </p:nvSpPr>
        <p:spPr>
          <a:xfrm>
            <a:off x="1986905" y="443385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118" name="TextBox 117">
            <a:extLst>
              <a:ext uri="{FF2B5EF4-FFF2-40B4-BE49-F238E27FC236}">
                <a16:creationId xmlns:a16="http://schemas.microsoft.com/office/drawing/2014/main" id="{82336AF1-C5FA-E042-ADDE-C320D2419001}"/>
              </a:ext>
            </a:extLst>
          </p:cNvPr>
          <p:cNvSpPr txBox="1"/>
          <p:nvPr/>
        </p:nvSpPr>
        <p:spPr>
          <a:xfrm>
            <a:off x="1977570" y="475008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119" name="TextBox 118">
            <a:extLst>
              <a:ext uri="{FF2B5EF4-FFF2-40B4-BE49-F238E27FC236}">
                <a16:creationId xmlns:a16="http://schemas.microsoft.com/office/drawing/2014/main" id="{52177865-7F21-924D-82BF-A4ABB0F79223}"/>
              </a:ext>
            </a:extLst>
          </p:cNvPr>
          <p:cNvSpPr txBox="1"/>
          <p:nvPr/>
        </p:nvSpPr>
        <p:spPr>
          <a:xfrm>
            <a:off x="1982043" y="506487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120" name="TextBox 119">
            <a:extLst>
              <a:ext uri="{FF2B5EF4-FFF2-40B4-BE49-F238E27FC236}">
                <a16:creationId xmlns:a16="http://schemas.microsoft.com/office/drawing/2014/main" id="{FD968E90-1AD7-504F-886E-4F2CD9649E0C}"/>
              </a:ext>
            </a:extLst>
          </p:cNvPr>
          <p:cNvSpPr txBox="1"/>
          <p:nvPr/>
        </p:nvSpPr>
        <p:spPr>
          <a:xfrm>
            <a:off x="1976664" y="537201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121" name="Straight Connector 120">
            <a:extLst>
              <a:ext uri="{FF2B5EF4-FFF2-40B4-BE49-F238E27FC236}">
                <a16:creationId xmlns:a16="http://schemas.microsoft.com/office/drawing/2014/main" id="{A371E10A-7129-E44C-BF33-AB26EE933D09}"/>
              </a:ext>
            </a:extLst>
          </p:cNvPr>
          <p:cNvCxnSpPr>
            <a:cxnSpLocks/>
          </p:cNvCxnSpPr>
          <p:nvPr/>
        </p:nvCxnSpPr>
        <p:spPr>
          <a:xfrm>
            <a:off x="1608118" y="4770447"/>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C5A54AA-0A4E-454F-BF14-3A89FC3CB9F2}"/>
              </a:ext>
            </a:extLst>
          </p:cNvPr>
          <p:cNvCxnSpPr>
            <a:cxnSpLocks/>
          </p:cNvCxnSpPr>
          <p:nvPr/>
        </p:nvCxnSpPr>
        <p:spPr>
          <a:xfrm>
            <a:off x="1623658" y="5087247"/>
            <a:ext cx="6065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F6A5CDE-F3A0-5848-BD34-288BEF88B73B}"/>
              </a:ext>
            </a:extLst>
          </p:cNvPr>
          <p:cNvCxnSpPr>
            <a:cxnSpLocks/>
          </p:cNvCxnSpPr>
          <p:nvPr/>
        </p:nvCxnSpPr>
        <p:spPr>
          <a:xfrm>
            <a:off x="1608118" y="5399816"/>
            <a:ext cx="6083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D802C692-02B8-EA41-B30D-5910B5A47ACB}"/>
              </a:ext>
            </a:extLst>
          </p:cNvPr>
          <p:cNvSpPr txBox="1"/>
          <p:nvPr/>
        </p:nvSpPr>
        <p:spPr>
          <a:xfrm>
            <a:off x="4248060" y="4432904"/>
            <a:ext cx="4351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5" name="TextBox 124">
            <a:extLst>
              <a:ext uri="{FF2B5EF4-FFF2-40B4-BE49-F238E27FC236}">
                <a16:creationId xmlns:a16="http://schemas.microsoft.com/office/drawing/2014/main" id="{A42703CA-2AB5-244E-AAF1-36DDEED8831E}"/>
              </a:ext>
            </a:extLst>
          </p:cNvPr>
          <p:cNvSpPr txBox="1"/>
          <p:nvPr/>
        </p:nvSpPr>
        <p:spPr>
          <a:xfrm>
            <a:off x="4237664" y="4754396"/>
            <a:ext cx="41532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27" name="TextBox 126">
            <a:extLst>
              <a:ext uri="{FF2B5EF4-FFF2-40B4-BE49-F238E27FC236}">
                <a16:creationId xmlns:a16="http://schemas.microsoft.com/office/drawing/2014/main" id="{4866BF84-4BF3-2C4B-8482-E6D986CC5355}"/>
              </a:ext>
            </a:extLst>
          </p:cNvPr>
          <p:cNvSpPr txBox="1"/>
          <p:nvPr/>
        </p:nvSpPr>
        <p:spPr>
          <a:xfrm>
            <a:off x="3133563" y="5376780"/>
            <a:ext cx="37389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8" name="TextBox 127">
            <a:extLst>
              <a:ext uri="{FF2B5EF4-FFF2-40B4-BE49-F238E27FC236}">
                <a16:creationId xmlns:a16="http://schemas.microsoft.com/office/drawing/2014/main" id="{778F3AC7-7014-ED42-9D00-975C81DEE65E}"/>
              </a:ext>
            </a:extLst>
          </p:cNvPr>
          <p:cNvSpPr txBox="1"/>
          <p:nvPr/>
        </p:nvSpPr>
        <p:spPr>
          <a:xfrm>
            <a:off x="3109089" y="444646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9" name="TextBox 128">
            <a:extLst>
              <a:ext uri="{FF2B5EF4-FFF2-40B4-BE49-F238E27FC236}">
                <a16:creationId xmlns:a16="http://schemas.microsoft.com/office/drawing/2014/main" id="{43F63451-0CB2-DE48-BBE9-76E389BB5521}"/>
              </a:ext>
            </a:extLst>
          </p:cNvPr>
          <p:cNvSpPr txBox="1"/>
          <p:nvPr/>
        </p:nvSpPr>
        <p:spPr>
          <a:xfrm>
            <a:off x="3118493" y="474492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51" name="Straight Connector 150">
            <a:extLst>
              <a:ext uri="{FF2B5EF4-FFF2-40B4-BE49-F238E27FC236}">
                <a16:creationId xmlns:a16="http://schemas.microsoft.com/office/drawing/2014/main" id="{FF3BEAF0-153E-7B43-A789-77D1D857D585}"/>
              </a:ext>
            </a:extLst>
          </p:cNvPr>
          <p:cNvCxnSpPr>
            <a:cxnSpLocks/>
          </p:cNvCxnSpPr>
          <p:nvPr/>
        </p:nvCxnSpPr>
        <p:spPr>
          <a:xfrm>
            <a:off x="1608118" y="4460255"/>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B1E6F5A9-73B2-4948-ADC6-79A3B3C70B9B}"/>
              </a:ext>
            </a:extLst>
          </p:cNvPr>
          <p:cNvCxnSpPr>
            <a:cxnSpLocks/>
          </p:cNvCxnSpPr>
          <p:nvPr/>
        </p:nvCxnSpPr>
        <p:spPr>
          <a:xfrm>
            <a:off x="5657272" y="1097865"/>
            <a:ext cx="0" cy="145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EA3652D4-921F-034E-BC35-99609FDF43C3}"/>
              </a:ext>
            </a:extLst>
          </p:cNvPr>
          <p:cNvCxnSpPr>
            <a:cxnSpLocks/>
          </p:cNvCxnSpPr>
          <p:nvPr/>
        </p:nvCxnSpPr>
        <p:spPr>
          <a:xfrm>
            <a:off x="5656631" y="2192471"/>
            <a:ext cx="0" cy="17524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774686C-EA07-184C-B741-C3CEA4B1C247}"/>
              </a:ext>
            </a:extLst>
          </p:cNvPr>
          <p:cNvCxnSpPr>
            <a:cxnSpLocks/>
          </p:cNvCxnSpPr>
          <p:nvPr/>
        </p:nvCxnSpPr>
        <p:spPr>
          <a:xfrm flipV="1">
            <a:off x="3467988" y="1255222"/>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355E7C-D6E3-6C47-A726-E48EA8E3A95E}"/>
              </a:ext>
            </a:extLst>
          </p:cNvPr>
          <p:cNvCxnSpPr>
            <a:cxnSpLocks/>
          </p:cNvCxnSpPr>
          <p:nvPr/>
        </p:nvCxnSpPr>
        <p:spPr>
          <a:xfrm flipV="1">
            <a:off x="3452134" y="2217109"/>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D288A89F-A907-E64D-9A99-9BF2E0E15165}"/>
              </a:ext>
            </a:extLst>
          </p:cNvPr>
          <p:cNvSpPr/>
          <p:nvPr/>
        </p:nvSpPr>
        <p:spPr>
          <a:xfrm>
            <a:off x="3408516" y="119550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88EFC377-8928-2149-9532-AA688B39BCD5}"/>
              </a:ext>
            </a:extLst>
          </p:cNvPr>
          <p:cNvCxnSpPr/>
          <p:nvPr/>
        </p:nvCxnSpPr>
        <p:spPr>
          <a:xfrm flipV="1">
            <a:off x="3464661" y="1256996"/>
            <a:ext cx="975293" cy="97529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020B8D62-3421-904A-BD5D-2111060BEC21}"/>
              </a:ext>
            </a:extLst>
          </p:cNvPr>
          <p:cNvSpPr/>
          <p:nvPr/>
        </p:nvSpPr>
        <p:spPr>
          <a:xfrm>
            <a:off x="3403166" y="2160644"/>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DC4D1C17-4EE1-524B-88BE-079EB8BAC315}"/>
              </a:ext>
            </a:extLst>
          </p:cNvPr>
          <p:cNvCxnSpPr/>
          <p:nvPr/>
        </p:nvCxnSpPr>
        <p:spPr>
          <a:xfrm flipV="1">
            <a:off x="3401029" y="1122637"/>
            <a:ext cx="1" cy="243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C6D0E53-5A65-4148-B6F6-E87A8F833BA2}"/>
              </a:ext>
            </a:extLst>
          </p:cNvPr>
          <p:cNvCxnSpPr>
            <a:cxnSpLocks/>
          </p:cNvCxnSpPr>
          <p:nvPr/>
        </p:nvCxnSpPr>
        <p:spPr>
          <a:xfrm>
            <a:off x="3276959" y="1122637"/>
            <a:ext cx="126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4657489-588D-6544-BEE4-623A2E12DF46}"/>
              </a:ext>
            </a:extLst>
          </p:cNvPr>
          <p:cNvCxnSpPr>
            <a:cxnSpLocks/>
          </p:cNvCxnSpPr>
          <p:nvPr/>
        </p:nvCxnSpPr>
        <p:spPr>
          <a:xfrm>
            <a:off x="3281725" y="1247666"/>
            <a:ext cx="11936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CD69120-11F4-1C41-B38F-4E8E82D65DFA}"/>
              </a:ext>
            </a:extLst>
          </p:cNvPr>
          <p:cNvCxnSpPr>
            <a:cxnSpLocks/>
          </p:cNvCxnSpPr>
          <p:nvPr/>
        </p:nvCxnSpPr>
        <p:spPr>
          <a:xfrm flipV="1">
            <a:off x="3286538" y="1363882"/>
            <a:ext cx="117099" cy="25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9D5F0F4-723B-494A-80F0-DA9211EED4C4}"/>
              </a:ext>
            </a:extLst>
          </p:cNvPr>
          <p:cNvCxnSpPr/>
          <p:nvPr/>
        </p:nvCxnSpPr>
        <p:spPr>
          <a:xfrm flipV="1">
            <a:off x="3397776" y="2094380"/>
            <a:ext cx="1" cy="243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63BD76A-C494-8C49-BDB7-94AA168EA2B9}"/>
              </a:ext>
            </a:extLst>
          </p:cNvPr>
          <p:cNvCxnSpPr/>
          <p:nvPr/>
        </p:nvCxnSpPr>
        <p:spPr>
          <a:xfrm>
            <a:off x="3276203" y="2096992"/>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D86C224-423C-5147-B67A-FA15EED009BF}"/>
              </a:ext>
            </a:extLst>
          </p:cNvPr>
          <p:cNvCxnSpPr/>
          <p:nvPr/>
        </p:nvCxnSpPr>
        <p:spPr>
          <a:xfrm>
            <a:off x="3271158" y="2211328"/>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DAE86ED-C4CF-E045-B720-F877A1D035C2}"/>
              </a:ext>
            </a:extLst>
          </p:cNvPr>
          <p:cNvCxnSpPr/>
          <p:nvPr/>
        </p:nvCxnSpPr>
        <p:spPr>
          <a:xfrm>
            <a:off x="3278472" y="2332890"/>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5666F99-BE5E-A541-881E-C443F9C86771}"/>
              </a:ext>
            </a:extLst>
          </p:cNvPr>
          <p:cNvCxnSpPr>
            <a:cxnSpLocks/>
            <a:stCxn id="181" idx="4"/>
            <a:endCxn id="182" idx="0"/>
          </p:cNvCxnSpPr>
          <p:nvPr/>
        </p:nvCxnSpPr>
        <p:spPr>
          <a:xfrm flipH="1">
            <a:off x="4437280" y="1320087"/>
            <a:ext cx="5351" cy="8432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7509F0F-0F89-9E4F-B98D-C34EB575665C}"/>
              </a:ext>
            </a:extLst>
          </p:cNvPr>
          <p:cNvCxnSpPr>
            <a:cxnSpLocks/>
          </p:cNvCxnSpPr>
          <p:nvPr/>
        </p:nvCxnSpPr>
        <p:spPr>
          <a:xfrm flipV="1">
            <a:off x="4444438" y="1255222"/>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05B6B78-C40F-A148-BB55-4AB112AB2ACA}"/>
              </a:ext>
            </a:extLst>
          </p:cNvPr>
          <p:cNvCxnSpPr>
            <a:cxnSpLocks/>
          </p:cNvCxnSpPr>
          <p:nvPr/>
        </p:nvCxnSpPr>
        <p:spPr>
          <a:xfrm flipV="1">
            <a:off x="4428584" y="2217109"/>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B73C640-C211-204E-958F-5DD00B9FF1AF}"/>
              </a:ext>
            </a:extLst>
          </p:cNvPr>
          <p:cNvCxnSpPr/>
          <p:nvPr/>
        </p:nvCxnSpPr>
        <p:spPr>
          <a:xfrm flipV="1">
            <a:off x="4441111" y="1256996"/>
            <a:ext cx="975293" cy="97529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00AA83A5-781B-5242-8C90-792A8D1987DA}"/>
              </a:ext>
            </a:extLst>
          </p:cNvPr>
          <p:cNvSpPr/>
          <p:nvPr/>
        </p:nvSpPr>
        <p:spPr>
          <a:xfrm>
            <a:off x="5358125" y="119817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6CC6CB9-5406-B341-B1A5-2FE3176BD17D}"/>
              </a:ext>
            </a:extLst>
          </p:cNvPr>
          <p:cNvSpPr/>
          <p:nvPr/>
        </p:nvSpPr>
        <p:spPr>
          <a:xfrm>
            <a:off x="5352774" y="2163313"/>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66075F68-55BF-2D48-A5DC-83D4145C2B86}"/>
              </a:ext>
            </a:extLst>
          </p:cNvPr>
          <p:cNvCxnSpPr>
            <a:cxnSpLocks/>
            <a:stCxn id="178" idx="4"/>
            <a:endCxn id="179" idx="0"/>
          </p:cNvCxnSpPr>
          <p:nvPr/>
        </p:nvCxnSpPr>
        <p:spPr>
          <a:xfrm flipH="1">
            <a:off x="5413730" y="1320087"/>
            <a:ext cx="5351" cy="8432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5F5F0A7F-5314-904A-A48A-8948B46CC7AD}"/>
              </a:ext>
            </a:extLst>
          </p:cNvPr>
          <p:cNvSpPr/>
          <p:nvPr/>
        </p:nvSpPr>
        <p:spPr>
          <a:xfrm>
            <a:off x="4381674" y="119817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298D74D-62A4-594B-9544-E8D5B3BE058C}"/>
              </a:ext>
            </a:extLst>
          </p:cNvPr>
          <p:cNvSpPr/>
          <p:nvPr/>
        </p:nvSpPr>
        <p:spPr>
          <a:xfrm>
            <a:off x="4376324" y="2163313"/>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B4A9B36A-688F-3C47-8520-59EA259659DF}"/>
              </a:ext>
            </a:extLst>
          </p:cNvPr>
          <p:cNvSpPr txBox="1"/>
          <p:nvPr/>
        </p:nvSpPr>
        <p:spPr>
          <a:xfrm>
            <a:off x="1772443" y="272615"/>
            <a:ext cx="5873157" cy="523220"/>
          </a:xfrm>
          <a:prstGeom prst="rect">
            <a:avLst/>
          </a:prstGeom>
          <a:noFill/>
          <a:ln>
            <a:no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8850AA6-149B-AF43-BB03-942546361820}"/>
                  </a:ext>
                </a:extLst>
              </p:cNvPr>
              <p:cNvSpPr txBox="1"/>
              <p:nvPr/>
            </p:nvSpPr>
            <p:spPr>
              <a:xfrm>
                <a:off x="2903298" y="385783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0" name="TextBox 109">
                <a:extLst>
                  <a:ext uri="{FF2B5EF4-FFF2-40B4-BE49-F238E27FC236}">
                    <a16:creationId xmlns:a16="http://schemas.microsoft.com/office/drawing/2014/main" id="{98850AA6-149B-AF43-BB03-942546361820}"/>
                  </a:ext>
                </a:extLst>
              </p:cNvPr>
              <p:cNvSpPr txBox="1">
                <a:spLocks noRot="1" noChangeAspect="1" noMove="1" noResize="1" noEditPoints="1" noAdjustHandles="1" noChangeArrowheads="1" noChangeShapeType="1" noTextEdit="1"/>
              </p:cNvSpPr>
              <p:nvPr/>
            </p:nvSpPr>
            <p:spPr>
              <a:xfrm>
                <a:off x="2903298" y="3857833"/>
                <a:ext cx="646359" cy="275268"/>
              </a:xfrm>
              <a:prstGeom prst="rect">
                <a:avLst/>
              </a:prstGeom>
              <a:blipFill>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7D6B66C4-F289-CF40-993A-101E4735CF80}"/>
                  </a:ext>
                </a:extLst>
              </p:cNvPr>
              <p:cNvSpPr txBox="1"/>
              <p:nvPr/>
            </p:nvSpPr>
            <p:spPr>
              <a:xfrm>
                <a:off x="4122231" y="38561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1" name="TextBox 110">
                <a:extLst>
                  <a:ext uri="{FF2B5EF4-FFF2-40B4-BE49-F238E27FC236}">
                    <a16:creationId xmlns:a16="http://schemas.microsoft.com/office/drawing/2014/main" id="{7D6B66C4-F289-CF40-993A-101E4735CF80}"/>
                  </a:ext>
                </a:extLst>
              </p:cNvPr>
              <p:cNvSpPr txBox="1">
                <a:spLocks noRot="1" noChangeAspect="1" noMove="1" noResize="1" noEditPoints="1" noAdjustHandles="1" noChangeArrowheads="1" noChangeShapeType="1" noTextEdit="1"/>
              </p:cNvSpPr>
              <p:nvPr/>
            </p:nvSpPr>
            <p:spPr>
              <a:xfrm>
                <a:off x="4122231" y="3856131"/>
                <a:ext cx="646359" cy="275268"/>
              </a:xfrm>
              <a:prstGeom prst="rect">
                <a:avLst/>
              </a:prstGeom>
              <a:blipFill>
                <a:blip r:embed="rId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7BCDF303-265E-BB4E-B192-7D4BDA51B494}"/>
                  </a:ext>
                </a:extLst>
              </p:cNvPr>
              <p:cNvSpPr txBox="1"/>
              <p:nvPr/>
            </p:nvSpPr>
            <p:spPr>
              <a:xfrm>
                <a:off x="6536024" y="384941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2" name="TextBox 111">
                <a:extLst>
                  <a:ext uri="{FF2B5EF4-FFF2-40B4-BE49-F238E27FC236}">
                    <a16:creationId xmlns:a16="http://schemas.microsoft.com/office/drawing/2014/main" id="{7BCDF303-265E-BB4E-B192-7D4BDA51B494}"/>
                  </a:ext>
                </a:extLst>
              </p:cNvPr>
              <p:cNvSpPr txBox="1">
                <a:spLocks noRot="1" noChangeAspect="1" noMove="1" noResize="1" noEditPoints="1" noAdjustHandles="1" noChangeArrowheads="1" noChangeShapeType="1" noTextEdit="1"/>
              </p:cNvSpPr>
              <p:nvPr/>
            </p:nvSpPr>
            <p:spPr>
              <a:xfrm>
                <a:off x="6536024" y="3849416"/>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711194A-C077-A241-8B23-8EB596D4AD4A}"/>
                  </a:ext>
                </a:extLst>
              </p:cNvPr>
              <p:cNvSpPr txBox="1"/>
              <p:nvPr/>
            </p:nvSpPr>
            <p:spPr>
              <a:xfrm>
                <a:off x="5189247" y="385646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3" name="TextBox 112">
                <a:extLst>
                  <a:ext uri="{FF2B5EF4-FFF2-40B4-BE49-F238E27FC236}">
                    <a16:creationId xmlns:a16="http://schemas.microsoft.com/office/drawing/2014/main" id="{5711194A-C077-A241-8B23-8EB596D4AD4A}"/>
                  </a:ext>
                </a:extLst>
              </p:cNvPr>
              <p:cNvSpPr txBox="1">
                <a:spLocks noRot="1" noChangeAspect="1" noMove="1" noResize="1" noEditPoints="1" noAdjustHandles="1" noChangeArrowheads="1" noChangeShapeType="1" noTextEdit="1"/>
              </p:cNvSpPr>
              <p:nvPr/>
            </p:nvSpPr>
            <p:spPr>
              <a:xfrm>
                <a:off x="5189247" y="3856464"/>
                <a:ext cx="646359" cy="275268"/>
              </a:xfrm>
              <a:prstGeom prst="rect">
                <a:avLst/>
              </a:prstGeom>
              <a:blipFill>
                <a:blip r:embed="rId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058E0BC-509C-3A43-96CE-15B15855B0FF}"/>
                  </a:ext>
                </a:extLst>
              </p:cNvPr>
              <p:cNvSpPr txBox="1"/>
              <p:nvPr/>
            </p:nvSpPr>
            <p:spPr>
              <a:xfrm>
                <a:off x="2903298" y="511317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058E0BC-509C-3A43-96CE-15B15855B0FF}"/>
                  </a:ext>
                </a:extLst>
              </p:cNvPr>
              <p:cNvSpPr txBox="1">
                <a:spLocks noRot="1" noChangeAspect="1" noMove="1" noResize="1" noEditPoints="1" noAdjustHandles="1" noChangeArrowheads="1" noChangeShapeType="1" noTextEdit="1"/>
              </p:cNvSpPr>
              <p:nvPr/>
            </p:nvSpPr>
            <p:spPr>
              <a:xfrm>
                <a:off x="2903298" y="5113178"/>
                <a:ext cx="646359" cy="275268"/>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0E00E25-1EC1-284B-924F-9D815BA5C19B}"/>
                  </a:ext>
                </a:extLst>
              </p:cNvPr>
              <p:cNvSpPr txBox="1"/>
              <p:nvPr/>
            </p:nvSpPr>
            <p:spPr>
              <a:xfrm>
                <a:off x="4112809" y="511147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5" name="TextBox 114">
                <a:extLst>
                  <a:ext uri="{FF2B5EF4-FFF2-40B4-BE49-F238E27FC236}">
                    <a16:creationId xmlns:a16="http://schemas.microsoft.com/office/drawing/2014/main" id="{D0E00E25-1EC1-284B-924F-9D815BA5C19B}"/>
                  </a:ext>
                </a:extLst>
              </p:cNvPr>
              <p:cNvSpPr txBox="1">
                <a:spLocks noRot="1" noChangeAspect="1" noMove="1" noResize="1" noEditPoints="1" noAdjustHandles="1" noChangeArrowheads="1" noChangeShapeType="1" noTextEdit="1"/>
              </p:cNvSpPr>
              <p:nvPr/>
            </p:nvSpPr>
            <p:spPr>
              <a:xfrm>
                <a:off x="4112809" y="5111476"/>
                <a:ext cx="646359" cy="275268"/>
              </a:xfrm>
              <a:prstGeom prst="rect">
                <a:avLst/>
              </a:prstGeom>
              <a:blipFill>
                <a:blip r:embed="rId7"/>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7C42450A-0650-5240-B225-57D922A57720}"/>
                  </a:ext>
                </a:extLst>
              </p:cNvPr>
              <p:cNvSpPr txBox="1"/>
              <p:nvPr/>
            </p:nvSpPr>
            <p:spPr>
              <a:xfrm>
                <a:off x="6534564" y="509947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16" name="TextBox 115">
                <a:extLst>
                  <a:ext uri="{FF2B5EF4-FFF2-40B4-BE49-F238E27FC236}">
                    <a16:creationId xmlns:a16="http://schemas.microsoft.com/office/drawing/2014/main" id="{7C42450A-0650-5240-B225-57D922A57720}"/>
                  </a:ext>
                </a:extLst>
              </p:cNvPr>
              <p:cNvSpPr txBox="1">
                <a:spLocks noRot="1" noChangeAspect="1" noMove="1" noResize="1" noEditPoints="1" noAdjustHandles="1" noChangeArrowheads="1" noChangeShapeType="1" noTextEdit="1"/>
              </p:cNvSpPr>
              <p:nvPr/>
            </p:nvSpPr>
            <p:spPr>
              <a:xfrm>
                <a:off x="6534564" y="5099471"/>
                <a:ext cx="646359" cy="275268"/>
              </a:xfrm>
              <a:prstGeom prst="rect">
                <a:avLst/>
              </a:prstGeom>
              <a:blipFill>
                <a:blip r:embed="rId8"/>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3D8BD26D-87F8-714A-AC9C-2152E90EB14E}"/>
                  </a:ext>
                </a:extLst>
              </p:cNvPr>
              <p:cNvSpPr txBox="1"/>
              <p:nvPr/>
            </p:nvSpPr>
            <p:spPr>
              <a:xfrm>
                <a:off x="5212299" y="511718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31" name="TextBox 130">
                <a:extLst>
                  <a:ext uri="{FF2B5EF4-FFF2-40B4-BE49-F238E27FC236}">
                    <a16:creationId xmlns:a16="http://schemas.microsoft.com/office/drawing/2014/main" id="{3D8BD26D-87F8-714A-AC9C-2152E90EB14E}"/>
                  </a:ext>
                </a:extLst>
              </p:cNvPr>
              <p:cNvSpPr txBox="1">
                <a:spLocks noRot="1" noChangeAspect="1" noMove="1" noResize="1" noEditPoints="1" noAdjustHandles="1" noChangeArrowheads="1" noChangeShapeType="1" noTextEdit="1"/>
              </p:cNvSpPr>
              <p:nvPr/>
            </p:nvSpPr>
            <p:spPr>
              <a:xfrm>
                <a:off x="5212299" y="5117188"/>
                <a:ext cx="646359" cy="275268"/>
              </a:xfrm>
              <a:prstGeom prst="rect">
                <a:avLst/>
              </a:prstGeom>
              <a:blipFill>
                <a:blip r:embed="rId9"/>
                <a:stretch>
                  <a:fillRect b="-4348"/>
                </a:stretch>
              </a:blipFill>
            </p:spPr>
            <p:txBody>
              <a:bodyPr/>
              <a:lstStyle/>
              <a:p>
                <a:r>
                  <a:rPr lang="en-US">
                    <a:noFill/>
                  </a:rPr>
                  <a:t> </a:t>
                </a:r>
              </a:p>
            </p:txBody>
          </p:sp>
        </mc:Fallback>
      </mc:AlternateContent>
      <p:cxnSp>
        <p:nvCxnSpPr>
          <p:cNvPr id="132" name="Straight Connector 131">
            <a:extLst>
              <a:ext uri="{FF2B5EF4-FFF2-40B4-BE49-F238E27FC236}">
                <a16:creationId xmlns:a16="http://schemas.microsoft.com/office/drawing/2014/main" id="{43B75977-C002-FC43-8D78-248AFC7FC40B}"/>
              </a:ext>
            </a:extLst>
          </p:cNvPr>
          <p:cNvCxnSpPr>
            <a:cxnSpLocks/>
          </p:cNvCxnSpPr>
          <p:nvPr/>
        </p:nvCxnSpPr>
        <p:spPr>
          <a:xfrm>
            <a:off x="6115075" y="2634265"/>
            <a:ext cx="0" cy="3077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E47FDC3C-F314-C34E-B508-F8572187EEEF}"/>
              </a:ext>
            </a:extLst>
          </p:cNvPr>
          <p:cNvSpPr/>
          <p:nvPr/>
        </p:nvSpPr>
        <p:spPr>
          <a:xfrm>
            <a:off x="2974680" y="6074868"/>
            <a:ext cx="4724099" cy="402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9F2500A6-6B43-8D40-8E3A-6E00C9A1BD34}"/>
              </a:ext>
            </a:extLst>
          </p:cNvPr>
          <p:cNvCxnSpPr>
            <a:cxnSpLocks/>
          </p:cNvCxnSpPr>
          <p:nvPr/>
        </p:nvCxnSpPr>
        <p:spPr>
          <a:xfrm>
            <a:off x="4510484" y="6074868"/>
            <a:ext cx="0" cy="40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30670EE-CF4F-4C47-ACE0-2F131912E547}"/>
              </a:ext>
            </a:extLst>
          </p:cNvPr>
          <p:cNvCxnSpPr>
            <a:cxnSpLocks/>
          </p:cNvCxnSpPr>
          <p:nvPr/>
        </p:nvCxnSpPr>
        <p:spPr>
          <a:xfrm>
            <a:off x="4546282" y="6071400"/>
            <a:ext cx="0" cy="406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A197A317-D17C-BA42-9272-9F803697F9D9}"/>
              </a:ext>
            </a:extLst>
          </p:cNvPr>
          <p:cNvSpPr txBox="1"/>
          <p:nvPr/>
        </p:nvSpPr>
        <p:spPr>
          <a:xfrm>
            <a:off x="4716062" y="6093858"/>
            <a:ext cx="44894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89" name="TextBox 188">
            <a:extLst>
              <a:ext uri="{FF2B5EF4-FFF2-40B4-BE49-F238E27FC236}">
                <a16:creationId xmlns:a16="http://schemas.microsoft.com/office/drawing/2014/main" id="{3881B5F2-05E1-2345-A7E6-2220FD593F48}"/>
              </a:ext>
            </a:extLst>
          </p:cNvPr>
          <p:cNvSpPr txBox="1"/>
          <p:nvPr/>
        </p:nvSpPr>
        <p:spPr>
          <a:xfrm>
            <a:off x="6019654" y="6099335"/>
            <a:ext cx="36404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a:t>
            </a:r>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7D840163-A801-9847-A9B3-A0C5B6F44531}"/>
                  </a:ext>
                </a:extLst>
              </p:cNvPr>
              <p:cNvSpPr txBox="1"/>
              <p:nvPr/>
            </p:nvSpPr>
            <p:spPr>
              <a:xfrm>
                <a:off x="6417294" y="611500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4</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0" name="TextBox 189">
                <a:extLst>
                  <a:ext uri="{FF2B5EF4-FFF2-40B4-BE49-F238E27FC236}">
                    <a16:creationId xmlns:a16="http://schemas.microsoft.com/office/drawing/2014/main" id="{7D840163-A801-9847-A9B3-A0C5B6F44531}"/>
                  </a:ext>
                </a:extLst>
              </p:cNvPr>
              <p:cNvSpPr txBox="1">
                <a:spLocks noRot="1" noChangeAspect="1" noMove="1" noResize="1" noEditPoints="1" noAdjustHandles="1" noChangeArrowheads="1" noChangeShapeType="1" noTextEdit="1"/>
              </p:cNvSpPr>
              <p:nvPr/>
            </p:nvSpPr>
            <p:spPr>
              <a:xfrm>
                <a:off x="6417294" y="6115005"/>
                <a:ext cx="646359" cy="309637"/>
              </a:xfrm>
              <a:prstGeom prst="rect">
                <a:avLst/>
              </a:prstGeom>
              <a:blipFill>
                <a:blip r:embed="rId10"/>
                <a:stretch>
                  <a:fillRect b="-3846"/>
                </a:stretch>
              </a:blipFill>
            </p:spPr>
            <p:txBody>
              <a:bodyPr/>
              <a:lstStyle/>
              <a:p>
                <a:r>
                  <a:rPr lang="en-US">
                    <a:noFill/>
                  </a:rPr>
                  <a:t> </a:t>
                </a:r>
              </a:p>
            </p:txBody>
          </p:sp>
        </mc:Fallback>
      </mc:AlternateContent>
      <p:sp>
        <p:nvSpPr>
          <p:cNvPr id="191" name="TextBox 190">
            <a:extLst>
              <a:ext uri="{FF2B5EF4-FFF2-40B4-BE49-F238E27FC236}">
                <a16:creationId xmlns:a16="http://schemas.microsoft.com/office/drawing/2014/main" id="{CB401261-E0DF-8B46-ACD4-68C42B7E1EF2}"/>
              </a:ext>
            </a:extLst>
          </p:cNvPr>
          <p:cNvSpPr txBox="1"/>
          <p:nvPr/>
        </p:nvSpPr>
        <p:spPr>
          <a:xfrm>
            <a:off x="6170744" y="6130775"/>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92" name="TextBox 191">
            <a:extLst>
              <a:ext uri="{FF2B5EF4-FFF2-40B4-BE49-F238E27FC236}">
                <a16:creationId xmlns:a16="http://schemas.microsoft.com/office/drawing/2014/main" id="{AC0EE09C-B309-ED48-926D-18F0F7FEDD4B}"/>
              </a:ext>
            </a:extLst>
          </p:cNvPr>
          <p:cNvSpPr txBox="1"/>
          <p:nvPr/>
        </p:nvSpPr>
        <p:spPr>
          <a:xfrm>
            <a:off x="6920721" y="6126798"/>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197" name="TextBox 196">
            <a:extLst>
              <a:ext uri="{FF2B5EF4-FFF2-40B4-BE49-F238E27FC236}">
                <a16:creationId xmlns:a16="http://schemas.microsoft.com/office/drawing/2014/main" id="{7DFDF4CC-10DC-F345-9B9F-86CC7C942DA1}"/>
              </a:ext>
            </a:extLst>
          </p:cNvPr>
          <p:cNvSpPr txBox="1"/>
          <p:nvPr/>
        </p:nvSpPr>
        <p:spPr>
          <a:xfrm>
            <a:off x="5773917" y="609187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98" name="TextBox 197">
            <a:extLst>
              <a:ext uri="{FF2B5EF4-FFF2-40B4-BE49-F238E27FC236}">
                <a16:creationId xmlns:a16="http://schemas.microsoft.com/office/drawing/2014/main" id="{137B92C2-F7E5-DA4A-B86F-DE496F9F3026}"/>
              </a:ext>
            </a:extLst>
          </p:cNvPr>
          <p:cNvSpPr txBox="1"/>
          <p:nvPr/>
        </p:nvSpPr>
        <p:spPr>
          <a:xfrm>
            <a:off x="5050426" y="609725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99" name="Down Arrow 198">
            <a:extLst>
              <a:ext uri="{FF2B5EF4-FFF2-40B4-BE49-F238E27FC236}">
                <a16:creationId xmlns:a16="http://schemas.microsoft.com/office/drawing/2014/main" id="{3C2154C6-497B-874A-A966-25C1D9A04F2C}"/>
              </a:ext>
            </a:extLst>
          </p:cNvPr>
          <p:cNvSpPr/>
          <p:nvPr/>
        </p:nvSpPr>
        <p:spPr>
          <a:xfrm>
            <a:off x="6778299" y="5792679"/>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E81A7CA6-4CD0-BC44-857E-BA9451CC6000}"/>
              </a:ext>
            </a:extLst>
          </p:cNvPr>
          <p:cNvSpPr txBox="1"/>
          <p:nvPr/>
        </p:nvSpPr>
        <p:spPr>
          <a:xfrm>
            <a:off x="3060818" y="6100651"/>
            <a:ext cx="152286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sp>
        <p:nvSpPr>
          <p:cNvPr id="202" name="TextBox 201">
            <a:extLst>
              <a:ext uri="{FF2B5EF4-FFF2-40B4-BE49-F238E27FC236}">
                <a16:creationId xmlns:a16="http://schemas.microsoft.com/office/drawing/2014/main" id="{254A3A85-A29E-DD49-B088-CFC0548761B3}"/>
              </a:ext>
            </a:extLst>
          </p:cNvPr>
          <p:cNvSpPr txBox="1"/>
          <p:nvPr/>
        </p:nvSpPr>
        <p:spPr>
          <a:xfrm>
            <a:off x="5668931" y="1028545"/>
            <a:ext cx="56422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203" name="TextBox 202">
            <a:extLst>
              <a:ext uri="{FF2B5EF4-FFF2-40B4-BE49-F238E27FC236}">
                <a16:creationId xmlns:a16="http://schemas.microsoft.com/office/drawing/2014/main" id="{1E804826-CD3B-2A4D-8BA3-B1A366D8D96D}"/>
              </a:ext>
            </a:extLst>
          </p:cNvPr>
          <p:cNvSpPr txBox="1"/>
          <p:nvPr/>
        </p:nvSpPr>
        <p:spPr>
          <a:xfrm>
            <a:off x="5688120" y="2120698"/>
            <a:ext cx="55485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04" name="TextBox 203">
            <a:extLst>
              <a:ext uri="{FF2B5EF4-FFF2-40B4-BE49-F238E27FC236}">
                <a16:creationId xmlns:a16="http://schemas.microsoft.com/office/drawing/2014/main" id="{67BB8624-1116-6441-AE23-4AD1553A5CC7}"/>
              </a:ext>
            </a:extLst>
          </p:cNvPr>
          <p:cNvSpPr txBox="1"/>
          <p:nvPr/>
        </p:nvSpPr>
        <p:spPr>
          <a:xfrm>
            <a:off x="5381941" y="3167902"/>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5" name="TextBox 204">
            <a:extLst>
              <a:ext uri="{FF2B5EF4-FFF2-40B4-BE49-F238E27FC236}">
                <a16:creationId xmlns:a16="http://schemas.microsoft.com/office/drawing/2014/main" id="{FF2F558C-BE0F-C148-91B3-47B559D5DFC2}"/>
              </a:ext>
            </a:extLst>
          </p:cNvPr>
          <p:cNvSpPr txBox="1"/>
          <p:nvPr/>
        </p:nvSpPr>
        <p:spPr>
          <a:xfrm>
            <a:off x="5395613" y="3495515"/>
            <a:ext cx="39322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6" name="TextBox 205">
            <a:extLst>
              <a:ext uri="{FF2B5EF4-FFF2-40B4-BE49-F238E27FC236}">
                <a16:creationId xmlns:a16="http://schemas.microsoft.com/office/drawing/2014/main" id="{C0E8BDDC-1250-3D45-8160-DFE842B5B52D}"/>
              </a:ext>
            </a:extLst>
          </p:cNvPr>
          <p:cNvSpPr txBox="1"/>
          <p:nvPr/>
        </p:nvSpPr>
        <p:spPr>
          <a:xfrm>
            <a:off x="5422615" y="4448686"/>
            <a:ext cx="3883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7" name="TextBox 206">
            <a:extLst>
              <a:ext uri="{FF2B5EF4-FFF2-40B4-BE49-F238E27FC236}">
                <a16:creationId xmlns:a16="http://schemas.microsoft.com/office/drawing/2014/main" id="{B59488C8-1E4B-E14C-A22F-90F9362793B0}"/>
              </a:ext>
            </a:extLst>
          </p:cNvPr>
          <p:cNvSpPr txBox="1"/>
          <p:nvPr/>
        </p:nvSpPr>
        <p:spPr>
          <a:xfrm>
            <a:off x="5421128" y="4755468"/>
            <a:ext cx="3962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grpSp>
        <p:nvGrpSpPr>
          <p:cNvPr id="220" name="Group 219">
            <a:extLst>
              <a:ext uri="{FF2B5EF4-FFF2-40B4-BE49-F238E27FC236}">
                <a16:creationId xmlns:a16="http://schemas.microsoft.com/office/drawing/2014/main" id="{E21E0578-FFED-FF43-AEB2-354BEE8BBEF4}"/>
              </a:ext>
            </a:extLst>
          </p:cNvPr>
          <p:cNvGrpSpPr/>
          <p:nvPr/>
        </p:nvGrpSpPr>
        <p:grpSpPr>
          <a:xfrm>
            <a:off x="6631093" y="5329057"/>
            <a:ext cx="472303" cy="411430"/>
            <a:chOff x="7323318" y="3067282"/>
            <a:chExt cx="472303" cy="411430"/>
          </a:xfrm>
        </p:grpSpPr>
        <p:sp>
          <p:nvSpPr>
            <p:cNvPr id="221" name="TextBox 220">
              <a:extLst>
                <a:ext uri="{FF2B5EF4-FFF2-40B4-BE49-F238E27FC236}">
                  <a16:creationId xmlns:a16="http://schemas.microsoft.com/office/drawing/2014/main" id="{DEE62142-3AB9-084A-9D56-37B9CCF5754C}"/>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22" name="Straight Connector 221">
              <a:extLst>
                <a:ext uri="{FF2B5EF4-FFF2-40B4-BE49-F238E27FC236}">
                  <a16:creationId xmlns:a16="http://schemas.microsoft.com/office/drawing/2014/main" id="{5D16E413-FB8A-A34C-A0E9-8CA665F277F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8C633469-4B2F-8047-A2B7-2AA3386B4E31}"/>
                </a:ext>
              </a:extLst>
            </p:cNvPr>
            <p:cNvSpPr txBox="1"/>
            <p:nvPr/>
          </p:nvSpPr>
          <p:spPr>
            <a:xfrm>
              <a:off x="7513504"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4</a:t>
              </a:r>
              <a:r>
                <a:rPr lang="en-US" sz="1600" dirty="0">
                  <a:latin typeface="Arial" panose="020B0604020202020204" pitchFamily="34" charset="0"/>
                  <a:cs typeface="Arial" panose="020B0604020202020204" pitchFamily="34" charset="0"/>
                </a:rPr>
                <a:t>  </a:t>
              </a:r>
            </a:p>
          </p:txBody>
        </p:sp>
      </p:grpSp>
      <p:grpSp>
        <p:nvGrpSpPr>
          <p:cNvPr id="224" name="Group 223">
            <a:extLst>
              <a:ext uri="{FF2B5EF4-FFF2-40B4-BE49-F238E27FC236}">
                <a16:creationId xmlns:a16="http://schemas.microsoft.com/office/drawing/2014/main" id="{125D0656-2140-134B-A72A-050C7ACCA21A}"/>
              </a:ext>
            </a:extLst>
          </p:cNvPr>
          <p:cNvGrpSpPr/>
          <p:nvPr/>
        </p:nvGrpSpPr>
        <p:grpSpPr>
          <a:xfrm>
            <a:off x="5282324" y="5337184"/>
            <a:ext cx="495451" cy="411430"/>
            <a:chOff x="7323318" y="3067282"/>
            <a:chExt cx="495451" cy="411430"/>
          </a:xfrm>
        </p:grpSpPr>
        <p:sp>
          <p:nvSpPr>
            <p:cNvPr id="225" name="TextBox 224">
              <a:extLst>
                <a:ext uri="{FF2B5EF4-FFF2-40B4-BE49-F238E27FC236}">
                  <a16:creationId xmlns:a16="http://schemas.microsoft.com/office/drawing/2014/main" id="{BC3CA98F-2A21-FF42-B4AF-61987D93F16B}"/>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26" name="Straight Connector 225">
              <a:extLst>
                <a:ext uri="{FF2B5EF4-FFF2-40B4-BE49-F238E27FC236}">
                  <a16:creationId xmlns:a16="http://schemas.microsoft.com/office/drawing/2014/main" id="{E216E98F-2F1E-1E4D-8D22-E5FD13FD57B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95CA199D-E2F6-B744-B9B3-AF78E9151925}"/>
                </a:ext>
              </a:extLst>
            </p:cNvPr>
            <p:cNvSpPr txBox="1"/>
            <p:nvPr/>
          </p:nvSpPr>
          <p:spPr>
            <a:xfrm>
              <a:off x="7536652"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grpSp>
      <p:grpSp>
        <p:nvGrpSpPr>
          <p:cNvPr id="228" name="Group 227">
            <a:extLst>
              <a:ext uri="{FF2B5EF4-FFF2-40B4-BE49-F238E27FC236}">
                <a16:creationId xmlns:a16="http://schemas.microsoft.com/office/drawing/2014/main" id="{ECB55B38-96AD-604C-9C18-C82D237BBE1D}"/>
              </a:ext>
            </a:extLst>
          </p:cNvPr>
          <p:cNvGrpSpPr/>
          <p:nvPr/>
        </p:nvGrpSpPr>
        <p:grpSpPr>
          <a:xfrm>
            <a:off x="4180240" y="5337184"/>
            <a:ext cx="499309" cy="411430"/>
            <a:chOff x="7323318" y="3067282"/>
            <a:chExt cx="499309" cy="411430"/>
          </a:xfrm>
        </p:grpSpPr>
        <p:sp>
          <p:nvSpPr>
            <p:cNvPr id="229" name="TextBox 228">
              <a:extLst>
                <a:ext uri="{FF2B5EF4-FFF2-40B4-BE49-F238E27FC236}">
                  <a16:creationId xmlns:a16="http://schemas.microsoft.com/office/drawing/2014/main" id="{FFEAFB73-B354-0E48-A5C3-F513A5A2D617}"/>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30" name="Straight Connector 229">
              <a:extLst>
                <a:ext uri="{FF2B5EF4-FFF2-40B4-BE49-F238E27FC236}">
                  <a16:creationId xmlns:a16="http://schemas.microsoft.com/office/drawing/2014/main" id="{A3785638-2E8F-3E4E-8338-B9D92700314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9485706B-AEA9-1F4E-BED8-10CFB0247719}"/>
                </a:ext>
              </a:extLst>
            </p:cNvPr>
            <p:cNvSpPr txBox="1"/>
            <p:nvPr/>
          </p:nvSpPr>
          <p:spPr>
            <a:xfrm>
              <a:off x="7540510"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grpSp>
      <p:sp>
        <p:nvSpPr>
          <p:cNvPr id="232" name="TextBox 231">
            <a:extLst>
              <a:ext uri="{FF2B5EF4-FFF2-40B4-BE49-F238E27FC236}">
                <a16:creationId xmlns:a16="http://schemas.microsoft.com/office/drawing/2014/main" id="{A36A3FCB-1D2D-8545-B595-90C7F0DEA3DF}"/>
              </a:ext>
            </a:extLst>
          </p:cNvPr>
          <p:cNvSpPr txBox="1"/>
          <p:nvPr/>
        </p:nvSpPr>
        <p:spPr>
          <a:xfrm>
            <a:off x="6686755" y="3164532"/>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3" name="TextBox 232">
            <a:extLst>
              <a:ext uri="{FF2B5EF4-FFF2-40B4-BE49-F238E27FC236}">
                <a16:creationId xmlns:a16="http://schemas.microsoft.com/office/drawing/2014/main" id="{6E6BFB59-272E-E844-A0DB-2B43014CE71E}"/>
              </a:ext>
            </a:extLst>
          </p:cNvPr>
          <p:cNvSpPr txBox="1"/>
          <p:nvPr/>
        </p:nvSpPr>
        <p:spPr>
          <a:xfrm>
            <a:off x="6700427" y="3479083"/>
            <a:ext cx="39322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4" name="TextBox 233">
            <a:extLst>
              <a:ext uri="{FF2B5EF4-FFF2-40B4-BE49-F238E27FC236}">
                <a16:creationId xmlns:a16="http://schemas.microsoft.com/office/drawing/2014/main" id="{77016F7B-CF97-FB4C-B8C4-31814BE2DA4A}"/>
              </a:ext>
            </a:extLst>
          </p:cNvPr>
          <p:cNvSpPr txBox="1"/>
          <p:nvPr/>
        </p:nvSpPr>
        <p:spPr>
          <a:xfrm>
            <a:off x="6708301" y="4445316"/>
            <a:ext cx="3553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5" name="TextBox 234">
            <a:extLst>
              <a:ext uri="{FF2B5EF4-FFF2-40B4-BE49-F238E27FC236}">
                <a16:creationId xmlns:a16="http://schemas.microsoft.com/office/drawing/2014/main" id="{922BBB5D-A29F-AF4E-9DDC-4FB5EE158C00}"/>
              </a:ext>
            </a:extLst>
          </p:cNvPr>
          <p:cNvSpPr txBox="1"/>
          <p:nvPr/>
        </p:nvSpPr>
        <p:spPr>
          <a:xfrm>
            <a:off x="6712012" y="4752098"/>
            <a:ext cx="38726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238" name="TextBox 237">
            <a:extLst>
              <a:ext uri="{FF2B5EF4-FFF2-40B4-BE49-F238E27FC236}">
                <a16:creationId xmlns:a16="http://schemas.microsoft.com/office/drawing/2014/main" id="{0E2533C4-3770-494F-A884-D6F8A97388C9}"/>
              </a:ext>
            </a:extLst>
          </p:cNvPr>
          <p:cNvSpPr txBox="1"/>
          <p:nvPr/>
        </p:nvSpPr>
        <p:spPr>
          <a:xfrm>
            <a:off x="4040461" y="3509509"/>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39" name="TextBox 238">
            <a:extLst>
              <a:ext uri="{FF2B5EF4-FFF2-40B4-BE49-F238E27FC236}">
                <a16:creationId xmlns:a16="http://schemas.microsoft.com/office/drawing/2014/main" id="{F7C171D8-8EB9-124C-A1E9-3F3BD76A8E90}"/>
              </a:ext>
            </a:extLst>
          </p:cNvPr>
          <p:cNvSpPr txBox="1"/>
          <p:nvPr/>
        </p:nvSpPr>
        <p:spPr>
          <a:xfrm>
            <a:off x="5161856" y="3501706"/>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0" name="TextBox 239">
            <a:extLst>
              <a:ext uri="{FF2B5EF4-FFF2-40B4-BE49-F238E27FC236}">
                <a16:creationId xmlns:a16="http://schemas.microsoft.com/office/drawing/2014/main" id="{3FC109F3-06B4-BF46-92A5-ED0ED1C9CCD7}"/>
              </a:ext>
            </a:extLst>
          </p:cNvPr>
          <p:cNvSpPr txBox="1"/>
          <p:nvPr/>
        </p:nvSpPr>
        <p:spPr>
          <a:xfrm>
            <a:off x="5069775" y="3802455"/>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1" name="TextBox 240">
            <a:extLst>
              <a:ext uri="{FF2B5EF4-FFF2-40B4-BE49-F238E27FC236}">
                <a16:creationId xmlns:a16="http://schemas.microsoft.com/office/drawing/2014/main" id="{419181B6-D521-D34A-B694-0FF40196C369}"/>
              </a:ext>
            </a:extLst>
          </p:cNvPr>
          <p:cNvSpPr txBox="1"/>
          <p:nvPr/>
        </p:nvSpPr>
        <p:spPr>
          <a:xfrm>
            <a:off x="4003135" y="3806460"/>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2" name="TextBox 241">
            <a:extLst>
              <a:ext uri="{FF2B5EF4-FFF2-40B4-BE49-F238E27FC236}">
                <a16:creationId xmlns:a16="http://schemas.microsoft.com/office/drawing/2014/main" id="{748374B8-F017-0643-AD80-4B4B2CF13D37}"/>
              </a:ext>
            </a:extLst>
          </p:cNvPr>
          <p:cNvSpPr txBox="1"/>
          <p:nvPr/>
        </p:nvSpPr>
        <p:spPr>
          <a:xfrm>
            <a:off x="5098046" y="5078061"/>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3" name="TextBox 242">
            <a:extLst>
              <a:ext uri="{FF2B5EF4-FFF2-40B4-BE49-F238E27FC236}">
                <a16:creationId xmlns:a16="http://schemas.microsoft.com/office/drawing/2014/main" id="{9A32A4E4-D668-E84C-8CF4-D4B81464A1EA}"/>
              </a:ext>
            </a:extLst>
          </p:cNvPr>
          <p:cNvSpPr txBox="1"/>
          <p:nvPr/>
        </p:nvSpPr>
        <p:spPr>
          <a:xfrm>
            <a:off x="3988404" y="5066498"/>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4" name="TextBox 243">
            <a:extLst>
              <a:ext uri="{FF2B5EF4-FFF2-40B4-BE49-F238E27FC236}">
                <a16:creationId xmlns:a16="http://schemas.microsoft.com/office/drawing/2014/main" id="{58FB1299-D116-8F42-8BDF-1043C0CA70FD}"/>
              </a:ext>
            </a:extLst>
          </p:cNvPr>
          <p:cNvSpPr txBox="1"/>
          <p:nvPr/>
        </p:nvSpPr>
        <p:spPr>
          <a:xfrm>
            <a:off x="4247812" y="4113762"/>
            <a:ext cx="4351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5" name="TextBox 244">
            <a:extLst>
              <a:ext uri="{FF2B5EF4-FFF2-40B4-BE49-F238E27FC236}">
                <a16:creationId xmlns:a16="http://schemas.microsoft.com/office/drawing/2014/main" id="{95070EE4-0CAE-E147-886D-8EC5A599D95F}"/>
              </a:ext>
            </a:extLst>
          </p:cNvPr>
          <p:cNvSpPr txBox="1"/>
          <p:nvPr/>
        </p:nvSpPr>
        <p:spPr>
          <a:xfrm>
            <a:off x="5422367" y="4122918"/>
            <a:ext cx="3883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6" name="TextBox 245">
            <a:extLst>
              <a:ext uri="{FF2B5EF4-FFF2-40B4-BE49-F238E27FC236}">
                <a16:creationId xmlns:a16="http://schemas.microsoft.com/office/drawing/2014/main" id="{4ABBA6AE-2527-9247-A0C2-10E28AE3B8B0}"/>
              </a:ext>
            </a:extLst>
          </p:cNvPr>
          <p:cNvSpPr txBox="1"/>
          <p:nvPr/>
        </p:nvSpPr>
        <p:spPr>
          <a:xfrm>
            <a:off x="6707707" y="4123623"/>
            <a:ext cx="3883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7" name="TextBox 246">
            <a:extLst>
              <a:ext uri="{FF2B5EF4-FFF2-40B4-BE49-F238E27FC236}">
                <a16:creationId xmlns:a16="http://schemas.microsoft.com/office/drawing/2014/main" id="{951E9CF1-D3EF-E246-B9EF-095828B7FE0C}"/>
              </a:ext>
            </a:extLst>
          </p:cNvPr>
          <p:cNvSpPr txBox="1"/>
          <p:nvPr/>
        </p:nvSpPr>
        <p:spPr>
          <a:xfrm>
            <a:off x="6194059" y="2644677"/>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48" name="Straight Connector 247">
            <a:extLst>
              <a:ext uri="{FF2B5EF4-FFF2-40B4-BE49-F238E27FC236}">
                <a16:creationId xmlns:a16="http://schemas.microsoft.com/office/drawing/2014/main" id="{E6A5FFAE-1D47-CD46-B8AA-2DFC210035D2}"/>
              </a:ext>
            </a:extLst>
          </p:cNvPr>
          <p:cNvCxnSpPr>
            <a:cxnSpLocks/>
          </p:cNvCxnSpPr>
          <p:nvPr/>
        </p:nvCxnSpPr>
        <p:spPr>
          <a:xfrm>
            <a:off x="2773531" y="2929983"/>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2885D824-F919-E54D-8468-580498C7062E}"/>
              </a:ext>
            </a:extLst>
          </p:cNvPr>
          <p:cNvSpPr txBox="1"/>
          <p:nvPr/>
        </p:nvSpPr>
        <p:spPr>
          <a:xfrm>
            <a:off x="3000706" y="2872656"/>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grpSp>
        <p:nvGrpSpPr>
          <p:cNvPr id="250" name="Group 249">
            <a:extLst>
              <a:ext uri="{FF2B5EF4-FFF2-40B4-BE49-F238E27FC236}">
                <a16:creationId xmlns:a16="http://schemas.microsoft.com/office/drawing/2014/main" id="{A199AEDF-3B6E-4341-A0AA-FEB759CAB5D6}"/>
              </a:ext>
            </a:extLst>
          </p:cNvPr>
          <p:cNvGrpSpPr/>
          <p:nvPr/>
        </p:nvGrpSpPr>
        <p:grpSpPr>
          <a:xfrm>
            <a:off x="7178313" y="6069633"/>
            <a:ext cx="472303" cy="411430"/>
            <a:chOff x="7323318" y="3067282"/>
            <a:chExt cx="472303" cy="411430"/>
          </a:xfrm>
        </p:grpSpPr>
        <p:sp>
          <p:nvSpPr>
            <p:cNvPr id="251" name="TextBox 250">
              <a:extLst>
                <a:ext uri="{FF2B5EF4-FFF2-40B4-BE49-F238E27FC236}">
                  <a16:creationId xmlns:a16="http://schemas.microsoft.com/office/drawing/2014/main" id="{668A4974-76AF-AF48-B6E4-64546C9FF49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252" name="Straight Connector 251">
              <a:extLst>
                <a:ext uri="{FF2B5EF4-FFF2-40B4-BE49-F238E27FC236}">
                  <a16:creationId xmlns:a16="http://schemas.microsoft.com/office/drawing/2014/main" id="{452E64D3-3498-2346-B9C7-DD7A8F8F384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3C3E707A-D178-A641-9EEA-43D7077A62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133" name="Rectangle 132">
            <a:extLst>
              <a:ext uri="{FF2B5EF4-FFF2-40B4-BE49-F238E27FC236}">
                <a16:creationId xmlns:a16="http://schemas.microsoft.com/office/drawing/2014/main" id="{9DD50C39-3115-834A-8440-4DA5CE6A907A}"/>
              </a:ext>
            </a:extLst>
          </p:cNvPr>
          <p:cNvSpPr/>
          <p:nvPr/>
        </p:nvSpPr>
        <p:spPr>
          <a:xfrm>
            <a:off x="3563673" y="979271"/>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Box 155">
            <a:extLst>
              <a:ext uri="{FF2B5EF4-FFF2-40B4-BE49-F238E27FC236}">
                <a16:creationId xmlns:a16="http://schemas.microsoft.com/office/drawing/2014/main" id="{3C0D1069-B686-304C-9DC9-40CAABF9A7B6}"/>
              </a:ext>
            </a:extLst>
          </p:cNvPr>
          <p:cNvSpPr txBox="1"/>
          <p:nvPr/>
        </p:nvSpPr>
        <p:spPr>
          <a:xfrm>
            <a:off x="3585086" y="952685"/>
            <a:ext cx="7961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  2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39" name="Rectangle 138">
            <a:extLst>
              <a:ext uri="{FF2B5EF4-FFF2-40B4-BE49-F238E27FC236}">
                <a16:creationId xmlns:a16="http://schemas.microsoft.com/office/drawing/2014/main" id="{87D516D5-090E-BB4D-AFBF-15B8C2D02406}"/>
              </a:ext>
            </a:extLst>
          </p:cNvPr>
          <p:cNvSpPr/>
          <p:nvPr/>
        </p:nvSpPr>
        <p:spPr>
          <a:xfrm>
            <a:off x="4547579" y="982355"/>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E63758C5-D19C-0142-8DCF-171136CCF031}"/>
              </a:ext>
            </a:extLst>
          </p:cNvPr>
          <p:cNvSpPr txBox="1"/>
          <p:nvPr/>
        </p:nvSpPr>
        <p:spPr>
          <a:xfrm>
            <a:off x="4568992" y="955769"/>
            <a:ext cx="7961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5C53056C-F509-764F-8410-865396ED078C}"/>
              </a:ext>
            </a:extLst>
          </p:cNvPr>
          <p:cNvGrpSpPr/>
          <p:nvPr/>
        </p:nvGrpSpPr>
        <p:grpSpPr>
          <a:xfrm>
            <a:off x="3110240" y="1426001"/>
            <a:ext cx="1072237" cy="276999"/>
            <a:chOff x="1924369" y="1651908"/>
            <a:chExt cx="1072237" cy="276999"/>
          </a:xfrm>
        </p:grpSpPr>
        <p:sp>
          <p:nvSpPr>
            <p:cNvPr id="141" name="Rectangle 140">
              <a:extLst>
                <a:ext uri="{FF2B5EF4-FFF2-40B4-BE49-F238E27FC236}">
                  <a16:creationId xmlns:a16="http://schemas.microsoft.com/office/drawing/2014/main" id="{1F2323C3-B81E-5244-9A76-CB25C30937E7}"/>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8B136E7B-4D96-BF46-A43D-744896A5BA70}"/>
                </a:ext>
              </a:extLst>
            </p:cNvPr>
            <p:cNvSpPr txBox="1"/>
            <p:nvPr/>
          </p:nvSpPr>
          <p:spPr>
            <a:xfrm>
              <a:off x="1934572" y="1651908"/>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3.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grpSp>
        <p:nvGrpSpPr>
          <p:cNvPr id="143" name="Group 142">
            <a:extLst>
              <a:ext uri="{FF2B5EF4-FFF2-40B4-BE49-F238E27FC236}">
                <a16:creationId xmlns:a16="http://schemas.microsoft.com/office/drawing/2014/main" id="{D214B7BD-49E2-2F4B-A9E0-F7D79087F183}"/>
              </a:ext>
            </a:extLst>
          </p:cNvPr>
          <p:cNvGrpSpPr/>
          <p:nvPr/>
        </p:nvGrpSpPr>
        <p:grpSpPr>
          <a:xfrm>
            <a:off x="4304352" y="1434751"/>
            <a:ext cx="1072237" cy="276999"/>
            <a:chOff x="1924369" y="1651908"/>
            <a:chExt cx="1072237" cy="276999"/>
          </a:xfrm>
        </p:grpSpPr>
        <p:sp>
          <p:nvSpPr>
            <p:cNvPr id="144" name="Rectangle 143">
              <a:extLst>
                <a:ext uri="{FF2B5EF4-FFF2-40B4-BE49-F238E27FC236}">
                  <a16:creationId xmlns:a16="http://schemas.microsoft.com/office/drawing/2014/main" id="{87A13AD3-69A9-5844-9F73-45D678DCE707}"/>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F12E38C4-CC8D-8A46-9203-72E35E42DF19}"/>
                </a:ext>
              </a:extLst>
            </p:cNvPr>
            <p:cNvSpPr txBox="1"/>
            <p:nvPr/>
          </p:nvSpPr>
          <p:spPr>
            <a:xfrm>
              <a:off x="1934572" y="1651908"/>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7.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146" name="Rectangle 145">
            <a:extLst>
              <a:ext uri="{FF2B5EF4-FFF2-40B4-BE49-F238E27FC236}">
                <a16:creationId xmlns:a16="http://schemas.microsoft.com/office/drawing/2014/main" id="{400530BB-8E0E-BC4B-A301-BDE982A05C1E}"/>
              </a:ext>
            </a:extLst>
          </p:cNvPr>
          <p:cNvSpPr/>
          <p:nvPr/>
        </p:nvSpPr>
        <p:spPr>
          <a:xfrm>
            <a:off x="3550460" y="2280091"/>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44F1056F-4B4F-7C44-8619-A71BAA9DDE4E}"/>
              </a:ext>
            </a:extLst>
          </p:cNvPr>
          <p:cNvSpPr txBox="1"/>
          <p:nvPr/>
        </p:nvSpPr>
        <p:spPr>
          <a:xfrm>
            <a:off x="3551373" y="2249405"/>
            <a:ext cx="7961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75D41673-9BA9-8B49-9868-3A7B22DB2067}"/>
              </a:ext>
            </a:extLst>
          </p:cNvPr>
          <p:cNvSpPr/>
          <p:nvPr/>
        </p:nvSpPr>
        <p:spPr>
          <a:xfrm>
            <a:off x="4645796" y="2282414"/>
            <a:ext cx="599726"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a16="http://schemas.microsoft.com/office/drawing/2014/main" id="{557A2405-C024-AE4F-BDC5-CAAB257D6602}"/>
              </a:ext>
            </a:extLst>
          </p:cNvPr>
          <p:cNvSpPr txBox="1"/>
          <p:nvPr/>
        </p:nvSpPr>
        <p:spPr>
          <a:xfrm>
            <a:off x="4654348" y="2256316"/>
            <a:ext cx="57831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  0</a:t>
            </a:r>
          </a:p>
        </p:txBody>
      </p:sp>
      <p:sp>
        <p:nvSpPr>
          <p:cNvPr id="150" name="Rectangle 149">
            <a:extLst>
              <a:ext uri="{FF2B5EF4-FFF2-40B4-BE49-F238E27FC236}">
                <a16:creationId xmlns:a16="http://schemas.microsoft.com/office/drawing/2014/main" id="{3ADDCAFF-D71E-904E-9A5B-31C7D1C8ACBC}"/>
              </a:ext>
            </a:extLst>
          </p:cNvPr>
          <p:cNvSpPr/>
          <p:nvPr/>
        </p:nvSpPr>
        <p:spPr>
          <a:xfrm>
            <a:off x="3983611" y="1853966"/>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52" name="TextBox 151">
            <a:extLst>
              <a:ext uri="{FF2B5EF4-FFF2-40B4-BE49-F238E27FC236}">
                <a16:creationId xmlns:a16="http://schemas.microsoft.com/office/drawing/2014/main" id="{1BF1A702-2BBB-F843-A56F-C2AE8172BD7E}"/>
              </a:ext>
            </a:extLst>
          </p:cNvPr>
          <p:cNvSpPr txBox="1"/>
          <p:nvPr/>
        </p:nvSpPr>
        <p:spPr>
          <a:xfrm>
            <a:off x="4005024" y="1827243"/>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4.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153" name="Rectangle 152">
            <a:extLst>
              <a:ext uri="{FF2B5EF4-FFF2-40B4-BE49-F238E27FC236}">
                <a16:creationId xmlns:a16="http://schemas.microsoft.com/office/drawing/2014/main" id="{AA10E60D-21CB-0B43-A770-09AD85A00F50}"/>
              </a:ext>
            </a:extLst>
          </p:cNvPr>
          <p:cNvSpPr/>
          <p:nvPr/>
        </p:nvSpPr>
        <p:spPr>
          <a:xfrm>
            <a:off x="4967517" y="1857050"/>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88" name="TextBox 187">
            <a:extLst>
              <a:ext uri="{FF2B5EF4-FFF2-40B4-BE49-F238E27FC236}">
                <a16:creationId xmlns:a16="http://schemas.microsoft.com/office/drawing/2014/main" id="{7301C814-2ECD-2546-80BE-A61AF2AD1222}"/>
              </a:ext>
            </a:extLst>
          </p:cNvPr>
          <p:cNvSpPr txBox="1"/>
          <p:nvPr/>
        </p:nvSpPr>
        <p:spPr>
          <a:xfrm>
            <a:off x="4976630" y="1826364"/>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8. =  .5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grpSp>
        <p:nvGrpSpPr>
          <p:cNvPr id="160" name="Group 159">
            <a:extLst>
              <a:ext uri="{FF2B5EF4-FFF2-40B4-BE49-F238E27FC236}">
                <a16:creationId xmlns:a16="http://schemas.microsoft.com/office/drawing/2014/main" id="{6D55E178-7BD7-A74A-AEDC-77BADF02229A}"/>
              </a:ext>
            </a:extLst>
          </p:cNvPr>
          <p:cNvGrpSpPr/>
          <p:nvPr/>
        </p:nvGrpSpPr>
        <p:grpSpPr>
          <a:xfrm>
            <a:off x="335090" y="6084568"/>
            <a:ext cx="1678033" cy="481586"/>
            <a:chOff x="1032936" y="5890542"/>
            <a:chExt cx="1678033" cy="481586"/>
          </a:xfrm>
        </p:grpSpPr>
        <p:sp>
          <p:nvSpPr>
            <p:cNvPr id="183" name="TextBox 182">
              <a:extLst>
                <a:ext uri="{FF2B5EF4-FFF2-40B4-BE49-F238E27FC236}">
                  <a16:creationId xmlns:a16="http://schemas.microsoft.com/office/drawing/2014/main" id="{9793106E-431A-0B46-AE6B-B23F3E761AF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84" name="TextBox 183">
              <a:extLst>
                <a:ext uri="{FF2B5EF4-FFF2-40B4-BE49-F238E27FC236}">
                  <a16:creationId xmlns:a16="http://schemas.microsoft.com/office/drawing/2014/main" id="{8B4073AA-A243-AF40-A9C1-2E0669F3DB0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9691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1506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88400" y="282854"/>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965073"/>
            <a:ext cx="4058642" cy="34191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39066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08197" y="2965072"/>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70623" y="2944666"/>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04990" y="2914682"/>
            <a:ext cx="8460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r>
              <a:rPr lang="en-US" sz="1400" dirty="0">
                <a:latin typeface="Times New Roman" panose="02020603050405020304" pitchFamily="18" charset="0"/>
                <a:cs typeface="Times New Roman" panose="02020603050405020304" pitchFamily="18" charset="0"/>
              </a:rPr>
              <a:t> </a:t>
            </a: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6758" y="2965072"/>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81682" y="3016483"/>
            <a:ext cx="83290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3410514"/>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33914" y="3791924"/>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8387" y="4171259"/>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8387" y="455038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758517"/>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414880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53482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086405" y="3409368"/>
            <a:ext cx="3735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1996340" y="3787134"/>
            <a:ext cx="45133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- 2 </a:t>
            </a:r>
          </a:p>
        </p:txBody>
      </p:sp>
      <p:sp>
        <p:nvSpPr>
          <p:cNvPr id="160" name="TextBox 159">
            <a:extLst>
              <a:ext uri="{FF2B5EF4-FFF2-40B4-BE49-F238E27FC236}">
                <a16:creationId xmlns:a16="http://schemas.microsoft.com/office/drawing/2014/main" id="{033BCB49-6BA2-0546-BED6-0242A130CF44}"/>
              </a:ext>
            </a:extLst>
          </p:cNvPr>
          <p:cNvSpPr txBox="1"/>
          <p:nvPr/>
        </p:nvSpPr>
        <p:spPr>
          <a:xfrm>
            <a:off x="1321307" y="4567423"/>
            <a:ext cx="3272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40107" y="3417758"/>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40812" y="3789665"/>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585595" y="2965072"/>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04971" y="2965072"/>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590901" y="2924766"/>
            <a:ext cx="7108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9441" y="490810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33914" y="526999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8387" y="564933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8387" y="602846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24911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626878"/>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600758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0157314D-E334-0E4C-87F3-06AD76188F14}"/>
              </a:ext>
            </a:extLst>
          </p:cNvPr>
          <p:cNvSpPr txBox="1"/>
          <p:nvPr/>
        </p:nvSpPr>
        <p:spPr>
          <a:xfrm>
            <a:off x="2073058" y="4899383"/>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188" name="TextBox 187">
            <a:extLst>
              <a:ext uri="{FF2B5EF4-FFF2-40B4-BE49-F238E27FC236}">
                <a16:creationId xmlns:a16="http://schemas.microsoft.com/office/drawing/2014/main" id="{7017B814-B8FB-1647-84F5-38F2B6397EFB}"/>
              </a:ext>
            </a:extLst>
          </p:cNvPr>
          <p:cNvSpPr txBox="1"/>
          <p:nvPr/>
        </p:nvSpPr>
        <p:spPr>
          <a:xfrm>
            <a:off x="1977795" y="5278004"/>
            <a:ext cx="46422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- 1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655795"/>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072380" y="6030762"/>
            <a:ext cx="3323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33481" y="4920883"/>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0812" y="5267738"/>
            <a:ext cx="3414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89947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965072"/>
            <a:ext cx="4058642" cy="19558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393792"/>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116410" y="2965072"/>
            <a:ext cx="0" cy="1955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52409" y="2941169"/>
            <a:ext cx="793286"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110774" y="2911090"/>
            <a:ext cx="91865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4407" y="2965072"/>
            <a:ext cx="0" cy="1955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48708" y="3021157"/>
            <a:ext cx="87850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864638" y="342689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31899" y="3795053"/>
            <a:ext cx="48018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36372" y="4174388"/>
            <a:ext cx="49490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36371" y="4553516"/>
            <a:ext cx="48426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76164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4151934"/>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53263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61774" y="3419123"/>
            <a:ext cx="3506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383306" y="3796889"/>
            <a:ext cx="34718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p:sp>
        <p:nvSpPr>
          <p:cNvPr id="223" name="TextBox 222">
            <a:extLst>
              <a:ext uri="{FF2B5EF4-FFF2-40B4-BE49-F238E27FC236}">
                <a16:creationId xmlns:a16="http://schemas.microsoft.com/office/drawing/2014/main" id="{FAE0E05C-8FF9-9447-8BFE-BE8808729305}"/>
              </a:ext>
            </a:extLst>
          </p:cNvPr>
          <p:cNvSpPr txBox="1"/>
          <p:nvPr/>
        </p:nvSpPr>
        <p:spPr>
          <a:xfrm>
            <a:off x="6688161" y="4180851"/>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644260" y="4564605"/>
            <a:ext cx="34438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644260" y="3420887"/>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651591" y="3792794"/>
            <a:ext cx="40717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5431" y="2965072"/>
            <a:ext cx="0" cy="1955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7549" y="2965072"/>
            <a:ext cx="0" cy="1955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1759" y="2921269"/>
            <a:ext cx="80182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71" name="Rectangle 270">
            <a:extLst>
              <a:ext uri="{FF2B5EF4-FFF2-40B4-BE49-F238E27FC236}">
                <a16:creationId xmlns:a16="http://schemas.microsoft.com/office/drawing/2014/main" id="{B20A6DB5-F363-9C4D-832D-9BC2BA9652EA}"/>
              </a:ext>
            </a:extLst>
          </p:cNvPr>
          <p:cNvSpPr/>
          <p:nvPr/>
        </p:nvSpPr>
        <p:spPr>
          <a:xfrm>
            <a:off x="4660801" y="5363831"/>
            <a:ext cx="4058642" cy="5511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0C9E0D67-DAD7-6F48-BB77-7F9EC36A7155}"/>
              </a:ext>
            </a:extLst>
          </p:cNvPr>
          <p:cNvGrpSpPr/>
          <p:nvPr/>
        </p:nvGrpSpPr>
        <p:grpSpPr>
          <a:xfrm>
            <a:off x="2800757" y="1188082"/>
            <a:ext cx="2949337" cy="1126992"/>
            <a:chOff x="2850586" y="1329043"/>
            <a:chExt cx="2949337" cy="1126992"/>
          </a:xfrm>
        </p:grpSpPr>
        <p:cxnSp>
          <p:nvCxnSpPr>
            <p:cNvPr id="273" name="Straight Connector 272">
              <a:extLst>
                <a:ext uri="{FF2B5EF4-FFF2-40B4-BE49-F238E27FC236}">
                  <a16:creationId xmlns:a16="http://schemas.microsoft.com/office/drawing/2014/main" id="{E62BC079-7E67-2340-A12C-5EDDC3FD07D4}"/>
                </a:ext>
              </a:extLst>
            </p:cNvPr>
            <p:cNvCxnSpPr>
              <a:cxnSpLocks/>
            </p:cNvCxnSpPr>
            <p:nvPr/>
          </p:nvCxnSpPr>
          <p:spPr>
            <a:xfrm flipV="1">
              <a:off x="4839786" y="1449794"/>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E8FE81E-B188-6545-A6A6-69E1289D3A76}"/>
                </a:ext>
              </a:extLst>
            </p:cNvPr>
            <p:cNvCxnSpPr>
              <a:cxnSpLocks/>
            </p:cNvCxnSpPr>
            <p:nvPr/>
          </p:nvCxnSpPr>
          <p:spPr>
            <a:xfrm flipV="1">
              <a:off x="4825087" y="2341592"/>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2F346A5-75D6-2F4F-B119-CCAE0678D14A}"/>
                </a:ext>
              </a:extLst>
            </p:cNvPr>
            <p:cNvCxnSpPr/>
            <p:nvPr/>
          </p:nvCxnSpPr>
          <p:spPr>
            <a:xfrm flipV="1">
              <a:off x="4836702" y="1451439"/>
              <a:ext cx="904227" cy="90422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1F3D0FE-3F16-3542-B8D9-18A486CBC11F}"/>
                </a:ext>
              </a:extLst>
            </p:cNvPr>
            <p:cNvCxnSpPr>
              <a:cxnSpLocks/>
              <a:stCxn id="305" idx="4"/>
              <a:endCxn id="306" idx="0"/>
            </p:cNvCxnSpPr>
            <p:nvPr/>
          </p:nvCxnSpPr>
          <p:spPr>
            <a:xfrm flipH="1">
              <a:off x="5738449" y="1509933"/>
              <a:ext cx="4961" cy="78178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F4DC8791-A325-AD4D-8D84-9635EB293151}"/>
                </a:ext>
              </a:extLst>
            </p:cNvPr>
            <p:cNvCxnSpPr>
              <a:cxnSpLocks/>
            </p:cNvCxnSpPr>
            <p:nvPr/>
          </p:nvCxnSpPr>
          <p:spPr>
            <a:xfrm flipV="1">
              <a:off x="3033073" y="1451967"/>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37495EF-ABC2-8144-A914-772A2DB1D2EC}"/>
                </a:ext>
              </a:extLst>
            </p:cNvPr>
            <p:cNvCxnSpPr>
              <a:cxnSpLocks/>
            </p:cNvCxnSpPr>
            <p:nvPr/>
          </p:nvCxnSpPr>
          <p:spPr>
            <a:xfrm flipV="1">
              <a:off x="3018375" y="2343765"/>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Oval 278">
              <a:extLst>
                <a:ext uri="{FF2B5EF4-FFF2-40B4-BE49-F238E27FC236}">
                  <a16:creationId xmlns:a16="http://schemas.microsoft.com/office/drawing/2014/main" id="{9E02E5B5-5605-0446-B7F0-E5E1A4697394}"/>
                </a:ext>
              </a:extLst>
            </p:cNvPr>
            <p:cNvSpPr/>
            <p:nvPr/>
          </p:nvSpPr>
          <p:spPr>
            <a:xfrm>
              <a:off x="2977936" y="1396603"/>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a:extLst>
                <a:ext uri="{FF2B5EF4-FFF2-40B4-BE49-F238E27FC236}">
                  <a16:creationId xmlns:a16="http://schemas.microsoft.com/office/drawing/2014/main" id="{2B2B0F00-25E9-4741-8628-83287736744C}"/>
                </a:ext>
              </a:extLst>
            </p:cNvPr>
            <p:cNvCxnSpPr/>
            <p:nvPr/>
          </p:nvCxnSpPr>
          <p:spPr>
            <a:xfrm flipV="1">
              <a:off x="3029989" y="1453612"/>
              <a:ext cx="904227" cy="90422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1" name="Oval 280">
              <a:extLst>
                <a:ext uri="{FF2B5EF4-FFF2-40B4-BE49-F238E27FC236}">
                  <a16:creationId xmlns:a16="http://schemas.microsoft.com/office/drawing/2014/main" id="{357E0CCB-4464-C149-90D6-CFF6852D3252}"/>
                </a:ext>
              </a:extLst>
            </p:cNvPr>
            <p:cNvSpPr/>
            <p:nvPr/>
          </p:nvSpPr>
          <p:spPr>
            <a:xfrm>
              <a:off x="2972975" y="2291414"/>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2" name="Straight Connector 281">
              <a:extLst>
                <a:ext uri="{FF2B5EF4-FFF2-40B4-BE49-F238E27FC236}">
                  <a16:creationId xmlns:a16="http://schemas.microsoft.com/office/drawing/2014/main" id="{9F628D58-BFDD-DC46-B933-A2E6F2696428}"/>
                </a:ext>
              </a:extLst>
            </p:cNvPr>
            <p:cNvCxnSpPr/>
            <p:nvPr/>
          </p:nvCxnSpPr>
          <p:spPr>
            <a:xfrm flipV="1">
              <a:off x="2970993" y="1329043"/>
              <a:ext cx="1" cy="226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B28E26E-082C-4E4B-ADCF-E07083C45B84}"/>
                </a:ext>
              </a:extLst>
            </p:cNvPr>
            <p:cNvCxnSpPr>
              <a:cxnSpLocks/>
            </p:cNvCxnSpPr>
            <p:nvPr/>
          </p:nvCxnSpPr>
          <p:spPr>
            <a:xfrm>
              <a:off x="2855964" y="1329043"/>
              <a:ext cx="117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D22C2EEB-96B1-BA4F-8BED-FA467D21429D}"/>
                </a:ext>
              </a:extLst>
            </p:cNvPr>
            <p:cNvCxnSpPr>
              <a:cxnSpLocks/>
            </p:cNvCxnSpPr>
            <p:nvPr/>
          </p:nvCxnSpPr>
          <p:spPr>
            <a:xfrm>
              <a:off x="2860383" y="1444961"/>
              <a:ext cx="110666"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A5985543-8A60-8441-8A70-44921B5AB87F}"/>
                </a:ext>
              </a:extLst>
            </p:cNvPr>
            <p:cNvCxnSpPr>
              <a:cxnSpLocks/>
            </p:cNvCxnSpPr>
            <p:nvPr/>
          </p:nvCxnSpPr>
          <p:spPr>
            <a:xfrm flipV="1">
              <a:off x="2864845" y="1552709"/>
              <a:ext cx="108566" cy="2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397147DC-6349-8945-812E-A5E935FDCA94}"/>
                </a:ext>
              </a:extLst>
            </p:cNvPr>
            <p:cNvCxnSpPr/>
            <p:nvPr/>
          </p:nvCxnSpPr>
          <p:spPr>
            <a:xfrm flipV="1">
              <a:off x="2967978" y="2229979"/>
              <a:ext cx="1" cy="226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2333389-229E-F34D-869E-9805A2709A52}"/>
                </a:ext>
              </a:extLst>
            </p:cNvPr>
            <p:cNvCxnSpPr/>
            <p:nvPr/>
          </p:nvCxnSpPr>
          <p:spPr>
            <a:xfrm>
              <a:off x="2855263" y="2232400"/>
              <a:ext cx="113028" cy="2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A06CBE12-4606-0F4B-BEE5-A3E92D75CD59}"/>
                </a:ext>
              </a:extLst>
            </p:cNvPr>
            <p:cNvCxnSpPr/>
            <p:nvPr/>
          </p:nvCxnSpPr>
          <p:spPr>
            <a:xfrm>
              <a:off x="2850586" y="2338405"/>
              <a:ext cx="113028" cy="2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88E0A799-5838-9648-A7CF-2D9AF457CF53}"/>
                </a:ext>
              </a:extLst>
            </p:cNvPr>
            <p:cNvCxnSpPr/>
            <p:nvPr/>
          </p:nvCxnSpPr>
          <p:spPr>
            <a:xfrm>
              <a:off x="2857367" y="2451110"/>
              <a:ext cx="113028" cy="2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D3E8B26C-2CA8-824D-BA21-FCB402D64553}"/>
                </a:ext>
              </a:extLst>
            </p:cNvPr>
            <p:cNvCxnSpPr>
              <a:cxnSpLocks/>
              <a:stCxn id="297" idx="4"/>
              <a:endCxn id="298" idx="0"/>
            </p:cNvCxnSpPr>
            <p:nvPr/>
          </p:nvCxnSpPr>
          <p:spPr>
            <a:xfrm flipH="1">
              <a:off x="3931736" y="1512106"/>
              <a:ext cx="4961" cy="78178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8FB90EA-E56C-1544-923C-6FD3D35ADA39}"/>
                </a:ext>
              </a:extLst>
            </p:cNvPr>
            <p:cNvCxnSpPr>
              <a:cxnSpLocks/>
            </p:cNvCxnSpPr>
            <p:nvPr/>
          </p:nvCxnSpPr>
          <p:spPr>
            <a:xfrm flipV="1">
              <a:off x="3938373" y="1451967"/>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7D1FF26-F56A-864F-93B0-EDE134149FBC}"/>
                </a:ext>
              </a:extLst>
            </p:cNvPr>
            <p:cNvCxnSpPr>
              <a:cxnSpLocks/>
            </p:cNvCxnSpPr>
            <p:nvPr/>
          </p:nvCxnSpPr>
          <p:spPr>
            <a:xfrm flipV="1">
              <a:off x="3923675" y="2343765"/>
              <a:ext cx="912345" cy="3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476122A-4773-8C4A-A78F-D03C4453593F}"/>
                </a:ext>
              </a:extLst>
            </p:cNvPr>
            <p:cNvCxnSpPr/>
            <p:nvPr/>
          </p:nvCxnSpPr>
          <p:spPr>
            <a:xfrm flipV="1">
              <a:off x="3935289" y="1453612"/>
              <a:ext cx="904227" cy="90422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C2FFD31F-2804-9E4D-BD91-A3021D3E3C76}"/>
                </a:ext>
              </a:extLst>
            </p:cNvPr>
            <p:cNvSpPr/>
            <p:nvPr/>
          </p:nvSpPr>
          <p:spPr>
            <a:xfrm>
              <a:off x="4785482" y="1399077"/>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93B4BAD5-A370-B747-BA9E-3EEFF0E21BDD}"/>
                </a:ext>
              </a:extLst>
            </p:cNvPr>
            <p:cNvSpPr/>
            <p:nvPr/>
          </p:nvSpPr>
          <p:spPr>
            <a:xfrm>
              <a:off x="4780522" y="2293888"/>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9D785EC1-EBA5-C749-B3A9-A03893130418}"/>
                </a:ext>
              </a:extLst>
            </p:cNvPr>
            <p:cNvCxnSpPr>
              <a:cxnSpLocks/>
              <a:stCxn id="294" idx="4"/>
              <a:endCxn id="295" idx="0"/>
            </p:cNvCxnSpPr>
            <p:nvPr/>
          </p:nvCxnSpPr>
          <p:spPr>
            <a:xfrm flipH="1">
              <a:off x="4837036" y="1512106"/>
              <a:ext cx="4961" cy="78178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D0443283-55A1-A746-B55F-4C19056FE7DD}"/>
                </a:ext>
              </a:extLst>
            </p:cNvPr>
            <p:cNvSpPr/>
            <p:nvPr/>
          </p:nvSpPr>
          <p:spPr>
            <a:xfrm>
              <a:off x="3880183" y="1399077"/>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6952BC65-1D19-2046-9524-2F00D36329A4}"/>
                </a:ext>
              </a:extLst>
            </p:cNvPr>
            <p:cNvSpPr/>
            <p:nvPr/>
          </p:nvSpPr>
          <p:spPr>
            <a:xfrm>
              <a:off x="3875222" y="2293888"/>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CBBFEEBF-9E2A-C744-A0F7-A6671E0F811C}"/>
                </a:ext>
              </a:extLst>
            </p:cNvPr>
            <p:cNvSpPr/>
            <p:nvPr/>
          </p:nvSpPr>
          <p:spPr>
            <a:xfrm>
              <a:off x="5686895" y="1396905"/>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F2CDA26E-FE44-0D4E-9A9F-C2F5B9D7D888}"/>
                </a:ext>
              </a:extLst>
            </p:cNvPr>
            <p:cNvSpPr/>
            <p:nvPr/>
          </p:nvSpPr>
          <p:spPr>
            <a:xfrm>
              <a:off x="5681935" y="2291716"/>
              <a:ext cx="113028" cy="113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6A87820D-6003-AA4A-AC94-89AEB75F6962}"/>
                  </a:ext>
                </a:extLst>
              </p:cNvPr>
              <p:cNvSpPr txBox="1"/>
              <p:nvPr/>
            </p:nvSpPr>
            <p:spPr>
              <a:xfrm>
                <a:off x="1117493" y="420809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38" name="TextBox 137">
                <a:extLst>
                  <a:ext uri="{FF2B5EF4-FFF2-40B4-BE49-F238E27FC236}">
                    <a16:creationId xmlns:a16="http://schemas.microsoft.com/office/drawing/2014/main" id="{6A87820D-6003-AA4A-AC94-89AEB75F6962}"/>
                  </a:ext>
                </a:extLst>
              </p:cNvPr>
              <p:cNvSpPr txBox="1">
                <a:spLocks noRot="1" noChangeAspect="1" noMove="1" noResize="1" noEditPoints="1" noAdjustHandles="1" noChangeArrowheads="1" noChangeShapeType="1" noTextEdit="1"/>
              </p:cNvSpPr>
              <p:nvPr/>
            </p:nvSpPr>
            <p:spPr>
              <a:xfrm>
                <a:off x="1117493" y="4208095"/>
                <a:ext cx="646359" cy="275268"/>
              </a:xfrm>
              <a:prstGeom prst="rect">
                <a:avLst/>
              </a:prstGeom>
              <a:blipFill>
                <a:blip r:embed="rId2"/>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9428A52-E13E-8D45-82C9-6B7CE372291B}"/>
                  </a:ext>
                </a:extLst>
              </p:cNvPr>
              <p:cNvSpPr txBox="1"/>
              <p:nvPr/>
            </p:nvSpPr>
            <p:spPr>
              <a:xfrm>
                <a:off x="1939894" y="421331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39" name="TextBox 138">
                <a:extLst>
                  <a:ext uri="{FF2B5EF4-FFF2-40B4-BE49-F238E27FC236}">
                    <a16:creationId xmlns:a16="http://schemas.microsoft.com/office/drawing/2014/main" id="{79428A52-E13E-8D45-82C9-6B7CE372291B}"/>
                  </a:ext>
                </a:extLst>
              </p:cNvPr>
              <p:cNvSpPr txBox="1">
                <a:spLocks noRot="1" noChangeAspect="1" noMove="1" noResize="1" noEditPoints="1" noAdjustHandles="1" noChangeArrowheads="1" noChangeShapeType="1" noTextEdit="1"/>
              </p:cNvSpPr>
              <p:nvPr/>
            </p:nvSpPr>
            <p:spPr>
              <a:xfrm>
                <a:off x="1939894" y="4213319"/>
                <a:ext cx="646359" cy="275268"/>
              </a:xfrm>
              <a:prstGeom prst="rect">
                <a:avLst/>
              </a:prstGeom>
              <a:blipFill>
                <a:blip r:embed="rId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CE5319A-53C1-0648-AE0E-C71489880397}"/>
                  </a:ext>
                </a:extLst>
              </p:cNvPr>
              <p:cNvSpPr txBox="1"/>
              <p:nvPr/>
            </p:nvSpPr>
            <p:spPr>
              <a:xfrm>
                <a:off x="3527050" y="568062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40" name="TextBox 139">
                <a:extLst>
                  <a:ext uri="{FF2B5EF4-FFF2-40B4-BE49-F238E27FC236}">
                    <a16:creationId xmlns:a16="http://schemas.microsoft.com/office/drawing/2014/main" id="{7CE5319A-53C1-0648-AE0E-C71489880397}"/>
                  </a:ext>
                </a:extLst>
              </p:cNvPr>
              <p:cNvSpPr txBox="1">
                <a:spLocks noRot="1" noChangeAspect="1" noMove="1" noResize="1" noEditPoints="1" noAdjustHandles="1" noChangeArrowheads="1" noChangeShapeType="1" noTextEdit="1"/>
              </p:cNvSpPr>
              <p:nvPr/>
            </p:nvSpPr>
            <p:spPr>
              <a:xfrm>
                <a:off x="3527050" y="5680622"/>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F177C56F-BDBB-C549-99D6-179855ED39C8}"/>
                  </a:ext>
                </a:extLst>
              </p:cNvPr>
              <p:cNvSpPr txBox="1"/>
              <p:nvPr/>
            </p:nvSpPr>
            <p:spPr>
              <a:xfrm>
                <a:off x="5440723" y="421341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41" name="TextBox 140">
                <a:extLst>
                  <a:ext uri="{FF2B5EF4-FFF2-40B4-BE49-F238E27FC236}">
                    <a16:creationId xmlns:a16="http://schemas.microsoft.com/office/drawing/2014/main" id="{F177C56F-BDBB-C549-99D6-179855ED39C8}"/>
                  </a:ext>
                </a:extLst>
              </p:cNvPr>
              <p:cNvSpPr txBox="1">
                <a:spLocks noRot="1" noChangeAspect="1" noMove="1" noResize="1" noEditPoints="1" noAdjustHandles="1" noChangeArrowheads="1" noChangeShapeType="1" noTextEdit="1"/>
              </p:cNvSpPr>
              <p:nvPr/>
            </p:nvSpPr>
            <p:spPr>
              <a:xfrm>
                <a:off x="5440723" y="4213411"/>
                <a:ext cx="646359" cy="275268"/>
              </a:xfrm>
              <a:prstGeom prst="rect">
                <a:avLst/>
              </a:prstGeom>
              <a:blipFill>
                <a:blip r:embed="rId5"/>
                <a:stretch>
                  <a:fillRect b="-9091"/>
                </a:stretch>
              </a:blipFill>
            </p:spPr>
            <p:txBody>
              <a:bodyPr/>
              <a:lstStyle/>
              <a:p>
                <a:r>
                  <a:rPr lang="en-US">
                    <a:noFill/>
                  </a:rPr>
                  <a:t> </a:t>
                </a:r>
              </a:p>
            </p:txBody>
          </p:sp>
        </mc:Fallback>
      </mc:AlternateContent>
      <p:sp>
        <p:nvSpPr>
          <p:cNvPr id="142" name="TextBox 141">
            <a:extLst>
              <a:ext uri="{FF2B5EF4-FFF2-40B4-BE49-F238E27FC236}">
                <a16:creationId xmlns:a16="http://schemas.microsoft.com/office/drawing/2014/main" id="{B82F04F8-27B3-F144-9B4A-C113A7D60387}"/>
              </a:ext>
            </a:extLst>
          </p:cNvPr>
          <p:cNvSpPr txBox="1"/>
          <p:nvPr/>
        </p:nvSpPr>
        <p:spPr>
          <a:xfrm>
            <a:off x="1804795" y="4167199"/>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33EA38D-6C10-FE4C-A68A-9D271B051A5F}"/>
                  </a:ext>
                </a:extLst>
              </p:cNvPr>
              <p:cNvSpPr txBox="1"/>
              <p:nvPr/>
            </p:nvSpPr>
            <p:spPr>
              <a:xfrm>
                <a:off x="1125443" y="567761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45" name="TextBox 244">
                <a:extLst>
                  <a:ext uri="{FF2B5EF4-FFF2-40B4-BE49-F238E27FC236}">
                    <a16:creationId xmlns:a16="http://schemas.microsoft.com/office/drawing/2014/main" id="{533EA38D-6C10-FE4C-A68A-9D271B051A5F}"/>
                  </a:ext>
                </a:extLst>
              </p:cNvPr>
              <p:cNvSpPr txBox="1">
                <a:spLocks noRot="1" noChangeAspect="1" noMove="1" noResize="1" noEditPoints="1" noAdjustHandles="1" noChangeArrowheads="1" noChangeShapeType="1" noTextEdit="1"/>
              </p:cNvSpPr>
              <p:nvPr/>
            </p:nvSpPr>
            <p:spPr>
              <a:xfrm>
                <a:off x="1125443" y="5677617"/>
                <a:ext cx="646359" cy="275268"/>
              </a:xfrm>
              <a:prstGeom prst="rect">
                <a:avLst/>
              </a:prstGeom>
              <a:blipFill>
                <a:blip r:embed="rId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BA9CAB9A-B4F6-E542-AB48-47D56DA9B15E}"/>
                  </a:ext>
                </a:extLst>
              </p:cNvPr>
              <p:cNvSpPr txBox="1"/>
              <p:nvPr/>
            </p:nvSpPr>
            <p:spPr>
              <a:xfrm>
                <a:off x="1828576" y="568284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BA9CAB9A-B4F6-E542-AB48-47D56DA9B15E}"/>
                  </a:ext>
                </a:extLst>
              </p:cNvPr>
              <p:cNvSpPr txBox="1">
                <a:spLocks noRot="1" noChangeAspect="1" noMove="1" noResize="1" noEditPoints="1" noAdjustHandles="1" noChangeArrowheads="1" noChangeShapeType="1" noTextEdit="1"/>
              </p:cNvSpPr>
              <p:nvPr/>
            </p:nvSpPr>
            <p:spPr>
              <a:xfrm>
                <a:off x="1828576" y="5682841"/>
                <a:ext cx="646359" cy="275268"/>
              </a:xfrm>
              <a:prstGeom prst="rect">
                <a:avLst/>
              </a:prstGeom>
              <a:blipFill>
                <a:blip r:embed="rId7"/>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0ED60C99-7D31-2246-8716-B0CAA1414BA8}"/>
                  </a:ext>
                </a:extLst>
              </p:cNvPr>
              <p:cNvSpPr txBox="1"/>
              <p:nvPr/>
            </p:nvSpPr>
            <p:spPr>
              <a:xfrm>
                <a:off x="2641827" y="420627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47" name="TextBox 246">
                <a:extLst>
                  <a:ext uri="{FF2B5EF4-FFF2-40B4-BE49-F238E27FC236}">
                    <a16:creationId xmlns:a16="http://schemas.microsoft.com/office/drawing/2014/main" id="{0ED60C99-7D31-2246-8716-B0CAA1414BA8}"/>
                  </a:ext>
                </a:extLst>
              </p:cNvPr>
              <p:cNvSpPr txBox="1">
                <a:spLocks noRot="1" noChangeAspect="1" noMove="1" noResize="1" noEditPoints="1" noAdjustHandles="1" noChangeArrowheads="1" noChangeShapeType="1" noTextEdit="1"/>
              </p:cNvSpPr>
              <p:nvPr/>
            </p:nvSpPr>
            <p:spPr>
              <a:xfrm>
                <a:off x="2641827" y="4206277"/>
                <a:ext cx="646359" cy="275268"/>
              </a:xfrm>
              <a:prstGeom prst="rect">
                <a:avLst/>
              </a:prstGeom>
              <a:blipFill>
                <a:blip r:embed="rId8"/>
                <a:stretch>
                  <a:fillRect b="-4348"/>
                </a:stretch>
              </a:blipFill>
            </p:spPr>
            <p:txBody>
              <a:bodyPr/>
              <a:lstStyle/>
              <a:p>
                <a:r>
                  <a:rPr lang="en-US">
                    <a:noFill/>
                  </a:rPr>
                  <a:t> </a:t>
                </a:r>
              </a:p>
            </p:txBody>
          </p:sp>
        </mc:Fallback>
      </mc:AlternateContent>
      <p:sp>
        <p:nvSpPr>
          <p:cNvPr id="248" name="TextBox 247">
            <a:extLst>
              <a:ext uri="{FF2B5EF4-FFF2-40B4-BE49-F238E27FC236}">
                <a16:creationId xmlns:a16="http://schemas.microsoft.com/office/drawing/2014/main" id="{5ECBE020-AE10-8E4B-B54C-9038AC3098B0}"/>
              </a:ext>
            </a:extLst>
          </p:cNvPr>
          <p:cNvSpPr txBox="1"/>
          <p:nvPr/>
        </p:nvSpPr>
        <p:spPr>
          <a:xfrm>
            <a:off x="2559736" y="4156151"/>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3E8AFF5C-4A09-854A-B56B-F67DCE0D8202}"/>
                  </a:ext>
                </a:extLst>
              </p:cNvPr>
              <p:cNvSpPr txBox="1"/>
              <p:nvPr/>
            </p:nvSpPr>
            <p:spPr>
              <a:xfrm>
                <a:off x="2630392" y="568130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49" name="TextBox 248">
                <a:extLst>
                  <a:ext uri="{FF2B5EF4-FFF2-40B4-BE49-F238E27FC236}">
                    <a16:creationId xmlns:a16="http://schemas.microsoft.com/office/drawing/2014/main" id="{3E8AFF5C-4A09-854A-B56B-F67DCE0D8202}"/>
                  </a:ext>
                </a:extLst>
              </p:cNvPr>
              <p:cNvSpPr txBox="1">
                <a:spLocks noRot="1" noChangeAspect="1" noMove="1" noResize="1" noEditPoints="1" noAdjustHandles="1" noChangeArrowheads="1" noChangeShapeType="1" noTextEdit="1"/>
              </p:cNvSpPr>
              <p:nvPr/>
            </p:nvSpPr>
            <p:spPr>
              <a:xfrm>
                <a:off x="2630392" y="5681306"/>
                <a:ext cx="646359" cy="275268"/>
              </a:xfrm>
              <a:prstGeom prst="rect">
                <a:avLst/>
              </a:prstGeom>
              <a:blipFill>
                <a:blip r:embed="rId9"/>
                <a:stretch>
                  <a:fillRect b="-4348"/>
                </a:stretch>
              </a:blipFill>
            </p:spPr>
            <p:txBody>
              <a:bodyPr/>
              <a:lstStyle/>
              <a:p>
                <a:r>
                  <a:rPr lang="en-US">
                    <a:noFill/>
                  </a:rPr>
                  <a:t> </a:t>
                </a:r>
              </a:p>
            </p:txBody>
          </p:sp>
        </mc:Fallback>
      </mc:AlternateContent>
      <p:sp>
        <p:nvSpPr>
          <p:cNvPr id="250" name="TextBox 249">
            <a:extLst>
              <a:ext uri="{FF2B5EF4-FFF2-40B4-BE49-F238E27FC236}">
                <a16:creationId xmlns:a16="http://schemas.microsoft.com/office/drawing/2014/main" id="{16DF93C4-215C-CD47-BE09-9302EE58A75D}"/>
              </a:ext>
            </a:extLst>
          </p:cNvPr>
          <p:cNvSpPr txBox="1"/>
          <p:nvPr/>
        </p:nvSpPr>
        <p:spPr>
          <a:xfrm>
            <a:off x="2522992" y="5631496"/>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grpSp>
        <p:nvGrpSpPr>
          <p:cNvPr id="251" name="Group 250">
            <a:extLst>
              <a:ext uri="{FF2B5EF4-FFF2-40B4-BE49-F238E27FC236}">
                <a16:creationId xmlns:a16="http://schemas.microsoft.com/office/drawing/2014/main" id="{D319F819-E524-094B-9030-6FBD583882F8}"/>
              </a:ext>
            </a:extLst>
          </p:cNvPr>
          <p:cNvGrpSpPr/>
          <p:nvPr/>
        </p:nvGrpSpPr>
        <p:grpSpPr>
          <a:xfrm>
            <a:off x="6275505" y="4504535"/>
            <a:ext cx="499309" cy="411430"/>
            <a:chOff x="7323318" y="3067282"/>
            <a:chExt cx="499309" cy="411430"/>
          </a:xfrm>
        </p:grpSpPr>
        <p:sp>
          <p:nvSpPr>
            <p:cNvPr id="252" name="TextBox 251">
              <a:extLst>
                <a:ext uri="{FF2B5EF4-FFF2-40B4-BE49-F238E27FC236}">
                  <a16:creationId xmlns:a16="http://schemas.microsoft.com/office/drawing/2014/main" id="{161F2AF3-4BC5-EF46-8AFB-5A553967E5E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253" name="Straight Connector 252">
              <a:extLst>
                <a:ext uri="{FF2B5EF4-FFF2-40B4-BE49-F238E27FC236}">
                  <a16:creationId xmlns:a16="http://schemas.microsoft.com/office/drawing/2014/main" id="{B65D4425-C45F-9546-98F5-C665C51B35F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ECF38699-4B41-EC47-863A-03D4146FBCE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sp>
        <p:nvSpPr>
          <p:cNvPr id="255" name="TextBox 254">
            <a:extLst>
              <a:ext uri="{FF2B5EF4-FFF2-40B4-BE49-F238E27FC236}">
                <a16:creationId xmlns:a16="http://schemas.microsoft.com/office/drawing/2014/main" id="{00E40CBF-9008-5C44-A612-45FF5B0BF34E}"/>
              </a:ext>
            </a:extLst>
          </p:cNvPr>
          <p:cNvSpPr txBox="1"/>
          <p:nvPr/>
        </p:nvSpPr>
        <p:spPr>
          <a:xfrm>
            <a:off x="2075596" y="4560828"/>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56" name="TextBox 255">
            <a:extLst>
              <a:ext uri="{FF2B5EF4-FFF2-40B4-BE49-F238E27FC236}">
                <a16:creationId xmlns:a16="http://schemas.microsoft.com/office/drawing/2014/main" id="{E9FFAC9B-24ED-5940-9FD4-075095637A88}"/>
              </a:ext>
            </a:extLst>
          </p:cNvPr>
          <p:cNvSpPr txBox="1"/>
          <p:nvPr/>
        </p:nvSpPr>
        <p:spPr>
          <a:xfrm>
            <a:off x="2814447" y="3408288"/>
            <a:ext cx="3735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a:t>
            </a:r>
          </a:p>
        </p:txBody>
      </p:sp>
      <p:sp>
        <p:nvSpPr>
          <p:cNvPr id="257" name="TextBox 256">
            <a:extLst>
              <a:ext uri="{FF2B5EF4-FFF2-40B4-BE49-F238E27FC236}">
                <a16:creationId xmlns:a16="http://schemas.microsoft.com/office/drawing/2014/main" id="{5033A8BE-2FEE-1545-B4CE-4BF4D84236C6}"/>
              </a:ext>
            </a:extLst>
          </p:cNvPr>
          <p:cNvSpPr txBox="1"/>
          <p:nvPr/>
        </p:nvSpPr>
        <p:spPr>
          <a:xfrm>
            <a:off x="2718229" y="3786054"/>
            <a:ext cx="45133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- 2 </a:t>
            </a:r>
          </a:p>
        </p:txBody>
      </p:sp>
      <p:sp>
        <p:nvSpPr>
          <p:cNvPr id="258" name="TextBox 257">
            <a:extLst>
              <a:ext uri="{FF2B5EF4-FFF2-40B4-BE49-F238E27FC236}">
                <a16:creationId xmlns:a16="http://schemas.microsoft.com/office/drawing/2014/main" id="{D5480DA8-8F9E-2646-BC5F-E574AD9EE1BB}"/>
              </a:ext>
            </a:extLst>
          </p:cNvPr>
          <p:cNvSpPr txBox="1"/>
          <p:nvPr/>
        </p:nvSpPr>
        <p:spPr>
          <a:xfrm>
            <a:off x="3726726" y="3407208"/>
            <a:ext cx="3735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a:t>
            </a:r>
            <a:r>
              <a:rPr lang="en-US" sz="1400" dirty="0">
                <a:latin typeface="Times New Roman" panose="02020603050405020304" pitchFamily="18" charset="0"/>
                <a:cs typeface="Times New Roman" panose="02020603050405020304" pitchFamily="18" charset="0"/>
              </a:rPr>
              <a:t> </a:t>
            </a:r>
          </a:p>
        </p:txBody>
      </p:sp>
      <p:sp>
        <p:nvSpPr>
          <p:cNvPr id="259" name="TextBox 258">
            <a:extLst>
              <a:ext uri="{FF2B5EF4-FFF2-40B4-BE49-F238E27FC236}">
                <a16:creationId xmlns:a16="http://schemas.microsoft.com/office/drawing/2014/main" id="{C52F6205-104B-A94D-8269-1507C1BD012A}"/>
              </a:ext>
            </a:extLst>
          </p:cNvPr>
          <p:cNvSpPr txBox="1"/>
          <p:nvPr/>
        </p:nvSpPr>
        <p:spPr>
          <a:xfrm>
            <a:off x="3733337" y="3784974"/>
            <a:ext cx="38832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sp>
        <p:nvSpPr>
          <p:cNvPr id="268" name="TextBox 267">
            <a:extLst>
              <a:ext uri="{FF2B5EF4-FFF2-40B4-BE49-F238E27FC236}">
                <a16:creationId xmlns:a16="http://schemas.microsoft.com/office/drawing/2014/main" id="{1F7344DD-0FBB-C54D-B370-2D068BB48EDE}"/>
              </a:ext>
            </a:extLst>
          </p:cNvPr>
          <p:cNvSpPr txBox="1"/>
          <p:nvPr/>
        </p:nvSpPr>
        <p:spPr>
          <a:xfrm>
            <a:off x="5904735" y="1064179"/>
            <a:ext cx="56422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F146712A-24A1-D04E-B320-25A409408210}"/>
              </a:ext>
            </a:extLst>
          </p:cNvPr>
          <p:cNvSpPr txBox="1"/>
          <p:nvPr/>
        </p:nvSpPr>
        <p:spPr>
          <a:xfrm>
            <a:off x="5904735" y="2137856"/>
            <a:ext cx="55485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72" name="Group 271">
            <a:extLst>
              <a:ext uri="{FF2B5EF4-FFF2-40B4-BE49-F238E27FC236}">
                <a16:creationId xmlns:a16="http://schemas.microsoft.com/office/drawing/2014/main" id="{190722E4-ED49-2349-A3D3-3EE947248DC4}"/>
              </a:ext>
            </a:extLst>
          </p:cNvPr>
          <p:cNvGrpSpPr/>
          <p:nvPr/>
        </p:nvGrpSpPr>
        <p:grpSpPr>
          <a:xfrm>
            <a:off x="6994273" y="4516845"/>
            <a:ext cx="499309" cy="411430"/>
            <a:chOff x="7323318" y="3067282"/>
            <a:chExt cx="499309" cy="411430"/>
          </a:xfrm>
        </p:grpSpPr>
        <p:sp>
          <p:nvSpPr>
            <p:cNvPr id="299" name="TextBox 298">
              <a:extLst>
                <a:ext uri="{FF2B5EF4-FFF2-40B4-BE49-F238E27FC236}">
                  <a16:creationId xmlns:a16="http://schemas.microsoft.com/office/drawing/2014/main" id="{2300B8F2-A5C9-1945-8C52-B5AD08F3093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00" name="Straight Connector 299">
              <a:extLst>
                <a:ext uri="{FF2B5EF4-FFF2-40B4-BE49-F238E27FC236}">
                  <a16:creationId xmlns:a16="http://schemas.microsoft.com/office/drawing/2014/main" id="{F7DF5D32-6E85-8549-8E1A-80956BCFF1CE}"/>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32EE6227-97BD-5945-A616-A7925DB0BF5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sp>
        <p:nvSpPr>
          <p:cNvPr id="302" name="TextBox 301">
            <a:extLst>
              <a:ext uri="{FF2B5EF4-FFF2-40B4-BE49-F238E27FC236}">
                <a16:creationId xmlns:a16="http://schemas.microsoft.com/office/drawing/2014/main" id="{2C5C7843-93FA-224A-BBCE-300027A7DF38}"/>
              </a:ext>
            </a:extLst>
          </p:cNvPr>
          <p:cNvSpPr txBox="1"/>
          <p:nvPr/>
        </p:nvSpPr>
        <p:spPr>
          <a:xfrm>
            <a:off x="6276109" y="5436657"/>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1-12</a:t>
            </a:r>
            <a:endParaRPr lang="en-US" dirty="0">
              <a:latin typeface="Arial" panose="020B0604020202020204" pitchFamily="34" charset="0"/>
              <a:cs typeface="Arial" panose="020B0604020202020204" pitchFamily="34" charset="0"/>
            </a:endParaRPr>
          </a:p>
        </p:txBody>
      </p:sp>
      <p:cxnSp>
        <p:nvCxnSpPr>
          <p:cNvPr id="303" name="Straight Connector 302">
            <a:extLst>
              <a:ext uri="{FF2B5EF4-FFF2-40B4-BE49-F238E27FC236}">
                <a16:creationId xmlns:a16="http://schemas.microsoft.com/office/drawing/2014/main" id="{651D818E-5A27-DE4E-80FD-5549054D0D87}"/>
              </a:ext>
            </a:extLst>
          </p:cNvPr>
          <p:cNvCxnSpPr>
            <a:cxnSpLocks/>
          </p:cNvCxnSpPr>
          <p:nvPr/>
        </p:nvCxnSpPr>
        <p:spPr>
          <a:xfrm>
            <a:off x="5738566" y="5369894"/>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1631266-0D76-5640-9A82-CF30AE12021F}"/>
              </a:ext>
            </a:extLst>
          </p:cNvPr>
          <p:cNvCxnSpPr>
            <a:cxnSpLocks/>
          </p:cNvCxnSpPr>
          <p:nvPr/>
        </p:nvCxnSpPr>
        <p:spPr>
          <a:xfrm>
            <a:off x="5773740" y="5363161"/>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7413432-1370-0547-ADAB-349AE6F79D48}"/>
              </a:ext>
            </a:extLst>
          </p:cNvPr>
          <p:cNvSpPr txBox="1"/>
          <p:nvPr/>
        </p:nvSpPr>
        <p:spPr>
          <a:xfrm>
            <a:off x="5809650" y="5458410"/>
            <a:ext cx="418058"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Y</a:t>
            </a:r>
            <a:r>
              <a:rPr lang="en-US" baseline="-25000" dirty="0">
                <a:latin typeface="Cambria Math" panose="02040503050406030204" pitchFamily="18" charset="0"/>
                <a:ea typeface="Cambria Math" panose="02040503050406030204" pitchFamily="18" charset="0"/>
                <a:cs typeface="Arial" panose="020B0604020202020204" pitchFamily="34" charset="0"/>
              </a:rPr>
              <a:t>3</a:t>
            </a:r>
            <a:r>
              <a:rPr lang="en-US"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08" name="TextBox 307">
            <a:extLst>
              <a:ext uri="{FF2B5EF4-FFF2-40B4-BE49-F238E27FC236}">
                <a16:creationId xmlns:a16="http://schemas.microsoft.com/office/drawing/2014/main" id="{15A9D306-B611-8D44-ACC3-316FF9EC2866}"/>
              </a:ext>
            </a:extLst>
          </p:cNvPr>
          <p:cNvSpPr txBox="1"/>
          <p:nvPr/>
        </p:nvSpPr>
        <p:spPr>
          <a:xfrm>
            <a:off x="7029186" y="5464598"/>
            <a:ext cx="486087"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21</a:t>
            </a:r>
          </a:p>
        </p:txBody>
      </p:sp>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2514DC5D-3EA1-8A43-B0BB-3CBCDCB58C15}"/>
                  </a:ext>
                </a:extLst>
              </p:cNvPr>
              <p:cNvSpPr txBox="1"/>
              <p:nvPr/>
            </p:nvSpPr>
            <p:spPr>
              <a:xfrm>
                <a:off x="7485395" y="547302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6</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2514DC5D-3EA1-8A43-B0BB-3CBCDCB58C15}"/>
                  </a:ext>
                </a:extLst>
              </p:cNvPr>
              <p:cNvSpPr txBox="1">
                <a:spLocks noRot="1" noChangeAspect="1" noMove="1" noResize="1" noEditPoints="1" noAdjustHandles="1" noChangeArrowheads="1" noChangeShapeType="1" noTextEdit="1"/>
              </p:cNvSpPr>
              <p:nvPr/>
            </p:nvSpPr>
            <p:spPr>
              <a:xfrm>
                <a:off x="7485395" y="5473026"/>
                <a:ext cx="646359" cy="309637"/>
              </a:xfrm>
              <a:prstGeom prst="rect">
                <a:avLst/>
              </a:prstGeom>
              <a:blipFill>
                <a:blip r:embed="rId10"/>
                <a:stretch>
                  <a:fillRect b="-4000"/>
                </a:stretch>
              </a:blipFill>
            </p:spPr>
            <p:txBody>
              <a:bodyPr/>
              <a:lstStyle/>
              <a:p>
                <a:r>
                  <a:rPr lang="en-US">
                    <a:noFill/>
                  </a:rPr>
                  <a:t> </a:t>
                </a:r>
              </a:p>
            </p:txBody>
          </p:sp>
        </mc:Fallback>
      </mc:AlternateContent>
      <p:sp>
        <p:nvSpPr>
          <p:cNvPr id="310" name="TextBox 309">
            <a:extLst>
              <a:ext uri="{FF2B5EF4-FFF2-40B4-BE49-F238E27FC236}">
                <a16:creationId xmlns:a16="http://schemas.microsoft.com/office/drawing/2014/main" id="{C49B4791-A56C-394F-AF1F-8D9ED6E1F2D5}"/>
              </a:ext>
            </a:extLst>
          </p:cNvPr>
          <p:cNvSpPr txBox="1"/>
          <p:nvPr/>
        </p:nvSpPr>
        <p:spPr>
          <a:xfrm>
            <a:off x="7258343" y="5482265"/>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11" name="TextBox 310">
            <a:extLst>
              <a:ext uri="{FF2B5EF4-FFF2-40B4-BE49-F238E27FC236}">
                <a16:creationId xmlns:a16="http://schemas.microsoft.com/office/drawing/2014/main" id="{E78227F5-A790-C14E-BA48-538DE2D149EC}"/>
              </a:ext>
            </a:extLst>
          </p:cNvPr>
          <p:cNvSpPr txBox="1"/>
          <p:nvPr/>
        </p:nvSpPr>
        <p:spPr>
          <a:xfrm>
            <a:off x="7988822" y="5484819"/>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16" name="TextBox 315">
            <a:extLst>
              <a:ext uri="{FF2B5EF4-FFF2-40B4-BE49-F238E27FC236}">
                <a16:creationId xmlns:a16="http://schemas.microsoft.com/office/drawing/2014/main" id="{30157D19-D086-DB47-AD6E-C352E2E960E2}"/>
              </a:ext>
            </a:extLst>
          </p:cNvPr>
          <p:cNvSpPr txBox="1"/>
          <p:nvPr/>
        </p:nvSpPr>
        <p:spPr>
          <a:xfrm>
            <a:off x="6796584" y="5456427"/>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7" name="TextBox 316">
            <a:extLst>
              <a:ext uri="{FF2B5EF4-FFF2-40B4-BE49-F238E27FC236}">
                <a16:creationId xmlns:a16="http://schemas.microsoft.com/office/drawing/2014/main" id="{53109A2B-9C1D-2145-9140-91C16533E627}"/>
              </a:ext>
            </a:extLst>
          </p:cNvPr>
          <p:cNvSpPr txBox="1"/>
          <p:nvPr/>
        </p:nvSpPr>
        <p:spPr>
          <a:xfrm>
            <a:off x="6093444" y="5461810"/>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8" name="TextBox 317">
            <a:extLst>
              <a:ext uri="{FF2B5EF4-FFF2-40B4-BE49-F238E27FC236}">
                <a16:creationId xmlns:a16="http://schemas.microsoft.com/office/drawing/2014/main" id="{A85FE669-8F51-454F-BD8B-552F3166A08A}"/>
              </a:ext>
            </a:extLst>
          </p:cNvPr>
          <p:cNvSpPr txBox="1"/>
          <p:nvPr/>
        </p:nvSpPr>
        <p:spPr>
          <a:xfrm>
            <a:off x="4656377" y="5340693"/>
            <a:ext cx="1130629"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a:t>
            </a:r>
          </a:p>
          <a:p>
            <a:r>
              <a:rPr lang="en-US" sz="1600" dirty="0">
                <a:latin typeface="Times New Roman" panose="02020603050405020304" pitchFamily="18" charset="0"/>
                <a:cs typeface="Times New Roman" panose="02020603050405020304" pitchFamily="18" charset="0"/>
              </a:rPr>
              <a:t>       in.</a:t>
            </a:r>
          </a:p>
        </p:txBody>
      </p:sp>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D1188625-6D14-9249-9162-8B689AFB1315}"/>
                  </a:ext>
                </a:extLst>
              </p:cNvPr>
              <p:cNvSpPr txBox="1"/>
              <p:nvPr/>
            </p:nvSpPr>
            <p:spPr>
              <a:xfrm>
                <a:off x="3534374" y="420185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D1188625-6D14-9249-9162-8B689AFB1315}"/>
                  </a:ext>
                </a:extLst>
              </p:cNvPr>
              <p:cNvSpPr txBox="1">
                <a:spLocks noRot="1" noChangeAspect="1" noMove="1" noResize="1" noEditPoints="1" noAdjustHandles="1" noChangeArrowheads="1" noChangeShapeType="1" noTextEdit="1"/>
              </p:cNvSpPr>
              <p:nvPr/>
            </p:nvSpPr>
            <p:spPr>
              <a:xfrm>
                <a:off x="3534374" y="4201859"/>
                <a:ext cx="646359" cy="275268"/>
              </a:xfrm>
              <a:prstGeom prst="rect">
                <a:avLst/>
              </a:prstGeom>
              <a:blipFill>
                <a:blip r:embed="rId11"/>
                <a:stretch>
                  <a:fillRect b="-4348"/>
                </a:stretch>
              </a:blipFill>
            </p:spPr>
            <p:txBody>
              <a:bodyPr/>
              <a:lstStyle/>
              <a:p>
                <a:r>
                  <a:rPr lang="en-US">
                    <a:noFill/>
                  </a:rPr>
                  <a:t> </a:t>
                </a:r>
              </a:p>
            </p:txBody>
          </p:sp>
        </mc:Fallback>
      </mc:AlternateContent>
      <p:sp>
        <p:nvSpPr>
          <p:cNvPr id="320" name="Down Arrow 319">
            <a:extLst>
              <a:ext uri="{FF2B5EF4-FFF2-40B4-BE49-F238E27FC236}">
                <a16:creationId xmlns:a16="http://schemas.microsoft.com/office/drawing/2014/main" id="{A2E17FD1-8A5E-B148-A84F-85DD6288A50B}"/>
              </a:ext>
            </a:extLst>
          </p:cNvPr>
          <p:cNvSpPr/>
          <p:nvPr/>
        </p:nvSpPr>
        <p:spPr>
          <a:xfrm>
            <a:off x="8067536" y="5065120"/>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B2A7F273-8868-3641-9CD8-8662AD3BE08A}"/>
              </a:ext>
            </a:extLst>
          </p:cNvPr>
          <p:cNvSpPr txBox="1"/>
          <p:nvPr/>
        </p:nvSpPr>
        <p:spPr>
          <a:xfrm>
            <a:off x="3285301" y="2927305"/>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26" name="TextBox 325">
            <a:extLst>
              <a:ext uri="{FF2B5EF4-FFF2-40B4-BE49-F238E27FC236}">
                <a16:creationId xmlns:a16="http://schemas.microsoft.com/office/drawing/2014/main" id="{F529A6A1-3A86-F249-B5CF-FE268D58393F}"/>
              </a:ext>
            </a:extLst>
          </p:cNvPr>
          <p:cNvSpPr txBox="1"/>
          <p:nvPr/>
        </p:nvSpPr>
        <p:spPr>
          <a:xfrm>
            <a:off x="7551896" y="2920225"/>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27" name="TextBox 326">
            <a:extLst>
              <a:ext uri="{FF2B5EF4-FFF2-40B4-BE49-F238E27FC236}">
                <a16:creationId xmlns:a16="http://schemas.microsoft.com/office/drawing/2014/main" id="{42B642F8-11E0-8D44-A661-299D0A5A4A38}"/>
              </a:ext>
            </a:extLst>
          </p:cNvPr>
          <p:cNvSpPr txBox="1"/>
          <p:nvPr/>
        </p:nvSpPr>
        <p:spPr>
          <a:xfrm>
            <a:off x="2794215" y="4557613"/>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28" name="TextBox 327">
            <a:extLst>
              <a:ext uri="{FF2B5EF4-FFF2-40B4-BE49-F238E27FC236}">
                <a16:creationId xmlns:a16="http://schemas.microsoft.com/office/drawing/2014/main" id="{D3B41CC1-7DC6-3F43-A1CC-9CB51F922E26}"/>
              </a:ext>
            </a:extLst>
          </p:cNvPr>
          <p:cNvSpPr txBox="1"/>
          <p:nvPr/>
        </p:nvSpPr>
        <p:spPr>
          <a:xfrm>
            <a:off x="3732317" y="4549082"/>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29" name="TextBox 328">
            <a:extLst>
              <a:ext uri="{FF2B5EF4-FFF2-40B4-BE49-F238E27FC236}">
                <a16:creationId xmlns:a16="http://schemas.microsoft.com/office/drawing/2014/main" id="{8B4DD4B3-F3F5-EE43-8DC1-DC1E0ACE6D58}"/>
              </a:ext>
            </a:extLst>
          </p:cNvPr>
          <p:cNvSpPr txBox="1"/>
          <p:nvPr/>
        </p:nvSpPr>
        <p:spPr>
          <a:xfrm>
            <a:off x="1325402" y="6033776"/>
            <a:ext cx="3414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0" name="TextBox 329">
            <a:extLst>
              <a:ext uri="{FF2B5EF4-FFF2-40B4-BE49-F238E27FC236}">
                <a16:creationId xmlns:a16="http://schemas.microsoft.com/office/drawing/2014/main" id="{3C3B915E-51CB-524A-B639-51386D627F18}"/>
              </a:ext>
            </a:extLst>
          </p:cNvPr>
          <p:cNvSpPr txBox="1"/>
          <p:nvPr/>
        </p:nvSpPr>
        <p:spPr>
          <a:xfrm>
            <a:off x="2798322" y="4908096"/>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331" name="TextBox 330">
            <a:extLst>
              <a:ext uri="{FF2B5EF4-FFF2-40B4-BE49-F238E27FC236}">
                <a16:creationId xmlns:a16="http://schemas.microsoft.com/office/drawing/2014/main" id="{C075647E-DD64-C440-8DF9-C50C37DBCDA0}"/>
              </a:ext>
            </a:extLst>
          </p:cNvPr>
          <p:cNvSpPr txBox="1"/>
          <p:nvPr/>
        </p:nvSpPr>
        <p:spPr>
          <a:xfrm>
            <a:off x="3740639" y="4916809"/>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sp>
        <p:nvSpPr>
          <p:cNvPr id="332" name="TextBox 331">
            <a:extLst>
              <a:ext uri="{FF2B5EF4-FFF2-40B4-BE49-F238E27FC236}">
                <a16:creationId xmlns:a16="http://schemas.microsoft.com/office/drawing/2014/main" id="{5BB8AAF2-3625-AC41-9811-1DA687323206}"/>
              </a:ext>
            </a:extLst>
          </p:cNvPr>
          <p:cNvSpPr txBox="1"/>
          <p:nvPr/>
        </p:nvSpPr>
        <p:spPr>
          <a:xfrm>
            <a:off x="2722126" y="5277948"/>
            <a:ext cx="44693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- 1 </a:t>
            </a:r>
          </a:p>
        </p:txBody>
      </p:sp>
      <p:sp>
        <p:nvSpPr>
          <p:cNvPr id="333" name="TextBox 332">
            <a:extLst>
              <a:ext uri="{FF2B5EF4-FFF2-40B4-BE49-F238E27FC236}">
                <a16:creationId xmlns:a16="http://schemas.microsoft.com/office/drawing/2014/main" id="{AFC46ED0-523B-964D-A728-5C9DE5C9665E}"/>
              </a:ext>
            </a:extLst>
          </p:cNvPr>
          <p:cNvSpPr txBox="1"/>
          <p:nvPr/>
        </p:nvSpPr>
        <p:spPr>
          <a:xfrm>
            <a:off x="3737975" y="5287635"/>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5349A6D4-9679-E247-A6B5-79E46EC19E5E}"/>
              </a:ext>
            </a:extLst>
          </p:cNvPr>
          <p:cNvSpPr txBox="1"/>
          <p:nvPr/>
        </p:nvSpPr>
        <p:spPr>
          <a:xfrm>
            <a:off x="2808834" y="6032893"/>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5" name="TextBox 334">
            <a:extLst>
              <a:ext uri="{FF2B5EF4-FFF2-40B4-BE49-F238E27FC236}">
                <a16:creationId xmlns:a16="http://schemas.microsoft.com/office/drawing/2014/main" id="{323F6105-B132-8042-8BDB-91072431DDFC}"/>
              </a:ext>
            </a:extLst>
          </p:cNvPr>
          <p:cNvSpPr txBox="1"/>
          <p:nvPr/>
        </p:nvSpPr>
        <p:spPr>
          <a:xfrm>
            <a:off x="3746936" y="6024362"/>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6" name="TextBox 335">
            <a:extLst>
              <a:ext uri="{FF2B5EF4-FFF2-40B4-BE49-F238E27FC236}">
                <a16:creationId xmlns:a16="http://schemas.microsoft.com/office/drawing/2014/main" id="{396E7FDF-82A8-4D46-938C-48ED7CA9C40A}"/>
              </a:ext>
            </a:extLst>
          </p:cNvPr>
          <p:cNvSpPr txBox="1"/>
          <p:nvPr/>
        </p:nvSpPr>
        <p:spPr>
          <a:xfrm>
            <a:off x="7067935" y="3790101"/>
            <a:ext cx="34718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p:sp>
        <p:nvSpPr>
          <p:cNvPr id="337" name="TextBox 336">
            <a:extLst>
              <a:ext uri="{FF2B5EF4-FFF2-40B4-BE49-F238E27FC236}">
                <a16:creationId xmlns:a16="http://schemas.microsoft.com/office/drawing/2014/main" id="{A369CB8C-840B-714F-9796-F51F436C4C14}"/>
              </a:ext>
            </a:extLst>
          </p:cNvPr>
          <p:cNvSpPr txBox="1"/>
          <p:nvPr/>
        </p:nvSpPr>
        <p:spPr>
          <a:xfrm>
            <a:off x="8008825" y="3782664"/>
            <a:ext cx="34718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p:sp>
        <p:nvSpPr>
          <p:cNvPr id="338" name="TextBox 337">
            <a:extLst>
              <a:ext uri="{FF2B5EF4-FFF2-40B4-BE49-F238E27FC236}">
                <a16:creationId xmlns:a16="http://schemas.microsoft.com/office/drawing/2014/main" id="{907E10CA-76AF-6945-827A-FD8721675C77}"/>
              </a:ext>
            </a:extLst>
          </p:cNvPr>
          <p:cNvSpPr txBox="1"/>
          <p:nvPr/>
        </p:nvSpPr>
        <p:spPr>
          <a:xfrm>
            <a:off x="7071926" y="3410606"/>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9" name="TextBox 338">
            <a:extLst>
              <a:ext uri="{FF2B5EF4-FFF2-40B4-BE49-F238E27FC236}">
                <a16:creationId xmlns:a16="http://schemas.microsoft.com/office/drawing/2014/main" id="{23FAB316-0AF4-6941-92CA-B097828644B2}"/>
              </a:ext>
            </a:extLst>
          </p:cNvPr>
          <p:cNvSpPr txBox="1"/>
          <p:nvPr/>
        </p:nvSpPr>
        <p:spPr>
          <a:xfrm>
            <a:off x="7990435" y="3402075"/>
            <a:ext cx="3337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C7A6B1A2-7113-DC4F-A363-0E51C975D55F}"/>
                  </a:ext>
                </a:extLst>
              </p:cNvPr>
              <p:cNvSpPr txBox="1"/>
              <p:nvPr/>
            </p:nvSpPr>
            <p:spPr>
              <a:xfrm>
                <a:off x="6961600" y="420985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40" name="TextBox 339">
                <a:extLst>
                  <a:ext uri="{FF2B5EF4-FFF2-40B4-BE49-F238E27FC236}">
                    <a16:creationId xmlns:a16="http://schemas.microsoft.com/office/drawing/2014/main" id="{C7A6B1A2-7113-DC4F-A363-0E51C975D55F}"/>
                  </a:ext>
                </a:extLst>
              </p:cNvPr>
              <p:cNvSpPr txBox="1">
                <a:spLocks noRot="1" noChangeAspect="1" noMove="1" noResize="1" noEditPoints="1" noAdjustHandles="1" noChangeArrowheads="1" noChangeShapeType="1" noTextEdit="1"/>
              </p:cNvSpPr>
              <p:nvPr/>
            </p:nvSpPr>
            <p:spPr>
              <a:xfrm>
                <a:off x="6961600" y="4209856"/>
                <a:ext cx="646359" cy="275268"/>
              </a:xfrm>
              <a:prstGeom prst="rect">
                <a:avLst/>
              </a:prstGeom>
              <a:blipFill>
                <a:blip r:embed="rId12"/>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7CAD205C-1492-4E4D-B00B-BF5F1199ED23}"/>
                  </a:ext>
                </a:extLst>
              </p:cNvPr>
              <p:cNvSpPr txBox="1"/>
              <p:nvPr/>
            </p:nvSpPr>
            <p:spPr>
              <a:xfrm>
                <a:off x="7832880" y="420543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41" name="TextBox 340">
                <a:extLst>
                  <a:ext uri="{FF2B5EF4-FFF2-40B4-BE49-F238E27FC236}">
                    <a16:creationId xmlns:a16="http://schemas.microsoft.com/office/drawing/2014/main" id="{7CAD205C-1492-4E4D-B00B-BF5F1199ED23}"/>
                  </a:ext>
                </a:extLst>
              </p:cNvPr>
              <p:cNvSpPr txBox="1">
                <a:spLocks noRot="1" noChangeAspect="1" noMove="1" noResize="1" noEditPoints="1" noAdjustHandles="1" noChangeArrowheads="1" noChangeShapeType="1" noTextEdit="1"/>
              </p:cNvSpPr>
              <p:nvPr/>
            </p:nvSpPr>
            <p:spPr>
              <a:xfrm>
                <a:off x="7832880" y="4205438"/>
                <a:ext cx="646359" cy="275268"/>
              </a:xfrm>
              <a:prstGeom prst="rect">
                <a:avLst/>
              </a:prstGeom>
              <a:blipFill>
                <a:blip r:embed="rId1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 name="TextBox 341">
                <a:extLst>
                  <a:ext uri="{FF2B5EF4-FFF2-40B4-BE49-F238E27FC236}">
                    <a16:creationId xmlns:a16="http://schemas.microsoft.com/office/drawing/2014/main" id="{286253E4-C475-3B42-8B9F-7BC11F66B825}"/>
                  </a:ext>
                </a:extLst>
              </p:cNvPr>
              <p:cNvSpPr txBox="1"/>
              <p:nvPr/>
            </p:nvSpPr>
            <p:spPr>
              <a:xfrm>
                <a:off x="6227837" y="421443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42" name="TextBox 341">
                <a:extLst>
                  <a:ext uri="{FF2B5EF4-FFF2-40B4-BE49-F238E27FC236}">
                    <a16:creationId xmlns:a16="http://schemas.microsoft.com/office/drawing/2014/main" id="{286253E4-C475-3B42-8B9F-7BC11F66B825}"/>
                  </a:ext>
                </a:extLst>
              </p:cNvPr>
              <p:cNvSpPr txBox="1">
                <a:spLocks noRot="1" noChangeAspect="1" noMove="1" noResize="1" noEditPoints="1" noAdjustHandles="1" noChangeArrowheads="1" noChangeShapeType="1" noTextEdit="1"/>
              </p:cNvSpPr>
              <p:nvPr/>
            </p:nvSpPr>
            <p:spPr>
              <a:xfrm>
                <a:off x="6227837" y="4214435"/>
                <a:ext cx="646359" cy="275268"/>
              </a:xfrm>
              <a:prstGeom prst="rect">
                <a:avLst/>
              </a:prstGeom>
              <a:blipFill>
                <a:blip r:embed="rId14"/>
                <a:stretch>
                  <a:fillRect b="-4348"/>
                </a:stretch>
              </a:blipFill>
            </p:spPr>
            <p:txBody>
              <a:bodyPr/>
              <a:lstStyle/>
              <a:p>
                <a:r>
                  <a:rPr lang="en-US">
                    <a:noFill/>
                  </a:rPr>
                  <a:t> </a:t>
                </a:r>
              </a:p>
            </p:txBody>
          </p:sp>
        </mc:Fallback>
      </mc:AlternateContent>
      <p:grpSp>
        <p:nvGrpSpPr>
          <p:cNvPr id="343" name="Group 342">
            <a:extLst>
              <a:ext uri="{FF2B5EF4-FFF2-40B4-BE49-F238E27FC236}">
                <a16:creationId xmlns:a16="http://schemas.microsoft.com/office/drawing/2014/main" id="{A6B89A13-A28E-AD47-8538-7E9C8C3CF4CC}"/>
              </a:ext>
            </a:extLst>
          </p:cNvPr>
          <p:cNvGrpSpPr/>
          <p:nvPr/>
        </p:nvGrpSpPr>
        <p:grpSpPr>
          <a:xfrm>
            <a:off x="7915608" y="4505379"/>
            <a:ext cx="472303" cy="411430"/>
            <a:chOff x="7323318" y="3067282"/>
            <a:chExt cx="472303" cy="411430"/>
          </a:xfrm>
        </p:grpSpPr>
        <p:sp>
          <p:nvSpPr>
            <p:cNvPr id="344" name="TextBox 343">
              <a:extLst>
                <a:ext uri="{FF2B5EF4-FFF2-40B4-BE49-F238E27FC236}">
                  <a16:creationId xmlns:a16="http://schemas.microsoft.com/office/drawing/2014/main" id="{5050D3B7-8594-2949-8096-C599250C394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45" name="Straight Connector 344">
              <a:extLst>
                <a:ext uri="{FF2B5EF4-FFF2-40B4-BE49-F238E27FC236}">
                  <a16:creationId xmlns:a16="http://schemas.microsoft.com/office/drawing/2014/main" id="{07F3E92F-C651-F848-AAD3-CDB3C6AC5C9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A5D03B48-58C5-AA4E-84B7-A189673D330F}"/>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347" name="TextBox 346">
            <a:extLst>
              <a:ext uri="{FF2B5EF4-FFF2-40B4-BE49-F238E27FC236}">
                <a16:creationId xmlns:a16="http://schemas.microsoft.com/office/drawing/2014/main" id="{9A4A036C-AD7D-D740-9098-27CEA47B6933}"/>
              </a:ext>
            </a:extLst>
          </p:cNvPr>
          <p:cNvSpPr txBox="1"/>
          <p:nvPr/>
        </p:nvSpPr>
        <p:spPr>
          <a:xfrm>
            <a:off x="1750410" y="5622460"/>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48" name="TextBox 347">
            <a:extLst>
              <a:ext uri="{FF2B5EF4-FFF2-40B4-BE49-F238E27FC236}">
                <a16:creationId xmlns:a16="http://schemas.microsoft.com/office/drawing/2014/main" id="{45BB987D-05C3-FF4A-90D4-AE0CB05F332B}"/>
              </a:ext>
            </a:extLst>
          </p:cNvPr>
          <p:cNvSpPr txBox="1"/>
          <p:nvPr/>
        </p:nvSpPr>
        <p:spPr>
          <a:xfrm>
            <a:off x="6874613" y="4180585"/>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49" name="TextBox 348">
            <a:extLst>
              <a:ext uri="{FF2B5EF4-FFF2-40B4-BE49-F238E27FC236}">
                <a16:creationId xmlns:a16="http://schemas.microsoft.com/office/drawing/2014/main" id="{31239301-EEEE-8D44-BD33-79A59EF75F19}"/>
              </a:ext>
            </a:extLst>
          </p:cNvPr>
          <p:cNvSpPr txBox="1"/>
          <p:nvPr/>
        </p:nvSpPr>
        <p:spPr>
          <a:xfrm>
            <a:off x="6129720" y="4173917"/>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cxnSp>
        <p:nvCxnSpPr>
          <p:cNvPr id="350" name="Straight Arrow Connector 349">
            <a:extLst>
              <a:ext uri="{FF2B5EF4-FFF2-40B4-BE49-F238E27FC236}">
                <a16:creationId xmlns:a16="http://schemas.microsoft.com/office/drawing/2014/main" id="{D7EB6725-2FE8-E044-A822-B28AD6791EED}"/>
              </a:ext>
            </a:extLst>
          </p:cNvPr>
          <p:cNvCxnSpPr>
            <a:cxnSpLocks/>
          </p:cNvCxnSpPr>
          <p:nvPr/>
        </p:nvCxnSpPr>
        <p:spPr>
          <a:xfrm>
            <a:off x="5885245" y="1147295"/>
            <a:ext cx="0" cy="145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5FDC7017-9CC7-3348-9CA3-834D005F89A1}"/>
              </a:ext>
            </a:extLst>
          </p:cNvPr>
          <p:cNvCxnSpPr>
            <a:cxnSpLocks/>
          </p:cNvCxnSpPr>
          <p:nvPr/>
        </p:nvCxnSpPr>
        <p:spPr>
          <a:xfrm>
            <a:off x="5885245" y="2197469"/>
            <a:ext cx="0" cy="17524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09948A9C-861F-B74D-9E0C-364579CFE4A0}"/>
              </a:ext>
            </a:extLst>
          </p:cNvPr>
          <p:cNvCxnSpPr>
            <a:cxnSpLocks/>
          </p:cNvCxnSpPr>
          <p:nvPr/>
        </p:nvCxnSpPr>
        <p:spPr>
          <a:xfrm>
            <a:off x="1197212" y="3180152"/>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0D058D16-6DF5-8142-8111-A1FF65E1D7E9}"/>
              </a:ext>
            </a:extLst>
          </p:cNvPr>
          <p:cNvSpPr txBox="1"/>
          <p:nvPr/>
        </p:nvSpPr>
        <p:spPr>
          <a:xfrm>
            <a:off x="1290726" y="3080502"/>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354" name="Straight Connector 353">
            <a:extLst>
              <a:ext uri="{FF2B5EF4-FFF2-40B4-BE49-F238E27FC236}">
                <a16:creationId xmlns:a16="http://schemas.microsoft.com/office/drawing/2014/main" id="{683BA80F-CADB-B14E-868E-CEAC69D35930}"/>
              </a:ext>
            </a:extLst>
          </p:cNvPr>
          <p:cNvCxnSpPr>
            <a:cxnSpLocks/>
          </p:cNvCxnSpPr>
          <p:nvPr/>
        </p:nvCxnSpPr>
        <p:spPr>
          <a:xfrm>
            <a:off x="5488988" y="3188816"/>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E620C9F5-0208-774E-B5DF-BEAA1ECE8050}"/>
              </a:ext>
            </a:extLst>
          </p:cNvPr>
          <p:cNvSpPr txBox="1"/>
          <p:nvPr/>
        </p:nvSpPr>
        <p:spPr>
          <a:xfrm>
            <a:off x="5556378" y="3089166"/>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56" name="Group 355">
            <a:extLst>
              <a:ext uri="{FF2B5EF4-FFF2-40B4-BE49-F238E27FC236}">
                <a16:creationId xmlns:a16="http://schemas.microsoft.com/office/drawing/2014/main" id="{F4D23AE4-082A-7A4F-A7E3-89CFE43BD361}"/>
              </a:ext>
            </a:extLst>
          </p:cNvPr>
          <p:cNvGrpSpPr/>
          <p:nvPr/>
        </p:nvGrpSpPr>
        <p:grpSpPr>
          <a:xfrm>
            <a:off x="8239185" y="5441966"/>
            <a:ext cx="472303" cy="411430"/>
            <a:chOff x="7323318" y="3067282"/>
            <a:chExt cx="472303" cy="411430"/>
          </a:xfrm>
        </p:grpSpPr>
        <p:sp>
          <p:nvSpPr>
            <p:cNvPr id="357" name="TextBox 356">
              <a:extLst>
                <a:ext uri="{FF2B5EF4-FFF2-40B4-BE49-F238E27FC236}">
                  <a16:creationId xmlns:a16="http://schemas.microsoft.com/office/drawing/2014/main" id="{5D1AEB64-6ED5-1E4D-9029-5262F4C64F1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58" name="Straight Connector 357">
              <a:extLst>
                <a:ext uri="{FF2B5EF4-FFF2-40B4-BE49-F238E27FC236}">
                  <a16:creationId xmlns:a16="http://schemas.microsoft.com/office/drawing/2014/main" id="{4B8F8430-4F7A-5C4B-9B68-07368100550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46A55940-9189-524F-A68D-1AA644495481}"/>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193" name="Rectangle 192">
            <a:extLst>
              <a:ext uri="{FF2B5EF4-FFF2-40B4-BE49-F238E27FC236}">
                <a16:creationId xmlns:a16="http://schemas.microsoft.com/office/drawing/2014/main" id="{51726ADB-EDEF-F24F-B23E-DF0530B848A0}"/>
              </a:ext>
            </a:extLst>
          </p:cNvPr>
          <p:cNvSpPr/>
          <p:nvPr/>
        </p:nvSpPr>
        <p:spPr>
          <a:xfrm>
            <a:off x="3951865" y="2315775"/>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a:extLst>
              <a:ext uri="{FF2B5EF4-FFF2-40B4-BE49-F238E27FC236}">
                <a16:creationId xmlns:a16="http://schemas.microsoft.com/office/drawing/2014/main" id="{D543CACA-9B40-E343-A87D-651D97912B6F}"/>
              </a:ext>
            </a:extLst>
          </p:cNvPr>
          <p:cNvSpPr txBox="1"/>
          <p:nvPr/>
        </p:nvSpPr>
        <p:spPr>
          <a:xfrm>
            <a:off x="3952778" y="2279113"/>
            <a:ext cx="7961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95" name="Rectangle 194">
            <a:extLst>
              <a:ext uri="{FF2B5EF4-FFF2-40B4-BE49-F238E27FC236}">
                <a16:creationId xmlns:a16="http://schemas.microsoft.com/office/drawing/2014/main" id="{38EA9794-DBA5-3B42-8854-F1B8F7075D0D}"/>
              </a:ext>
            </a:extLst>
          </p:cNvPr>
          <p:cNvSpPr/>
          <p:nvPr/>
        </p:nvSpPr>
        <p:spPr>
          <a:xfrm>
            <a:off x="4951585" y="2312122"/>
            <a:ext cx="599726"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a:extLst>
              <a:ext uri="{FF2B5EF4-FFF2-40B4-BE49-F238E27FC236}">
                <a16:creationId xmlns:a16="http://schemas.microsoft.com/office/drawing/2014/main" id="{FC0F93D0-B0A5-F646-BD55-EBC775DA442D}"/>
              </a:ext>
            </a:extLst>
          </p:cNvPr>
          <p:cNvSpPr txBox="1"/>
          <p:nvPr/>
        </p:nvSpPr>
        <p:spPr>
          <a:xfrm>
            <a:off x="4918304" y="2280048"/>
            <a:ext cx="65861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10. =  0</a:t>
            </a:r>
          </a:p>
        </p:txBody>
      </p:sp>
      <p:sp>
        <p:nvSpPr>
          <p:cNvPr id="197" name="Rectangle 196">
            <a:extLst>
              <a:ext uri="{FF2B5EF4-FFF2-40B4-BE49-F238E27FC236}">
                <a16:creationId xmlns:a16="http://schemas.microsoft.com/office/drawing/2014/main" id="{EBFCCD06-17B2-9C49-8599-A8B066A5E1D8}"/>
              </a:ext>
            </a:extLst>
          </p:cNvPr>
          <p:cNvSpPr/>
          <p:nvPr/>
        </p:nvSpPr>
        <p:spPr>
          <a:xfrm>
            <a:off x="3053288" y="2316340"/>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a:extLst>
              <a:ext uri="{FF2B5EF4-FFF2-40B4-BE49-F238E27FC236}">
                <a16:creationId xmlns:a16="http://schemas.microsoft.com/office/drawing/2014/main" id="{2EC1604B-507F-304C-9BB2-F1462BD7E359}"/>
              </a:ext>
            </a:extLst>
          </p:cNvPr>
          <p:cNvSpPr txBox="1"/>
          <p:nvPr/>
        </p:nvSpPr>
        <p:spPr>
          <a:xfrm>
            <a:off x="3054201" y="2279678"/>
            <a:ext cx="7961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 =  -2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99" name="Rectangle 198">
            <a:extLst>
              <a:ext uri="{FF2B5EF4-FFF2-40B4-BE49-F238E27FC236}">
                <a16:creationId xmlns:a16="http://schemas.microsoft.com/office/drawing/2014/main" id="{90046C1C-F90B-9949-A335-A85DA55C5422}"/>
              </a:ext>
            </a:extLst>
          </p:cNvPr>
          <p:cNvSpPr/>
          <p:nvPr/>
        </p:nvSpPr>
        <p:spPr>
          <a:xfrm>
            <a:off x="3950952" y="1009843"/>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Box 199">
            <a:extLst>
              <a:ext uri="{FF2B5EF4-FFF2-40B4-BE49-F238E27FC236}">
                <a16:creationId xmlns:a16="http://schemas.microsoft.com/office/drawing/2014/main" id="{8053C3A5-157C-A74B-B349-5C4E684AADF9}"/>
              </a:ext>
            </a:extLst>
          </p:cNvPr>
          <p:cNvSpPr txBox="1"/>
          <p:nvPr/>
        </p:nvSpPr>
        <p:spPr>
          <a:xfrm>
            <a:off x="3963818" y="979157"/>
            <a:ext cx="73493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  2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01" name="Rectangle 200">
            <a:extLst>
              <a:ext uri="{FF2B5EF4-FFF2-40B4-BE49-F238E27FC236}">
                <a16:creationId xmlns:a16="http://schemas.microsoft.com/office/drawing/2014/main" id="{CC6F8156-5C5F-1240-A474-63CADEA6A1D9}"/>
              </a:ext>
            </a:extLst>
          </p:cNvPr>
          <p:cNvSpPr/>
          <p:nvPr/>
        </p:nvSpPr>
        <p:spPr>
          <a:xfrm>
            <a:off x="3052375" y="1010408"/>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201">
            <a:extLst>
              <a:ext uri="{FF2B5EF4-FFF2-40B4-BE49-F238E27FC236}">
                <a16:creationId xmlns:a16="http://schemas.microsoft.com/office/drawing/2014/main" id="{F11A9C2D-69DC-8D46-857C-2C1EADA6D375}"/>
              </a:ext>
            </a:extLst>
          </p:cNvPr>
          <p:cNvSpPr txBox="1"/>
          <p:nvPr/>
        </p:nvSpPr>
        <p:spPr>
          <a:xfrm>
            <a:off x="3071216" y="973746"/>
            <a:ext cx="75153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  3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03" name="Rectangle 202">
            <a:extLst>
              <a:ext uri="{FF2B5EF4-FFF2-40B4-BE49-F238E27FC236}">
                <a16:creationId xmlns:a16="http://schemas.microsoft.com/office/drawing/2014/main" id="{42A9CB84-3D59-074B-AEC2-6F537B886D99}"/>
              </a:ext>
            </a:extLst>
          </p:cNvPr>
          <p:cNvSpPr/>
          <p:nvPr/>
        </p:nvSpPr>
        <p:spPr>
          <a:xfrm>
            <a:off x="4852197" y="1020335"/>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TextBox 203">
            <a:extLst>
              <a:ext uri="{FF2B5EF4-FFF2-40B4-BE49-F238E27FC236}">
                <a16:creationId xmlns:a16="http://schemas.microsoft.com/office/drawing/2014/main" id="{BF0B51E6-C48D-C445-B2E9-9188ECF348BF}"/>
              </a:ext>
            </a:extLst>
          </p:cNvPr>
          <p:cNvSpPr txBox="1"/>
          <p:nvPr/>
        </p:nvSpPr>
        <p:spPr>
          <a:xfrm>
            <a:off x="4877015" y="983673"/>
            <a:ext cx="76724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grpSp>
        <p:nvGrpSpPr>
          <p:cNvPr id="205" name="Group 204">
            <a:extLst>
              <a:ext uri="{FF2B5EF4-FFF2-40B4-BE49-F238E27FC236}">
                <a16:creationId xmlns:a16="http://schemas.microsoft.com/office/drawing/2014/main" id="{533E4D2E-FB61-904D-A9F1-C4BE3A804035}"/>
              </a:ext>
            </a:extLst>
          </p:cNvPr>
          <p:cNvGrpSpPr/>
          <p:nvPr/>
        </p:nvGrpSpPr>
        <p:grpSpPr>
          <a:xfrm>
            <a:off x="3014621" y="1431977"/>
            <a:ext cx="1072237" cy="276999"/>
            <a:chOff x="1924369" y="1645932"/>
            <a:chExt cx="1072237" cy="276999"/>
          </a:xfrm>
        </p:grpSpPr>
        <p:sp>
          <p:nvSpPr>
            <p:cNvPr id="227" name="Rectangle 226">
              <a:extLst>
                <a:ext uri="{FF2B5EF4-FFF2-40B4-BE49-F238E27FC236}">
                  <a16:creationId xmlns:a16="http://schemas.microsoft.com/office/drawing/2014/main" id="{C855211E-5D3C-5B47-80AF-313DB883B516}"/>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TextBox 230">
              <a:extLst>
                <a:ext uri="{FF2B5EF4-FFF2-40B4-BE49-F238E27FC236}">
                  <a16:creationId xmlns:a16="http://schemas.microsoft.com/office/drawing/2014/main" id="{919668AA-7561-E844-BFA0-1826868852BA}"/>
                </a:ext>
              </a:extLst>
            </p:cNvPr>
            <p:cNvSpPr txBox="1"/>
            <p:nvPr/>
          </p:nvSpPr>
          <p:spPr>
            <a:xfrm>
              <a:off x="1934572" y="1645932"/>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3.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232" name="Rectangle 231">
            <a:extLst>
              <a:ext uri="{FF2B5EF4-FFF2-40B4-BE49-F238E27FC236}">
                <a16:creationId xmlns:a16="http://schemas.microsoft.com/office/drawing/2014/main" id="{77972713-8E82-BE4F-A224-DC7F409D5106}"/>
              </a:ext>
            </a:extLst>
          </p:cNvPr>
          <p:cNvSpPr/>
          <p:nvPr/>
        </p:nvSpPr>
        <p:spPr>
          <a:xfrm>
            <a:off x="3284371" y="1853966"/>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3" name="TextBox 232">
            <a:extLst>
              <a:ext uri="{FF2B5EF4-FFF2-40B4-BE49-F238E27FC236}">
                <a16:creationId xmlns:a16="http://schemas.microsoft.com/office/drawing/2014/main" id="{25DAB570-B164-B94D-B152-4E1044B843DD}"/>
              </a:ext>
            </a:extLst>
          </p:cNvPr>
          <p:cNvSpPr txBox="1"/>
          <p:nvPr/>
        </p:nvSpPr>
        <p:spPr>
          <a:xfrm>
            <a:off x="3305784" y="1817304"/>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4.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234" name="Rectangle 233">
            <a:extLst>
              <a:ext uri="{FF2B5EF4-FFF2-40B4-BE49-F238E27FC236}">
                <a16:creationId xmlns:a16="http://schemas.microsoft.com/office/drawing/2014/main" id="{1240BB0D-5B0C-6E4B-A734-3D2227938503}"/>
              </a:ext>
            </a:extLst>
          </p:cNvPr>
          <p:cNvSpPr/>
          <p:nvPr/>
        </p:nvSpPr>
        <p:spPr>
          <a:xfrm>
            <a:off x="4181845" y="1851185"/>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5" name="TextBox 234">
            <a:extLst>
              <a:ext uri="{FF2B5EF4-FFF2-40B4-BE49-F238E27FC236}">
                <a16:creationId xmlns:a16="http://schemas.microsoft.com/office/drawing/2014/main" id="{8721027B-3D15-8943-82FE-CBE88AD6C73A}"/>
              </a:ext>
            </a:extLst>
          </p:cNvPr>
          <p:cNvSpPr txBox="1"/>
          <p:nvPr/>
        </p:nvSpPr>
        <p:spPr>
          <a:xfrm>
            <a:off x="4197282" y="1814523"/>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8.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236" name="Rectangle 235">
            <a:extLst>
              <a:ext uri="{FF2B5EF4-FFF2-40B4-BE49-F238E27FC236}">
                <a16:creationId xmlns:a16="http://schemas.microsoft.com/office/drawing/2014/main" id="{59ACB894-0756-3941-A5FF-137DF7F035D3}"/>
              </a:ext>
            </a:extLst>
          </p:cNvPr>
          <p:cNvSpPr/>
          <p:nvPr/>
        </p:nvSpPr>
        <p:spPr>
          <a:xfrm>
            <a:off x="5115180" y="1848404"/>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7" name="TextBox 236">
            <a:extLst>
              <a:ext uri="{FF2B5EF4-FFF2-40B4-BE49-F238E27FC236}">
                <a16:creationId xmlns:a16="http://schemas.microsoft.com/office/drawing/2014/main" id="{4D1DE6C1-D9C2-9943-B40A-2359AEE30654}"/>
              </a:ext>
            </a:extLst>
          </p:cNvPr>
          <p:cNvSpPr txBox="1"/>
          <p:nvPr/>
        </p:nvSpPr>
        <p:spPr>
          <a:xfrm>
            <a:off x="5068787" y="1811742"/>
            <a:ext cx="869976"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12. =  .5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grpSp>
        <p:nvGrpSpPr>
          <p:cNvPr id="238" name="Group 237">
            <a:extLst>
              <a:ext uri="{FF2B5EF4-FFF2-40B4-BE49-F238E27FC236}">
                <a16:creationId xmlns:a16="http://schemas.microsoft.com/office/drawing/2014/main" id="{ED4F09D1-0970-A04E-B768-859E1D0F27DF}"/>
              </a:ext>
            </a:extLst>
          </p:cNvPr>
          <p:cNvGrpSpPr/>
          <p:nvPr/>
        </p:nvGrpSpPr>
        <p:grpSpPr>
          <a:xfrm>
            <a:off x="4094327" y="1426716"/>
            <a:ext cx="1072237" cy="276999"/>
            <a:chOff x="1924369" y="1645932"/>
            <a:chExt cx="1072237" cy="276999"/>
          </a:xfrm>
        </p:grpSpPr>
        <p:sp>
          <p:nvSpPr>
            <p:cNvPr id="239" name="Rectangle 238">
              <a:extLst>
                <a:ext uri="{FF2B5EF4-FFF2-40B4-BE49-F238E27FC236}">
                  <a16:creationId xmlns:a16="http://schemas.microsoft.com/office/drawing/2014/main" id="{31A24258-A146-B640-A873-AAD132481EF3}"/>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TextBox 239">
              <a:extLst>
                <a:ext uri="{FF2B5EF4-FFF2-40B4-BE49-F238E27FC236}">
                  <a16:creationId xmlns:a16="http://schemas.microsoft.com/office/drawing/2014/main" id="{F66162E7-945E-634F-8B8F-79B1F514C379}"/>
                </a:ext>
              </a:extLst>
            </p:cNvPr>
            <p:cNvSpPr txBox="1"/>
            <p:nvPr/>
          </p:nvSpPr>
          <p:spPr>
            <a:xfrm>
              <a:off x="1934572" y="1645932"/>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7.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grpSp>
        <p:nvGrpSpPr>
          <p:cNvPr id="241" name="Group 240">
            <a:extLst>
              <a:ext uri="{FF2B5EF4-FFF2-40B4-BE49-F238E27FC236}">
                <a16:creationId xmlns:a16="http://schemas.microsoft.com/office/drawing/2014/main" id="{42108398-C4C9-284F-9740-A8AB566E93EF}"/>
              </a:ext>
            </a:extLst>
          </p:cNvPr>
          <p:cNvGrpSpPr/>
          <p:nvPr/>
        </p:nvGrpSpPr>
        <p:grpSpPr>
          <a:xfrm>
            <a:off x="5142670" y="1421455"/>
            <a:ext cx="1091871" cy="276999"/>
            <a:chOff x="1893006" y="1645932"/>
            <a:chExt cx="1091871" cy="276999"/>
          </a:xfrm>
        </p:grpSpPr>
        <p:sp>
          <p:nvSpPr>
            <p:cNvPr id="242" name="Rectangle 241">
              <a:extLst>
                <a:ext uri="{FF2B5EF4-FFF2-40B4-BE49-F238E27FC236}">
                  <a16:creationId xmlns:a16="http://schemas.microsoft.com/office/drawing/2014/main" id="{2DFFF985-FF4C-3842-AC0C-F22D8FC16B2F}"/>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TextBox 242">
              <a:extLst>
                <a:ext uri="{FF2B5EF4-FFF2-40B4-BE49-F238E27FC236}">
                  <a16:creationId xmlns:a16="http://schemas.microsoft.com/office/drawing/2014/main" id="{E2FB7785-99D3-E441-9727-31E6A1D2B536}"/>
                </a:ext>
              </a:extLst>
            </p:cNvPr>
            <p:cNvSpPr txBox="1"/>
            <p:nvPr/>
          </p:nvSpPr>
          <p:spPr>
            <a:xfrm>
              <a:off x="1893006" y="1645932"/>
              <a:ext cx="1091871"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11.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grpSp>
        <p:nvGrpSpPr>
          <p:cNvPr id="262" name="Group 261">
            <a:extLst>
              <a:ext uri="{FF2B5EF4-FFF2-40B4-BE49-F238E27FC236}">
                <a16:creationId xmlns:a16="http://schemas.microsoft.com/office/drawing/2014/main" id="{28BBF10D-847E-E04F-8D4E-D0C5450594F1}"/>
              </a:ext>
            </a:extLst>
          </p:cNvPr>
          <p:cNvGrpSpPr/>
          <p:nvPr/>
        </p:nvGrpSpPr>
        <p:grpSpPr>
          <a:xfrm>
            <a:off x="323895" y="2442536"/>
            <a:ext cx="1678033" cy="481586"/>
            <a:chOff x="1032936" y="5890542"/>
            <a:chExt cx="1678033" cy="481586"/>
          </a:xfrm>
        </p:grpSpPr>
        <p:sp>
          <p:nvSpPr>
            <p:cNvPr id="263" name="TextBox 262">
              <a:extLst>
                <a:ext uri="{FF2B5EF4-FFF2-40B4-BE49-F238E27FC236}">
                  <a16:creationId xmlns:a16="http://schemas.microsoft.com/office/drawing/2014/main" id="{14FFF7EB-39ED-BD4E-9A6E-F4DE41DF31B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4" name="TextBox 263">
              <a:extLst>
                <a:ext uri="{FF2B5EF4-FFF2-40B4-BE49-F238E27FC236}">
                  <a16:creationId xmlns:a16="http://schemas.microsoft.com/office/drawing/2014/main" id="{FE4E4289-B06F-274E-BBE5-063B4521CAA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2656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428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389366"/>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2821437"/>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2391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388086"/>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42293" y="2345304"/>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2391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2428769"/>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2833276"/>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8598" y="3201434"/>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3071" y="3580769"/>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3071" y="395989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168027"/>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355831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393901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113057" y="2825504"/>
            <a:ext cx="3399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2047100" y="3203270"/>
            <a:ext cx="43204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- 3 </a:t>
            </a:r>
          </a:p>
        </p:txBody>
      </p:sp>
      <p:sp>
        <p:nvSpPr>
          <p:cNvPr id="159" name="TextBox 158">
            <a:extLst>
              <a:ext uri="{FF2B5EF4-FFF2-40B4-BE49-F238E27FC236}">
                <a16:creationId xmlns:a16="http://schemas.microsoft.com/office/drawing/2014/main" id="{76B8E963-8E1D-5D4F-B241-2E02B5F71221}"/>
              </a:ext>
            </a:extLst>
          </p:cNvPr>
          <p:cNvSpPr txBox="1"/>
          <p:nvPr/>
        </p:nvSpPr>
        <p:spPr>
          <a:xfrm>
            <a:off x="2437016" y="3587232"/>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60" name="TextBox 159">
            <a:extLst>
              <a:ext uri="{FF2B5EF4-FFF2-40B4-BE49-F238E27FC236}">
                <a16:creationId xmlns:a16="http://schemas.microsoft.com/office/drawing/2014/main" id="{033BCB49-6BA2-0546-BED6-0242A130CF44}"/>
              </a:ext>
            </a:extLst>
          </p:cNvPr>
          <p:cNvSpPr txBox="1"/>
          <p:nvPr/>
        </p:nvSpPr>
        <p:spPr>
          <a:xfrm>
            <a:off x="2122649" y="3951643"/>
            <a:ext cx="2964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61218" y="2827268"/>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57917" y="3199175"/>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29143" y="2391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02081" y="2391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19809" y="2335510"/>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4125" y="431761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8598" y="467950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3071" y="505884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3071" y="543797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465862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036388"/>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541709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0157314D-E334-0E4C-87F3-06AD76188F14}"/>
              </a:ext>
            </a:extLst>
          </p:cNvPr>
          <p:cNvSpPr txBox="1"/>
          <p:nvPr/>
        </p:nvSpPr>
        <p:spPr>
          <a:xfrm>
            <a:off x="2113058" y="4314209"/>
            <a:ext cx="32647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188" name="TextBox 187">
            <a:extLst>
              <a:ext uri="{FF2B5EF4-FFF2-40B4-BE49-F238E27FC236}">
                <a16:creationId xmlns:a16="http://schemas.microsoft.com/office/drawing/2014/main" id="{7017B814-B8FB-1647-84F5-38F2B6397EFB}"/>
              </a:ext>
            </a:extLst>
          </p:cNvPr>
          <p:cNvSpPr txBox="1"/>
          <p:nvPr/>
        </p:nvSpPr>
        <p:spPr>
          <a:xfrm>
            <a:off x="2046250" y="4682808"/>
            <a:ext cx="43442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- 2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065305"/>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099413" y="5435032"/>
            <a:ext cx="3323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39954" y="4325077"/>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7285" y="4677248"/>
            <a:ext cx="40717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30898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391074"/>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2819250"/>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391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384219"/>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082806" y="2345813"/>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391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2447846"/>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907166" y="283640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204563"/>
            <a:ext cx="49969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3583898"/>
            <a:ext cx="4658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3963026"/>
            <a:ext cx="48788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17115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3561444"/>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394214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46594" y="2828633"/>
            <a:ext cx="3065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296187" y="3206399"/>
            <a:ext cx="39700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596836" y="3965213"/>
            <a:ext cx="32208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586549" y="2830397"/>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593880" y="3202304"/>
            <a:ext cx="40717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3758" y="2391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2233" y="2391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2801" y="2346575"/>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4320741"/>
            <a:ext cx="4897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4682636"/>
            <a:ext cx="49236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061971"/>
            <a:ext cx="4808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5441099"/>
            <a:ext cx="5060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4661755"/>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039517"/>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542021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A4CE36BF-6118-154B-AA80-1FA848F60B9B}"/>
              </a:ext>
            </a:extLst>
          </p:cNvPr>
          <p:cNvSpPr txBox="1"/>
          <p:nvPr/>
        </p:nvSpPr>
        <p:spPr>
          <a:xfrm>
            <a:off x="6341726" y="4322651"/>
            <a:ext cx="34744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52" name="TextBox 251">
            <a:extLst>
              <a:ext uri="{FF2B5EF4-FFF2-40B4-BE49-F238E27FC236}">
                <a16:creationId xmlns:a16="http://schemas.microsoft.com/office/drawing/2014/main" id="{1311E047-C5B5-4340-8329-871D590B04DB}"/>
              </a:ext>
            </a:extLst>
          </p:cNvPr>
          <p:cNvSpPr txBox="1"/>
          <p:nvPr/>
        </p:nvSpPr>
        <p:spPr>
          <a:xfrm>
            <a:off x="6346092" y="4684472"/>
            <a:ext cx="23088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p:sp>
        <p:nvSpPr>
          <p:cNvPr id="253" name="TextBox 252">
            <a:extLst>
              <a:ext uri="{FF2B5EF4-FFF2-40B4-BE49-F238E27FC236}">
                <a16:creationId xmlns:a16="http://schemas.microsoft.com/office/drawing/2014/main" id="{D2375620-6ABD-3C48-A23B-028E767D7F44}"/>
              </a:ext>
            </a:extLst>
          </p:cNvPr>
          <p:cNvSpPr txBox="1"/>
          <p:nvPr/>
        </p:nvSpPr>
        <p:spPr>
          <a:xfrm>
            <a:off x="6688161" y="5068434"/>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55" name="TextBox 254">
            <a:extLst>
              <a:ext uri="{FF2B5EF4-FFF2-40B4-BE49-F238E27FC236}">
                <a16:creationId xmlns:a16="http://schemas.microsoft.com/office/drawing/2014/main" id="{ED9FB34C-F7B5-D34B-ACF3-7BBAE2D8AB26}"/>
              </a:ext>
            </a:extLst>
          </p:cNvPr>
          <p:cNvSpPr txBox="1"/>
          <p:nvPr/>
        </p:nvSpPr>
        <p:spPr>
          <a:xfrm>
            <a:off x="5591867" y="4333522"/>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56" name="TextBox 255">
            <a:extLst>
              <a:ext uri="{FF2B5EF4-FFF2-40B4-BE49-F238E27FC236}">
                <a16:creationId xmlns:a16="http://schemas.microsoft.com/office/drawing/2014/main" id="{F4372DBD-44B9-0A47-BC32-99DF6184AA5A}"/>
              </a:ext>
            </a:extLst>
          </p:cNvPr>
          <p:cNvSpPr txBox="1"/>
          <p:nvPr/>
        </p:nvSpPr>
        <p:spPr>
          <a:xfrm>
            <a:off x="5599198" y="4680377"/>
            <a:ext cx="40717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312115"/>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CBEA68-8D9E-CE46-95C1-5F59206BCA85}"/>
              </a:ext>
            </a:extLst>
          </p:cNvPr>
          <p:cNvSpPr/>
          <p:nvPr/>
        </p:nvSpPr>
        <p:spPr>
          <a:xfrm>
            <a:off x="4653209" y="6038608"/>
            <a:ext cx="4076866"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AECC45BD-6C70-E646-8479-05121EF6771D}"/>
              </a:ext>
            </a:extLst>
          </p:cNvPr>
          <p:cNvGrpSpPr/>
          <p:nvPr/>
        </p:nvGrpSpPr>
        <p:grpSpPr>
          <a:xfrm>
            <a:off x="2440528" y="1045632"/>
            <a:ext cx="3721135" cy="1091060"/>
            <a:chOff x="598178" y="1603393"/>
            <a:chExt cx="6393639" cy="1874654"/>
          </a:xfrm>
        </p:grpSpPr>
        <p:cxnSp>
          <p:nvCxnSpPr>
            <p:cNvPr id="135" name="Straight Connector 134">
              <a:extLst>
                <a:ext uri="{FF2B5EF4-FFF2-40B4-BE49-F238E27FC236}">
                  <a16:creationId xmlns:a16="http://schemas.microsoft.com/office/drawing/2014/main" id="{C41F046B-24D8-0F4A-B861-F9BE7BD4476C}"/>
                </a:ext>
              </a:extLst>
            </p:cNvPr>
            <p:cNvCxnSpPr>
              <a:cxnSpLocks/>
            </p:cNvCxnSpPr>
            <p:nvPr/>
          </p:nvCxnSpPr>
          <p:spPr>
            <a:xfrm flipV="1">
              <a:off x="3907041" y="1804252"/>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14C485B-64CB-7F4C-BEF0-2E1D757815DB}"/>
                </a:ext>
              </a:extLst>
            </p:cNvPr>
            <p:cNvCxnSpPr>
              <a:cxnSpLocks/>
            </p:cNvCxnSpPr>
            <p:nvPr/>
          </p:nvCxnSpPr>
          <p:spPr>
            <a:xfrm flipV="1">
              <a:off x="3882592" y="3287681"/>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9ED47D5-89A9-AE42-8C30-32156B303701}"/>
                </a:ext>
              </a:extLst>
            </p:cNvPr>
            <p:cNvCxnSpPr/>
            <p:nvPr/>
          </p:nvCxnSpPr>
          <p:spPr>
            <a:xfrm flipV="1">
              <a:off x="3901911" y="1806988"/>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1D3A15-345B-FE4E-ABC3-BF682DB9D44C}"/>
                </a:ext>
              </a:extLst>
            </p:cNvPr>
            <p:cNvCxnSpPr>
              <a:cxnSpLocks/>
              <a:stCxn id="295" idx="4"/>
              <a:endCxn id="296" idx="0"/>
            </p:cNvCxnSpPr>
            <p:nvPr/>
          </p:nvCxnSpPr>
          <p:spPr>
            <a:xfrm flipH="1">
              <a:off x="5401890" y="1904288"/>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FC22710-A680-F24F-B098-EC809762147C}"/>
                </a:ext>
              </a:extLst>
            </p:cNvPr>
            <p:cNvCxnSpPr>
              <a:cxnSpLocks/>
            </p:cNvCxnSpPr>
            <p:nvPr/>
          </p:nvCxnSpPr>
          <p:spPr>
            <a:xfrm flipV="1">
              <a:off x="901730" y="180786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88B5B80-3ED7-1447-BF0A-5A798D736F89}"/>
                </a:ext>
              </a:extLst>
            </p:cNvPr>
            <p:cNvCxnSpPr>
              <a:cxnSpLocks/>
            </p:cNvCxnSpPr>
            <p:nvPr/>
          </p:nvCxnSpPr>
          <p:spPr>
            <a:xfrm flipV="1">
              <a:off x="877281" y="329129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DAB71A26-79E5-E548-9473-C271E28196F8}"/>
                </a:ext>
              </a:extLst>
            </p:cNvPr>
            <p:cNvSpPr/>
            <p:nvPr/>
          </p:nvSpPr>
          <p:spPr>
            <a:xfrm>
              <a:off x="810013" y="171577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71CC7C35-0169-F746-8DF8-E970C3ADBF7B}"/>
                </a:ext>
              </a:extLst>
            </p:cNvPr>
            <p:cNvCxnSpPr/>
            <p:nvPr/>
          </p:nvCxnSpPr>
          <p:spPr>
            <a:xfrm flipV="1">
              <a:off x="896600" y="181060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71" name="Oval 270">
              <a:extLst>
                <a:ext uri="{FF2B5EF4-FFF2-40B4-BE49-F238E27FC236}">
                  <a16:creationId xmlns:a16="http://schemas.microsoft.com/office/drawing/2014/main" id="{16CDAB5E-1001-7B46-9612-FD6035EC509F}"/>
                </a:ext>
              </a:extLst>
            </p:cNvPr>
            <p:cNvSpPr/>
            <p:nvPr/>
          </p:nvSpPr>
          <p:spPr>
            <a:xfrm>
              <a:off x="801762" y="320421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Connector 271">
              <a:extLst>
                <a:ext uri="{FF2B5EF4-FFF2-40B4-BE49-F238E27FC236}">
                  <a16:creationId xmlns:a16="http://schemas.microsoft.com/office/drawing/2014/main" id="{C70022FC-4C0D-4942-949C-E8A3A46AC05C}"/>
                </a:ext>
              </a:extLst>
            </p:cNvPr>
            <p:cNvCxnSpPr/>
            <p:nvPr/>
          </p:nvCxnSpPr>
          <p:spPr>
            <a:xfrm flipV="1">
              <a:off x="798465" y="1603393"/>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DB95331-BD80-7549-AFF8-85940D88CA2C}"/>
                </a:ext>
              </a:extLst>
            </p:cNvPr>
            <p:cNvCxnSpPr>
              <a:cxnSpLocks/>
            </p:cNvCxnSpPr>
            <p:nvPr/>
          </p:nvCxnSpPr>
          <p:spPr>
            <a:xfrm>
              <a:off x="607124" y="1603393"/>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4AFA4FE-4E08-5D42-8255-5496A8942675}"/>
                </a:ext>
              </a:extLst>
            </p:cNvPr>
            <p:cNvCxnSpPr>
              <a:cxnSpLocks/>
            </p:cNvCxnSpPr>
            <p:nvPr/>
          </p:nvCxnSpPr>
          <p:spPr>
            <a:xfrm>
              <a:off x="614474" y="1796213"/>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1235281-476C-3B49-8FE9-CF847BBADA39}"/>
                </a:ext>
              </a:extLst>
            </p:cNvPr>
            <p:cNvCxnSpPr>
              <a:cxnSpLocks/>
            </p:cNvCxnSpPr>
            <p:nvPr/>
          </p:nvCxnSpPr>
          <p:spPr>
            <a:xfrm flipV="1">
              <a:off x="621897" y="1975442"/>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5DD31C3-269F-5845-962C-36A2860C4AA2}"/>
                </a:ext>
              </a:extLst>
            </p:cNvPr>
            <p:cNvCxnSpPr/>
            <p:nvPr/>
          </p:nvCxnSpPr>
          <p:spPr>
            <a:xfrm flipV="1">
              <a:off x="793449" y="3102022"/>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4590E33-DAD1-0544-A15C-7A757AA3D3CE}"/>
                </a:ext>
              </a:extLst>
            </p:cNvPr>
            <p:cNvCxnSpPr/>
            <p:nvPr/>
          </p:nvCxnSpPr>
          <p:spPr>
            <a:xfrm>
              <a:off x="605958" y="3106050"/>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7C9D06A-4F03-414E-A813-AFF0ED678517}"/>
                </a:ext>
              </a:extLst>
            </p:cNvPr>
            <p:cNvCxnSpPr/>
            <p:nvPr/>
          </p:nvCxnSpPr>
          <p:spPr>
            <a:xfrm>
              <a:off x="598178" y="3282379"/>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45FD277C-68CE-154C-8037-26F6A1B98FBD}"/>
                </a:ext>
              </a:extLst>
            </p:cNvPr>
            <p:cNvCxnSpPr/>
            <p:nvPr/>
          </p:nvCxnSpPr>
          <p:spPr>
            <a:xfrm>
              <a:off x="609457" y="346985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4740137-E04A-0940-8E40-A4439EB00FFF}"/>
                </a:ext>
              </a:extLst>
            </p:cNvPr>
            <p:cNvCxnSpPr>
              <a:cxnSpLocks/>
              <a:stCxn id="287" idx="4"/>
              <a:endCxn id="288" idx="0"/>
            </p:cNvCxnSpPr>
            <p:nvPr/>
          </p:nvCxnSpPr>
          <p:spPr>
            <a:xfrm flipH="1">
              <a:off x="2396579" y="190790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9E7FE56-5703-4F4C-A5F2-D517558743A2}"/>
                </a:ext>
              </a:extLst>
            </p:cNvPr>
            <p:cNvCxnSpPr>
              <a:cxnSpLocks/>
            </p:cNvCxnSpPr>
            <p:nvPr/>
          </p:nvCxnSpPr>
          <p:spPr>
            <a:xfrm flipV="1">
              <a:off x="2407618" y="180786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4B7A951-3CAE-BF4F-907A-D557F6E06D11}"/>
                </a:ext>
              </a:extLst>
            </p:cNvPr>
            <p:cNvCxnSpPr>
              <a:cxnSpLocks/>
            </p:cNvCxnSpPr>
            <p:nvPr/>
          </p:nvCxnSpPr>
          <p:spPr>
            <a:xfrm flipV="1">
              <a:off x="2383169" y="329129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C51417B5-BACA-3E48-A14E-387847AF3547}"/>
                </a:ext>
              </a:extLst>
            </p:cNvPr>
            <p:cNvCxnSpPr/>
            <p:nvPr/>
          </p:nvCxnSpPr>
          <p:spPr>
            <a:xfrm flipV="1">
              <a:off x="2402488" y="181060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5768710B-F9CB-794D-B93F-7286C760A60F}"/>
                </a:ext>
              </a:extLst>
            </p:cNvPr>
            <p:cNvSpPr/>
            <p:nvPr/>
          </p:nvSpPr>
          <p:spPr>
            <a:xfrm>
              <a:off x="3816712" y="171988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73B4E9C0-813E-0647-A814-07A801A47440}"/>
                </a:ext>
              </a:extLst>
            </p:cNvPr>
            <p:cNvSpPr/>
            <p:nvPr/>
          </p:nvSpPr>
          <p:spPr>
            <a:xfrm>
              <a:off x="3808461" y="320833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C10B0C0E-BA4B-B647-BAD5-ED017C6302A9}"/>
                </a:ext>
              </a:extLst>
            </p:cNvPr>
            <p:cNvCxnSpPr>
              <a:cxnSpLocks/>
              <a:stCxn id="284" idx="4"/>
              <a:endCxn id="285" idx="0"/>
            </p:cNvCxnSpPr>
            <p:nvPr/>
          </p:nvCxnSpPr>
          <p:spPr>
            <a:xfrm flipH="1">
              <a:off x="3902467" y="190790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23584D39-DC45-1742-9936-A87E08649499}"/>
                </a:ext>
              </a:extLst>
            </p:cNvPr>
            <p:cNvSpPr/>
            <p:nvPr/>
          </p:nvSpPr>
          <p:spPr>
            <a:xfrm>
              <a:off x="2310824" y="171988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92177EC8-2EC1-064C-8C63-8F6CCEC6676B}"/>
                </a:ext>
              </a:extLst>
            </p:cNvPr>
            <p:cNvSpPr/>
            <p:nvPr/>
          </p:nvSpPr>
          <p:spPr>
            <a:xfrm>
              <a:off x="2302573" y="320833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07580FF3-D6A6-B145-8885-ACA266DC08F2}"/>
                </a:ext>
              </a:extLst>
            </p:cNvPr>
            <p:cNvCxnSpPr>
              <a:cxnSpLocks/>
            </p:cNvCxnSpPr>
            <p:nvPr/>
          </p:nvCxnSpPr>
          <p:spPr>
            <a:xfrm flipV="1">
              <a:off x="5394710" y="178787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6D58CD4F-97C7-0543-9AA5-01F3F18721F7}"/>
                </a:ext>
              </a:extLst>
            </p:cNvPr>
            <p:cNvCxnSpPr>
              <a:cxnSpLocks/>
            </p:cNvCxnSpPr>
            <p:nvPr/>
          </p:nvCxnSpPr>
          <p:spPr>
            <a:xfrm flipV="1">
              <a:off x="5370261" y="327130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7E87D32-CF02-0F47-8C4C-20DDA2018A56}"/>
                </a:ext>
              </a:extLst>
            </p:cNvPr>
            <p:cNvCxnSpPr/>
            <p:nvPr/>
          </p:nvCxnSpPr>
          <p:spPr>
            <a:xfrm flipV="1">
              <a:off x="5389580" y="179061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92" name="Oval 291">
              <a:extLst>
                <a:ext uri="{FF2B5EF4-FFF2-40B4-BE49-F238E27FC236}">
                  <a16:creationId xmlns:a16="http://schemas.microsoft.com/office/drawing/2014/main" id="{22A66155-8752-EB48-9A24-FFC291B1BB7F}"/>
                </a:ext>
              </a:extLst>
            </p:cNvPr>
            <p:cNvSpPr/>
            <p:nvPr/>
          </p:nvSpPr>
          <p:spPr>
            <a:xfrm>
              <a:off x="6803804" y="169989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48A00832-D4A2-9141-839E-34A168171727}"/>
                </a:ext>
              </a:extLst>
            </p:cNvPr>
            <p:cNvSpPr/>
            <p:nvPr/>
          </p:nvSpPr>
          <p:spPr>
            <a:xfrm>
              <a:off x="6795553" y="318834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4" name="Straight Connector 293">
              <a:extLst>
                <a:ext uri="{FF2B5EF4-FFF2-40B4-BE49-F238E27FC236}">
                  <a16:creationId xmlns:a16="http://schemas.microsoft.com/office/drawing/2014/main" id="{033C3B62-9309-4D4D-9BEF-B3F2EC3970CA}"/>
                </a:ext>
              </a:extLst>
            </p:cNvPr>
            <p:cNvCxnSpPr>
              <a:cxnSpLocks/>
              <a:stCxn id="292" idx="4"/>
              <a:endCxn id="293" idx="0"/>
            </p:cNvCxnSpPr>
            <p:nvPr/>
          </p:nvCxnSpPr>
          <p:spPr>
            <a:xfrm flipH="1">
              <a:off x="6889559" y="188791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9557EDBF-3135-464D-8B11-1D5803681C3D}"/>
                </a:ext>
              </a:extLst>
            </p:cNvPr>
            <p:cNvSpPr/>
            <p:nvPr/>
          </p:nvSpPr>
          <p:spPr>
            <a:xfrm>
              <a:off x="5316135" y="171627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A6E17447-C174-6F44-AD2F-35ECCABB1E40}"/>
                </a:ext>
              </a:extLst>
            </p:cNvPr>
            <p:cNvSpPr/>
            <p:nvPr/>
          </p:nvSpPr>
          <p:spPr>
            <a:xfrm>
              <a:off x="5307884" y="320471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xtBox 304">
            <a:extLst>
              <a:ext uri="{FF2B5EF4-FFF2-40B4-BE49-F238E27FC236}">
                <a16:creationId xmlns:a16="http://schemas.microsoft.com/office/drawing/2014/main" id="{58C228D7-4725-9F47-834A-DAE9E001532B}"/>
              </a:ext>
            </a:extLst>
          </p:cNvPr>
          <p:cNvSpPr txBox="1"/>
          <p:nvPr/>
        </p:nvSpPr>
        <p:spPr>
          <a:xfrm>
            <a:off x="6323066" y="934710"/>
            <a:ext cx="56422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06" name="TextBox 305">
            <a:extLst>
              <a:ext uri="{FF2B5EF4-FFF2-40B4-BE49-F238E27FC236}">
                <a16:creationId xmlns:a16="http://schemas.microsoft.com/office/drawing/2014/main" id="{4BCAC6FB-CE20-8A43-8A8D-B40CF0E3D7B3}"/>
              </a:ext>
            </a:extLst>
          </p:cNvPr>
          <p:cNvSpPr txBox="1"/>
          <p:nvPr/>
        </p:nvSpPr>
        <p:spPr>
          <a:xfrm>
            <a:off x="6341726" y="1867080"/>
            <a:ext cx="55485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839EE43-DF49-2C42-9005-8CC6CECD7E98}"/>
                  </a:ext>
                </a:extLst>
              </p:cNvPr>
              <p:cNvSpPr txBox="1"/>
              <p:nvPr/>
            </p:nvSpPr>
            <p:spPr>
              <a:xfrm>
                <a:off x="1171824" y="360386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839EE43-DF49-2C42-9005-8CC6CECD7E98}"/>
                  </a:ext>
                </a:extLst>
              </p:cNvPr>
              <p:cNvSpPr txBox="1">
                <a:spLocks noRot="1" noChangeAspect="1" noMove="1" noResize="1" noEditPoints="1" noAdjustHandles="1" noChangeArrowheads="1" noChangeShapeType="1" noTextEdit="1"/>
              </p:cNvSpPr>
              <p:nvPr/>
            </p:nvSpPr>
            <p:spPr>
              <a:xfrm>
                <a:off x="1171824" y="3603863"/>
                <a:ext cx="646359" cy="275268"/>
              </a:xfrm>
              <a:prstGeom prst="rect">
                <a:avLst/>
              </a:prstGeom>
              <a:blipFill>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 name="TextBox 307">
                <a:extLst>
                  <a:ext uri="{FF2B5EF4-FFF2-40B4-BE49-F238E27FC236}">
                    <a16:creationId xmlns:a16="http://schemas.microsoft.com/office/drawing/2014/main" id="{11790F78-E461-2647-8DF9-9A87F347B4FD}"/>
                  </a:ext>
                </a:extLst>
              </p:cNvPr>
              <p:cNvSpPr txBox="1"/>
              <p:nvPr/>
            </p:nvSpPr>
            <p:spPr>
              <a:xfrm>
                <a:off x="1947843" y="360908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08" name="TextBox 307">
                <a:extLst>
                  <a:ext uri="{FF2B5EF4-FFF2-40B4-BE49-F238E27FC236}">
                    <a16:creationId xmlns:a16="http://schemas.microsoft.com/office/drawing/2014/main" id="{11790F78-E461-2647-8DF9-9A87F347B4FD}"/>
                  </a:ext>
                </a:extLst>
              </p:cNvPr>
              <p:cNvSpPr txBox="1">
                <a:spLocks noRot="1" noChangeAspect="1" noMove="1" noResize="1" noEditPoints="1" noAdjustHandles="1" noChangeArrowheads="1" noChangeShapeType="1" noTextEdit="1"/>
              </p:cNvSpPr>
              <p:nvPr/>
            </p:nvSpPr>
            <p:spPr>
              <a:xfrm>
                <a:off x="1947843" y="3609087"/>
                <a:ext cx="646359" cy="275268"/>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94EEA9AE-6F28-E24D-8509-2C889C185BA5}"/>
                  </a:ext>
                </a:extLst>
              </p:cNvPr>
              <p:cNvSpPr txBox="1"/>
              <p:nvPr/>
            </p:nvSpPr>
            <p:spPr>
              <a:xfrm>
                <a:off x="2722738" y="360867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94EEA9AE-6F28-E24D-8509-2C889C185BA5}"/>
                  </a:ext>
                </a:extLst>
              </p:cNvPr>
              <p:cNvSpPr txBox="1">
                <a:spLocks noRot="1" noChangeAspect="1" noMove="1" noResize="1" noEditPoints="1" noAdjustHandles="1" noChangeArrowheads="1" noChangeShapeType="1" noTextEdit="1"/>
              </p:cNvSpPr>
              <p:nvPr/>
            </p:nvSpPr>
            <p:spPr>
              <a:xfrm>
                <a:off x="2722738" y="3608671"/>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232BC2F-1EB7-374C-B85B-766F4ED99B6F}"/>
                  </a:ext>
                </a:extLst>
              </p:cNvPr>
              <p:cNvSpPr txBox="1"/>
              <p:nvPr/>
            </p:nvSpPr>
            <p:spPr>
              <a:xfrm>
                <a:off x="1167191" y="509591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232BC2F-1EB7-374C-B85B-766F4ED99B6F}"/>
                  </a:ext>
                </a:extLst>
              </p:cNvPr>
              <p:cNvSpPr txBox="1">
                <a:spLocks noRot="1" noChangeAspect="1" noMove="1" noResize="1" noEditPoints="1" noAdjustHandles="1" noChangeArrowheads="1" noChangeShapeType="1" noTextEdit="1"/>
              </p:cNvSpPr>
              <p:nvPr/>
            </p:nvSpPr>
            <p:spPr>
              <a:xfrm>
                <a:off x="1167191" y="5095915"/>
                <a:ext cx="646359" cy="275268"/>
              </a:xfrm>
              <a:prstGeom prst="rect">
                <a:avLst/>
              </a:prstGeom>
              <a:blipFill>
                <a:blip r:embed="rId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6F2684A-C2D5-7E41-B92B-9D1AC6980DB7}"/>
                  </a:ext>
                </a:extLst>
              </p:cNvPr>
              <p:cNvSpPr txBox="1"/>
              <p:nvPr/>
            </p:nvSpPr>
            <p:spPr>
              <a:xfrm>
                <a:off x="1964474" y="510113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6F2684A-C2D5-7E41-B92B-9D1AC6980DB7}"/>
                  </a:ext>
                </a:extLst>
              </p:cNvPr>
              <p:cNvSpPr txBox="1">
                <a:spLocks noRot="1" noChangeAspect="1" noMove="1" noResize="1" noEditPoints="1" noAdjustHandles="1" noChangeArrowheads="1" noChangeShapeType="1" noTextEdit="1"/>
              </p:cNvSpPr>
              <p:nvPr/>
            </p:nvSpPr>
            <p:spPr>
              <a:xfrm>
                <a:off x="1964474" y="5101139"/>
                <a:ext cx="646359" cy="275268"/>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3812F3E-DB28-A54E-B9FE-9ABBB4E14542}"/>
                  </a:ext>
                </a:extLst>
              </p:cNvPr>
              <p:cNvSpPr txBox="1"/>
              <p:nvPr/>
            </p:nvSpPr>
            <p:spPr>
              <a:xfrm>
                <a:off x="2702157" y="509540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3812F3E-DB28-A54E-B9FE-9ABBB4E14542}"/>
                  </a:ext>
                </a:extLst>
              </p:cNvPr>
              <p:cNvSpPr txBox="1">
                <a:spLocks noRot="1" noChangeAspect="1" noMove="1" noResize="1" noEditPoints="1" noAdjustHandles="1" noChangeArrowheads="1" noChangeShapeType="1" noTextEdit="1"/>
              </p:cNvSpPr>
              <p:nvPr/>
            </p:nvSpPr>
            <p:spPr>
              <a:xfrm>
                <a:off x="2702157" y="5095407"/>
                <a:ext cx="646359" cy="275268"/>
              </a:xfrm>
              <a:prstGeom prst="rect">
                <a:avLst/>
              </a:prstGeom>
              <a:blipFill>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B8DE794E-C405-E748-ABF3-F1257E6D4A18}"/>
                  </a:ext>
                </a:extLst>
              </p:cNvPr>
              <p:cNvSpPr txBox="1"/>
              <p:nvPr/>
            </p:nvSpPr>
            <p:spPr>
              <a:xfrm>
                <a:off x="3558274" y="359899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B8DE794E-C405-E748-ABF3-F1257E6D4A18}"/>
                  </a:ext>
                </a:extLst>
              </p:cNvPr>
              <p:cNvSpPr txBox="1">
                <a:spLocks noRot="1" noChangeAspect="1" noMove="1" noResize="1" noEditPoints="1" noAdjustHandles="1" noChangeArrowheads="1" noChangeShapeType="1" noTextEdit="1"/>
              </p:cNvSpPr>
              <p:nvPr/>
            </p:nvSpPr>
            <p:spPr>
              <a:xfrm>
                <a:off x="3558274" y="3598999"/>
                <a:ext cx="646359" cy="275268"/>
              </a:xfrm>
              <a:prstGeom prst="rect">
                <a:avLst/>
              </a:prstGeom>
              <a:blipFill>
                <a:blip r:embed="rId8"/>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7CEEE67-104B-7242-9E0E-994C3C42DBC7}"/>
                  </a:ext>
                </a:extLst>
              </p:cNvPr>
              <p:cNvSpPr txBox="1"/>
              <p:nvPr/>
            </p:nvSpPr>
            <p:spPr>
              <a:xfrm>
                <a:off x="3555568" y="508365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87CEEE67-104B-7242-9E0E-994C3C42DBC7}"/>
                  </a:ext>
                </a:extLst>
              </p:cNvPr>
              <p:cNvSpPr txBox="1">
                <a:spLocks noRot="1" noChangeAspect="1" noMove="1" noResize="1" noEditPoints="1" noAdjustHandles="1" noChangeArrowheads="1" noChangeShapeType="1" noTextEdit="1"/>
              </p:cNvSpPr>
              <p:nvPr/>
            </p:nvSpPr>
            <p:spPr>
              <a:xfrm>
                <a:off x="3555568" y="5083657"/>
                <a:ext cx="646359" cy="275268"/>
              </a:xfrm>
              <a:prstGeom prst="rect">
                <a:avLst/>
              </a:prstGeom>
              <a:blipFill>
                <a:blip r:embed="rId9"/>
                <a:stretch>
                  <a:fillRect b="-4348"/>
                </a:stretch>
              </a:blipFill>
            </p:spPr>
            <p:txBody>
              <a:bodyPr/>
              <a:lstStyle/>
              <a:p>
                <a:r>
                  <a:rPr lang="en-US">
                    <a:noFill/>
                  </a:rPr>
                  <a:t> </a:t>
                </a:r>
              </a:p>
            </p:txBody>
          </p:sp>
        </mc:Fallback>
      </mc:AlternateContent>
      <p:sp>
        <p:nvSpPr>
          <p:cNvPr id="315" name="Down Arrow 314">
            <a:extLst>
              <a:ext uri="{FF2B5EF4-FFF2-40B4-BE49-F238E27FC236}">
                <a16:creationId xmlns:a16="http://schemas.microsoft.com/office/drawing/2014/main" id="{9B7F3CAA-CC2C-ED43-8D40-B52A31A19C42}"/>
              </a:ext>
            </a:extLst>
          </p:cNvPr>
          <p:cNvSpPr/>
          <p:nvPr/>
        </p:nvSpPr>
        <p:spPr>
          <a:xfrm>
            <a:off x="8153550" y="5826487"/>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a:extLst>
              <a:ext uri="{FF2B5EF4-FFF2-40B4-BE49-F238E27FC236}">
                <a16:creationId xmlns:a16="http://schemas.microsoft.com/office/drawing/2014/main" id="{BC845F4E-B067-CF4C-8232-8808E7713F79}"/>
              </a:ext>
            </a:extLst>
          </p:cNvPr>
          <p:cNvSpPr txBox="1"/>
          <p:nvPr/>
        </p:nvSpPr>
        <p:spPr>
          <a:xfrm>
            <a:off x="6272545" y="6105371"/>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1-16</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5728928" y="6038608"/>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5764102" y="6031875"/>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5791812" y="6127124"/>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7023138" y="6132601"/>
            <a:ext cx="4177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47</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7473027" y="6148271"/>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8</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7473027" y="6148271"/>
                <a:ext cx="741698" cy="309637"/>
              </a:xfrm>
              <a:prstGeom prst="rect">
                <a:avLst/>
              </a:prstGeom>
              <a:blipFill>
                <a:blip r:embed="rId10"/>
                <a:stretch>
                  <a:fillRect b="-8000"/>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7274984" y="6166927"/>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3" name="TextBox 322">
            <a:extLst>
              <a:ext uri="{FF2B5EF4-FFF2-40B4-BE49-F238E27FC236}">
                <a16:creationId xmlns:a16="http://schemas.microsoft.com/office/drawing/2014/main" id="{12090F62-9F7F-0C4B-A314-DDFF632B8CC7}"/>
              </a:ext>
            </a:extLst>
          </p:cNvPr>
          <p:cNvSpPr txBox="1"/>
          <p:nvPr/>
        </p:nvSpPr>
        <p:spPr>
          <a:xfrm>
            <a:off x="8039033" y="6169481"/>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6810342" y="6125141"/>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6090342" y="6130524"/>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4641123" y="6022659"/>
            <a:ext cx="1130629"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a:t>
            </a:r>
          </a:p>
          <a:p>
            <a:r>
              <a:rPr lang="en-US" sz="1600" dirty="0">
                <a:latin typeface="Times New Roman" panose="02020603050405020304" pitchFamily="18" charset="0"/>
                <a:cs typeface="Times New Roman" panose="02020603050405020304" pitchFamily="18" charset="0"/>
              </a:rPr>
              <a:t>        in.</a:t>
            </a:r>
          </a:p>
        </p:txBody>
      </p:sp>
      <p:sp>
        <p:nvSpPr>
          <p:cNvPr id="331" name="TextBox 330">
            <a:extLst>
              <a:ext uri="{FF2B5EF4-FFF2-40B4-BE49-F238E27FC236}">
                <a16:creationId xmlns:a16="http://schemas.microsoft.com/office/drawing/2014/main" id="{ED60C56B-6A75-9C43-857C-E46DA2E88413}"/>
              </a:ext>
            </a:extLst>
          </p:cNvPr>
          <p:cNvSpPr txBox="1"/>
          <p:nvPr/>
        </p:nvSpPr>
        <p:spPr>
          <a:xfrm>
            <a:off x="3280940" y="2335181"/>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2" name="TextBox 331">
            <a:extLst>
              <a:ext uri="{FF2B5EF4-FFF2-40B4-BE49-F238E27FC236}">
                <a16:creationId xmlns:a16="http://schemas.microsoft.com/office/drawing/2014/main" id="{D9B9888B-2A2C-D44A-B3FB-8E6AF6598087}"/>
              </a:ext>
            </a:extLst>
          </p:cNvPr>
          <p:cNvSpPr txBox="1"/>
          <p:nvPr/>
        </p:nvSpPr>
        <p:spPr>
          <a:xfrm>
            <a:off x="7537719" y="2354587"/>
            <a:ext cx="122018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3" name="TextBox 332">
            <a:extLst>
              <a:ext uri="{FF2B5EF4-FFF2-40B4-BE49-F238E27FC236}">
                <a16:creationId xmlns:a16="http://schemas.microsoft.com/office/drawing/2014/main" id="{FFC87ACB-E34D-7C4A-B77D-8E930A1AD579}"/>
              </a:ext>
            </a:extLst>
          </p:cNvPr>
          <p:cNvSpPr txBox="1"/>
          <p:nvPr/>
        </p:nvSpPr>
        <p:spPr>
          <a:xfrm>
            <a:off x="1349461" y="3962929"/>
            <a:ext cx="2964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981A50F8-87F2-6249-AA68-F5C008D3266F}"/>
              </a:ext>
            </a:extLst>
          </p:cNvPr>
          <p:cNvSpPr txBox="1"/>
          <p:nvPr/>
        </p:nvSpPr>
        <p:spPr>
          <a:xfrm>
            <a:off x="1349461" y="5446318"/>
            <a:ext cx="3323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5" name="TextBox 334">
            <a:extLst>
              <a:ext uri="{FF2B5EF4-FFF2-40B4-BE49-F238E27FC236}">
                <a16:creationId xmlns:a16="http://schemas.microsoft.com/office/drawing/2014/main" id="{41D21F06-A714-E94D-A3C3-24C7AFBC643D}"/>
              </a:ext>
            </a:extLst>
          </p:cNvPr>
          <p:cNvSpPr txBox="1"/>
          <p:nvPr/>
        </p:nvSpPr>
        <p:spPr>
          <a:xfrm>
            <a:off x="1874011" y="3573479"/>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6" name="TextBox 335">
            <a:extLst>
              <a:ext uri="{FF2B5EF4-FFF2-40B4-BE49-F238E27FC236}">
                <a16:creationId xmlns:a16="http://schemas.microsoft.com/office/drawing/2014/main" id="{5A089468-A18F-F649-A07D-1F4F48012860}"/>
              </a:ext>
            </a:extLst>
          </p:cNvPr>
          <p:cNvSpPr txBox="1"/>
          <p:nvPr/>
        </p:nvSpPr>
        <p:spPr>
          <a:xfrm>
            <a:off x="2628952" y="3562431"/>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7" name="TextBox 336">
            <a:extLst>
              <a:ext uri="{FF2B5EF4-FFF2-40B4-BE49-F238E27FC236}">
                <a16:creationId xmlns:a16="http://schemas.microsoft.com/office/drawing/2014/main" id="{E72190C0-C271-E147-8614-E06FA5E8346D}"/>
              </a:ext>
            </a:extLst>
          </p:cNvPr>
          <p:cNvSpPr txBox="1"/>
          <p:nvPr/>
        </p:nvSpPr>
        <p:spPr>
          <a:xfrm>
            <a:off x="2608156" y="5037776"/>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8" name="TextBox 337">
            <a:extLst>
              <a:ext uri="{FF2B5EF4-FFF2-40B4-BE49-F238E27FC236}">
                <a16:creationId xmlns:a16="http://schemas.microsoft.com/office/drawing/2014/main" id="{0BC53C3A-CEAC-DE46-96F2-6609617E9E38}"/>
              </a:ext>
            </a:extLst>
          </p:cNvPr>
          <p:cNvSpPr txBox="1"/>
          <p:nvPr/>
        </p:nvSpPr>
        <p:spPr>
          <a:xfrm>
            <a:off x="1862156" y="5044688"/>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9" name="TextBox 338">
            <a:extLst>
              <a:ext uri="{FF2B5EF4-FFF2-40B4-BE49-F238E27FC236}">
                <a16:creationId xmlns:a16="http://schemas.microsoft.com/office/drawing/2014/main" id="{3DE18D3C-D6BE-9249-AE9E-19D74656C99A}"/>
              </a:ext>
            </a:extLst>
          </p:cNvPr>
          <p:cNvSpPr txBox="1"/>
          <p:nvPr/>
        </p:nvSpPr>
        <p:spPr>
          <a:xfrm>
            <a:off x="2850458" y="2826255"/>
            <a:ext cx="3399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sp>
        <p:nvSpPr>
          <p:cNvPr id="340" name="TextBox 339">
            <a:extLst>
              <a:ext uri="{FF2B5EF4-FFF2-40B4-BE49-F238E27FC236}">
                <a16:creationId xmlns:a16="http://schemas.microsoft.com/office/drawing/2014/main" id="{635CD14C-937A-BB44-ABA2-6C2871F0A682}"/>
              </a:ext>
            </a:extLst>
          </p:cNvPr>
          <p:cNvSpPr txBox="1"/>
          <p:nvPr/>
        </p:nvSpPr>
        <p:spPr>
          <a:xfrm>
            <a:off x="2768553" y="3204021"/>
            <a:ext cx="43204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- 3 </a:t>
            </a:r>
          </a:p>
        </p:txBody>
      </p:sp>
      <p:sp>
        <p:nvSpPr>
          <p:cNvPr id="341" name="TextBox 340">
            <a:extLst>
              <a:ext uri="{FF2B5EF4-FFF2-40B4-BE49-F238E27FC236}">
                <a16:creationId xmlns:a16="http://schemas.microsoft.com/office/drawing/2014/main" id="{0EA14F52-A67C-4347-8248-1FA4779BEA77}"/>
              </a:ext>
            </a:extLst>
          </p:cNvPr>
          <p:cNvSpPr txBox="1"/>
          <p:nvPr/>
        </p:nvSpPr>
        <p:spPr>
          <a:xfrm>
            <a:off x="2850633" y="3958925"/>
            <a:ext cx="2964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42" name="TextBox 341">
            <a:extLst>
              <a:ext uri="{FF2B5EF4-FFF2-40B4-BE49-F238E27FC236}">
                <a16:creationId xmlns:a16="http://schemas.microsoft.com/office/drawing/2014/main" id="{FE81C3ED-A280-714F-9869-18D84F6EC307}"/>
              </a:ext>
            </a:extLst>
          </p:cNvPr>
          <p:cNvSpPr txBox="1"/>
          <p:nvPr/>
        </p:nvSpPr>
        <p:spPr>
          <a:xfrm>
            <a:off x="2847573" y="4314960"/>
            <a:ext cx="32647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343" name="TextBox 342">
            <a:extLst>
              <a:ext uri="{FF2B5EF4-FFF2-40B4-BE49-F238E27FC236}">
                <a16:creationId xmlns:a16="http://schemas.microsoft.com/office/drawing/2014/main" id="{0EABAC69-C528-1442-B61C-D030787F5810}"/>
              </a:ext>
            </a:extLst>
          </p:cNvPr>
          <p:cNvSpPr txBox="1"/>
          <p:nvPr/>
        </p:nvSpPr>
        <p:spPr>
          <a:xfrm>
            <a:off x="2767703" y="4683559"/>
            <a:ext cx="43442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- 2 </a:t>
            </a:r>
          </a:p>
        </p:txBody>
      </p:sp>
      <p:sp>
        <p:nvSpPr>
          <p:cNvPr id="344" name="TextBox 343">
            <a:extLst>
              <a:ext uri="{FF2B5EF4-FFF2-40B4-BE49-F238E27FC236}">
                <a16:creationId xmlns:a16="http://schemas.microsoft.com/office/drawing/2014/main" id="{24871B30-CC0F-084B-B04C-FC37AF86CAC8}"/>
              </a:ext>
            </a:extLst>
          </p:cNvPr>
          <p:cNvSpPr txBox="1"/>
          <p:nvPr/>
        </p:nvSpPr>
        <p:spPr>
          <a:xfrm>
            <a:off x="2846990" y="5435783"/>
            <a:ext cx="3323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45" name="TextBox 344">
            <a:extLst>
              <a:ext uri="{FF2B5EF4-FFF2-40B4-BE49-F238E27FC236}">
                <a16:creationId xmlns:a16="http://schemas.microsoft.com/office/drawing/2014/main" id="{CA4524A3-1A73-6141-981D-3B7F29F51525}"/>
              </a:ext>
            </a:extLst>
          </p:cNvPr>
          <p:cNvSpPr txBox="1"/>
          <p:nvPr/>
        </p:nvSpPr>
        <p:spPr>
          <a:xfrm>
            <a:off x="3681124" y="2827006"/>
            <a:ext cx="43221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16 </a:t>
            </a:r>
          </a:p>
        </p:txBody>
      </p:sp>
      <p:sp>
        <p:nvSpPr>
          <p:cNvPr id="346" name="TextBox 345">
            <a:extLst>
              <a:ext uri="{FF2B5EF4-FFF2-40B4-BE49-F238E27FC236}">
                <a16:creationId xmlns:a16="http://schemas.microsoft.com/office/drawing/2014/main" id="{FA6AAC74-4F38-9A4B-B2BF-CF9C7945FE7D}"/>
              </a:ext>
            </a:extLst>
          </p:cNvPr>
          <p:cNvSpPr txBox="1"/>
          <p:nvPr/>
        </p:nvSpPr>
        <p:spPr>
          <a:xfrm>
            <a:off x="3755820" y="3204772"/>
            <a:ext cx="43204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347" name="TextBox 346">
            <a:extLst>
              <a:ext uri="{FF2B5EF4-FFF2-40B4-BE49-F238E27FC236}">
                <a16:creationId xmlns:a16="http://schemas.microsoft.com/office/drawing/2014/main" id="{EC180C35-B56C-5649-9272-1E5A90F073DA}"/>
              </a:ext>
            </a:extLst>
          </p:cNvPr>
          <p:cNvSpPr txBox="1"/>
          <p:nvPr/>
        </p:nvSpPr>
        <p:spPr>
          <a:xfrm>
            <a:off x="3739020" y="3953145"/>
            <a:ext cx="2964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48" name="TextBox 347">
            <a:extLst>
              <a:ext uri="{FF2B5EF4-FFF2-40B4-BE49-F238E27FC236}">
                <a16:creationId xmlns:a16="http://schemas.microsoft.com/office/drawing/2014/main" id="{84939340-2A67-0946-9421-47611D861BD4}"/>
              </a:ext>
            </a:extLst>
          </p:cNvPr>
          <p:cNvSpPr txBox="1"/>
          <p:nvPr/>
        </p:nvSpPr>
        <p:spPr>
          <a:xfrm>
            <a:off x="3739605" y="4310395"/>
            <a:ext cx="32647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349" name="TextBox 348">
            <a:extLst>
              <a:ext uri="{FF2B5EF4-FFF2-40B4-BE49-F238E27FC236}">
                <a16:creationId xmlns:a16="http://schemas.microsoft.com/office/drawing/2014/main" id="{7D1B3EEA-F54E-754F-BA9F-56854353125A}"/>
              </a:ext>
            </a:extLst>
          </p:cNvPr>
          <p:cNvSpPr txBox="1"/>
          <p:nvPr/>
        </p:nvSpPr>
        <p:spPr>
          <a:xfrm>
            <a:off x="3691175" y="4684310"/>
            <a:ext cx="43442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4 </a:t>
            </a:r>
          </a:p>
        </p:txBody>
      </p:sp>
      <p:sp>
        <p:nvSpPr>
          <p:cNvPr id="350" name="TextBox 349">
            <a:extLst>
              <a:ext uri="{FF2B5EF4-FFF2-40B4-BE49-F238E27FC236}">
                <a16:creationId xmlns:a16="http://schemas.microsoft.com/office/drawing/2014/main" id="{B9123813-57DB-0443-B8C1-77F80BB2F916}"/>
              </a:ext>
            </a:extLst>
          </p:cNvPr>
          <p:cNvSpPr txBox="1"/>
          <p:nvPr/>
        </p:nvSpPr>
        <p:spPr>
          <a:xfrm>
            <a:off x="3723530" y="5436534"/>
            <a:ext cx="3323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51" name="TextBox 350">
            <a:extLst>
              <a:ext uri="{FF2B5EF4-FFF2-40B4-BE49-F238E27FC236}">
                <a16:creationId xmlns:a16="http://schemas.microsoft.com/office/drawing/2014/main" id="{30F98605-DA57-5042-B3FE-09037EB3A2FF}"/>
              </a:ext>
            </a:extLst>
          </p:cNvPr>
          <p:cNvSpPr txBox="1"/>
          <p:nvPr/>
        </p:nvSpPr>
        <p:spPr>
          <a:xfrm>
            <a:off x="7984618" y="2823257"/>
            <a:ext cx="33997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sp>
        <p:nvSpPr>
          <p:cNvPr id="352" name="TextBox 351">
            <a:extLst>
              <a:ext uri="{FF2B5EF4-FFF2-40B4-BE49-F238E27FC236}">
                <a16:creationId xmlns:a16="http://schemas.microsoft.com/office/drawing/2014/main" id="{3C031551-4092-CF45-AA14-9DDD829E27FD}"/>
              </a:ext>
            </a:extLst>
          </p:cNvPr>
          <p:cNvSpPr txBox="1"/>
          <p:nvPr/>
        </p:nvSpPr>
        <p:spPr>
          <a:xfrm>
            <a:off x="7995520" y="3201023"/>
            <a:ext cx="29606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53" name="TextBox 352">
            <a:extLst>
              <a:ext uri="{FF2B5EF4-FFF2-40B4-BE49-F238E27FC236}">
                <a16:creationId xmlns:a16="http://schemas.microsoft.com/office/drawing/2014/main" id="{5021D815-DEEC-6349-95B4-00A13A205112}"/>
              </a:ext>
            </a:extLst>
          </p:cNvPr>
          <p:cNvSpPr txBox="1"/>
          <p:nvPr/>
        </p:nvSpPr>
        <p:spPr>
          <a:xfrm>
            <a:off x="7973402" y="3949396"/>
            <a:ext cx="2964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54" name="TextBox 353">
            <a:extLst>
              <a:ext uri="{FF2B5EF4-FFF2-40B4-BE49-F238E27FC236}">
                <a16:creationId xmlns:a16="http://schemas.microsoft.com/office/drawing/2014/main" id="{10BD22A0-2800-5C4E-8D81-5FA2B56D9CF0}"/>
              </a:ext>
            </a:extLst>
          </p:cNvPr>
          <p:cNvSpPr txBox="1"/>
          <p:nvPr/>
        </p:nvSpPr>
        <p:spPr>
          <a:xfrm>
            <a:off x="7979303" y="4311962"/>
            <a:ext cx="32647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55" name="TextBox 354">
            <a:extLst>
              <a:ext uri="{FF2B5EF4-FFF2-40B4-BE49-F238E27FC236}">
                <a16:creationId xmlns:a16="http://schemas.microsoft.com/office/drawing/2014/main" id="{5C11E526-48DA-434A-8CAD-A9A7D3B7DABD}"/>
              </a:ext>
            </a:extLst>
          </p:cNvPr>
          <p:cNvSpPr txBox="1"/>
          <p:nvPr/>
        </p:nvSpPr>
        <p:spPr>
          <a:xfrm>
            <a:off x="7994669" y="4680561"/>
            <a:ext cx="28628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A50D40A5-CB5F-4C4D-9C20-E7AF894D3B1D}"/>
                  </a:ext>
                </a:extLst>
              </p:cNvPr>
              <p:cNvSpPr txBox="1"/>
              <p:nvPr/>
            </p:nvSpPr>
            <p:spPr>
              <a:xfrm>
                <a:off x="5402044" y="362123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A50D40A5-CB5F-4C4D-9C20-E7AF894D3B1D}"/>
                  </a:ext>
                </a:extLst>
              </p:cNvPr>
              <p:cNvSpPr txBox="1">
                <a:spLocks noRot="1" noChangeAspect="1" noMove="1" noResize="1" noEditPoints="1" noAdjustHandles="1" noChangeArrowheads="1" noChangeShapeType="1" noTextEdit="1"/>
              </p:cNvSpPr>
              <p:nvPr/>
            </p:nvSpPr>
            <p:spPr>
              <a:xfrm>
                <a:off x="5402044" y="3621238"/>
                <a:ext cx="646359" cy="275268"/>
              </a:xfrm>
              <a:prstGeom prst="rect">
                <a:avLst/>
              </a:prstGeom>
              <a:blipFill>
                <a:blip r:embed="rId11"/>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715F0F1-B8B7-7E4A-A722-ED127E2D750F}"/>
                  </a:ext>
                </a:extLst>
              </p:cNvPr>
              <p:cNvSpPr txBox="1"/>
              <p:nvPr/>
            </p:nvSpPr>
            <p:spPr>
              <a:xfrm>
                <a:off x="5397411" y="510265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E715F0F1-B8B7-7E4A-A722-ED127E2D750F}"/>
                  </a:ext>
                </a:extLst>
              </p:cNvPr>
              <p:cNvSpPr txBox="1">
                <a:spLocks noRot="1" noChangeAspect="1" noMove="1" noResize="1" noEditPoints="1" noAdjustHandles="1" noChangeArrowheads="1" noChangeShapeType="1" noTextEdit="1"/>
              </p:cNvSpPr>
              <p:nvPr/>
            </p:nvSpPr>
            <p:spPr>
              <a:xfrm>
                <a:off x="5397411" y="5102658"/>
                <a:ext cx="646359" cy="275268"/>
              </a:xfrm>
              <a:prstGeom prst="rect">
                <a:avLst/>
              </a:prstGeom>
              <a:blipFill>
                <a:blip r:embed="rId1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4E71E997-728D-B541-85EA-9317D07A7C14}"/>
                  </a:ext>
                </a:extLst>
              </p:cNvPr>
              <p:cNvSpPr txBox="1"/>
              <p:nvPr/>
            </p:nvSpPr>
            <p:spPr>
              <a:xfrm>
                <a:off x="6160880" y="361964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59" name="TextBox 358">
                <a:extLst>
                  <a:ext uri="{FF2B5EF4-FFF2-40B4-BE49-F238E27FC236}">
                    <a16:creationId xmlns:a16="http://schemas.microsoft.com/office/drawing/2014/main" id="{4E71E997-728D-B541-85EA-9317D07A7C14}"/>
                  </a:ext>
                </a:extLst>
              </p:cNvPr>
              <p:cNvSpPr txBox="1">
                <a:spLocks noRot="1" noChangeAspect="1" noMove="1" noResize="1" noEditPoints="1" noAdjustHandles="1" noChangeArrowheads="1" noChangeShapeType="1" noTextEdit="1"/>
              </p:cNvSpPr>
              <p:nvPr/>
            </p:nvSpPr>
            <p:spPr>
              <a:xfrm>
                <a:off x="6160880" y="3619642"/>
                <a:ext cx="646359" cy="275268"/>
              </a:xfrm>
              <a:prstGeom prst="rect">
                <a:avLst/>
              </a:prstGeom>
              <a:blipFill>
                <a:blip r:embed="rId1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3082F2A-7792-E04E-93D1-5E3322847CF9}"/>
                  </a:ext>
                </a:extLst>
              </p:cNvPr>
              <p:cNvSpPr txBox="1"/>
              <p:nvPr/>
            </p:nvSpPr>
            <p:spPr>
              <a:xfrm>
                <a:off x="6166881" y="51010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3082F2A-7792-E04E-93D1-5E3322847CF9}"/>
                  </a:ext>
                </a:extLst>
              </p:cNvPr>
              <p:cNvSpPr txBox="1">
                <a:spLocks noRot="1" noChangeAspect="1" noMove="1" noResize="1" noEditPoints="1" noAdjustHandles="1" noChangeArrowheads="1" noChangeShapeType="1" noTextEdit="1"/>
              </p:cNvSpPr>
              <p:nvPr/>
            </p:nvSpPr>
            <p:spPr>
              <a:xfrm>
                <a:off x="6166881" y="5101062"/>
                <a:ext cx="646359" cy="275268"/>
              </a:xfrm>
              <a:prstGeom prst="rect">
                <a:avLst/>
              </a:prstGeom>
              <a:blipFill>
                <a:blip r:embed="rId1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465F60D1-6B16-3140-8593-37BB35EFFA5E}"/>
                  </a:ext>
                </a:extLst>
              </p:cNvPr>
              <p:cNvSpPr txBox="1"/>
              <p:nvPr/>
            </p:nvSpPr>
            <p:spPr>
              <a:xfrm>
                <a:off x="7814506" y="360976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465F60D1-6B16-3140-8593-37BB35EFFA5E}"/>
                  </a:ext>
                </a:extLst>
              </p:cNvPr>
              <p:cNvSpPr txBox="1">
                <a:spLocks noRot="1" noChangeAspect="1" noMove="1" noResize="1" noEditPoints="1" noAdjustHandles="1" noChangeArrowheads="1" noChangeShapeType="1" noTextEdit="1"/>
              </p:cNvSpPr>
              <p:nvPr/>
            </p:nvSpPr>
            <p:spPr>
              <a:xfrm>
                <a:off x="7814506" y="3609769"/>
                <a:ext cx="646359" cy="275268"/>
              </a:xfrm>
              <a:prstGeom prst="rect">
                <a:avLst/>
              </a:prstGeom>
              <a:blipFill>
                <a:blip r:embed="rId15"/>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BC04421D-C12F-BE46-BAC7-C3D16ED23AF8}"/>
                  </a:ext>
                </a:extLst>
              </p:cNvPr>
              <p:cNvSpPr txBox="1"/>
              <p:nvPr/>
            </p:nvSpPr>
            <p:spPr>
              <a:xfrm>
                <a:off x="7827748" y="509442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2</m:t>
                      </m:r>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2" name="TextBox 361">
                <a:extLst>
                  <a:ext uri="{FF2B5EF4-FFF2-40B4-BE49-F238E27FC236}">
                    <a16:creationId xmlns:a16="http://schemas.microsoft.com/office/drawing/2014/main" id="{BC04421D-C12F-BE46-BAC7-C3D16ED23AF8}"/>
                  </a:ext>
                </a:extLst>
              </p:cNvPr>
              <p:cNvSpPr txBox="1">
                <a:spLocks noRot="1" noChangeAspect="1" noMove="1" noResize="1" noEditPoints="1" noAdjustHandles="1" noChangeArrowheads="1" noChangeShapeType="1" noTextEdit="1"/>
              </p:cNvSpPr>
              <p:nvPr/>
            </p:nvSpPr>
            <p:spPr>
              <a:xfrm>
                <a:off x="7827748" y="5094427"/>
                <a:ext cx="646359" cy="275268"/>
              </a:xfrm>
              <a:prstGeom prst="rect">
                <a:avLst/>
              </a:prstGeom>
              <a:blipFill>
                <a:blip r:embed="rId1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178E985D-8752-F64B-81FC-0DC88B2765DF}"/>
                  </a:ext>
                </a:extLst>
              </p:cNvPr>
              <p:cNvSpPr txBox="1"/>
              <p:nvPr/>
            </p:nvSpPr>
            <p:spPr>
              <a:xfrm>
                <a:off x="6909255" y="362434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178E985D-8752-F64B-81FC-0DC88B2765DF}"/>
                  </a:ext>
                </a:extLst>
              </p:cNvPr>
              <p:cNvSpPr txBox="1">
                <a:spLocks noRot="1" noChangeAspect="1" noMove="1" noResize="1" noEditPoints="1" noAdjustHandles="1" noChangeArrowheads="1" noChangeShapeType="1" noTextEdit="1"/>
              </p:cNvSpPr>
              <p:nvPr/>
            </p:nvSpPr>
            <p:spPr>
              <a:xfrm>
                <a:off x="6909255" y="3624348"/>
                <a:ext cx="646359" cy="275268"/>
              </a:xfrm>
              <a:prstGeom prst="rect">
                <a:avLst/>
              </a:prstGeom>
              <a:blipFill>
                <a:blip r:embed="rId17"/>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2D36E527-E9DD-F144-866C-CA2A79AE763A}"/>
                  </a:ext>
                </a:extLst>
              </p:cNvPr>
              <p:cNvSpPr txBox="1"/>
              <p:nvPr/>
            </p:nvSpPr>
            <p:spPr>
              <a:xfrm>
                <a:off x="6904624" y="510576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rPr>
                          </m:ctrlPr>
                        </m:radPr>
                        <m:deg/>
                        <m:e>
                          <m:r>
                            <a:rPr lang="en-US" sz="1600" b="0" i="0" smtClean="0">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2D36E527-E9DD-F144-866C-CA2A79AE763A}"/>
                  </a:ext>
                </a:extLst>
              </p:cNvPr>
              <p:cNvSpPr txBox="1">
                <a:spLocks noRot="1" noChangeAspect="1" noMove="1" noResize="1" noEditPoints="1" noAdjustHandles="1" noChangeArrowheads="1" noChangeShapeType="1" noTextEdit="1"/>
              </p:cNvSpPr>
              <p:nvPr/>
            </p:nvSpPr>
            <p:spPr>
              <a:xfrm>
                <a:off x="6904624" y="5105768"/>
                <a:ext cx="646359" cy="275268"/>
              </a:xfrm>
              <a:prstGeom prst="rect">
                <a:avLst/>
              </a:prstGeom>
              <a:blipFill>
                <a:blip r:embed="rId18"/>
                <a:stretch>
                  <a:fillRect b="-4348"/>
                </a:stretch>
              </a:blipFill>
            </p:spPr>
            <p:txBody>
              <a:bodyPr/>
              <a:lstStyle/>
              <a:p>
                <a:r>
                  <a:rPr lang="en-US">
                    <a:noFill/>
                  </a:rPr>
                  <a:t> </a:t>
                </a:r>
              </a:p>
            </p:txBody>
          </p:sp>
        </mc:Fallback>
      </mc:AlternateContent>
      <p:sp>
        <p:nvSpPr>
          <p:cNvPr id="365" name="TextBox 364">
            <a:extLst>
              <a:ext uri="{FF2B5EF4-FFF2-40B4-BE49-F238E27FC236}">
                <a16:creationId xmlns:a16="http://schemas.microsoft.com/office/drawing/2014/main" id="{9AC97C5E-3910-BF44-ACFE-613A95D70A91}"/>
              </a:ext>
            </a:extLst>
          </p:cNvPr>
          <p:cNvSpPr txBox="1"/>
          <p:nvPr/>
        </p:nvSpPr>
        <p:spPr>
          <a:xfrm>
            <a:off x="7091311" y="2825504"/>
            <a:ext cx="3065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366" name="TextBox 365">
            <a:extLst>
              <a:ext uri="{FF2B5EF4-FFF2-40B4-BE49-F238E27FC236}">
                <a16:creationId xmlns:a16="http://schemas.microsoft.com/office/drawing/2014/main" id="{B311C2C0-4181-3647-B9E1-11326064982D}"/>
              </a:ext>
            </a:extLst>
          </p:cNvPr>
          <p:cNvSpPr txBox="1"/>
          <p:nvPr/>
        </p:nvSpPr>
        <p:spPr>
          <a:xfrm>
            <a:off x="7024956" y="3203270"/>
            <a:ext cx="39700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67" name="TextBox 366">
            <a:extLst>
              <a:ext uri="{FF2B5EF4-FFF2-40B4-BE49-F238E27FC236}">
                <a16:creationId xmlns:a16="http://schemas.microsoft.com/office/drawing/2014/main" id="{29C150A2-55DE-1F4B-A5FA-BCF5062744EF}"/>
              </a:ext>
            </a:extLst>
          </p:cNvPr>
          <p:cNvSpPr txBox="1"/>
          <p:nvPr/>
        </p:nvSpPr>
        <p:spPr>
          <a:xfrm>
            <a:off x="6345456" y="3964195"/>
            <a:ext cx="34744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D618C758-5301-2A46-8928-ACA9B6FD9243}"/>
              </a:ext>
            </a:extLst>
          </p:cNvPr>
          <p:cNvSpPr txBox="1"/>
          <p:nvPr/>
        </p:nvSpPr>
        <p:spPr>
          <a:xfrm>
            <a:off x="7078391" y="4316206"/>
            <a:ext cx="34744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69" name="TextBox 368">
            <a:extLst>
              <a:ext uri="{FF2B5EF4-FFF2-40B4-BE49-F238E27FC236}">
                <a16:creationId xmlns:a16="http://schemas.microsoft.com/office/drawing/2014/main" id="{0C790B2B-417C-7244-9721-09211595D569}"/>
              </a:ext>
            </a:extLst>
          </p:cNvPr>
          <p:cNvSpPr txBox="1"/>
          <p:nvPr/>
        </p:nvSpPr>
        <p:spPr>
          <a:xfrm>
            <a:off x="7082757" y="4678027"/>
            <a:ext cx="23088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 </a:t>
            </a:r>
          </a:p>
        </p:txBody>
      </p:sp>
      <p:sp>
        <p:nvSpPr>
          <p:cNvPr id="370" name="TextBox 369">
            <a:extLst>
              <a:ext uri="{FF2B5EF4-FFF2-40B4-BE49-F238E27FC236}">
                <a16:creationId xmlns:a16="http://schemas.microsoft.com/office/drawing/2014/main" id="{E3D9C9BE-F7B5-854C-9683-605F594D6512}"/>
              </a:ext>
            </a:extLst>
          </p:cNvPr>
          <p:cNvSpPr txBox="1"/>
          <p:nvPr/>
        </p:nvSpPr>
        <p:spPr>
          <a:xfrm>
            <a:off x="7082121" y="3957750"/>
            <a:ext cx="34744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71" name="TextBox 370">
            <a:extLst>
              <a:ext uri="{FF2B5EF4-FFF2-40B4-BE49-F238E27FC236}">
                <a16:creationId xmlns:a16="http://schemas.microsoft.com/office/drawing/2014/main" id="{5AAE4A4A-681F-D142-AEA0-D422E4C08F4C}"/>
              </a:ext>
            </a:extLst>
          </p:cNvPr>
          <p:cNvSpPr txBox="1"/>
          <p:nvPr/>
        </p:nvSpPr>
        <p:spPr>
          <a:xfrm>
            <a:off x="5588297" y="5441751"/>
            <a:ext cx="32208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73" name="TextBox 372">
            <a:extLst>
              <a:ext uri="{FF2B5EF4-FFF2-40B4-BE49-F238E27FC236}">
                <a16:creationId xmlns:a16="http://schemas.microsoft.com/office/drawing/2014/main" id="{5613038B-FBCC-F048-AB17-BF1DA57697D0}"/>
              </a:ext>
            </a:extLst>
          </p:cNvPr>
          <p:cNvSpPr txBox="1"/>
          <p:nvPr/>
        </p:nvSpPr>
        <p:spPr>
          <a:xfrm>
            <a:off x="6078195" y="3586085"/>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4" name="TextBox 373">
            <a:extLst>
              <a:ext uri="{FF2B5EF4-FFF2-40B4-BE49-F238E27FC236}">
                <a16:creationId xmlns:a16="http://schemas.microsoft.com/office/drawing/2014/main" id="{D16D7BAE-5609-744C-9847-2C1962C421DE}"/>
              </a:ext>
            </a:extLst>
          </p:cNvPr>
          <p:cNvSpPr txBox="1"/>
          <p:nvPr/>
        </p:nvSpPr>
        <p:spPr>
          <a:xfrm>
            <a:off x="6833136" y="3575037"/>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5" name="TextBox 374">
            <a:extLst>
              <a:ext uri="{FF2B5EF4-FFF2-40B4-BE49-F238E27FC236}">
                <a16:creationId xmlns:a16="http://schemas.microsoft.com/office/drawing/2014/main" id="{4A760367-9B1F-CF4B-9007-6059E20D49A2}"/>
              </a:ext>
            </a:extLst>
          </p:cNvPr>
          <p:cNvSpPr txBox="1"/>
          <p:nvPr/>
        </p:nvSpPr>
        <p:spPr>
          <a:xfrm>
            <a:off x="6812340" y="5050382"/>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6" name="TextBox 375">
            <a:extLst>
              <a:ext uri="{FF2B5EF4-FFF2-40B4-BE49-F238E27FC236}">
                <a16:creationId xmlns:a16="http://schemas.microsoft.com/office/drawing/2014/main" id="{195E8810-31C1-BE4D-B43F-07635A36D2F3}"/>
              </a:ext>
            </a:extLst>
          </p:cNvPr>
          <p:cNvSpPr txBox="1"/>
          <p:nvPr/>
        </p:nvSpPr>
        <p:spPr>
          <a:xfrm>
            <a:off x="6082288" y="5057294"/>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cxnSp>
        <p:nvCxnSpPr>
          <p:cNvPr id="385" name="Straight Arrow Connector 384">
            <a:extLst>
              <a:ext uri="{FF2B5EF4-FFF2-40B4-BE49-F238E27FC236}">
                <a16:creationId xmlns:a16="http://schemas.microsoft.com/office/drawing/2014/main" id="{DBBAA2E1-28A7-A346-8591-CE6C9AB24EFD}"/>
              </a:ext>
            </a:extLst>
          </p:cNvPr>
          <p:cNvCxnSpPr>
            <a:cxnSpLocks/>
          </p:cNvCxnSpPr>
          <p:nvPr/>
        </p:nvCxnSpPr>
        <p:spPr>
          <a:xfrm>
            <a:off x="6290194" y="998960"/>
            <a:ext cx="0" cy="145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0CB07F93-E44D-354E-9CC9-DFD7F7F7269C}"/>
              </a:ext>
            </a:extLst>
          </p:cNvPr>
          <p:cNvCxnSpPr>
            <a:cxnSpLocks/>
          </p:cNvCxnSpPr>
          <p:nvPr/>
        </p:nvCxnSpPr>
        <p:spPr>
          <a:xfrm>
            <a:off x="6287606" y="2009769"/>
            <a:ext cx="0" cy="17524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87" name="Group 386">
            <a:extLst>
              <a:ext uri="{FF2B5EF4-FFF2-40B4-BE49-F238E27FC236}">
                <a16:creationId xmlns:a16="http://schemas.microsoft.com/office/drawing/2014/main" id="{E33F3721-898E-3E49-B9AD-CD096B9EA906}"/>
              </a:ext>
            </a:extLst>
          </p:cNvPr>
          <p:cNvGrpSpPr/>
          <p:nvPr/>
        </p:nvGrpSpPr>
        <p:grpSpPr>
          <a:xfrm>
            <a:off x="6230576" y="5399931"/>
            <a:ext cx="499309" cy="411430"/>
            <a:chOff x="7323318" y="3067282"/>
            <a:chExt cx="499309" cy="411430"/>
          </a:xfrm>
        </p:grpSpPr>
        <p:sp>
          <p:nvSpPr>
            <p:cNvPr id="388" name="TextBox 387">
              <a:extLst>
                <a:ext uri="{FF2B5EF4-FFF2-40B4-BE49-F238E27FC236}">
                  <a16:creationId xmlns:a16="http://schemas.microsoft.com/office/drawing/2014/main" id="{75BE1378-2785-4547-B0A0-3B64F074C2A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89" name="Straight Connector 388">
              <a:extLst>
                <a:ext uri="{FF2B5EF4-FFF2-40B4-BE49-F238E27FC236}">
                  <a16:creationId xmlns:a16="http://schemas.microsoft.com/office/drawing/2014/main" id="{5193FDD7-0D5B-5A4C-862A-A59F7DF1DB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D4FDF28C-0EC6-6844-8D73-D9B2E7E6268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1" name="Group 390">
            <a:extLst>
              <a:ext uri="{FF2B5EF4-FFF2-40B4-BE49-F238E27FC236}">
                <a16:creationId xmlns:a16="http://schemas.microsoft.com/office/drawing/2014/main" id="{F4396489-36DA-3644-95A8-918C1C917B75}"/>
              </a:ext>
            </a:extLst>
          </p:cNvPr>
          <p:cNvGrpSpPr/>
          <p:nvPr/>
        </p:nvGrpSpPr>
        <p:grpSpPr>
          <a:xfrm>
            <a:off x="6975468" y="5405710"/>
            <a:ext cx="499309" cy="411430"/>
            <a:chOff x="7323318" y="3067282"/>
            <a:chExt cx="499309" cy="411430"/>
          </a:xfrm>
        </p:grpSpPr>
        <p:sp>
          <p:nvSpPr>
            <p:cNvPr id="392" name="TextBox 391">
              <a:extLst>
                <a:ext uri="{FF2B5EF4-FFF2-40B4-BE49-F238E27FC236}">
                  <a16:creationId xmlns:a16="http://schemas.microsoft.com/office/drawing/2014/main" id="{A2435C5E-99E1-094E-B9F5-B6A4E24D2F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3" name="Straight Connector 392">
              <a:extLst>
                <a:ext uri="{FF2B5EF4-FFF2-40B4-BE49-F238E27FC236}">
                  <a16:creationId xmlns:a16="http://schemas.microsoft.com/office/drawing/2014/main" id="{7E04CBB9-148E-5D4A-B5A2-D5CEC472B6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5DC35280-8861-184B-A887-C0E15FAAE78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5" name="Group 394">
            <a:extLst>
              <a:ext uri="{FF2B5EF4-FFF2-40B4-BE49-F238E27FC236}">
                <a16:creationId xmlns:a16="http://schemas.microsoft.com/office/drawing/2014/main" id="{8FAEE059-9428-0444-855E-F218CA634502}"/>
              </a:ext>
            </a:extLst>
          </p:cNvPr>
          <p:cNvGrpSpPr/>
          <p:nvPr/>
        </p:nvGrpSpPr>
        <p:grpSpPr>
          <a:xfrm>
            <a:off x="7909865" y="5400775"/>
            <a:ext cx="472303" cy="411430"/>
            <a:chOff x="7323318" y="3067282"/>
            <a:chExt cx="472303" cy="411430"/>
          </a:xfrm>
        </p:grpSpPr>
        <p:sp>
          <p:nvSpPr>
            <p:cNvPr id="396" name="TextBox 395">
              <a:extLst>
                <a:ext uri="{FF2B5EF4-FFF2-40B4-BE49-F238E27FC236}">
                  <a16:creationId xmlns:a16="http://schemas.microsoft.com/office/drawing/2014/main" id="{5AE286AD-9B30-B04A-8722-B5E61D63D32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7" name="Straight Connector 396">
              <a:extLst>
                <a:ext uri="{FF2B5EF4-FFF2-40B4-BE49-F238E27FC236}">
                  <a16:creationId xmlns:a16="http://schemas.microsoft.com/office/drawing/2014/main" id="{254B2DB2-288A-C94D-BE71-5F0ABA69624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E177111E-2FD0-7840-95EC-D3A1A42077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262349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252384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261930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251965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403" name="Group 402">
            <a:extLst>
              <a:ext uri="{FF2B5EF4-FFF2-40B4-BE49-F238E27FC236}">
                <a16:creationId xmlns:a16="http://schemas.microsoft.com/office/drawing/2014/main" id="{CEED1550-AFE0-F849-B485-224DE38FB635}"/>
              </a:ext>
            </a:extLst>
          </p:cNvPr>
          <p:cNvGrpSpPr/>
          <p:nvPr/>
        </p:nvGrpSpPr>
        <p:grpSpPr>
          <a:xfrm>
            <a:off x="8289451" y="6105371"/>
            <a:ext cx="472303" cy="411430"/>
            <a:chOff x="7323318" y="3067282"/>
            <a:chExt cx="472303" cy="411430"/>
          </a:xfrm>
        </p:grpSpPr>
        <p:sp>
          <p:nvSpPr>
            <p:cNvPr id="404" name="TextBox 403">
              <a:extLst>
                <a:ext uri="{FF2B5EF4-FFF2-40B4-BE49-F238E27FC236}">
                  <a16:creationId xmlns:a16="http://schemas.microsoft.com/office/drawing/2014/main" id="{9A26C059-D916-2D40-8B07-A988550F847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405" name="Straight Connector 404">
              <a:extLst>
                <a:ext uri="{FF2B5EF4-FFF2-40B4-BE49-F238E27FC236}">
                  <a16:creationId xmlns:a16="http://schemas.microsoft.com/office/drawing/2014/main" id="{749456E3-06EA-464E-892F-3DF11AAA6D68}"/>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5A7BB87E-E904-974D-A1B6-75232A9F8D52}"/>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grpSp>
        <p:nvGrpSpPr>
          <p:cNvPr id="223" name="Group 222">
            <a:extLst>
              <a:ext uri="{FF2B5EF4-FFF2-40B4-BE49-F238E27FC236}">
                <a16:creationId xmlns:a16="http://schemas.microsoft.com/office/drawing/2014/main" id="{ACD9221B-5F79-AD4B-A8FA-2025D301537D}"/>
              </a:ext>
            </a:extLst>
          </p:cNvPr>
          <p:cNvGrpSpPr/>
          <p:nvPr/>
        </p:nvGrpSpPr>
        <p:grpSpPr>
          <a:xfrm>
            <a:off x="2281799" y="1288663"/>
            <a:ext cx="1072237" cy="276999"/>
            <a:chOff x="1924369" y="1645932"/>
            <a:chExt cx="1072237" cy="276999"/>
          </a:xfrm>
        </p:grpSpPr>
        <p:sp>
          <p:nvSpPr>
            <p:cNvPr id="227" name="Rectangle 226">
              <a:extLst>
                <a:ext uri="{FF2B5EF4-FFF2-40B4-BE49-F238E27FC236}">
                  <a16:creationId xmlns:a16="http://schemas.microsoft.com/office/drawing/2014/main" id="{D4E8DE60-E046-8C40-8BDC-CE12398C7B6A}"/>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TextBox 230">
              <a:extLst>
                <a:ext uri="{FF2B5EF4-FFF2-40B4-BE49-F238E27FC236}">
                  <a16:creationId xmlns:a16="http://schemas.microsoft.com/office/drawing/2014/main" id="{CEC966CA-F601-D24D-8196-8DF6D8D8BED1}"/>
                </a:ext>
              </a:extLst>
            </p:cNvPr>
            <p:cNvSpPr txBox="1"/>
            <p:nvPr/>
          </p:nvSpPr>
          <p:spPr>
            <a:xfrm>
              <a:off x="1934572" y="1645932"/>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3.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232" name="Rectangle 231">
            <a:extLst>
              <a:ext uri="{FF2B5EF4-FFF2-40B4-BE49-F238E27FC236}">
                <a16:creationId xmlns:a16="http://schemas.microsoft.com/office/drawing/2014/main" id="{CC55C7AE-A35F-2B4D-8F9F-D4824A456724}"/>
              </a:ext>
            </a:extLst>
          </p:cNvPr>
          <p:cNvSpPr/>
          <p:nvPr/>
        </p:nvSpPr>
        <p:spPr>
          <a:xfrm>
            <a:off x="2838413" y="1710652"/>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3" name="TextBox 232">
            <a:extLst>
              <a:ext uri="{FF2B5EF4-FFF2-40B4-BE49-F238E27FC236}">
                <a16:creationId xmlns:a16="http://schemas.microsoft.com/office/drawing/2014/main" id="{DE59BB2B-81E5-0749-8CCD-411A1E306A43}"/>
              </a:ext>
            </a:extLst>
          </p:cNvPr>
          <p:cNvSpPr txBox="1"/>
          <p:nvPr/>
        </p:nvSpPr>
        <p:spPr>
          <a:xfrm>
            <a:off x="2859826" y="1673990"/>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4.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234" name="Rectangle 233">
            <a:extLst>
              <a:ext uri="{FF2B5EF4-FFF2-40B4-BE49-F238E27FC236}">
                <a16:creationId xmlns:a16="http://schemas.microsoft.com/office/drawing/2014/main" id="{487FB962-55A1-4343-89D8-024B3BF10B34}"/>
              </a:ext>
            </a:extLst>
          </p:cNvPr>
          <p:cNvSpPr/>
          <p:nvPr/>
        </p:nvSpPr>
        <p:spPr>
          <a:xfrm>
            <a:off x="3735887" y="1707871"/>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5" name="TextBox 234">
            <a:extLst>
              <a:ext uri="{FF2B5EF4-FFF2-40B4-BE49-F238E27FC236}">
                <a16:creationId xmlns:a16="http://schemas.microsoft.com/office/drawing/2014/main" id="{E0963A3E-D5E7-0F4F-A9AD-9D6A9127B54F}"/>
              </a:ext>
            </a:extLst>
          </p:cNvPr>
          <p:cNvSpPr txBox="1"/>
          <p:nvPr/>
        </p:nvSpPr>
        <p:spPr>
          <a:xfrm>
            <a:off x="3751324" y="1671209"/>
            <a:ext cx="796135"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8.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236" name="Rectangle 235">
            <a:extLst>
              <a:ext uri="{FF2B5EF4-FFF2-40B4-BE49-F238E27FC236}">
                <a16:creationId xmlns:a16="http://schemas.microsoft.com/office/drawing/2014/main" id="{D3CBFEA2-D7F8-CA43-83CB-5471611DDD47}"/>
              </a:ext>
            </a:extLst>
          </p:cNvPr>
          <p:cNvSpPr/>
          <p:nvPr/>
        </p:nvSpPr>
        <p:spPr>
          <a:xfrm>
            <a:off x="4675198" y="1705090"/>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37" name="TextBox 236">
            <a:extLst>
              <a:ext uri="{FF2B5EF4-FFF2-40B4-BE49-F238E27FC236}">
                <a16:creationId xmlns:a16="http://schemas.microsoft.com/office/drawing/2014/main" id="{E2D8A8A2-3020-2141-9347-2AF7E8186076}"/>
              </a:ext>
            </a:extLst>
          </p:cNvPr>
          <p:cNvSpPr txBox="1"/>
          <p:nvPr/>
        </p:nvSpPr>
        <p:spPr>
          <a:xfrm>
            <a:off x="4645431" y="1668428"/>
            <a:ext cx="907866"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12. =  1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grpSp>
        <p:nvGrpSpPr>
          <p:cNvPr id="238" name="Group 237">
            <a:extLst>
              <a:ext uri="{FF2B5EF4-FFF2-40B4-BE49-F238E27FC236}">
                <a16:creationId xmlns:a16="http://schemas.microsoft.com/office/drawing/2014/main" id="{BD020FDB-9725-7347-B767-1507FB9F73BB}"/>
              </a:ext>
            </a:extLst>
          </p:cNvPr>
          <p:cNvGrpSpPr/>
          <p:nvPr/>
        </p:nvGrpSpPr>
        <p:grpSpPr>
          <a:xfrm>
            <a:off x="3451152" y="1283402"/>
            <a:ext cx="1072237" cy="276999"/>
            <a:chOff x="1924369" y="1645932"/>
            <a:chExt cx="1072237" cy="276999"/>
          </a:xfrm>
        </p:grpSpPr>
        <p:sp>
          <p:nvSpPr>
            <p:cNvPr id="239" name="Rectangle 238">
              <a:extLst>
                <a:ext uri="{FF2B5EF4-FFF2-40B4-BE49-F238E27FC236}">
                  <a16:creationId xmlns:a16="http://schemas.microsoft.com/office/drawing/2014/main" id="{743C8778-4B28-1844-8821-44F36574CBAD}"/>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TextBox 239">
              <a:extLst>
                <a:ext uri="{FF2B5EF4-FFF2-40B4-BE49-F238E27FC236}">
                  <a16:creationId xmlns:a16="http://schemas.microsoft.com/office/drawing/2014/main" id="{03DA4940-C893-7C41-9391-5496ED9433A4}"/>
                </a:ext>
              </a:extLst>
            </p:cNvPr>
            <p:cNvSpPr txBox="1"/>
            <p:nvPr/>
          </p:nvSpPr>
          <p:spPr>
            <a:xfrm>
              <a:off x="1934572" y="1645932"/>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7.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grpSp>
        <p:nvGrpSpPr>
          <p:cNvPr id="241" name="Group 240">
            <a:extLst>
              <a:ext uri="{FF2B5EF4-FFF2-40B4-BE49-F238E27FC236}">
                <a16:creationId xmlns:a16="http://schemas.microsoft.com/office/drawing/2014/main" id="{AE7C2071-33E5-404D-A72D-B63CE09E0609}"/>
              </a:ext>
            </a:extLst>
          </p:cNvPr>
          <p:cNvGrpSpPr/>
          <p:nvPr/>
        </p:nvGrpSpPr>
        <p:grpSpPr>
          <a:xfrm>
            <a:off x="4561589" y="1278141"/>
            <a:ext cx="1130629" cy="276999"/>
            <a:chOff x="1901319" y="1645932"/>
            <a:chExt cx="1130629" cy="276999"/>
          </a:xfrm>
        </p:grpSpPr>
        <p:sp>
          <p:nvSpPr>
            <p:cNvPr id="242" name="Rectangle 241">
              <a:extLst>
                <a:ext uri="{FF2B5EF4-FFF2-40B4-BE49-F238E27FC236}">
                  <a16:creationId xmlns:a16="http://schemas.microsoft.com/office/drawing/2014/main" id="{0AAD74CC-C0A4-7E4C-99F6-9E35348115D7}"/>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TextBox 242">
              <a:extLst>
                <a:ext uri="{FF2B5EF4-FFF2-40B4-BE49-F238E27FC236}">
                  <a16:creationId xmlns:a16="http://schemas.microsoft.com/office/drawing/2014/main" id="{7F7A10D7-9351-C74E-8D88-9482CC1AA35C}"/>
                </a:ext>
              </a:extLst>
            </p:cNvPr>
            <p:cNvSpPr txBox="1"/>
            <p:nvPr/>
          </p:nvSpPr>
          <p:spPr>
            <a:xfrm>
              <a:off x="1901319" y="1645932"/>
              <a:ext cx="1130629"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11.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257" name="Rectangle 256">
            <a:extLst>
              <a:ext uri="{FF2B5EF4-FFF2-40B4-BE49-F238E27FC236}">
                <a16:creationId xmlns:a16="http://schemas.microsoft.com/office/drawing/2014/main" id="{547FE37C-745A-DD4C-89B5-0BE642410E4C}"/>
              </a:ext>
            </a:extLst>
          </p:cNvPr>
          <p:cNvSpPr/>
          <p:nvPr/>
        </p:nvSpPr>
        <p:spPr>
          <a:xfrm>
            <a:off x="5603042" y="1662599"/>
            <a:ext cx="769467"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58" name="TextBox 257">
            <a:extLst>
              <a:ext uri="{FF2B5EF4-FFF2-40B4-BE49-F238E27FC236}">
                <a16:creationId xmlns:a16="http://schemas.microsoft.com/office/drawing/2014/main" id="{6A90F896-8333-2145-99AC-C1E14DCAEDC6}"/>
              </a:ext>
            </a:extLst>
          </p:cNvPr>
          <p:cNvSpPr txBox="1"/>
          <p:nvPr/>
        </p:nvSpPr>
        <p:spPr>
          <a:xfrm>
            <a:off x="5564962" y="1634250"/>
            <a:ext cx="852676" cy="276999"/>
          </a:xfrm>
          <a:prstGeom prst="rect">
            <a:avLst/>
          </a:prstGeom>
          <a:noFill/>
          <a:ln>
            <a:noFill/>
          </a:ln>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16. =  .5 </a:t>
            </a:r>
            <a:r>
              <a:rPr lang="en-US" sz="1200" dirty="0" err="1">
                <a:solidFill>
                  <a:srgbClr val="0070C0"/>
                </a:solidFill>
                <a:latin typeface="Times New Roman" panose="02020603050405020304" pitchFamily="18" charset="0"/>
                <a:cs typeface="Times New Roman" panose="02020603050405020304" pitchFamily="18" charset="0"/>
              </a:rPr>
              <a:t>lb</a:t>
            </a:r>
            <a:endParaRPr lang="en-US" sz="1200" dirty="0">
              <a:solidFill>
                <a:srgbClr val="0070C0"/>
              </a:solidFill>
              <a:latin typeface="Times New Roman" panose="02020603050405020304" pitchFamily="18" charset="0"/>
              <a:cs typeface="Times New Roman" panose="02020603050405020304" pitchFamily="18" charset="0"/>
            </a:endParaRPr>
          </a:p>
        </p:txBody>
      </p:sp>
      <p:grpSp>
        <p:nvGrpSpPr>
          <p:cNvPr id="259" name="Group 258">
            <a:extLst>
              <a:ext uri="{FF2B5EF4-FFF2-40B4-BE49-F238E27FC236}">
                <a16:creationId xmlns:a16="http://schemas.microsoft.com/office/drawing/2014/main" id="{E56A6570-D9F8-2645-AF69-9D873E0A4CE0}"/>
              </a:ext>
            </a:extLst>
          </p:cNvPr>
          <p:cNvGrpSpPr/>
          <p:nvPr/>
        </p:nvGrpSpPr>
        <p:grpSpPr>
          <a:xfrm>
            <a:off x="5652725" y="1279975"/>
            <a:ext cx="1104635" cy="276999"/>
            <a:chOff x="1884693" y="1645932"/>
            <a:chExt cx="1104635" cy="276999"/>
          </a:xfrm>
        </p:grpSpPr>
        <p:sp>
          <p:nvSpPr>
            <p:cNvPr id="260" name="Rectangle 259">
              <a:extLst>
                <a:ext uri="{FF2B5EF4-FFF2-40B4-BE49-F238E27FC236}">
                  <a16:creationId xmlns:a16="http://schemas.microsoft.com/office/drawing/2014/main" id="{63D520AF-D20C-FA4C-A55A-D7189C7404A6}"/>
                </a:ext>
              </a:extLst>
            </p:cNvPr>
            <p:cNvSpPr/>
            <p:nvPr/>
          </p:nvSpPr>
          <p:spPr>
            <a:xfrm>
              <a:off x="1924369" y="1680986"/>
              <a:ext cx="1028193"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TextBox 260">
              <a:extLst>
                <a:ext uri="{FF2B5EF4-FFF2-40B4-BE49-F238E27FC236}">
                  <a16:creationId xmlns:a16="http://schemas.microsoft.com/office/drawing/2014/main" id="{D8A13549-840B-FA43-B3AD-9892E3EC04FC}"/>
                </a:ext>
              </a:extLst>
            </p:cNvPr>
            <p:cNvSpPr txBox="1"/>
            <p:nvPr/>
          </p:nvSpPr>
          <p:spPr>
            <a:xfrm>
              <a:off x="1884693" y="1645932"/>
              <a:ext cx="1104635"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15. = -1.414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262" name="Rectangle 261">
            <a:extLst>
              <a:ext uri="{FF2B5EF4-FFF2-40B4-BE49-F238E27FC236}">
                <a16:creationId xmlns:a16="http://schemas.microsoft.com/office/drawing/2014/main" id="{E7C85E00-9427-C84B-A799-927B3429D9EA}"/>
              </a:ext>
            </a:extLst>
          </p:cNvPr>
          <p:cNvSpPr/>
          <p:nvPr/>
        </p:nvSpPr>
        <p:spPr>
          <a:xfrm>
            <a:off x="4418372" y="883392"/>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TextBox 262">
            <a:extLst>
              <a:ext uri="{FF2B5EF4-FFF2-40B4-BE49-F238E27FC236}">
                <a16:creationId xmlns:a16="http://schemas.microsoft.com/office/drawing/2014/main" id="{F8D0441E-0D97-0B49-B616-C874BCD90B08}"/>
              </a:ext>
            </a:extLst>
          </p:cNvPr>
          <p:cNvSpPr txBox="1"/>
          <p:nvPr/>
        </p:nvSpPr>
        <p:spPr>
          <a:xfrm>
            <a:off x="4431238" y="852706"/>
            <a:ext cx="73493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 =  2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4" name="Rectangle 263">
            <a:extLst>
              <a:ext uri="{FF2B5EF4-FFF2-40B4-BE49-F238E27FC236}">
                <a16:creationId xmlns:a16="http://schemas.microsoft.com/office/drawing/2014/main" id="{9E765075-28A3-034F-8C71-963B8F2E739E}"/>
              </a:ext>
            </a:extLst>
          </p:cNvPr>
          <p:cNvSpPr/>
          <p:nvPr/>
        </p:nvSpPr>
        <p:spPr>
          <a:xfrm>
            <a:off x="3519795" y="883957"/>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TextBox 264">
            <a:extLst>
              <a:ext uri="{FF2B5EF4-FFF2-40B4-BE49-F238E27FC236}">
                <a16:creationId xmlns:a16="http://schemas.microsoft.com/office/drawing/2014/main" id="{34B3EB2C-C0EB-6549-BC72-4A6E13043122}"/>
              </a:ext>
            </a:extLst>
          </p:cNvPr>
          <p:cNvSpPr txBox="1"/>
          <p:nvPr/>
        </p:nvSpPr>
        <p:spPr>
          <a:xfrm>
            <a:off x="3538636" y="847295"/>
            <a:ext cx="75153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  3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6" name="Rectangle 265">
            <a:extLst>
              <a:ext uri="{FF2B5EF4-FFF2-40B4-BE49-F238E27FC236}">
                <a16:creationId xmlns:a16="http://schemas.microsoft.com/office/drawing/2014/main" id="{EC59F12E-D9CF-C741-BFD7-737930E0B6EE}"/>
              </a:ext>
            </a:extLst>
          </p:cNvPr>
          <p:cNvSpPr/>
          <p:nvPr/>
        </p:nvSpPr>
        <p:spPr>
          <a:xfrm>
            <a:off x="5319617" y="893884"/>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TextBox 266">
            <a:extLst>
              <a:ext uri="{FF2B5EF4-FFF2-40B4-BE49-F238E27FC236}">
                <a16:creationId xmlns:a16="http://schemas.microsoft.com/office/drawing/2014/main" id="{112736E4-59AE-E44B-BADA-89960A0EB550}"/>
              </a:ext>
            </a:extLst>
          </p:cNvPr>
          <p:cNvSpPr txBox="1"/>
          <p:nvPr/>
        </p:nvSpPr>
        <p:spPr>
          <a:xfrm>
            <a:off x="5302869" y="857222"/>
            <a:ext cx="85267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Rectangle 267">
            <a:extLst>
              <a:ext uri="{FF2B5EF4-FFF2-40B4-BE49-F238E27FC236}">
                <a16:creationId xmlns:a16="http://schemas.microsoft.com/office/drawing/2014/main" id="{017F6CAD-41CF-4346-A309-E9CD86AE8FF5}"/>
              </a:ext>
            </a:extLst>
          </p:cNvPr>
          <p:cNvSpPr/>
          <p:nvPr/>
        </p:nvSpPr>
        <p:spPr>
          <a:xfrm>
            <a:off x="3562455" y="2087526"/>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TextBox 268">
            <a:extLst>
              <a:ext uri="{FF2B5EF4-FFF2-40B4-BE49-F238E27FC236}">
                <a16:creationId xmlns:a16="http://schemas.microsoft.com/office/drawing/2014/main" id="{E1BB9250-5E90-F748-92AB-131AA25CC362}"/>
              </a:ext>
            </a:extLst>
          </p:cNvPr>
          <p:cNvSpPr txBox="1"/>
          <p:nvPr/>
        </p:nvSpPr>
        <p:spPr>
          <a:xfrm>
            <a:off x="3575321" y="2056840"/>
            <a:ext cx="83178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  -2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324" name="Rectangle 323">
            <a:extLst>
              <a:ext uri="{FF2B5EF4-FFF2-40B4-BE49-F238E27FC236}">
                <a16:creationId xmlns:a16="http://schemas.microsoft.com/office/drawing/2014/main" id="{A37FAB68-EBB4-A645-B3BF-33A80D8BFA92}"/>
              </a:ext>
            </a:extLst>
          </p:cNvPr>
          <p:cNvSpPr/>
          <p:nvPr/>
        </p:nvSpPr>
        <p:spPr>
          <a:xfrm>
            <a:off x="2663878" y="2088091"/>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TextBox 324">
            <a:extLst>
              <a:ext uri="{FF2B5EF4-FFF2-40B4-BE49-F238E27FC236}">
                <a16:creationId xmlns:a16="http://schemas.microsoft.com/office/drawing/2014/main" id="{6D4DAF2B-36A6-7544-B0F0-907241258FD2}"/>
              </a:ext>
            </a:extLst>
          </p:cNvPr>
          <p:cNvSpPr txBox="1"/>
          <p:nvPr/>
        </p:nvSpPr>
        <p:spPr>
          <a:xfrm>
            <a:off x="2657780" y="2051429"/>
            <a:ext cx="83314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 =  -3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326" name="Rectangle 325">
            <a:extLst>
              <a:ext uri="{FF2B5EF4-FFF2-40B4-BE49-F238E27FC236}">
                <a16:creationId xmlns:a16="http://schemas.microsoft.com/office/drawing/2014/main" id="{E056F898-D7D4-8740-95A2-7249A07FD883}"/>
              </a:ext>
            </a:extLst>
          </p:cNvPr>
          <p:cNvSpPr/>
          <p:nvPr/>
        </p:nvSpPr>
        <p:spPr>
          <a:xfrm>
            <a:off x="4463700" y="2098018"/>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TextBox 326">
            <a:extLst>
              <a:ext uri="{FF2B5EF4-FFF2-40B4-BE49-F238E27FC236}">
                <a16:creationId xmlns:a16="http://schemas.microsoft.com/office/drawing/2014/main" id="{A9C4EBA5-C299-724D-BD92-DE7EEEB7293B}"/>
              </a:ext>
            </a:extLst>
          </p:cNvPr>
          <p:cNvSpPr txBox="1"/>
          <p:nvPr/>
        </p:nvSpPr>
        <p:spPr>
          <a:xfrm>
            <a:off x="4413701" y="2061356"/>
            <a:ext cx="89104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10. =  -1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54" name="Rectangle 253">
            <a:extLst>
              <a:ext uri="{FF2B5EF4-FFF2-40B4-BE49-F238E27FC236}">
                <a16:creationId xmlns:a16="http://schemas.microsoft.com/office/drawing/2014/main" id="{336988D6-539C-B44D-A62D-0387F2B089F7}"/>
              </a:ext>
            </a:extLst>
          </p:cNvPr>
          <p:cNvSpPr/>
          <p:nvPr/>
        </p:nvSpPr>
        <p:spPr>
          <a:xfrm>
            <a:off x="2664921" y="879192"/>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extBox 296">
            <a:extLst>
              <a:ext uri="{FF2B5EF4-FFF2-40B4-BE49-F238E27FC236}">
                <a16:creationId xmlns:a16="http://schemas.microsoft.com/office/drawing/2014/main" id="{E63387CB-A75C-DE41-AADC-0C19B250899D}"/>
              </a:ext>
            </a:extLst>
          </p:cNvPr>
          <p:cNvSpPr txBox="1"/>
          <p:nvPr/>
        </p:nvSpPr>
        <p:spPr>
          <a:xfrm>
            <a:off x="2683762" y="842530"/>
            <a:ext cx="75153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  4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301" name="Rectangle 300">
            <a:extLst>
              <a:ext uri="{FF2B5EF4-FFF2-40B4-BE49-F238E27FC236}">
                <a16:creationId xmlns:a16="http://schemas.microsoft.com/office/drawing/2014/main" id="{E0E28531-F1F6-0642-90AE-14A52504B742}"/>
              </a:ext>
            </a:extLst>
          </p:cNvPr>
          <p:cNvSpPr/>
          <p:nvPr/>
        </p:nvSpPr>
        <p:spPr>
          <a:xfrm>
            <a:off x="5375535" y="2079367"/>
            <a:ext cx="599726"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extBox 301">
            <a:extLst>
              <a:ext uri="{FF2B5EF4-FFF2-40B4-BE49-F238E27FC236}">
                <a16:creationId xmlns:a16="http://schemas.microsoft.com/office/drawing/2014/main" id="{BFCA5648-C940-0B4B-84BD-F2CF6CA7FDD1}"/>
              </a:ext>
            </a:extLst>
          </p:cNvPr>
          <p:cNvSpPr txBox="1"/>
          <p:nvPr/>
        </p:nvSpPr>
        <p:spPr>
          <a:xfrm>
            <a:off x="5342254" y="2047293"/>
            <a:ext cx="65861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14. =  0</a:t>
            </a:r>
          </a:p>
        </p:txBody>
      </p:sp>
      <p:grpSp>
        <p:nvGrpSpPr>
          <p:cNvPr id="303" name="Group 302">
            <a:extLst>
              <a:ext uri="{FF2B5EF4-FFF2-40B4-BE49-F238E27FC236}">
                <a16:creationId xmlns:a16="http://schemas.microsoft.com/office/drawing/2014/main" id="{E78E5830-623A-8B40-9457-2BA7E5D0743B}"/>
              </a:ext>
            </a:extLst>
          </p:cNvPr>
          <p:cNvGrpSpPr/>
          <p:nvPr/>
        </p:nvGrpSpPr>
        <p:grpSpPr>
          <a:xfrm>
            <a:off x="327341" y="6100066"/>
            <a:ext cx="1678033" cy="481586"/>
            <a:chOff x="1032936" y="5890542"/>
            <a:chExt cx="1678033" cy="481586"/>
          </a:xfrm>
        </p:grpSpPr>
        <p:sp>
          <p:nvSpPr>
            <p:cNvPr id="304" name="TextBox 303">
              <a:extLst>
                <a:ext uri="{FF2B5EF4-FFF2-40B4-BE49-F238E27FC236}">
                  <a16:creationId xmlns:a16="http://schemas.microsoft.com/office/drawing/2014/main" id="{52EA273F-DB69-8F42-A9C9-BFE1C5898EE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56" name="TextBox 355">
              <a:extLst>
                <a:ext uri="{FF2B5EF4-FFF2-40B4-BE49-F238E27FC236}">
                  <a16:creationId xmlns:a16="http://schemas.microsoft.com/office/drawing/2014/main" id="{F2DC6375-CA46-554D-A4BC-90A595A730B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4435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05895-B864-804C-B8AA-7A5DFC4620F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BBF9C4E-A3C3-A64A-8202-EF544C7EDF60}"/>
              </a:ext>
            </a:extLst>
          </p:cNvPr>
          <p:cNvCxnSpPr/>
          <p:nvPr/>
        </p:nvCxnSpPr>
        <p:spPr>
          <a:xfrm>
            <a:off x="277472" y="82259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612F1-3377-9A45-BEBA-F8889890A199}"/>
              </a:ext>
            </a:extLst>
          </p:cNvPr>
          <p:cNvSpPr txBox="1"/>
          <p:nvPr/>
        </p:nvSpPr>
        <p:spPr>
          <a:xfrm>
            <a:off x="2318651" y="279301"/>
            <a:ext cx="5068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Deflection Equation Derivation    </a:t>
            </a:r>
          </a:p>
        </p:txBody>
      </p:sp>
      <p:sp>
        <p:nvSpPr>
          <p:cNvPr id="7" name="TextBox 6">
            <a:extLst>
              <a:ext uri="{FF2B5EF4-FFF2-40B4-BE49-F238E27FC236}">
                <a16:creationId xmlns:a16="http://schemas.microsoft.com/office/drawing/2014/main" id="{27EE578A-D4CD-E445-B6A7-CC94CD76A81A}"/>
              </a:ext>
            </a:extLst>
          </p:cNvPr>
          <p:cNvSpPr txBox="1"/>
          <p:nvPr/>
        </p:nvSpPr>
        <p:spPr>
          <a:xfrm>
            <a:off x="1039855" y="1185333"/>
            <a:ext cx="50534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Assume a polynomial general solution:</a:t>
            </a:r>
          </a:p>
        </p:txBody>
      </p:sp>
      <p:sp>
        <p:nvSpPr>
          <p:cNvPr id="8" name="TextBox 7">
            <a:extLst>
              <a:ext uri="{FF2B5EF4-FFF2-40B4-BE49-F238E27FC236}">
                <a16:creationId xmlns:a16="http://schemas.microsoft.com/office/drawing/2014/main" id="{A6F5238A-322D-554F-BA98-A3F8423847DA}"/>
              </a:ext>
            </a:extLst>
          </p:cNvPr>
          <p:cNvSpPr txBox="1"/>
          <p:nvPr/>
        </p:nvSpPr>
        <p:spPr>
          <a:xfrm>
            <a:off x="1342794" y="1717503"/>
            <a:ext cx="391012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Y(n) = An  + </a:t>
            </a:r>
            <a:r>
              <a:rPr lang="en-US" sz="2200" dirty="0" err="1">
                <a:latin typeface="Times New Roman" panose="02020603050405020304" pitchFamily="18" charset="0"/>
                <a:cs typeface="Times New Roman" panose="02020603050405020304" pitchFamily="18" charset="0"/>
              </a:rPr>
              <a:t>Bn</a:t>
            </a:r>
            <a:r>
              <a:rPr lang="en-US" sz="2200" dirty="0">
                <a:latin typeface="Times New Roman" panose="02020603050405020304" pitchFamily="18" charset="0"/>
                <a:cs typeface="Times New Roman" panose="02020603050405020304" pitchFamily="18" charset="0"/>
              </a:rPr>
              <a:t>  + Cn  +  D   </a:t>
            </a:r>
          </a:p>
        </p:txBody>
      </p:sp>
      <p:sp>
        <p:nvSpPr>
          <p:cNvPr id="9" name="TextBox 8">
            <a:extLst>
              <a:ext uri="{FF2B5EF4-FFF2-40B4-BE49-F238E27FC236}">
                <a16:creationId xmlns:a16="http://schemas.microsoft.com/office/drawing/2014/main" id="{2AC69756-9025-7646-848A-B22BE0DD72BA}"/>
              </a:ext>
            </a:extLst>
          </p:cNvPr>
          <p:cNvSpPr txBox="1"/>
          <p:nvPr/>
        </p:nvSpPr>
        <p:spPr>
          <a:xfrm>
            <a:off x="1024628" y="2280031"/>
            <a:ext cx="25393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values:    </a:t>
            </a:r>
          </a:p>
        </p:txBody>
      </p:sp>
      <p:sp>
        <p:nvSpPr>
          <p:cNvPr id="10" name="TextBox 9">
            <a:extLst>
              <a:ext uri="{FF2B5EF4-FFF2-40B4-BE49-F238E27FC236}">
                <a16:creationId xmlns:a16="http://schemas.microsoft.com/office/drawing/2014/main" id="{8234ED66-DE95-FF4D-A8A9-F0CCE3F0675D}"/>
              </a:ext>
            </a:extLst>
          </p:cNvPr>
          <p:cNvSpPr txBox="1"/>
          <p:nvPr/>
        </p:nvSpPr>
        <p:spPr>
          <a:xfrm>
            <a:off x="1008540" y="3956293"/>
            <a:ext cx="54480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coefficients A, B, C, and D:   </a:t>
            </a:r>
          </a:p>
        </p:txBody>
      </p:sp>
      <p:sp>
        <p:nvSpPr>
          <p:cNvPr id="11" name="TextBox 10">
            <a:extLst>
              <a:ext uri="{FF2B5EF4-FFF2-40B4-BE49-F238E27FC236}">
                <a16:creationId xmlns:a16="http://schemas.microsoft.com/office/drawing/2014/main" id="{88533577-70CB-CD44-95F6-D46B4FD7B98E}"/>
              </a:ext>
            </a:extLst>
          </p:cNvPr>
          <p:cNvSpPr txBox="1"/>
          <p:nvPr/>
        </p:nvSpPr>
        <p:spPr>
          <a:xfrm>
            <a:off x="1002278" y="5514490"/>
            <a:ext cx="69007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Substitute A, B, C, and D back into general solution:      </a:t>
            </a:r>
          </a:p>
        </p:txBody>
      </p:sp>
      <p:sp>
        <p:nvSpPr>
          <p:cNvPr id="14" name="Oval 13">
            <a:extLst>
              <a:ext uri="{FF2B5EF4-FFF2-40B4-BE49-F238E27FC236}">
                <a16:creationId xmlns:a16="http://schemas.microsoft.com/office/drawing/2014/main" id="{020020C6-CEEA-9D41-953F-C7C8FA3AEDCB}"/>
              </a:ext>
            </a:extLst>
          </p:cNvPr>
          <p:cNvSpPr/>
          <p:nvPr/>
        </p:nvSpPr>
        <p:spPr>
          <a:xfrm>
            <a:off x="924551" y="136778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68D6F8E-6A08-F842-8DE0-2EE3E4070C5C}"/>
              </a:ext>
            </a:extLst>
          </p:cNvPr>
          <p:cNvSpPr/>
          <p:nvPr/>
        </p:nvSpPr>
        <p:spPr>
          <a:xfrm>
            <a:off x="914113" y="2496554"/>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921FA533-EA15-4B48-A224-559854E53253}"/>
              </a:ext>
            </a:extLst>
          </p:cNvPr>
          <p:cNvSpPr/>
          <p:nvPr/>
        </p:nvSpPr>
        <p:spPr>
          <a:xfrm>
            <a:off x="903675" y="414980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4F82863-23A8-CB4C-98C0-9E82F76A8868}"/>
              </a:ext>
            </a:extLst>
          </p:cNvPr>
          <p:cNvSpPr/>
          <p:nvPr/>
        </p:nvSpPr>
        <p:spPr>
          <a:xfrm>
            <a:off x="902792" y="5714657"/>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5D9612B-E2AC-3046-A416-496E83D974B7}"/>
              </a:ext>
            </a:extLst>
          </p:cNvPr>
          <p:cNvSpPr txBox="1"/>
          <p:nvPr/>
        </p:nvSpPr>
        <p:spPr>
          <a:xfrm>
            <a:off x="5019703" y="2819670"/>
            <a:ext cx="167177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Two units  =</a:t>
            </a:r>
          </a:p>
        </p:txBody>
      </p:sp>
      <p:sp>
        <p:nvSpPr>
          <p:cNvPr id="19" name="TextBox 18">
            <a:extLst>
              <a:ext uri="{FF2B5EF4-FFF2-40B4-BE49-F238E27FC236}">
                <a16:creationId xmlns:a16="http://schemas.microsoft.com/office/drawing/2014/main" id="{87100C3E-E823-CE4D-AF4C-418B2D4338A6}"/>
              </a:ext>
            </a:extLst>
          </p:cNvPr>
          <p:cNvSpPr txBox="1"/>
          <p:nvPr/>
        </p:nvSpPr>
        <p:spPr>
          <a:xfrm>
            <a:off x="2741819" y="2831897"/>
            <a:ext cx="364046"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04314A6-65E9-2041-B0A0-ECD508FE0B8F}"/>
                  </a:ext>
                </a:extLst>
              </p:cNvPr>
              <p:cNvSpPr txBox="1"/>
              <p:nvPr/>
            </p:nvSpPr>
            <p:spPr>
              <a:xfrm>
                <a:off x="3675278" y="2836195"/>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0" smtClean="0">
                          <a:latin typeface="Cambria Math" panose="02040503050406030204" pitchFamily="18" charset="0"/>
                        </a:rPr>
                        <m:t>2</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04314A6-65E9-2041-B0A0-ECD508FE0B8F}"/>
                  </a:ext>
                </a:extLst>
              </p:cNvPr>
              <p:cNvSpPr txBox="1">
                <a:spLocks noRot="1" noChangeAspect="1" noMove="1" noResize="1" noEditPoints="1" noAdjustHandles="1" noChangeArrowheads="1" noChangeShapeType="1" noTextEdit="1"/>
              </p:cNvSpPr>
              <p:nvPr/>
            </p:nvSpPr>
            <p:spPr>
              <a:xfrm>
                <a:off x="3675278" y="2836195"/>
                <a:ext cx="646359" cy="378502"/>
              </a:xfrm>
              <a:prstGeom prst="rect">
                <a:avLst/>
              </a:prstGeom>
              <a:blipFill>
                <a:blip r:embed="rId2"/>
                <a:stretch>
                  <a:fillRect l="-1923" r="-1923" b="-3226"/>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3099C15D-D15E-0247-958B-816E1576401A}"/>
              </a:ext>
            </a:extLst>
          </p:cNvPr>
          <p:cNvSpPr txBox="1"/>
          <p:nvPr/>
        </p:nvSpPr>
        <p:spPr>
          <a:xfrm>
            <a:off x="3361221" y="2880413"/>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23" name="TextBox 22">
            <a:extLst>
              <a:ext uri="{FF2B5EF4-FFF2-40B4-BE49-F238E27FC236}">
                <a16:creationId xmlns:a16="http://schemas.microsoft.com/office/drawing/2014/main" id="{627A626E-987A-F240-A785-80396C212273}"/>
              </a:ext>
            </a:extLst>
          </p:cNvPr>
          <p:cNvSpPr txBox="1"/>
          <p:nvPr/>
        </p:nvSpPr>
        <p:spPr>
          <a:xfrm>
            <a:off x="7328283" y="3422579"/>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grpSp>
        <p:nvGrpSpPr>
          <p:cNvPr id="24" name="Group 23">
            <a:extLst>
              <a:ext uri="{FF2B5EF4-FFF2-40B4-BE49-F238E27FC236}">
                <a16:creationId xmlns:a16="http://schemas.microsoft.com/office/drawing/2014/main" id="{A263E357-E405-FF48-877F-14516471E583}"/>
              </a:ext>
            </a:extLst>
          </p:cNvPr>
          <p:cNvGrpSpPr/>
          <p:nvPr/>
        </p:nvGrpSpPr>
        <p:grpSpPr>
          <a:xfrm>
            <a:off x="2987824" y="2825943"/>
            <a:ext cx="472303" cy="411430"/>
            <a:chOff x="7323318" y="3067282"/>
            <a:chExt cx="472303" cy="411430"/>
          </a:xfrm>
        </p:grpSpPr>
        <p:sp>
          <p:nvSpPr>
            <p:cNvPr id="25" name="TextBox 24">
              <a:extLst>
                <a:ext uri="{FF2B5EF4-FFF2-40B4-BE49-F238E27FC236}">
                  <a16:creationId xmlns:a16="http://schemas.microsoft.com/office/drawing/2014/main" id="{E3CB9BFE-CA36-7940-8642-9FF6A1130D4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26" name="Straight Connector 25">
              <a:extLst>
                <a:ext uri="{FF2B5EF4-FFF2-40B4-BE49-F238E27FC236}">
                  <a16:creationId xmlns:a16="http://schemas.microsoft.com/office/drawing/2014/main" id="{825C7CFF-B1ED-7742-AD66-E414EA0B38C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610AD74-F104-C043-B6EA-BBB7488EFEBD}"/>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28" name="TextBox 27">
            <a:extLst>
              <a:ext uri="{FF2B5EF4-FFF2-40B4-BE49-F238E27FC236}">
                <a16:creationId xmlns:a16="http://schemas.microsoft.com/office/drawing/2014/main" id="{7FA623DF-9489-6841-9434-318CC3ED2111}"/>
              </a:ext>
            </a:extLst>
          </p:cNvPr>
          <p:cNvSpPr txBox="1"/>
          <p:nvPr/>
        </p:nvSpPr>
        <p:spPr>
          <a:xfrm>
            <a:off x="6622316" y="2826750"/>
            <a:ext cx="364046"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7</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E4389CF-92E9-7045-8D10-C20F6836719D}"/>
                  </a:ext>
                </a:extLst>
              </p:cNvPr>
              <p:cNvSpPr txBox="1"/>
              <p:nvPr/>
            </p:nvSpPr>
            <p:spPr>
              <a:xfrm>
                <a:off x="7584235" y="2827529"/>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4</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6E4389CF-92E9-7045-8D10-C20F6836719D}"/>
                  </a:ext>
                </a:extLst>
              </p:cNvPr>
              <p:cNvSpPr txBox="1">
                <a:spLocks noRot="1" noChangeAspect="1" noMove="1" noResize="1" noEditPoints="1" noAdjustHandles="1" noChangeArrowheads="1" noChangeShapeType="1" noTextEdit="1"/>
              </p:cNvSpPr>
              <p:nvPr/>
            </p:nvSpPr>
            <p:spPr>
              <a:xfrm>
                <a:off x="7584235" y="2827529"/>
                <a:ext cx="646359" cy="378502"/>
              </a:xfrm>
              <a:prstGeom prst="rect">
                <a:avLst/>
              </a:prstGeom>
              <a:blipFill>
                <a:blip r:embed="rId3"/>
                <a:stretch>
                  <a:fillRect l="-1923" r="-1923" b="-10000"/>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404D9AC9-3B63-354F-97D2-3A791E23D482}"/>
              </a:ext>
            </a:extLst>
          </p:cNvPr>
          <p:cNvSpPr txBox="1"/>
          <p:nvPr/>
        </p:nvSpPr>
        <p:spPr>
          <a:xfrm>
            <a:off x="7242811" y="2861243"/>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D0817BE2-517B-BC41-8532-B4767257A74B}"/>
              </a:ext>
            </a:extLst>
          </p:cNvPr>
          <p:cNvSpPr txBox="1"/>
          <p:nvPr/>
        </p:nvSpPr>
        <p:spPr>
          <a:xfrm>
            <a:off x="3783813" y="3415583"/>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grpSp>
        <p:nvGrpSpPr>
          <p:cNvPr id="32" name="Group 31">
            <a:extLst>
              <a:ext uri="{FF2B5EF4-FFF2-40B4-BE49-F238E27FC236}">
                <a16:creationId xmlns:a16="http://schemas.microsoft.com/office/drawing/2014/main" id="{7C6B7A94-0371-BF41-BA1D-9CE79260F754}"/>
              </a:ext>
            </a:extLst>
          </p:cNvPr>
          <p:cNvGrpSpPr/>
          <p:nvPr/>
        </p:nvGrpSpPr>
        <p:grpSpPr>
          <a:xfrm>
            <a:off x="3427080" y="3347407"/>
            <a:ext cx="472303" cy="411430"/>
            <a:chOff x="7323318" y="3067282"/>
            <a:chExt cx="472303" cy="411430"/>
          </a:xfrm>
        </p:grpSpPr>
        <p:sp>
          <p:nvSpPr>
            <p:cNvPr id="33" name="TextBox 32">
              <a:extLst>
                <a:ext uri="{FF2B5EF4-FFF2-40B4-BE49-F238E27FC236}">
                  <a16:creationId xmlns:a16="http://schemas.microsoft.com/office/drawing/2014/main" id="{D0D6AD8E-855F-1D4E-88B7-F51421BEEE9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4" name="Straight Connector 33">
              <a:extLst>
                <a:ext uri="{FF2B5EF4-FFF2-40B4-BE49-F238E27FC236}">
                  <a16:creationId xmlns:a16="http://schemas.microsoft.com/office/drawing/2014/main" id="{1A1D2372-0537-7C4F-BEB1-71490701A07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46B9A30-FA01-BC4B-997E-9674B183EFF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36" name="TextBox 35">
            <a:extLst>
              <a:ext uri="{FF2B5EF4-FFF2-40B4-BE49-F238E27FC236}">
                <a16:creationId xmlns:a16="http://schemas.microsoft.com/office/drawing/2014/main" id="{E07AFBC1-260C-3A43-BA0C-FC0DE2C89577}"/>
              </a:ext>
            </a:extLst>
          </p:cNvPr>
          <p:cNvSpPr txBox="1"/>
          <p:nvPr/>
        </p:nvSpPr>
        <p:spPr>
          <a:xfrm>
            <a:off x="1318551" y="2826914"/>
            <a:ext cx="14909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One unit  =                     </a:t>
            </a:r>
          </a:p>
        </p:txBody>
      </p:sp>
      <p:sp>
        <p:nvSpPr>
          <p:cNvPr id="37" name="TextBox 36">
            <a:extLst>
              <a:ext uri="{FF2B5EF4-FFF2-40B4-BE49-F238E27FC236}">
                <a16:creationId xmlns:a16="http://schemas.microsoft.com/office/drawing/2014/main" id="{397D1619-CF60-E346-824E-8D8A547A8468}"/>
              </a:ext>
            </a:extLst>
          </p:cNvPr>
          <p:cNvSpPr txBox="1"/>
          <p:nvPr/>
        </p:nvSpPr>
        <p:spPr>
          <a:xfrm>
            <a:off x="1334244" y="3363540"/>
            <a:ext cx="181263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Three units  =</a:t>
            </a:r>
          </a:p>
        </p:txBody>
      </p:sp>
      <p:sp>
        <p:nvSpPr>
          <p:cNvPr id="38" name="TextBox 37">
            <a:extLst>
              <a:ext uri="{FF2B5EF4-FFF2-40B4-BE49-F238E27FC236}">
                <a16:creationId xmlns:a16="http://schemas.microsoft.com/office/drawing/2014/main" id="{32DB5F61-8725-2C4A-8AF1-DB836B7B8312}"/>
              </a:ext>
            </a:extLst>
          </p:cNvPr>
          <p:cNvSpPr txBox="1"/>
          <p:nvPr/>
        </p:nvSpPr>
        <p:spPr>
          <a:xfrm>
            <a:off x="5059549" y="3368665"/>
            <a:ext cx="163981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Four units =</a:t>
            </a:r>
          </a:p>
        </p:txBody>
      </p:sp>
      <p:grpSp>
        <p:nvGrpSpPr>
          <p:cNvPr id="39" name="Group 38">
            <a:extLst>
              <a:ext uri="{FF2B5EF4-FFF2-40B4-BE49-F238E27FC236}">
                <a16:creationId xmlns:a16="http://schemas.microsoft.com/office/drawing/2014/main" id="{41636E88-8A8A-1E46-A1FE-87EA381D02E4}"/>
              </a:ext>
            </a:extLst>
          </p:cNvPr>
          <p:cNvGrpSpPr/>
          <p:nvPr/>
        </p:nvGrpSpPr>
        <p:grpSpPr>
          <a:xfrm>
            <a:off x="6871694" y="2826531"/>
            <a:ext cx="472303" cy="411430"/>
            <a:chOff x="7323318" y="3067282"/>
            <a:chExt cx="472303" cy="411430"/>
          </a:xfrm>
        </p:grpSpPr>
        <p:sp>
          <p:nvSpPr>
            <p:cNvPr id="40" name="TextBox 39">
              <a:extLst>
                <a:ext uri="{FF2B5EF4-FFF2-40B4-BE49-F238E27FC236}">
                  <a16:creationId xmlns:a16="http://schemas.microsoft.com/office/drawing/2014/main" id="{94CAFCDC-0DDF-464D-8BA2-F681FD5B50D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41" name="Straight Connector 40">
              <a:extLst>
                <a:ext uri="{FF2B5EF4-FFF2-40B4-BE49-F238E27FC236}">
                  <a16:creationId xmlns:a16="http://schemas.microsoft.com/office/drawing/2014/main" id="{46B57CEA-8E59-D346-B5F3-4E286FD1C03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5375B-19B9-1145-89ED-2D46620388AF}"/>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43" name="TextBox 42">
            <a:extLst>
              <a:ext uri="{FF2B5EF4-FFF2-40B4-BE49-F238E27FC236}">
                <a16:creationId xmlns:a16="http://schemas.microsoft.com/office/drawing/2014/main" id="{B01E735A-0887-EC42-9ABB-BE8F8F92DF95}"/>
              </a:ext>
            </a:extLst>
          </p:cNvPr>
          <p:cNvSpPr txBox="1"/>
          <p:nvPr/>
        </p:nvSpPr>
        <p:spPr>
          <a:xfrm>
            <a:off x="3079010" y="3359904"/>
            <a:ext cx="46286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21</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4759334-6CE7-4645-8DE6-C9B715EB4433}"/>
                  </a:ext>
                </a:extLst>
              </p:cNvPr>
              <p:cNvSpPr txBox="1"/>
              <p:nvPr/>
            </p:nvSpPr>
            <p:spPr>
              <a:xfrm>
                <a:off x="4073419" y="3367157"/>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6</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id="{84759334-6CE7-4645-8DE6-C9B715EB4433}"/>
                  </a:ext>
                </a:extLst>
              </p:cNvPr>
              <p:cNvSpPr txBox="1">
                <a:spLocks noRot="1" noChangeAspect="1" noMove="1" noResize="1" noEditPoints="1" noAdjustHandles="1" noChangeArrowheads="1" noChangeShapeType="1" noTextEdit="1"/>
              </p:cNvSpPr>
              <p:nvPr/>
            </p:nvSpPr>
            <p:spPr>
              <a:xfrm>
                <a:off x="4073419" y="3367157"/>
                <a:ext cx="646359" cy="378502"/>
              </a:xfrm>
              <a:prstGeom prst="rect">
                <a:avLst/>
              </a:prstGeom>
              <a:blipFill>
                <a:blip r:embed="rId4"/>
                <a:stretch>
                  <a:fillRect l="-1923" r="-192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CE76B70-CB53-B542-825A-3790491F9980}"/>
                  </a:ext>
                </a:extLst>
              </p:cNvPr>
              <p:cNvSpPr txBox="1"/>
              <p:nvPr/>
            </p:nvSpPr>
            <p:spPr>
              <a:xfrm>
                <a:off x="7646813" y="3366293"/>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8</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45" name="TextBox 44">
                <a:extLst>
                  <a:ext uri="{FF2B5EF4-FFF2-40B4-BE49-F238E27FC236}">
                    <a16:creationId xmlns:a16="http://schemas.microsoft.com/office/drawing/2014/main" id="{ACE76B70-CB53-B542-825A-3790491F9980}"/>
                  </a:ext>
                </a:extLst>
              </p:cNvPr>
              <p:cNvSpPr txBox="1">
                <a:spLocks noRot="1" noChangeAspect="1" noMove="1" noResize="1" noEditPoints="1" noAdjustHandles="1" noChangeArrowheads="1" noChangeShapeType="1" noTextEdit="1"/>
              </p:cNvSpPr>
              <p:nvPr/>
            </p:nvSpPr>
            <p:spPr>
              <a:xfrm>
                <a:off x="7646813" y="3366293"/>
                <a:ext cx="646359" cy="378502"/>
              </a:xfrm>
              <a:prstGeom prst="rect">
                <a:avLst/>
              </a:prstGeom>
              <a:blipFill>
                <a:blip r:embed="rId5"/>
                <a:stretch>
                  <a:fillRect l="-1923" r="-1923" b="-6452"/>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064B72CC-B393-DD42-BB32-9AC9A68A6D84}"/>
              </a:ext>
            </a:extLst>
          </p:cNvPr>
          <p:cNvGrpSpPr/>
          <p:nvPr/>
        </p:nvGrpSpPr>
        <p:grpSpPr>
          <a:xfrm>
            <a:off x="6964604" y="3356257"/>
            <a:ext cx="472303" cy="411430"/>
            <a:chOff x="7323318" y="3067282"/>
            <a:chExt cx="472303" cy="411430"/>
          </a:xfrm>
        </p:grpSpPr>
        <p:sp>
          <p:nvSpPr>
            <p:cNvPr id="47" name="TextBox 46">
              <a:extLst>
                <a:ext uri="{FF2B5EF4-FFF2-40B4-BE49-F238E27FC236}">
                  <a16:creationId xmlns:a16="http://schemas.microsoft.com/office/drawing/2014/main" id="{39459765-6F62-454E-BCEF-FE961067700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48" name="Straight Connector 47">
              <a:extLst>
                <a:ext uri="{FF2B5EF4-FFF2-40B4-BE49-F238E27FC236}">
                  <a16:creationId xmlns:a16="http://schemas.microsoft.com/office/drawing/2014/main" id="{FB318E43-23F8-E94E-90AB-A7E007261AE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89136DA-A1BD-4E47-A34F-871AA899EC3A}"/>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50" name="TextBox 49">
            <a:extLst>
              <a:ext uri="{FF2B5EF4-FFF2-40B4-BE49-F238E27FC236}">
                <a16:creationId xmlns:a16="http://schemas.microsoft.com/office/drawing/2014/main" id="{2133B6B4-B531-4248-883A-DA4F260C98D3}"/>
              </a:ext>
            </a:extLst>
          </p:cNvPr>
          <p:cNvSpPr txBox="1"/>
          <p:nvPr/>
        </p:nvSpPr>
        <p:spPr>
          <a:xfrm>
            <a:off x="6609160" y="3358363"/>
            <a:ext cx="46286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47</a:t>
            </a:r>
          </a:p>
        </p:txBody>
      </p:sp>
      <p:sp>
        <p:nvSpPr>
          <p:cNvPr id="52" name="TextBox 51">
            <a:extLst>
              <a:ext uri="{FF2B5EF4-FFF2-40B4-BE49-F238E27FC236}">
                <a16:creationId xmlns:a16="http://schemas.microsoft.com/office/drawing/2014/main" id="{DF4452AF-05ED-754E-A278-F3112650DA7F}"/>
              </a:ext>
            </a:extLst>
          </p:cNvPr>
          <p:cNvSpPr txBox="1"/>
          <p:nvPr/>
        </p:nvSpPr>
        <p:spPr>
          <a:xfrm>
            <a:off x="1986363" y="4467194"/>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p:txBody>
      </p:sp>
      <p:cxnSp>
        <p:nvCxnSpPr>
          <p:cNvPr id="53" name="Straight Connector 52">
            <a:extLst>
              <a:ext uri="{FF2B5EF4-FFF2-40B4-BE49-F238E27FC236}">
                <a16:creationId xmlns:a16="http://schemas.microsoft.com/office/drawing/2014/main" id="{09EF02F4-CB32-684A-AD67-81EB4E2A35CA}"/>
              </a:ext>
            </a:extLst>
          </p:cNvPr>
          <p:cNvCxnSpPr>
            <a:cxnSpLocks/>
          </p:cNvCxnSpPr>
          <p:nvPr/>
        </p:nvCxnSpPr>
        <p:spPr>
          <a:xfrm flipV="1">
            <a:off x="2221022" y="4616198"/>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4922654-14E3-8847-8D60-6F58001408C0}"/>
              </a:ext>
            </a:extLst>
          </p:cNvPr>
          <p:cNvSpPr txBox="1"/>
          <p:nvPr/>
        </p:nvSpPr>
        <p:spPr>
          <a:xfrm>
            <a:off x="2291749" y="4540070"/>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sp>
        <p:nvSpPr>
          <p:cNvPr id="57" name="TextBox 56">
            <a:extLst>
              <a:ext uri="{FF2B5EF4-FFF2-40B4-BE49-F238E27FC236}">
                <a16:creationId xmlns:a16="http://schemas.microsoft.com/office/drawing/2014/main" id="{01420504-EE1E-774D-B992-053A53CCCBC9}"/>
              </a:ext>
            </a:extLst>
          </p:cNvPr>
          <p:cNvSpPr txBox="1"/>
          <p:nvPr/>
        </p:nvSpPr>
        <p:spPr>
          <a:xfrm>
            <a:off x="1371777" y="4476138"/>
            <a:ext cx="6651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    </a:t>
            </a:r>
          </a:p>
        </p:txBody>
      </p:sp>
      <p:sp>
        <p:nvSpPr>
          <p:cNvPr id="58" name="TextBox 57">
            <a:extLst>
              <a:ext uri="{FF2B5EF4-FFF2-40B4-BE49-F238E27FC236}">
                <a16:creationId xmlns:a16="http://schemas.microsoft.com/office/drawing/2014/main" id="{150F7811-FF26-8949-80B4-6D02204C2A73}"/>
              </a:ext>
            </a:extLst>
          </p:cNvPr>
          <p:cNvSpPr txBox="1"/>
          <p:nvPr/>
        </p:nvSpPr>
        <p:spPr>
          <a:xfrm>
            <a:off x="4328616" y="4476138"/>
            <a:ext cx="1050575"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B =  0</a:t>
            </a:r>
          </a:p>
        </p:txBody>
      </p:sp>
      <p:sp>
        <p:nvSpPr>
          <p:cNvPr id="59" name="TextBox 58">
            <a:extLst>
              <a:ext uri="{FF2B5EF4-FFF2-40B4-BE49-F238E27FC236}">
                <a16:creationId xmlns:a16="http://schemas.microsoft.com/office/drawing/2014/main" id="{E8AD031F-65D8-1F49-8567-DEB0C6ACB8C1}"/>
              </a:ext>
            </a:extLst>
          </p:cNvPr>
          <p:cNvSpPr txBox="1"/>
          <p:nvPr/>
        </p:nvSpPr>
        <p:spPr>
          <a:xfrm>
            <a:off x="1366266" y="4935369"/>
            <a:ext cx="68646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 =</a:t>
            </a:r>
          </a:p>
        </p:txBody>
      </p:sp>
      <p:sp>
        <p:nvSpPr>
          <p:cNvPr id="60" name="TextBox 59">
            <a:extLst>
              <a:ext uri="{FF2B5EF4-FFF2-40B4-BE49-F238E27FC236}">
                <a16:creationId xmlns:a16="http://schemas.microsoft.com/office/drawing/2014/main" id="{9A91E01B-5D68-4848-9359-EA5BB941B223}"/>
              </a:ext>
            </a:extLst>
          </p:cNvPr>
          <p:cNvSpPr txBox="1"/>
          <p:nvPr/>
        </p:nvSpPr>
        <p:spPr>
          <a:xfrm>
            <a:off x="4323173" y="4957652"/>
            <a:ext cx="82046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D =   </a:t>
            </a:r>
          </a:p>
        </p:txBody>
      </p:sp>
      <p:sp>
        <p:nvSpPr>
          <p:cNvPr id="62" name="TextBox 61">
            <a:extLst>
              <a:ext uri="{FF2B5EF4-FFF2-40B4-BE49-F238E27FC236}">
                <a16:creationId xmlns:a16="http://schemas.microsoft.com/office/drawing/2014/main" id="{88A32195-073D-BA4E-BD75-12780D2B9FFA}"/>
              </a:ext>
            </a:extLst>
          </p:cNvPr>
          <p:cNvSpPr txBox="1"/>
          <p:nvPr/>
        </p:nvSpPr>
        <p:spPr>
          <a:xfrm>
            <a:off x="1963094" y="4909161"/>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cxnSp>
        <p:nvCxnSpPr>
          <p:cNvPr id="63" name="Straight Connector 62">
            <a:extLst>
              <a:ext uri="{FF2B5EF4-FFF2-40B4-BE49-F238E27FC236}">
                <a16:creationId xmlns:a16="http://schemas.microsoft.com/office/drawing/2014/main" id="{5ABB4D98-0FB5-8C44-A418-69269E5F82C4}"/>
              </a:ext>
            </a:extLst>
          </p:cNvPr>
          <p:cNvCxnSpPr>
            <a:cxnSpLocks/>
          </p:cNvCxnSpPr>
          <p:nvPr/>
        </p:nvCxnSpPr>
        <p:spPr>
          <a:xfrm flipV="1">
            <a:off x="2205187" y="5087901"/>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D1548D7-7A4F-8844-A58C-D53E209D3EDF}"/>
              </a:ext>
            </a:extLst>
          </p:cNvPr>
          <p:cNvSpPr txBox="1"/>
          <p:nvPr/>
        </p:nvSpPr>
        <p:spPr>
          <a:xfrm>
            <a:off x="2268480" y="5048943"/>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sp>
        <p:nvSpPr>
          <p:cNvPr id="65" name="TextBox 64">
            <a:extLst>
              <a:ext uri="{FF2B5EF4-FFF2-40B4-BE49-F238E27FC236}">
                <a16:creationId xmlns:a16="http://schemas.microsoft.com/office/drawing/2014/main" id="{4F1A6C55-C7DA-CC45-A52E-7269AB9676FA}"/>
              </a:ext>
            </a:extLst>
          </p:cNvPr>
          <p:cNvSpPr txBox="1"/>
          <p:nvPr/>
        </p:nvSpPr>
        <p:spPr>
          <a:xfrm>
            <a:off x="5150707" y="4883540"/>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cxnSp>
        <p:nvCxnSpPr>
          <p:cNvPr id="66" name="Straight Connector 65">
            <a:extLst>
              <a:ext uri="{FF2B5EF4-FFF2-40B4-BE49-F238E27FC236}">
                <a16:creationId xmlns:a16="http://schemas.microsoft.com/office/drawing/2014/main" id="{ACF99209-5327-3B43-A6AC-0B9B782DC95C}"/>
              </a:ext>
            </a:extLst>
          </p:cNvPr>
          <p:cNvCxnSpPr>
            <a:cxnSpLocks/>
          </p:cNvCxnSpPr>
          <p:nvPr/>
        </p:nvCxnSpPr>
        <p:spPr>
          <a:xfrm flipV="1">
            <a:off x="5340762" y="5069714"/>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C10D187-E25B-714D-8A0A-6E08F7E4967A}"/>
              </a:ext>
            </a:extLst>
          </p:cNvPr>
          <p:cNvSpPr txBox="1"/>
          <p:nvPr/>
        </p:nvSpPr>
        <p:spPr>
          <a:xfrm>
            <a:off x="5374319" y="5053058"/>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sp>
        <p:nvSpPr>
          <p:cNvPr id="68" name="TextBox 67">
            <a:extLst>
              <a:ext uri="{FF2B5EF4-FFF2-40B4-BE49-F238E27FC236}">
                <a16:creationId xmlns:a16="http://schemas.microsoft.com/office/drawing/2014/main" id="{F88D1291-5538-FD43-9E78-BCC94865DA89}"/>
              </a:ext>
            </a:extLst>
          </p:cNvPr>
          <p:cNvSpPr txBox="1"/>
          <p:nvPr/>
        </p:nvSpPr>
        <p:spPr>
          <a:xfrm>
            <a:off x="4873841" y="4895021"/>
            <a:ext cx="37908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DE7CAB2-9023-2B45-9E5C-24EEE118EC32}"/>
                  </a:ext>
                </a:extLst>
              </p:cNvPr>
              <p:cNvSpPr txBox="1"/>
              <p:nvPr/>
            </p:nvSpPr>
            <p:spPr>
              <a:xfrm>
                <a:off x="2886298" y="4941503"/>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2</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70" name="TextBox 69">
                <a:extLst>
                  <a:ext uri="{FF2B5EF4-FFF2-40B4-BE49-F238E27FC236}">
                    <a16:creationId xmlns:a16="http://schemas.microsoft.com/office/drawing/2014/main" id="{3DE7CAB2-9023-2B45-9E5C-24EEE118EC32}"/>
                  </a:ext>
                </a:extLst>
              </p:cNvPr>
              <p:cNvSpPr txBox="1">
                <a:spLocks noRot="1" noChangeAspect="1" noMove="1" noResize="1" noEditPoints="1" noAdjustHandles="1" noChangeArrowheads="1" noChangeShapeType="1" noTextEdit="1"/>
              </p:cNvSpPr>
              <p:nvPr/>
            </p:nvSpPr>
            <p:spPr>
              <a:xfrm>
                <a:off x="2886298" y="4941503"/>
                <a:ext cx="646359" cy="378502"/>
              </a:xfrm>
              <a:prstGeom prst="rect">
                <a:avLst/>
              </a:prstGeom>
              <a:blipFill>
                <a:blip r:embed="rId6"/>
                <a:stretch>
                  <a:fillRect l="-1923" r="-1923" b="-6452"/>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0DCEE37E-F63A-D740-A04E-E2510CAE6FFE}"/>
              </a:ext>
            </a:extLst>
          </p:cNvPr>
          <p:cNvSpPr txBox="1"/>
          <p:nvPr/>
        </p:nvSpPr>
        <p:spPr>
          <a:xfrm>
            <a:off x="2508004" y="4975217"/>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72" name="TextBox 71">
            <a:extLst>
              <a:ext uri="{FF2B5EF4-FFF2-40B4-BE49-F238E27FC236}">
                <a16:creationId xmlns:a16="http://schemas.microsoft.com/office/drawing/2014/main" id="{A8657196-474D-1647-B48E-0BEFA9C47AB8}"/>
              </a:ext>
            </a:extLst>
          </p:cNvPr>
          <p:cNvSpPr txBox="1"/>
          <p:nvPr/>
        </p:nvSpPr>
        <p:spPr>
          <a:xfrm>
            <a:off x="2503946" y="1654751"/>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73" name="TextBox 72">
            <a:extLst>
              <a:ext uri="{FF2B5EF4-FFF2-40B4-BE49-F238E27FC236}">
                <a16:creationId xmlns:a16="http://schemas.microsoft.com/office/drawing/2014/main" id="{001A374C-BEDD-9240-B8FA-18C6665486A3}"/>
              </a:ext>
            </a:extLst>
          </p:cNvPr>
          <p:cNvSpPr txBox="1"/>
          <p:nvPr/>
        </p:nvSpPr>
        <p:spPr>
          <a:xfrm>
            <a:off x="3187874" y="1633964"/>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nvGrpSpPr>
          <p:cNvPr id="76" name="Group 75">
            <a:extLst>
              <a:ext uri="{FF2B5EF4-FFF2-40B4-BE49-F238E27FC236}">
                <a16:creationId xmlns:a16="http://schemas.microsoft.com/office/drawing/2014/main" id="{BF0ACB73-B658-3B47-94A6-A9E6ACE67941}"/>
              </a:ext>
            </a:extLst>
          </p:cNvPr>
          <p:cNvGrpSpPr/>
          <p:nvPr/>
        </p:nvGrpSpPr>
        <p:grpSpPr>
          <a:xfrm>
            <a:off x="335090" y="6084568"/>
            <a:ext cx="1678033" cy="481586"/>
            <a:chOff x="1032936" y="5890542"/>
            <a:chExt cx="1678033" cy="481586"/>
          </a:xfrm>
        </p:grpSpPr>
        <p:sp>
          <p:nvSpPr>
            <p:cNvPr id="77" name="TextBox 76">
              <a:extLst>
                <a:ext uri="{FF2B5EF4-FFF2-40B4-BE49-F238E27FC236}">
                  <a16:creationId xmlns:a16="http://schemas.microsoft.com/office/drawing/2014/main" id="{02B45CE1-B033-7348-A8E9-9C2C72BD4BC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8" name="TextBox 77">
              <a:extLst>
                <a:ext uri="{FF2B5EF4-FFF2-40B4-BE49-F238E27FC236}">
                  <a16:creationId xmlns:a16="http://schemas.microsoft.com/office/drawing/2014/main" id="{EC249187-CE15-E44D-AAC9-DE29872D920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216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8A7405E8-EFD5-244F-AE5A-CCAAAB40170D}"/>
              </a:ext>
            </a:extLst>
          </p:cNvPr>
          <p:cNvPicPr>
            <a:picLocks noChangeAspect="1"/>
          </p:cNvPicPr>
          <p:nvPr/>
        </p:nvPicPr>
        <p:blipFill>
          <a:blip r:embed="rId2"/>
          <a:stretch>
            <a:fillRect/>
          </a:stretch>
        </p:blipFill>
        <p:spPr>
          <a:xfrm>
            <a:off x="3084230" y="4961145"/>
            <a:ext cx="368685" cy="368685"/>
          </a:xfrm>
          <a:prstGeom prst="rect">
            <a:avLst/>
          </a:prstGeom>
        </p:spPr>
      </p:pic>
      <p:sp>
        <p:nvSpPr>
          <p:cNvPr id="4" name="Rectangle 3">
            <a:extLst>
              <a:ext uri="{FF2B5EF4-FFF2-40B4-BE49-F238E27FC236}">
                <a16:creationId xmlns:a16="http://schemas.microsoft.com/office/drawing/2014/main" id="{A83946BD-25D1-2345-9F60-FF9FBE33E27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1690D7E-258C-8C4D-8C82-8C5C76D58821}"/>
              </a:ext>
            </a:extLst>
          </p:cNvPr>
          <p:cNvCxnSpPr>
            <a:cxnSpLocks/>
          </p:cNvCxnSpPr>
          <p:nvPr/>
        </p:nvCxnSpPr>
        <p:spPr>
          <a:xfrm flipV="1">
            <a:off x="1414677" y="1732725"/>
            <a:ext cx="738088" cy="2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46FF8EF-9F4B-E143-B585-6813A7CDD9B4}"/>
              </a:ext>
            </a:extLst>
          </p:cNvPr>
          <p:cNvCxnSpPr>
            <a:cxnSpLocks/>
          </p:cNvCxnSpPr>
          <p:nvPr/>
        </p:nvCxnSpPr>
        <p:spPr>
          <a:xfrm flipV="1">
            <a:off x="1402786" y="2482263"/>
            <a:ext cx="738088" cy="2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FC8C0C-B278-B24D-B4D9-EE86C84B78B6}"/>
              </a:ext>
            </a:extLst>
          </p:cNvPr>
          <p:cNvCxnSpPr>
            <a:cxnSpLocks/>
          </p:cNvCxnSpPr>
          <p:nvPr/>
        </p:nvCxnSpPr>
        <p:spPr>
          <a:xfrm flipH="1">
            <a:off x="7200707" y="1746233"/>
            <a:ext cx="9988" cy="7045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5C1B60-6115-BC4E-8D47-660AA0500DDF}"/>
              </a:ext>
            </a:extLst>
          </p:cNvPr>
          <p:cNvCxnSpPr>
            <a:cxnSpLocks/>
          </p:cNvCxnSpPr>
          <p:nvPr/>
        </p:nvCxnSpPr>
        <p:spPr>
          <a:xfrm flipV="1">
            <a:off x="6477602" y="1732842"/>
            <a:ext cx="738088" cy="2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67F3F4-AC25-2F46-8B6E-E5BDA8F420D4}"/>
              </a:ext>
            </a:extLst>
          </p:cNvPr>
          <p:cNvCxnSpPr>
            <a:cxnSpLocks/>
          </p:cNvCxnSpPr>
          <p:nvPr/>
        </p:nvCxnSpPr>
        <p:spPr>
          <a:xfrm flipV="1">
            <a:off x="6465711" y="2482380"/>
            <a:ext cx="738088" cy="2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3C4197B-3FC1-F64C-A49E-2607EF3F2839}"/>
              </a:ext>
            </a:extLst>
          </p:cNvPr>
          <p:cNvSpPr/>
          <p:nvPr/>
        </p:nvSpPr>
        <p:spPr>
          <a:xfrm>
            <a:off x="2143702" y="1742075"/>
            <a:ext cx="731520" cy="731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AB67AC-2106-5341-B00B-3BB777FF7453}"/>
              </a:ext>
            </a:extLst>
          </p:cNvPr>
          <p:cNvSpPr/>
          <p:nvPr/>
        </p:nvSpPr>
        <p:spPr>
          <a:xfrm>
            <a:off x="2873621" y="1743230"/>
            <a:ext cx="731520" cy="731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E37754-9642-5942-9000-F00B7B0C21E9}"/>
              </a:ext>
            </a:extLst>
          </p:cNvPr>
          <p:cNvSpPr/>
          <p:nvPr/>
        </p:nvSpPr>
        <p:spPr>
          <a:xfrm>
            <a:off x="1370070" y="169996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53212D8-2B03-A74A-B143-25124F1FF433}"/>
              </a:ext>
            </a:extLst>
          </p:cNvPr>
          <p:cNvCxnSpPr/>
          <p:nvPr/>
        </p:nvCxnSpPr>
        <p:spPr>
          <a:xfrm flipV="1">
            <a:off x="1412182" y="174608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5162E08-2B47-CD43-B9B3-C00108A73B42}"/>
              </a:ext>
            </a:extLst>
          </p:cNvPr>
          <p:cNvSpPr/>
          <p:nvPr/>
        </p:nvSpPr>
        <p:spPr>
          <a:xfrm>
            <a:off x="1366057" y="242387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A96CFC-C9B5-E949-B066-1E8361805121}"/>
              </a:ext>
            </a:extLst>
          </p:cNvPr>
          <p:cNvSpPr/>
          <p:nvPr/>
        </p:nvSpPr>
        <p:spPr>
          <a:xfrm>
            <a:off x="2099989" y="170196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12B2C9-F77D-7C42-BD47-9B27FB97DA82}"/>
              </a:ext>
            </a:extLst>
          </p:cNvPr>
          <p:cNvCxnSpPr/>
          <p:nvPr/>
        </p:nvCxnSpPr>
        <p:spPr>
          <a:xfrm flipV="1">
            <a:off x="2138088" y="174608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7F4E01-E4A0-3D48-8D6E-452DF72D1A86}"/>
              </a:ext>
            </a:extLst>
          </p:cNvPr>
          <p:cNvCxnSpPr/>
          <p:nvPr/>
        </p:nvCxnSpPr>
        <p:spPr>
          <a:xfrm flipV="1">
            <a:off x="1364454" y="164531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66841E-7D61-1747-A36E-CD1EEDBC85BD}"/>
              </a:ext>
            </a:extLst>
          </p:cNvPr>
          <p:cNvCxnSpPr/>
          <p:nvPr/>
        </p:nvCxnSpPr>
        <p:spPr>
          <a:xfrm>
            <a:off x="1278630" y="164326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602015-ECB8-0249-8CDA-0328AFD00902}"/>
              </a:ext>
            </a:extLst>
          </p:cNvPr>
          <p:cNvCxnSpPr/>
          <p:nvPr/>
        </p:nvCxnSpPr>
        <p:spPr>
          <a:xfrm>
            <a:off x="1269484" y="174104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6380E1-8EE7-2F42-84A8-C0E061E9521A}"/>
              </a:ext>
            </a:extLst>
          </p:cNvPr>
          <p:cNvCxnSpPr/>
          <p:nvPr/>
        </p:nvCxnSpPr>
        <p:spPr>
          <a:xfrm>
            <a:off x="1274970" y="182420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35E281-FFA5-2B40-B978-BC9F4CCEB3E6}"/>
              </a:ext>
            </a:extLst>
          </p:cNvPr>
          <p:cNvCxnSpPr/>
          <p:nvPr/>
        </p:nvCxnSpPr>
        <p:spPr>
          <a:xfrm flipV="1">
            <a:off x="1353078" y="237774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F893CD-4702-6743-BC33-C62438CB7C61}"/>
              </a:ext>
            </a:extLst>
          </p:cNvPr>
          <p:cNvCxnSpPr/>
          <p:nvPr/>
        </p:nvCxnSpPr>
        <p:spPr>
          <a:xfrm>
            <a:off x="1267254" y="237569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B60D3D-8C5A-4348-B9FB-CE4735FAEC17}"/>
              </a:ext>
            </a:extLst>
          </p:cNvPr>
          <p:cNvCxnSpPr/>
          <p:nvPr/>
        </p:nvCxnSpPr>
        <p:spPr>
          <a:xfrm>
            <a:off x="1258108" y="247348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47691D-B555-DE45-AE45-B26AE51A0F2F}"/>
              </a:ext>
            </a:extLst>
          </p:cNvPr>
          <p:cNvCxnSpPr/>
          <p:nvPr/>
        </p:nvCxnSpPr>
        <p:spPr>
          <a:xfrm>
            <a:off x="1263594" y="255663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8BE6A128-E820-A144-A6A5-5479292D960C}"/>
              </a:ext>
            </a:extLst>
          </p:cNvPr>
          <p:cNvSpPr/>
          <p:nvPr/>
        </p:nvSpPr>
        <p:spPr>
          <a:xfrm>
            <a:off x="2095976" y="2425872"/>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40EBBED-BAB3-0E4C-8BF7-B9056FC1166F}"/>
              </a:ext>
            </a:extLst>
          </p:cNvPr>
          <p:cNvCxnSpPr/>
          <p:nvPr/>
        </p:nvCxnSpPr>
        <p:spPr>
          <a:xfrm flipV="1">
            <a:off x="2858018" y="174568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116606E-205F-8343-9966-A77F51F1927B}"/>
              </a:ext>
            </a:extLst>
          </p:cNvPr>
          <p:cNvSpPr/>
          <p:nvPr/>
        </p:nvSpPr>
        <p:spPr>
          <a:xfrm>
            <a:off x="2832101" y="169301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F9FD95-FAE9-3145-982E-267D8B41EDEB}"/>
              </a:ext>
            </a:extLst>
          </p:cNvPr>
          <p:cNvSpPr/>
          <p:nvPr/>
        </p:nvSpPr>
        <p:spPr>
          <a:xfrm>
            <a:off x="2822112" y="2434841"/>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B72121-EEB9-984C-8E3F-A87965CC9CBA}"/>
              </a:ext>
            </a:extLst>
          </p:cNvPr>
          <p:cNvSpPr/>
          <p:nvPr/>
        </p:nvSpPr>
        <p:spPr>
          <a:xfrm>
            <a:off x="3605206" y="1742075"/>
            <a:ext cx="731520" cy="731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40A442-5FF5-1045-90C0-73341B0B9D60}"/>
              </a:ext>
            </a:extLst>
          </p:cNvPr>
          <p:cNvSpPr/>
          <p:nvPr/>
        </p:nvSpPr>
        <p:spPr>
          <a:xfrm>
            <a:off x="4335738" y="1743230"/>
            <a:ext cx="731520" cy="731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000D796-B6D0-564C-B042-74C9B1289F49}"/>
              </a:ext>
            </a:extLst>
          </p:cNvPr>
          <p:cNvCxnSpPr/>
          <p:nvPr/>
        </p:nvCxnSpPr>
        <p:spPr>
          <a:xfrm flipV="1">
            <a:off x="3599592" y="174608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37A440-0EA3-1F4C-A0C4-B015F7D86651}"/>
              </a:ext>
            </a:extLst>
          </p:cNvPr>
          <p:cNvCxnSpPr/>
          <p:nvPr/>
        </p:nvCxnSpPr>
        <p:spPr>
          <a:xfrm flipV="1">
            <a:off x="4325498" y="175166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64E2034-89DE-C145-934C-A1CD8589C207}"/>
              </a:ext>
            </a:extLst>
          </p:cNvPr>
          <p:cNvSpPr/>
          <p:nvPr/>
        </p:nvSpPr>
        <p:spPr>
          <a:xfrm>
            <a:off x="4287629" y="169301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99E444-FBB4-DA48-96CA-80E45DE42A2F}"/>
              </a:ext>
            </a:extLst>
          </p:cNvPr>
          <p:cNvSpPr/>
          <p:nvPr/>
        </p:nvSpPr>
        <p:spPr>
          <a:xfrm>
            <a:off x="4289592" y="2434841"/>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ECD8D0D-CCA5-3349-B411-FE70DE5BE396}"/>
              </a:ext>
            </a:extLst>
          </p:cNvPr>
          <p:cNvSpPr/>
          <p:nvPr/>
        </p:nvSpPr>
        <p:spPr>
          <a:xfrm>
            <a:off x="5025717" y="169002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428E26E-17A6-2949-ABA0-BA0A39026C9B}"/>
              </a:ext>
            </a:extLst>
          </p:cNvPr>
          <p:cNvSpPr/>
          <p:nvPr/>
        </p:nvSpPr>
        <p:spPr>
          <a:xfrm>
            <a:off x="5015728" y="243185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53233DF-8930-3C4E-86F7-69AA91E09F4C}"/>
              </a:ext>
            </a:extLst>
          </p:cNvPr>
          <p:cNvSpPr/>
          <p:nvPr/>
        </p:nvSpPr>
        <p:spPr>
          <a:xfrm>
            <a:off x="3558237" y="169002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C84693C-7E90-D14E-8467-568C9B274DAA}"/>
              </a:ext>
            </a:extLst>
          </p:cNvPr>
          <p:cNvSpPr/>
          <p:nvPr/>
        </p:nvSpPr>
        <p:spPr>
          <a:xfrm>
            <a:off x="3548248" y="243185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E2F6025-ABD7-9A42-AECA-BA0532F12B58}"/>
              </a:ext>
            </a:extLst>
          </p:cNvPr>
          <p:cNvCxnSpPr/>
          <p:nvPr/>
        </p:nvCxnSpPr>
        <p:spPr>
          <a:xfrm flipV="1">
            <a:off x="6464756" y="175375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34A2910-FB49-C841-9549-6219DD2B312E}"/>
              </a:ext>
            </a:extLst>
          </p:cNvPr>
          <p:cNvSpPr/>
          <p:nvPr/>
        </p:nvSpPr>
        <p:spPr>
          <a:xfrm>
            <a:off x="6426887" y="1695101"/>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B58A6E5-185C-C94D-94B9-C21F54F3FB46}"/>
              </a:ext>
            </a:extLst>
          </p:cNvPr>
          <p:cNvSpPr/>
          <p:nvPr/>
        </p:nvSpPr>
        <p:spPr>
          <a:xfrm>
            <a:off x="6428850" y="2436932"/>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D9A5ADB-2AB8-FE4B-BB20-A4CE35AB19B3}"/>
              </a:ext>
            </a:extLst>
          </p:cNvPr>
          <p:cNvSpPr/>
          <p:nvPr/>
        </p:nvSpPr>
        <p:spPr>
          <a:xfrm>
            <a:off x="7164975" y="16921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42EFB7D-4012-2F44-A96A-08FC29A780D0}"/>
              </a:ext>
            </a:extLst>
          </p:cNvPr>
          <p:cNvSpPr/>
          <p:nvPr/>
        </p:nvSpPr>
        <p:spPr>
          <a:xfrm>
            <a:off x="7154986" y="243394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0D7D494-98F6-3143-8A58-A6F71CED792D}"/>
              </a:ext>
            </a:extLst>
          </p:cNvPr>
          <p:cNvSpPr/>
          <p:nvPr/>
        </p:nvSpPr>
        <p:spPr>
          <a:xfrm>
            <a:off x="5458131" y="2070587"/>
            <a:ext cx="54864" cy="5486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Oval 44">
            <a:extLst>
              <a:ext uri="{FF2B5EF4-FFF2-40B4-BE49-F238E27FC236}">
                <a16:creationId xmlns:a16="http://schemas.microsoft.com/office/drawing/2014/main" id="{27EE12D4-07DA-644C-8C9A-0B9E1F148A6B}"/>
              </a:ext>
            </a:extLst>
          </p:cNvPr>
          <p:cNvSpPr/>
          <p:nvPr/>
        </p:nvSpPr>
        <p:spPr>
          <a:xfrm>
            <a:off x="5769156" y="2064364"/>
            <a:ext cx="54864" cy="5486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049FBD7-2B95-124F-9856-9460B35F11A6}"/>
              </a:ext>
            </a:extLst>
          </p:cNvPr>
          <p:cNvSpPr/>
          <p:nvPr/>
        </p:nvSpPr>
        <p:spPr>
          <a:xfrm>
            <a:off x="6089509" y="2067472"/>
            <a:ext cx="54864" cy="5486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Arrow Connector 46">
            <a:extLst>
              <a:ext uri="{FF2B5EF4-FFF2-40B4-BE49-F238E27FC236}">
                <a16:creationId xmlns:a16="http://schemas.microsoft.com/office/drawing/2014/main" id="{004669AC-1B53-2F48-B3AD-16EF302144D9}"/>
              </a:ext>
            </a:extLst>
          </p:cNvPr>
          <p:cNvCxnSpPr>
            <a:cxnSpLocks/>
          </p:cNvCxnSpPr>
          <p:nvPr/>
        </p:nvCxnSpPr>
        <p:spPr>
          <a:xfrm>
            <a:off x="7483514" y="1512134"/>
            <a:ext cx="0" cy="21917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793473A-AB89-9D4A-852A-1170B27F0189}"/>
              </a:ext>
            </a:extLst>
          </p:cNvPr>
          <p:cNvCxnSpPr>
            <a:cxnSpLocks/>
          </p:cNvCxnSpPr>
          <p:nvPr/>
        </p:nvCxnSpPr>
        <p:spPr>
          <a:xfrm>
            <a:off x="7477294" y="2269776"/>
            <a:ext cx="0" cy="22049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4FF276F-4518-DB41-B292-EBADBA1BA5AC}"/>
              </a:ext>
            </a:extLst>
          </p:cNvPr>
          <p:cNvSpPr txBox="1"/>
          <p:nvPr/>
        </p:nvSpPr>
        <p:spPr>
          <a:xfrm>
            <a:off x="7572961" y="1397254"/>
            <a:ext cx="557741" cy="381662"/>
          </a:xfrm>
          <a:prstGeom prst="rect">
            <a:avLst/>
          </a:prstGeom>
          <a:noFill/>
        </p:spPr>
        <p:txBody>
          <a:bodyPr wrap="square" rtlCol="0">
            <a:spAutoFit/>
          </a:bodyPr>
          <a:lstStyle/>
          <a:p>
            <a:r>
              <a:rPr lang="en-US" dirty="0">
                <a:solidFill>
                  <a:srgbClr val="FF0000"/>
                </a:solidFill>
              </a:rPr>
              <a:t>F/2 </a:t>
            </a:r>
          </a:p>
        </p:txBody>
      </p:sp>
      <p:sp>
        <p:nvSpPr>
          <p:cNvPr id="51" name="TextBox 50">
            <a:extLst>
              <a:ext uri="{FF2B5EF4-FFF2-40B4-BE49-F238E27FC236}">
                <a16:creationId xmlns:a16="http://schemas.microsoft.com/office/drawing/2014/main" id="{0A8C51F3-C44D-6A44-8CC3-06B1718A068B}"/>
              </a:ext>
            </a:extLst>
          </p:cNvPr>
          <p:cNvSpPr txBox="1"/>
          <p:nvPr/>
        </p:nvSpPr>
        <p:spPr>
          <a:xfrm>
            <a:off x="7612793" y="2161405"/>
            <a:ext cx="557741" cy="381662"/>
          </a:xfrm>
          <a:prstGeom prst="rect">
            <a:avLst/>
          </a:prstGeom>
          <a:noFill/>
        </p:spPr>
        <p:txBody>
          <a:bodyPr wrap="square" rtlCol="0">
            <a:spAutoFit/>
          </a:bodyPr>
          <a:lstStyle/>
          <a:p>
            <a:r>
              <a:rPr lang="en-US" dirty="0">
                <a:solidFill>
                  <a:srgbClr val="FF0000"/>
                </a:solidFill>
              </a:rPr>
              <a:t>F/2 </a:t>
            </a:r>
          </a:p>
        </p:txBody>
      </p:sp>
      <p:cxnSp>
        <p:nvCxnSpPr>
          <p:cNvPr id="52" name="Straight Connector 51">
            <a:extLst>
              <a:ext uri="{FF2B5EF4-FFF2-40B4-BE49-F238E27FC236}">
                <a16:creationId xmlns:a16="http://schemas.microsoft.com/office/drawing/2014/main" id="{9762A186-322F-E940-9DEA-0545E270723B}"/>
              </a:ext>
            </a:extLst>
          </p:cNvPr>
          <p:cNvCxnSpPr/>
          <p:nvPr/>
        </p:nvCxnSpPr>
        <p:spPr>
          <a:xfrm>
            <a:off x="277472" y="899088"/>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02B384-714E-F44F-BC01-F30CCEBA84BE}"/>
              </a:ext>
            </a:extLst>
          </p:cNvPr>
          <p:cNvSpPr txBox="1"/>
          <p:nvPr/>
        </p:nvSpPr>
        <p:spPr>
          <a:xfrm>
            <a:off x="274063" y="347278"/>
            <a:ext cx="866120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Deflection Equation of a Lattice Truss Beam with an End Force         </a:t>
            </a:r>
          </a:p>
        </p:txBody>
      </p:sp>
      <p:sp>
        <p:nvSpPr>
          <p:cNvPr id="56" name="TextBox 55">
            <a:extLst>
              <a:ext uri="{FF2B5EF4-FFF2-40B4-BE49-F238E27FC236}">
                <a16:creationId xmlns:a16="http://schemas.microsoft.com/office/drawing/2014/main" id="{7687E17A-1741-2B4A-8786-8782DB1124D4}"/>
              </a:ext>
            </a:extLst>
          </p:cNvPr>
          <p:cNvSpPr txBox="1"/>
          <p:nvPr/>
        </p:nvSpPr>
        <p:spPr>
          <a:xfrm>
            <a:off x="5231170" y="2824368"/>
            <a:ext cx="1761356" cy="369332"/>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One truss unit, </a:t>
            </a:r>
            <a:r>
              <a:rPr lang="en-US" dirty="0">
                <a:solidFill>
                  <a:srgbClr val="FF0000"/>
                </a:solidFill>
                <a:latin typeface="Times New Roman" panose="02020603050405020304" pitchFamily="18" charset="0"/>
                <a:cs typeface="Times New Roman" panose="02020603050405020304" pitchFamily="18" charset="0"/>
              </a:rPr>
              <a:t>n</a:t>
            </a:r>
          </a:p>
        </p:txBody>
      </p:sp>
      <p:cxnSp>
        <p:nvCxnSpPr>
          <p:cNvPr id="57" name="Straight Arrow Connector 56">
            <a:extLst>
              <a:ext uri="{FF2B5EF4-FFF2-40B4-BE49-F238E27FC236}">
                <a16:creationId xmlns:a16="http://schemas.microsoft.com/office/drawing/2014/main" id="{9A1A3B46-C377-BE46-A317-67FC3931147D}"/>
              </a:ext>
            </a:extLst>
          </p:cNvPr>
          <p:cNvCxnSpPr>
            <a:cxnSpLocks/>
          </p:cNvCxnSpPr>
          <p:nvPr/>
        </p:nvCxnSpPr>
        <p:spPr>
          <a:xfrm flipV="1">
            <a:off x="6920669" y="2269776"/>
            <a:ext cx="0" cy="755804"/>
          </a:xfrm>
          <a:prstGeom prst="straightConnector1">
            <a:avLst/>
          </a:prstGeom>
          <a:ln w="127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D189322-4184-9E4F-9A37-1EDAFB3FA9E6}"/>
              </a:ext>
            </a:extLst>
          </p:cNvPr>
          <p:cNvSpPr/>
          <p:nvPr/>
        </p:nvSpPr>
        <p:spPr>
          <a:xfrm>
            <a:off x="1091377" y="4100052"/>
            <a:ext cx="6916994" cy="18140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0D12578F-2C4E-3E4C-A3F0-677662973F20}"/>
              </a:ext>
            </a:extLst>
          </p:cNvPr>
          <p:cNvCxnSpPr>
            <a:cxnSpLocks/>
          </p:cNvCxnSpPr>
          <p:nvPr/>
        </p:nvCxnSpPr>
        <p:spPr>
          <a:xfrm>
            <a:off x="1091377" y="4605849"/>
            <a:ext cx="6916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1382DCB-A600-6147-9C68-999E44A7D8BF}"/>
              </a:ext>
            </a:extLst>
          </p:cNvPr>
          <p:cNvSpPr txBox="1"/>
          <p:nvPr/>
        </p:nvSpPr>
        <p:spPr>
          <a:xfrm>
            <a:off x="2411155" y="4127567"/>
            <a:ext cx="437908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Equation, Problem #1    </a:t>
            </a:r>
          </a:p>
        </p:txBody>
      </p:sp>
      <p:grpSp>
        <p:nvGrpSpPr>
          <p:cNvPr id="94" name="Group 93">
            <a:extLst>
              <a:ext uri="{FF2B5EF4-FFF2-40B4-BE49-F238E27FC236}">
                <a16:creationId xmlns:a16="http://schemas.microsoft.com/office/drawing/2014/main" id="{813874B2-7271-F142-8128-CDE67DE04ACC}"/>
              </a:ext>
            </a:extLst>
          </p:cNvPr>
          <p:cNvGrpSpPr/>
          <p:nvPr/>
        </p:nvGrpSpPr>
        <p:grpSpPr>
          <a:xfrm>
            <a:off x="1846552" y="4928682"/>
            <a:ext cx="5404904" cy="828837"/>
            <a:chOff x="1846552" y="4928682"/>
            <a:chExt cx="5404904" cy="828837"/>
          </a:xfrm>
        </p:grpSpPr>
        <p:sp>
          <p:nvSpPr>
            <p:cNvPr id="58" name="TextBox 57">
              <a:extLst>
                <a:ext uri="{FF2B5EF4-FFF2-40B4-BE49-F238E27FC236}">
                  <a16:creationId xmlns:a16="http://schemas.microsoft.com/office/drawing/2014/main" id="{BDFCFC80-056A-1A4D-BD12-BC7172B764D9}"/>
                </a:ext>
              </a:extLst>
            </p:cNvPr>
            <p:cNvSpPr txBox="1"/>
            <p:nvPr/>
          </p:nvSpPr>
          <p:spPr>
            <a:xfrm>
              <a:off x="3647836" y="5036939"/>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p:txBody>
        </p:sp>
        <p:cxnSp>
          <p:nvCxnSpPr>
            <p:cNvPr id="59" name="Straight Connector 58">
              <a:extLst>
                <a:ext uri="{FF2B5EF4-FFF2-40B4-BE49-F238E27FC236}">
                  <a16:creationId xmlns:a16="http://schemas.microsoft.com/office/drawing/2014/main" id="{4E1CEF73-426B-4145-8137-F0254B222F42}"/>
                </a:ext>
              </a:extLst>
            </p:cNvPr>
            <p:cNvCxnSpPr>
              <a:cxnSpLocks/>
            </p:cNvCxnSpPr>
            <p:nvPr/>
          </p:nvCxnSpPr>
          <p:spPr>
            <a:xfrm flipV="1">
              <a:off x="3805699" y="5284284"/>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F27847F-78E1-7C42-BCB9-0DADE71FB505}"/>
                </a:ext>
              </a:extLst>
            </p:cNvPr>
            <p:cNvSpPr txBox="1"/>
            <p:nvPr/>
          </p:nvSpPr>
          <p:spPr>
            <a:xfrm>
              <a:off x="3839292" y="5286435"/>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grpSp>
          <p:nvGrpSpPr>
            <p:cNvPr id="3" name="Group 2">
              <a:extLst>
                <a:ext uri="{FF2B5EF4-FFF2-40B4-BE49-F238E27FC236}">
                  <a16:creationId xmlns:a16="http://schemas.microsoft.com/office/drawing/2014/main" id="{0F71B1D3-6A35-8444-B789-3F38A7786635}"/>
                </a:ext>
              </a:extLst>
            </p:cNvPr>
            <p:cNvGrpSpPr/>
            <p:nvPr/>
          </p:nvGrpSpPr>
          <p:grpSpPr>
            <a:xfrm>
              <a:off x="4698031" y="4991370"/>
              <a:ext cx="433005" cy="581433"/>
              <a:chOff x="2953753" y="5882021"/>
              <a:chExt cx="433005" cy="581433"/>
            </a:xfrm>
          </p:grpSpPr>
          <p:sp>
            <p:nvSpPr>
              <p:cNvPr id="65" name="TextBox 64">
                <a:extLst>
                  <a:ext uri="{FF2B5EF4-FFF2-40B4-BE49-F238E27FC236}">
                    <a16:creationId xmlns:a16="http://schemas.microsoft.com/office/drawing/2014/main" id="{8DF59D7B-0C72-6140-9043-0D1DB3696E7C}"/>
                  </a:ext>
                </a:extLst>
              </p:cNvPr>
              <p:cNvSpPr txBox="1"/>
              <p:nvPr/>
            </p:nvSpPr>
            <p:spPr>
              <a:xfrm>
                <a:off x="2953753" y="5882021"/>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cxnSp>
            <p:nvCxnSpPr>
              <p:cNvPr id="66" name="Straight Connector 65">
                <a:extLst>
                  <a:ext uri="{FF2B5EF4-FFF2-40B4-BE49-F238E27FC236}">
                    <a16:creationId xmlns:a16="http://schemas.microsoft.com/office/drawing/2014/main" id="{F2032D0D-729C-9A46-A613-DA6C9E130BA7}"/>
                  </a:ext>
                </a:extLst>
              </p:cNvPr>
              <p:cNvCxnSpPr>
                <a:cxnSpLocks/>
              </p:cNvCxnSpPr>
              <p:nvPr/>
            </p:nvCxnSpPr>
            <p:spPr>
              <a:xfrm flipV="1">
                <a:off x="3107422" y="611381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65AD3F2-8D75-E74C-885E-3737EFA3FDC9}"/>
                  </a:ext>
                </a:extLst>
              </p:cNvPr>
              <p:cNvSpPr txBox="1"/>
              <p:nvPr/>
            </p:nvSpPr>
            <p:spPr>
              <a:xfrm>
                <a:off x="3104641" y="6094122"/>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grpSp>
        <p:sp>
          <p:nvSpPr>
            <p:cNvPr id="68" name="TextBox 67">
              <a:extLst>
                <a:ext uri="{FF2B5EF4-FFF2-40B4-BE49-F238E27FC236}">
                  <a16:creationId xmlns:a16="http://schemas.microsoft.com/office/drawing/2014/main" id="{A0CF2DD2-438C-5340-BEBF-EBAD091A8CF2}"/>
                </a:ext>
              </a:extLst>
            </p:cNvPr>
            <p:cNvSpPr txBox="1"/>
            <p:nvPr/>
          </p:nvSpPr>
          <p:spPr>
            <a:xfrm>
              <a:off x="6670858" y="5022492"/>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cxnSp>
          <p:nvCxnSpPr>
            <p:cNvPr id="69" name="Straight Connector 68">
              <a:extLst>
                <a:ext uri="{FF2B5EF4-FFF2-40B4-BE49-F238E27FC236}">
                  <a16:creationId xmlns:a16="http://schemas.microsoft.com/office/drawing/2014/main" id="{C2C972C0-E667-AC43-A77B-A3133163FF3B}"/>
                </a:ext>
              </a:extLst>
            </p:cNvPr>
            <p:cNvCxnSpPr>
              <a:cxnSpLocks/>
            </p:cNvCxnSpPr>
            <p:nvPr/>
          </p:nvCxnSpPr>
          <p:spPr>
            <a:xfrm flipV="1">
              <a:off x="6860913" y="520866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22CCA9F-890E-E74F-94B8-AF4F95886C92}"/>
                </a:ext>
              </a:extLst>
            </p:cNvPr>
            <p:cNvSpPr txBox="1"/>
            <p:nvPr/>
          </p:nvSpPr>
          <p:spPr>
            <a:xfrm>
              <a:off x="6894470" y="5192010"/>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FDDE785D-7672-624E-8672-54B40D165BEE}"/>
                </a:ext>
              </a:extLst>
            </p:cNvPr>
            <p:cNvSpPr txBox="1"/>
            <p:nvPr/>
          </p:nvSpPr>
          <p:spPr>
            <a:xfrm>
              <a:off x="6393992" y="5033973"/>
              <a:ext cx="37908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2442621-0F26-7649-B07E-3CE1CFB49CC3}"/>
                    </a:ext>
                  </a:extLst>
                </p:cNvPr>
                <p:cNvSpPr txBox="1"/>
                <p:nvPr/>
              </p:nvSpPr>
              <p:spPr>
                <a:xfrm>
                  <a:off x="5359458" y="5064429"/>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2</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62442621-0F26-7649-B07E-3CE1CFB49CC3}"/>
                    </a:ext>
                  </a:extLst>
                </p:cNvPr>
                <p:cNvSpPr txBox="1">
                  <a:spLocks noRot="1" noChangeAspect="1" noMove="1" noResize="1" noEditPoints="1" noAdjustHandles="1" noChangeArrowheads="1" noChangeShapeType="1" noTextEdit="1"/>
                </p:cNvSpPr>
                <p:nvPr/>
              </p:nvSpPr>
              <p:spPr>
                <a:xfrm>
                  <a:off x="5359458" y="5064429"/>
                  <a:ext cx="646359" cy="378502"/>
                </a:xfrm>
                <a:prstGeom prst="rect">
                  <a:avLst/>
                </a:prstGeom>
                <a:blipFill>
                  <a:blip r:embed="rId3"/>
                  <a:stretch>
                    <a:fillRect l="-1923" r="-1923" b="-6452"/>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68A667D8-D882-8F4A-8CE6-0FDDB36CED1F}"/>
                </a:ext>
              </a:extLst>
            </p:cNvPr>
            <p:cNvSpPr txBox="1"/>
            <p:nvPr/>
          </p:nvSpPr>
          <p:spPr>
            <a:xfrm>
              <a:off x="5041630" y="5128046"/>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74" name="TextBox 73">
              <a:extLst>
                <a:ext uri="{FF2B5EF4-FFF2-40B4-BE49-F238E27FC236}">
                  <a16:creationId xmlns:a16="http://schemas.microsoft.com/office/drawing/2014/main" id="{E8767475-F40B-E043-A034-09B33E4A71DC}"/>
                </a:ext>
              </a:extLst>
            </p:cNvPr>
            <p:cNvSpPr txBox="1"/>
            <p:nvPr/>
          </p:nvSpPr>
          <p:spPr>
            <a:xfrm>
              <a:off x="1846552" y="5084198"/>
              <a:ext cx="273360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EA95413F-FEC3-6946-BACC-00A669E1C779}"/>
                </a:ext>
              </a:extLst>
            </p:cNvPr>
            <p:cNvSpPr txBox="1"/>
            <p:nvPr/>
          </p:nvSpPr>
          <p:spPr>
            <a:xfrm>
              <a:off x="4310502" y="5092048"/>
              <a:ext cx="4896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B6244354-6507-CF4B-A50A-7C806DFAAF14}"/>
                </a:ext>
              </a:extLst>
            </p:cNvPr>
            <p:cNvSpPr txBox="1"/>
            <p:nvPr/>
          </p:nvSpPr>
          <p:spPr>
            <a:xfrm>
              <a:off x="4526436" y="5010385"/>
              <a:ext cx="460079" cy="523220"/>
            </a:xfrm>
            <a:prstGeom prst="rect">
              <a:avLst/>
            </a:prstGeom>
            <a:noFill/>
          </p:spPr>
          <p:txBody>
            <a:bodyPr wrap="square" rtlCol="0">
              <a:spAutoFit/>
            </a:bodyPr>
            <a:lstStyle/>
            <a:p>
              <a:r>
                <a:rPr lang="en-US" sz="2800" dirty="0"/>
                <a:t>(</a:t>
              </a:r>
            </a:p>
          </p:txBody>
        </p:sp>
        <p:sp>
          <p:nvSpPr>
            <p:cNvPr id="76" name="TextBox 75">
              <a:extLst>
                <a:ext uri="{FF2B5EF4-FFF2-40B4-BE49-F238E27FC236}">
                  <a16:creationId xmlns:a16="http://schemas.microsoft.com/office/drawing/2014/main" id="{49F954EE-E024-004C-B02E-77D56CA60D8E}"/>
                </a:ext>
              </a:extLst>
            </p:cNvPr>
            <p:cNvSpPr txBox="1"/>
            <p:nvPr/>
          </p:nvSpPr>
          <p:spPr>
            <a:xfrm flipH="1">
              <a:off x="5928639" y="5007078"/>
              <a:ext cx="460079" cy="523220"/>
            </a:xfrm>
            <a:prstGeom prst="rect">
              <a:avLst/>
            </a:prstGeom>
            <a:noFill/>
          </p:spPr>
          <p:txBody>
            <a:bodyPr wrap="square" rtlCol="0">
              <a:spAutoFit/>
            </a:bodyPr>
            <a:lstStyle/>
            <a:p>
              <a:r>
                <a:rPr lang="en-US" sz="2800" dirty="0"/>
                <a:t>)</a:t>
              </a:r>
            </a:p>
          </p:txBody>
        </p:sp>
        <p:sp>
          <p:nvSpPr>
            <p:cNvPr id="77" name="TextBox 76">
              <a:extLst>
                <a:ext uri="{FF2B5EF4-FFF2-40B4-BE49-F238E27FC236}">
                  <a16:creationId xmlns:a16="http://schemas.microsoft.com/office/drawing/2014/main" id="{3B362DA9-164D-8946-BC2B-BF91853170C5}"/>
                </a:ext>
              </a:extLst>
            </p:cNvPr>
            <p:cNvSpPr txBox="1"/>
            <p:nvPr/>
          </p:nvSpPr>
          <p:spPr>
            <a:xfrm>
              <a:off x="6034827" y="5076825"/>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84" name="TextBox 83">
              <a:extLst>
                <a:ext uri="{FF2B5EF4-FFF2-40B4-BE49-F238E27FC236}">
                  <a16:creationId xmlns:a16="http://schemas.microsoft.com/office/drawing/2014/main" id="{14656F85-6897-C746-A205-D92D2A62CC19}"/>
                </a:ext>
              </a:extLst>
            </p:cNvPr>
            <p:cNvSpPr txBox="1"/>
            <p:nvPr/>
          </p:nvSpPr>
          <p:spPr>
            <a:xfrm>
              <a:off x="4169323" y="4975292"/>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88" name="TextBox 87">
              <a:extLst>
                <a:ext uri="{FF2B5EF4-FFF2-40B4-BE49-F238E27FC236}">
                  <a16:creationId xmlns:a16="http://schemas.microsoft.com/office/drawing/2014/main" id="{C7C9913F-443D-CC44-BDD8-F47EAD95042C}"/>
                </a:ext>
              </a:extLst>
            </p:cNvPr>
            <p:cNvSpPr txBox="1"/>
            <p:nvPr/>
          </p:nvSpPr>
          <p:spPr>
            <a:xfrm>
              <a:off x="2867330" y="4928682"/>
              <a:ext cx="5401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 </a:t>
              </a:r>
            </a:p>
          </p:txBody>
        </p:sp>
        <p:sp>
          <p:nvSpPr>
            <p:cNvPr id="89" name="TextBox 88">
              <a:extLst>
                <a:ext uri="{FF2B5EF4-FFF2-40B4-BE49-F238E27FC236}">
                  <a16:creationId xmlns:a16="http://schemas.microsoft.com/office/drawing/2014/main" id="{E2954380-5B4C-8D4D-A428-B70EBBE3ADCA}"/>
                </a:ext>
              </a:extLst>
            </p:cNvPr>
            <p:cNvSpPr txBox="1"/>
            <p:nvPr/>
          </p:nvSpPr>
          <p:spPr>
            <a:xfrm>
              <a:off x="2852582" y="5256618"/>
              <a:ext cx="6478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  </a:t>
              </a:r>
            </a:p>
          </p:txBody>
        </p:sp>
        <p:sp>
          <p:nvSpPr>
            <p:cNvPr id="90" name="Right Bracket 89">
              <a:extLst>
                <a:ext uri="{FF2B5EF4-FFF2-40B4-BE49-F238E27FC236}">
                  <a16:creationId xmlns:a16="http://schemas.microsoft.com/office/drawing/2014/main" id="{74E45C4D-C0E7-804E-A88D-C92B55BA6547}"/>
                </a:ext>
              </a:extLst>
            </p:cNvPr>
            <p:cNvSpPr/>
            <p:nvPr/>
          </p:nvSpPr>
          <p:spPr>
            <a:xfrm>
              <a:off x="7176587" y="4928682"/>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Right Bracket 90">
              <a:extLst>
                <a:ext uri="{FF2B5EF4-FFF2-40B4-BE49-F238E27FC236}">
                  <a16:creationId xmlns:a16="http://schemas.microsoft.com/office/drawing/2014/main" id="{2C92A4FF-8DE4-4942-923A-975CA081E475}"/>
                </a:ext>
              </a:extLst>
            </p:cNvPr>
            <p:cNvSpPr/>
            <p:nvPr/>
          </p:nvSpPr>
          <p:spPr>
            <a:xfrm flipH="1">
              <a:off x="3575121" y="4967918"/>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551206D7-E682-7148-8695-E7C4C004614E}"/>
                </a:ext>
              </a:extLst>
            </p:cNvPr>
            <p:cNvCxnSpPr>
              <a:cxnSpLocks/>
            </p:cNvCxnSpPr>
            <p:nvPr/>
          </p:nvCxnSpPr>
          <p:spPr>
            <a:xfrm>
              <a:off x="2812636" y="5323482"/>
              <a:ext cx="594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6" name="Picture 85">
            <a:extLst>
              <a:ext uri="{FF2B5EF4-FFF2-40B4-BE49-F238E27FC236}">
                <a16:creationId xmlns:a16="http://schemas.microsoft.com/office/drawing/2014/main" id="{F992F71B-C262-8D45-8FBD-7FFCE6BA3377}"/>
              </a:ext>
            </a:extLst>
          </p:cNvPr>
          <p:cNvPicPr>
            <a:picLocks noChangeAspect="1"/>
          </p:cNvPicPr>
          <p:nvPr/>
        </p:nvPicPr>
        <p:blipFill>
          <a:blip r:embed="rId2"/>
          <a:stretch>
            <a:fillRect/>
          </a:stretch>
        </p:blipFill>
        <p:spPr>
          <a:xfrm>
            <a:off x="1592605" y="2849893"/>
            <a:ext cx="368685" cy="368685"/>
          </a:xfrm>
          <a:prstGeom prst="rect">
            <a:avLst/>
          </a:prstGeom>
        </p:spPr>
      </p:pic>
      <p:sp>
        <p:nvSpPr>
          <p:cNvPr id="87" name="Right Brace 86">
            <a:extLst>
              <a:ext uri="{FF2B5EF4-FFF2-40B4-BE49-F238E27FC236}">
                <a16:creationId xmlns:a16="http://schemas.microsoft.com/office/drawing/2014/main" id="{6214583E-990E-1F4D-847E-0B40F7C40609}"/>
              </a:ext>
            </a:extLst>
          </p:cNvPr>
          <p:cNvSpPr/>
          <p:nvPr/>
        </p:nvSpPr>
        <p:spPr>
          <a:xfrm rot="5400000">
            <a:off x="1664713" y="2325733"/>
            <a:ext cx="216989" cy="730158"/>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67262D4D-53A8-3C4A-BAD6-86F8AE690183}"/>
              </a:ext>
            </a:extLst>
          </p:cNvPr>
          <p:cNvGrpSpPr/>
          <p:nvPr/>
        </p:nvGrpSpPr>
        <p:grpSpPr>
          <a:xfrm>
            <a:off x="342839" y="6084568"/>
            <a:ext cx="1678033" cy="481586"/>
            <a:chOff x="1032936" y="5890542"/>
            <a:chExt cx="1678033" cy="481586"/>
          </a:xfrm>
        </p:grpSpPr>
        <p:sp>
          <p:nvSpPr>
            <p:cNvPr id="98" name="TextBox 97">
              <a:extLst>
                <a:ext uri="{FF2B5EF4-FFF2-40B4-BE49-F238E27FC236}">
                  <a16:creationId xmlns:a16="http://schemas.microsoft.com/office/drawing/2014/main" id="{166956EF-CD5A-004B-9AB9-A849E5DE7F6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9" name="TextBox 98">
              <a:extLst>
                <a:ext uri="{FF2B5EF4-FFF2-40B4-BE49-F238E27FC236}">
                  <a16:creationId xmlns:a16="http://schemas.microsoft.com/office/drawing/2014/main" id="{0CCC40D6-CF99-1D4E-AD61-7D810A72D10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3094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6" name="Picture 82" descr="Picture 82"/>
          <p:cNvPicPr>
            <a:picLocks noChangeAspect="1"/>
          </p:cNvPicPr>
          <p:nvPr/>
        </p:nvPicPr>
        <p:blipFill>
          <a:blip r:embed="rId2"/>
          <a:stretch>
            <a:fillRect/>
          </a:stretch>
        </p:blipFill>
        <p:spPr>
          <a:xfrm>
            <a:off x="3257657" y="5685771"/>
            <a:ext cx="368686" cy="368686"/>
          </a:xfrm>
          <a:prstGeom prst="rect">
            <a:avLst/>
          </a:prstGeom>
          <a:ln w="12700">
            <a:miter lim="400000"/>
          </a:ln>
        </p:spPr>
      </p:pic>
      <p:sp>
        <p:nvSpPr>
          <p:cNvPr id="1594"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grpSp>
        <p:nvGrpSpPr>
          <p:cNvPr id="1626" name="Group 1"/>
          <p:cNvGrpSpPr/>
          <p:nvPr/>
        </p:nvGrpSpPr>
        <p:grpSpPr>
          <a:xfrm>
            <a:off x="998552" y="1452067"/>
            <a:ext cx="1462573" cy="347680"/>
            <a:chOff x="0" y="0"/>
            <a:chExt cx="1462571" cy="347679"/>
          </a:xfrm>
        </p:grpSpPr>
        <p:sp>
          <p:nvSpPr>
            <p:cNvPr id="1595" name="Straight Connector 4"/>
            <p:cNvSpPr/>
            <p:nvPr/>
          </p:nvSpPr>
          <p:spPr>
            <a:xfrm flipV="1">
              <a:off x="59339" y="33908"/>
              <a:ext cx="279734" cy="11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6" name="Straight Connector 5"/>
            <p:cNvSpPr/>
            <p:nvPr/>
          </p:nvSpPr>
          <p:spPr>
            <a:xfrm flipV="1">
              <a:off x="54832" y="317981"/>
              <a:ext cx="279734" cy="11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7" name="Rectangle 9"/>
            <p:cNvSpPr/>
            <p:nvPr/>
          </p:nvSpPr>
          <p:spPr>
            <a:xfrm>
              <a:off x="335638" y="37450"/>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98" name="Rectangle 10"/>
            <p:cNvSpPr/>
            <p:nvPr/>
          </p:nvSpPr>
          <p:spPr>
            <a:xfrm>
              <a:off x="612275" y="3788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99" name="Oval 11"/>
            <p:cNvSpPr/>
            <p:nvPr/>
          </p:nvSpPr>
          <p:spPr>
            <a:xfrm>
              <a:off x="42433" y="21491"/>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0" name="Straight Connector 12"/>
            <p:cNvSpPr/>
            <p:nvPr/>
          </p:nvSpPr>
          <p:spPr>
            <a:xfrm flipV="1">
              <a:off x="58393" y="38972"/>
              <a:ext cx="277245" cy="277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1" name="Oval 13"/>
            <p:cNvSpPr/>
            <p:nvPr/>
          </p:nvSpPr>
          <p:spPr>
            <a:xfrm>
              <a:off x="40912" y="295849"/>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2" name="Oval 14"/>
            <p:cNvSpPr/>
            <p:nvPr/>
          </p:nvSpPr>
          <p:spPr>
            <a:xfrm>
              <a:off x="319071" y="2225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3" name="Straight Connector 15"/>
            <p:cNvSpPr/>
            <p:nvPr/>
          </p:nvSpPr>
          <p:spPr>
            <a:xfrm flipV="1">
              <a:off x="333510" y="38972"/>
              <a:ext cx="277245" cy="277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4" name="Straight Connector 16"/>
            <p:cNvSpPr/>
            <p:nvPr/>
          </p:nvSpPr>
          <p:spPr>
            <a:xfrm flipV="1">
              <a:off x="40304" y="777"/>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5" name="Straight Connector 17"/>
            <p:cNvSpPr/>
            <p:nvPr/>
          </p:nvSpPr>
          <p:spPr>
            <a:xfrm>
              <a:off x="7777" y="-1"/>
              <a:ext cx="34656" cy="7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6" name="Straight Connector 18"/>
            <p:cNvSpPr/>
            <p:nvPr/>
          </p:nvSpPr>
          <p:spPr>
            <a:xfrm>
              <a:off x="4311" y="37061"/>
              <a:ext cx="34656"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7" name="Straight Connector 19"/>
            <p:cNvSpPr/>
            <p:nvPr/>
          </p:nvSpPr>
          <p:spPr>
            <a:xfrm>
              <a:off x="6390" y="68578"/>
              <a:ext cx="34656"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8" name="Straight Connector 20"/>
            <p:cNvSpPr/>
            <p:nvPr/>
          </p:nvSpPr>
          <p:spPr>
            <a:xfrm flipV="1">
              <a:off x="35993" y="278368"/>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9" name="Straight Connector 21"/>
            <p:cNvSpPr/>
            <p:nvPr/>
          </p:nvSpPr>
          <p:spPr>
            <a:xfrm>
              <a:off x="3466" y="277590"/>
              <a:ext cx="34656"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0" name="Straight Connector 22"/>
            <p:cNvSpPr/>
            <p:nvPr/>
          </p:nvSpPr>
          <p:spPr>
            <a:xfrm>
              <a:off x="-1" y="314652"/>
              <a:ext cx="34656"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1" name="Straight Connector 23"/>
            <p:cNvSpPr/>
            <p:nvPr/>
          </p:nvSpPr>
          <p:spPr>
            <a:xfrm>
              <a:off x="2079" y="346168"/>
              <a:ext cx="34656"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2" name="Oval 24"/>
            <p:cNvSpPr/>
            <p:nvPr/>
          </p:nvSpPr>
          <p:spPr>
            <a:xfrm>
              <a:off x="317550" y="296608"/>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3" name="Straight Connector 25"/>
            <p:cNvSpPr/>
            <p:nvPr/>
          </p:nvSpPr>
          <p:spPr>
            <a:xfrm flipV="1">
              <a:off x="606362" y="38820"/>
              <a:ext cx="277245" cy="277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4" name="Oval 26"/>
            <p:cNvSpPr/>
            <p:nvPr/>
          </p:nvSpPr>
          <p:spPr>
            <a:xfrm>
              <a:off x="596539" y="18855"/>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5" name="Oval 27"/>
            <p:cNvSpPr/>
            <p:nvPr/>
          </p:nvSpPr>
          <p:spPr>
            <a:xfrm>
              <a:off x="592754"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6" name="Rectangle 28"/>
            <p:cNvSpPr/>
            <p:nvPr/>
          </p:nvSpPr>
          <p:spPr>
            <a:xfrm>
              <a:off x="889544" y="37450"/>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7" name="Rectangle 29"/>
            <p:cNvSpPr/>
            <p:nvPr/>
          </p:nvSpPr>
          <p:spPr>
            <a:xfrm>
              <a:off x="1166414" y="3788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8" name="Straight Connector 30"/>
            <p:cNvSpPr/>
            <p:nvPr/>
          </p:nvSpPr>
          <p:spPr>
            <a:xfrm flipV="1">
              <a:off x="887417" y="38972"/>
              <a:ext cx="277245" cy="277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9" name="Straight Connector 31"/>
            <p:cNvSpPr/>
            <p:nvPr/>
          </p:nvSpPr>
          <p:spPr>
            <a:xfrm flipV="1">
              <a:off x="1162534" y="41085"/>
              <a:ext cx="277245" cy="277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0" name="Oval 32"/>
            <p:cNvSpPr/>
            <p:nvPr/>
          </p:nvSpPr>
          <p:spPr>
            <a:xfrm>
              <a:off x="1148181" y="18855"/>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1" name="Oval 33"/>
            <p:cNvSpPr/>
            <p:nvPr/>
          </p:nvSpPr>
          <p:spPr>
            <a:xfrm>
              <a:off x="1148925"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2" name="Oval 34"/>
            <p:cNvSpPr/>
            <p:nvPr/>
          </p:nvSpPr>
          <p:spPr>
            <a:xfrm>
              <a:off x="1427915" y="1772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3" name="Oval 35"/>
            <p:cNvSpPr/>
            <p:nvPr/>
          </p:nvSpPr>
          <p:spPr>
            <a:xfrm>
              <a:off x="1424129" y="298876"/>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4" name="Oval 36"/>
            <p:cNvSpPr/>
            <p:nvPr/>
          </p:nvSpPr>
          <p:spPr>
            <a:xfrm>
              <a:off x="871743" y="1772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5" name="Oval 37"/>
            <p:cNvSpPr/>
            <p:nvPr/>
          </p:nvSpPr>
          <p:spPr>
            <a:xfrm>
              <a:off x="867957" y="298876"/>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627" name="TextBox 49"/>
          <p:cNvSpPr txBox="1"/>
          <p:nvPr/>
        </p:nvSpPr>
        <p:spPr>
          <a:xfrm>
            <a:off x="3429587" y="2847332"/>
            <a:ext cx="737798" cy="37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FF0000"/>
                </a:solidFill>
                <a:latin typeface="Times New Roman"/>
                <a:ea typeface="Times New Roman"/>
                <a:cs typeface="Times New Roman"/>
                <a:sym typeface="Times New Roman"/>
              </a:defRPr>
            </a:lvl1pPr>
          </a:lstStyle>
          <a:p>
            <a:r>
              <a:rPr dirty="0"/>
              <a:t>n = 7</a:t>
            </a:r>
          </a:p>
        </p:txBody>
      </p:sp>
      <p:sp>
        <p:nvSpPr>
          <p:cNvPr id="1628" name="TextBox 50"/>
          <p:cNvSpPr txBox="1"/>
          <p:nvPr/>
        </p:nvSpPr>
        <p:spPr>
          <a:xfrm>
            <a:off x="2922607" y="1419231"/>
            <a:ext cx="778030" cy="372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FF0000"/>
                </a:solidFill>
                <a:latin typeface="Times New Roman"/>
                <a:ea typeface="Times New Roman"/>
                <a:cs typeface="Times New Roman"/>
                <a:sym typeface="Times New Roman"/>
              </a:defRPr>
            </a:lvl1pPr>
          </a:lstStyle>
          <a:p>
            <a:r>
              <a:rPr dirty="0"/>
              <a:t>n = 5 </a:t>
            </a:r>
          </a:p>
        </p:txBody>
      </p:sp>
      <p:sp>
        <p:nvSpPr>
          <p:cNvPr id="1629" name="Straight Connector 51"/>
          <p:cNvSpPr/>
          <p:nvPr/>
        </p:nvSpPr>
        <p:spPr>
          <a:xfrm>
            <a:off x="277471" y="899088"/>
            <a:ext cx="8563831" cy="1"/>
          </a:xfrm>
          <a:prstGeom prst="line">
            <a:avLst/>
          </a:prstGeom>
          <a:ln w="25400">
            <a:solidFill>
              <a:srgbClr val="000000"/>
            </a:solidFill>
            <a:miter/>
          </a:ln>
        </p:spPr>
        <p:txBody>
          <a:bodyPr lIns="45719" rIns="45719"/>
          <a:lstStyle/>
          <a:p>
            <a:endParaRPr/>
          </a:p>
        </p:txBody>
      </p:sp>
      <p:sp>
        <p:nvSpPr>
          <p:cNvPr id="1630" name="TextBox 53"/>
          <p:cNvSpPr txBox="1"/>
          <p:nvPr/>
        </p:nvSpPr>
        <p:spPr>
          <a:xfrm>
            <a:off x="2439626" y="346008"/>
            <a:ext cx="4466268"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600">
                <a:latin typeface="Times New Roman"/>
                <a:ea typeface="Times New Roman"/>
                <a:cs typeface="Times New Roman"/>
                <a:sym typeface="Times New Roman"/>
              </a:defRPr>
            </a:lvl1pPr>
          </a:lstStyle>
          <a:p>
            <a:r>
              <a:rPr lang="en-US" dirty="0"/>
              <a:t>Please Solve for Understanding.  </a:t>
            </a:r>
            <a:r>
              <a:rPr dirty="0"/>
              <a:t> </a:t>
            </a:r>
          </a:p>
        </p:txBody>
      </p:sp>
      <p:sp>
        <p:nvSpPr>
          <p:cNvPr id="1631" name="TextBox 192"/>
          <p:cNvSpPr txBox="1"/>
          <p:nvPr/>
        </p:nvSpPr>
        <p:spPr>
          <a:xfrm>
            <a:off x="3857583" y="4399977"/>
            <a:ext cx="853805"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0000"/>
                </a:solidFill>
                <a:latin typeface="Times New Roman"/>
                <a:ea typeface="Times New Roman"/>
                <a:cs typeface="Times New Roman"/>
                <a:sym typeface="Times New Roman"/>
              </a:defRPr>
            </a:lvl1pPr>
          </a:lstStyle>
          <a:p>
            <a:r>
              <a:rPr dirty="0"/>
              <a:t>n = 9 </a:t>
            </a:r>
          </a:p>
        </p:txBody>
      </p:sp>
      <p:sp>
        <p:nvSpPr>
          <p:cNvPr id="1632" name="TextBox 300"/>
          <p:cNvSpPr txBox="1"/>
          <p:nvPr/>
        </p:nvSpPr>
        <p:spPr>
          <a:xfrm>
            <a:off x="6791818" y="1419084"/>
            <a:ext cx="1404176"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5</a:t>
            </a:r>
            <a:r>
              <a:rPr dirty="0"/>
              <a:t>) =   </a:t>
            </a:r>
            <a:r>
              <a:rPr dirty="0">
                <a:solidFill>
                  <a:srgbClr val="FF0000"/>
                </a:solidFill>
              </a:rPr>
              <a:t>?</a:t>
            </a:r>
            <a:r>
              <a:rPr dirty="0"/>
              <a:t>   </a:t>
            </a:r>
          </a:p>
        </p:txBody>
      </p:sp>
      <p:sp>
        <p:nvSpPr>
          <p:cNvPr id="1633" name="TextBox 309"/>
          <p:cNvSpPr txBox="1"/>
          <p:nvPr/>
        </p:nvSpPr>
        <p:spPr>
          <a:xfrm>
            <a:off x="6800668" y="2870717"/>
            <a:ext cx="1380976"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7</a:t>
            </a:r>
            <a:r>
              <a:rPr dirty="0"/>
              <a:t>) =   </a:t>
            </a:r>
            <a:r>
              <a:rPr dirty="0">
                <a:solidFill>
                  <a:srgbClr val="FF0000"/>
                </a:solidFill>
              </a:rPr>
              <a:t>?</a:t>
            </a:r>
            <a:r>
              <a:rPr dirty="0"/>
              <a:t>   </a:t>
            </a:r>
          </a:p>
        </p:txBody>
      </p:sp>
      <p:sp>
        <p:nvSpPr>
          <p:cNvPr id="1634" name="TextBox 310"/>
          <p:cNvSpPr txBox="1"/>
          <p:nvPr/>
        </p:nvSpPr>
        <p:spPr>
          <a:xfrm>
            <a:off x="6807295" y="4376099"/>
            <a:ext cx="1447085"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9</a:t>
            </a:r>
            <a:r>
              <a:rPr dirty="0"/>
              <a:t>) =   </a:t>
            </a:r>
            <a:r>
              <a:rPr dirty="0">
                <a:solidFill>
                  <a:srgbClr val="FF2600"/>
                </a:solidFill>
              </a:rPr>
              <a:t>?</a:t>
            </a:r>
            <a:r>
              <a:rPr dirty="0">
                <a:solidFill>
                  <a:srgbClr val="FF0000"/>
                </a:solidFill>
              </a:rPr>
              <a:t> </a:t>
            </a:r>
            <a:r>
              <a:rPr dirty="0"/>
              <a:t>   </a:t>
            </a:r>
          </a:p>
        </p:txBody>
      </p:sp>
      <p:sp>
        <p:nvSpPr>
          <p:cNvPr id="1635" name="Straight Connector 311"/>
          <p:cNvSpPr/>
          <p:nvPr/>
        </p:nvSpPr>
        <p:spPr>
          <a:xfrm>
            <a:off x="277471" y="5409636"/>
            <a:ext cx="8563831" cy="1"/>
          </a:xfrm>
          <a:prstGeom prst="line">
            <a:avLst/>
          </a:prstGeom>
          <a:ln w="25400">
            <a:solidFill>
              <a:srgbClr val="000000"/>
            </a:solidFill>
            <a:miter/>
          </a:ln>
        </p:spPr>
        <p:txBody>
          <a:bodyPr lIns="45719" rIns="45719"/>
          <a:lstStyle/>
          <a:p>
            <a:endParaRPr/>
          </a:p>
        </p:txBody>
      </p:sp>
      <p:sp>
        <p:nvSpPr>
          <p:cNvPr id="1636" name="Straight Connector 312"/>
          <p:cNvSpPr/>
          <p:nvPr/>
        </p:nvSpPr>
        <p:spPr>
          <a:xfrm flipH="1">
            <a:off x="5857938" y="910972"/>
            <a:ext cx="1" cy="4498666"/>
          </a:xfrm>
          <a:prstGeom prst="line">
            <a:avLst/>
          </a:prstGeom>
          <a:ln w="25400">
            <a:solidFill>
              <a:srgbClr val="000000"/>
            </a:solidFill>
            <a:miter/>
          </a:ln>
        </p:spPr>
        <p:txBody>
          <a:bodyPr lIns="45719" rIns="45719"/>
          <a:lstStyle/>
          <a:p>
            <a:endParaRPr/>
          </a:p>
        </p:txBody>
      </p:sp>
      <p:sp>
        <p:nvSpPr>
          <p:cNvPr id="1637" name="Straight Connector 313"/>
          <p:cNvSpPr/>
          <p:nvPr/>
        </p:nvSpPr>
        <p:spPr>
          <a:xfrm>
            <a:off x="277470" y="2263095"/>
            <a:ext cx="8563831" cy="1"/>
          </a:xfrm>
          <a:prstGeom prst="line">
            <a:avLst/>
          </a:prstGeom>
          <a:ln w="25400">
            <a:solidFill>
              <a:srgbClr val="000000"/>
            </a:solidFill>
            <a:miter/>
          </a:ln>
        </p:spPr>
        <p:txBody>
          <a:bodyPr lIns="45719" rIns="45719"/>
          <a:lstStyle/>
          <a:p>
            <a:endParaRPr/>
          </a:p>
        </p:txBody>
      </p:sp>
      <p:sp>
        <p:nvSpPr>
          <p:cNvPr id="1638" name="Straight Connector 314"/>
          <p:cNvSpPr/>
          <p:nvPr/>
        </p:nvSpPr>
        <p:spPr>
          <a:xfrm>
            <a:off x="277469" y="3821726"/>
            <a:ext cx="8563831" cy="1"/>
          </a:xfrm>
          <a:prstGeom prst="line">
            <a:avLst/>
          </a:prstGeom>
          <a:ln w="25400">
            <a:solidFill>
              <a:srgbClr val="000000"/>
            </a:solidFill>
            <a:miter/>
          </a:ln>
        </p:spPr>
        <p:txBody>
          <a:bodyPr lIns="45719" rIns="45719"/>
          <a:lstStyle/>
          <a:p>
            <a:endParaRPr/>
          </a:p>
        </p:txBody>
      </p:sp>
      <p:sp>
        <p:nvSpPr>
          <p:cNvPr id="1639" name="TextBox 386"/>
          <p:cNvSpPr txBox="1"/>
          <p:nvPr/>
        </p:nvSpPr>
        <p:spPr>
          <a:xfrm>
            <a:off x="3931239" y="5763157"/>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640" name="Straight Connector 387"/>
          <p:cNvSpPr/>
          <p:nvPr/>
        </p:nvSpPr>
        <p:spPr>
          <a:xfrm flipV="1">
            <a:off x="4034858" y="6002753"/>
            <a:ext cx="141059" cy="169278"/>
          </a:xfrm>
          <a:prstGeom prst="line">
            <a:avLst/>
          </a:prstGeom>
          <a:ln w="12700">
            <a:solidFill>
              <a:srgbClr val="000000"/>
            </a:solidFill>
            <a:miter/>
          </a:ln>
        </p:spPr>
        <p:txBody>
          <a:bodyPr lIns="45719" rIns="45719"/>
          <a:lstStyle/>
          <a:p>
            <a:endParaRPr/>
          </a:p>
        </p:txBody>
      </p:sp>
      <p:sp>
        <p:nvSpPr>
          <p:cNvPr id="1641" name="TextBox 388"/>
          <p:cNvSpPr txBox="1"/>
          <p:nvPr/>
        </p:nvSpPr>
        <p:spPr>
          <a:xfrm>
            <a:off x="4102135" y="6025887"/>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642" name="TextBox 407"/>
          <p:cNvSpPr txBox="1"/>
          <p:nvPr/>
        </p:nvSpPr>
        <p:spPr>
          <a:xfrm>
            <a:off x="4927190" y="5749595"/>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643" name="Straight Connector 408"/>
          <p:cNvSpPr/>
          <p:nvPr/>
        </p:nvSpPr>
        <p:spPr>
          <a:xfrm flipV="1">
            <a:off x="5080859" y="5941635"/>
            <a:ext cx="141059" cy="169278"/>
          </a:xfrm>
          <a:prstGeom prst="line">
            <a:avLst/>
          </a:prstGeom>
          <a:ln w="12700">
            <a:solidFill>
              <a:srgbClr val="000000"/>
            </a:solidFill>
            <a:miter/>
          </a:ln>
        </p:spPr>
        <p:txBody>
          <a:bodyPr lIns="45719" rIns="45719"/>
          <a:lstStyle/>
          <a:p>
            <a:endParaRPr/>
          </a:p>
        </p:txBody>
      </p:sp>
      <p:sp>
        <p:nvSpPr>
          <p:cNvPr id="1644" name="TextBox 409"/>
          <p:cNvSpPr txBox="1"/>
          <p:nvPr/>
        </p:nvSpPr>
        <p:spPr>
          <a:xfrm>
            <a:off x="5154278" y="5960040"/>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645" name="TextBox 390"/>
          <p:cNvSpPr txBox="1"/>
          <p:nvPr/>
        </p:nvSpPr>
        <p:spPr>
          <a:xfrm>
            <a:off x="6934853" y="5732252"/>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3  </a:t>
            </a:r>
          </a:p>
        </p:txBody>
      </p:sp>
      <p:sp>
        <p:nvSpPr>
          <p:cNvPr id="1646" name="Straight Connector 391"/>
          <p:cNvSpPr/>
          <p:nvPr/>
        </p:nvSpPr>
        <p:spPr>
          <a:xfrm flipV="1">
            <a:off x="7072654" y="5918425"/>
            <a:ext cx="141059" cy="169278"/>
          </a:xfrm>
          <a:prstGeom prst="line">
            <a:avLst/>
          </a:prstGeom>
          <a:ln w="12700">
            <a:solidFill>
              <a:srgbClr val="000000"/>
            </a:solidFill>
            <a:miter/>
          </a:ln>
        </p:spPr>
        <p:txBody>
          <a:bodyPr lIns="45719" rIns="45719"/>
          <a:lstStyle/>
          <a:p>
            <a:endParaRPr/>
          </a:p>
        </p:txBody>
      </p:sp>
      <p:sp>
        <p:nvSpPr>
          <p:cNvPr id="1647" name="TextBox 392"/>
          <p:cNvSpPr txBox="1"/>
          <p:nvPr/>
        </p:nvSpPr>
        <p:spPr>
          <a:xfrm>
            <a:off x="7106211" y="5901770"/>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1648" name="TextBox 393"/>
          <p:cNvSpPr txBox="1"/>
          <p:nvPr/>
        </p:nvSpPr>
        <p:spPr>
          <a:xfrm>
            <a:off x="6623151" y="5752441"/>
            <a:ext cx="379080"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Cambria Math"/>
                <a:ea typeface="Cambria Math"/>
                <a:cs typeface="Cambria Math"/>
                <a:sym typeface="Cambria Math"/>
              </a:defRPr>
            </a:lvl1pPr>
          </a:lstStyle>
          <a:p>
            <a:r>
              <a:t> -</a:t>
            </a:r>
          </a:p>
        </p:txBody>
      </p:sp>
      <mc:AlternateContent xmlns:mc="http://schemas.openxmlformats.org/markup-compatibility/2006" xmlns:a14="http://schemas.microsoft.com/office/drawing/2010/main">
        <mc:Choice Requires="a14">
          <p:sp>
            <p:nvSpPr>
              <p:cNvPr id="1649" name="TextBox 394"/>
              <p:cNvSpPr txBox="1"/>
              <p:nvPr/>
            </p:nvSpPr>
            <p:spPr>
              <a:xfrm>
                <a:off x="5650243" y="5782898"/>
                <a:ext cx="523108"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1649" name="TextBox 394"/>
              <p:cNvSpPr txBox="1">
                <a:spLocks noRot="1" noChangeAspect="1" noMove="1" noResize="1" noEditPoints="1" noAdjustHandles="1" noChangeArrowheads="1" noChangeShapeType="1" noTextEdit="1"/>
              </p:cNvSpPr>
              <p:nvPr/>
            </p:nvSpPr>
            <p:spPr>
              <a:xfrm>
                <a:off x="5650243" y="5782898"/>
                <a:ext cx="523108" cy="344221"/>
              </a:xfrm>
              <a:prstGeom prst="rect">
                <a:avLst/>
              </a:prstGeom>
              <a:blipFill>
                <a:blip r:embed="rId3"/>
                <a:stretch>
                  <a:fillRect l="-14286" r="-14286" b="-17857"/>
                </a:stretch>
              </a:blipFill>
              <a:ln w="12700">
                <a:miter lim="400000"/>
              </a:ln>
            </p:spPr>
            <p:txBody>
              <a:bodyPr/>
              <a:lstStyle/>
              <a:p>
                <a:r>
                  <a:rPr lang="en-US">
                    <a:noFill/>
                  </a:rPr>
                  <a:t> </a:t>
                </a:r>
              </a:p>
            </p:txBody>
          </p:sp>
        </mc:Fallback>
      </mc:AlternateContent>
      <p:sp>
        <p:nvSpPr>
          <p:cNvPr id="1650" name="TextBox 395"/>
          <p:cNvSpPr txBox="1"/>
          <p:nvPr/>
        </p:nvSpPr>
        <p:spPr>
          <a:xfrm>
            <a:off x="5270790" y="5846515"/>
            <a:ext cx="379080"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651" name="TextBox 396"/>
          <p:cNvSpPr txBox="1"/>
          <p:nvPr/>
        </p:nvSpPr>
        <p:spPr>
          <a:xfrm>
            <a:off x="2075712" y="5802667"/>
            <a:ext cx="2733601"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latin typeface="Times New Roman"/>
                <a:ea typeface="Times New Roman"/>
                <a:cs typeface="Times New Roman"/>
                <a:sym typeface="Times New Roman"/>
              </a:defRPr>
            </a:pPr>
            <a:r>
              <a:t>Y(</a:t>
            </a:r>
            <a:r>
              <a:rPr>
                <a:solidFill>
                  <a:srgbClr val="FF0000"/>
                </a:solidFill>
              </a:rPr>
              <a:t>n</a:t>
            </a:r>
            <a:r>
              <a:t>) =                    </a:t>
            </a:r>
            <a:r>
              <a:rPr>
                <a:solidFill>
                  <a:srgbClr val="FF0000"/>
                </a:solidFill>
              </a:rPr>
              <a:t>n</a:t>
            </a:r>
            <a:r>
              <a:t>   </a:t>
            </a:r>
          </a:p>
        </p:txBody>
      </p:sp>
      <p:sp>
        <p:nvSpPr>
          <p:cNvPr id="1652" name="TextBox 397"/>
          <p:cNvSpPr txBox="1"/>
          <p:nvPr/>
        </p:nvSpPr>
        <p:spPr>
          <a:xfrm>
            <a:off x="4539661" y="5810517"/>
            <a:ext cx="489658" cy="409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sp>
        <p:nvSpPr>
          <p:cNvPr id="1653" name="TextBox 398"/>
          <p:cNvSpPr txBox="1"/>
          <p:nvPr/>
        </p:nvSpPr>
        <p:spPr>
          <a:xfrm>
            <a:off x="4765534" y="5726093"/>
            <a:ext cx="460079"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vl1pPr>
          </a:lstStyle>
          <a:p>
            <a:r>
              <a:t>(</a:t>
            </a:r>
          </a:p>
        </p:txBody>
      </p:sp>
      <p:sp>
        <p:nvSpPr>
          <p:cNvPr id="1654" name="TextBox 399"/>
          <p:cNvSpPr txBox="1"/>
          <p:nvPr/>
        </p:nvSpPr>
        <p:spPr>
          <a:xfrm>
            <a:off x="6157799" y="5725547"/>
            <a:ext cx="460079"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vl1pPr>
          </a:lstStyle>
          <a:p>
            <a:r>
              <a:t>)</a:t>
            </a:r>
          </a:p>
        </p:txBody>
      </p:sp>
      <p:sp>
        <p:nvSpPr>
          <p:cNvPr id="1655" name="TextBox 400"/>
          <p:cNvSpPr txBox="1"/>
          <p:nvPr/>
        </p:nvSpPr>
        <p:spPr>
          <a:xfrm>
            <a:off x="6289386" y="5782593"/>
            <a:ext cx="475458"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656" name="TextBox 401"/>
          <p:cNvSpPr txBox="1"/>
          <p:nvPr/>
        </p:nvSpPr>
        <p:spPr>
          <a:xfrm>
            <a:off x="4398482" y="5693760"/>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1657" name="TextBox 402"/>
          <p:cNvSpPr txBox="1"/>
          <p:nvPr/>
        </p:nvSpPr>
        <p:spPr>
          <a:xfrm>
            <a:off x="3096490" y="5647151"/>
            <a:ext cx="540157"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rPr lang="en-US" dirty="0"/>
              <a:t>F</a:t>
            </a:r>
            <a:r>
              <a:rPr dirty="0"/>
              <a:t> </a:t>
            </a:r>
          </a:p>
        </p:txBody>
      </p:sp>
      <p:sp>
        <p:nvSpPr>
          <p:cNvPr id="1658" name="TextBox 403"/>
          <p:cNvSpPr txBox="1"/>
          <p:nvPr/>
        </p:nvSpPr>
        <p:spPr>
          <a:xfrm>
            <a:off x="3081742" y="5975087"/>
            <a:ext cx="647867"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EA  </a:t>
            </a:r>
          </a:p>
        </p:txBody>
      </p:sp>
      <p:sp>
        <p:nvSpPr>
          <p:cNvPr id="1659" name="Right Bracket 404"/>
          <p:cNvSpPr/>
          <p:nvPr/>
        </p:nvSpPr>
        <p:spPr>
          <a:xfrm>
            <a:off x="7405746" y="5647151"/>
            <a:ext cx="74869"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1660" name="Right Bracket 405"/>
          <p:cNvSpPr/>
          <p:nvPr/>
        </p:nvSpPr>
        <p:spPr>
          <a:xfrm flipH="1">
            <a:off x="3804281" y="5686387"/>
            <a:ext cx="74869"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1661" name="Straight Connector 406"/>
          <p:cNvSpPr/>
          <p:nvPr/>
        </p:nvSpPr>
        <p:spPr>
          <a:xfrm>
            <a:off x="3041796" y="6041950"/>
            <a:ext cx="594851" cy="1"/>
          </a:xfrm>
          <a:prstGeom prst="line">
            <a:avLst/>
          </a:prstGeom>
          <a:ln w="12700">
            <a:solidFill>
              <a:srgbClr val="000000"/>
            </a:solidFill>
            <a:miter/>
          </a:ln>
        </p:spPr>
        <p:txBody>
          <a:bodyPr lIns="45719" rIns="45719"/>
          <a:lstStyle/>
          <a:p>
            <a:endParaRPr/>
          </a:p>
        </p:txBody>
      </p:sp>
      <p:sp>
        <p:nvSpPr>
          <p:cNvPr id="1662" name="Straight Arrow Connector 6"/>
          <p:cNvSpPr/>
          <p:nvPr/>
        </p:nvSpPr>
        <p:spPr>
          <a:xfrm>
            <a:off x="2650052" y="1781389"/>
            <a:ext cx="1" cy="209702"/>
          </a:xfrm>
          <a:prstGeom prst="line">
            <a:avLst/>
          </a:prstGeom>
          <a:ln w="25400">
            <a:solidFill>
              <a:srgbClr val="FF0000"/>
            </a:solidFill>
            <a:miter/>
            <a:tailEnd type="triangle"/>
          </a:ln>
        </p:spPr>
        <p:txBody>
          <a:bodyPr lIns="45719" rIns="45719"/>
          <a:lstStyle/>
          <a:p>
            <a:endParaRPr/>
          </a:p>
        </p:txBody>
      </p:sp>
      <p:sp>
        <p:nvSpPr>
          <p:cNvPr id="1663" name="Straight Arrow Connector 289"/>
          <p:cNvSpPr/>
          <p:nvPr/>
        </p:nvSpPr>
        <p:spPr>
          <a:xfrm>
            <a:off x="2645434" y="1250304"/>
            <a:ext cx="1" cy="209702"/>
          </a:xfrm>
          <a:prstGeom prst="line">
            <a:avLst/>
          </a:prstGeom>
          <a:ln w="25400">
            <a:solidFill>
              <a:srgbClr val="FF0000"/>
            </a:solidFill>
            <a:miter/>
            <a:tailEnd type="triangle"/>
          </a:ln>
        </p:spPr>
        <p:txBody>
          <a:bodyPr lIns="45719" rIns="45719"/>
          <a:lstStyle/>
          <a:p>
            <a:endParaRPr/>
          </a:p>
        </p:txBody>
      </p:sp>
      <p:grpSp>
        <p:nvGrpSpPr>
          <p:cNvPr id="1703" name="Group 2"/>
          <p:cNvGrpSpPr/>
          <p:nvPr/>
        </p:nvGrpSpPr>
        <p:grpSpPr>
          <a:xfrm>
            <a:off x="993419" y="2872607"/>
            <a:ext cx="2010910" cy="347680"/>
            <a:chOff x="0" y="0"/>
            <a:chExt cx="2010909" cy="347679"/>
          </a:xfrm>
        </p:grpSpPr>
        <p:sp>
          <p:nvSpPr>
            <p:cNvPr id="1664" name="Straight Connector 291"/>
            <p:cNvSpPr/>
            <p:nvPr/>
          </p:nvSpPr>
          <p:spPr>
            <a:xfrm flipV="1">
              <a:off x="59338" y="33906"/>
              <a:ext cx="279736" cy="1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65" name="Straight Connector 292"/>
            <p:cNvSpPr/>
            <p:nvPr/>
          </p:nvSpPr>
          <p:spPr>
            <a:xfrm flipV="1">
              <a:off x="54832" y="317980"/>
              <a:ext cx="279736" cy="1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66" name="Rectangle 293"/>
            <p:cNvSpPr/>
            <p:nvPr/>
          </p:nvSpPr>
          <p:spPr>
            <a:xfrm>
              <a:off x="335638" y="37451"/>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67" name="Rectangle 294"/>
            <p:cNvSpPr/>
            <p:nvPr/>
          </p:nvSpPr>
          <p:spPr>
            <a:xfrm>
              <a:off x="612275" y="37888"/>
              <a:ext cx="277246"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68" name="Oval 295"/>
            <p:cNvSpPr/>
            <p:nvPr/>
          </p:nvSpPr>
          <p:spPr>
            <a:xfrm>
              <a:off x="42433" y="21491"/>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69" name="Straight Connector 296"/>
            <p:cNvSpPr/>
            <p:nvPr/>
          </p:nvSpPr>
          <p:spPr>
            <a:xfrm flipV="1">
              <a:off x="58394"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0" name="Oval 297"/>
            <p:cNvSpPr/>
            <p:nvPr/>
          </p:nvSpPr>
          <p:spPr>
            <a:xfrm>
              <a:off x="40912" y="295849"/>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71" name="Oval 298"/>
            <p:cNvSpPr/>
            <p:nvPr/>
          </p:nvSpPr>
          <p:spPr>
            <a:xfrm>
              <a:off x="319071" y="2225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72" name="Straight Connector 299"/>
            <p:cNvSpPr/>
            <p:nvPr/>
          </p:nvSpPr>
          <p:spPr>
            <a:xfrm flipV="1">
              <a:off x="333510"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3" name="Straight Connector 301"/>
            <p:cNvSpPr/>
            <p:nvPr/>
          </p:nvSpPr>
          <p:spPr>
            <a:xfrm flipV="1">
              <a:off x="40305" y="776"/>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4" name="Straight Connector 302"/>
            <p:cNvSpPr/>
            <p:nvPr/>
          </p:nvSpPr>
          <p:spPr>
            <a:xfrm>
              <a:off x="7778" y="-1"/>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5" name="Straight Connector 303"/>
            <p:cNvSpPr/>
            <p:nvPr/>
          </p:nvSpPr>
          <p:spPr>
            <a:xfrm>
              <a:off x="4311" y="33584"/>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6" name="Straight Connector 304"/>
            <p:cNvSpPr/>
            <p:nvPr/>
          </p:nvSpPr>
          <p:spPr>
            <a:xfrm>
              <a:off x="6391" y="68578"/>
              <a:ext cx="34657" cy="7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7" name="Straight Connector 305"/>
            <p:cNvSpPr/>
            <p:nvPr/>
          </p:nvSpPr>
          <p:spPr>
            <a:xfrm flipV="1">
              <a:off x="35993" y="278368"/>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8" name="Straight Connector 306"/>
            <p:cNvSpPr/>
            <p:nvPr/>
          </p:nvSpPr>
          <p:spPr>
            <a:xfrm>
              <a:off x="3466" y="277590"/>
              <a:ext cx="34657" cy="7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79" name="Straight Connector 307"/>
            <p:cNvSpPr/>
            <p:nvPr/>
          </p:nvSpPr>
          <p:spPr>
            <a:xfrm>
              <a:off x="0" y="311174"/>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80" name="Straight Connector 308"/>
            <p:cNvSpPr/>
            <p:nvPr/>
          </p:nvSpPr>
          <p:spPr>
            <a:xfrm>
              <a:off x="2079" y="346169"/>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81" name="Oval 315"/>
            <p:cNvSpPr/>
            <p:nvPr/>
          </p:nvSpPr>
          <p:spPr>
            <a:xfrm>
              <a:off x="317550" y="296609"/>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82" name="Straight Connector 316"/>
            <p:cNvSpPr/>
            <p:nvPr/>
          </p:nvSpPr>
          <p:spPr>
            <a:xfrm flipV="1">
              <a:off x="606362" y="38819"/>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83" name="Oval 317"/>
            <p:cNvSpPr/>
            <p:nvPr/>
          </p:nvSpPr>
          <p:spPr>
            <a:xfrm>
              <a:off x="596539" y="1885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84" name="Oval 318"/>
            <p:cNvSpPr/>
            <p:nvPr/>
          </p:nvSpPr>
          <p:spPr>
            <a:xfrm>
              <a:off x="592754"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85" name="Rectangle 319"/>
            <p:cNvSpPr/>
            <p:nvPr/>
          </p:nvSpPr>
          <p:spPr>
            <a:xfrm>
              <a:off x="889545" y="37451"/>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86" name="Rectangle 320"/>
            <p:cNvSpPr/>
            <p:nvPr/>
          </p:nvSpPr>
          <p:spPr>
            <a:xfrm>
              <a:off x="1166415" y="3788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87" name="Straight Connector 321"/>
            <p:cNvSpPr/>
            <p:nvPr/>
          </p:nvSpPr>
          <p:spPr>
            <a:xfrm flipV="1">
              <a:off x="887417"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88" name="Straight Connector 322"/>
            <p:cNvSpPr/>
            <p:nvPr/>
          </p:nvSpPr>
          <p:spPr>
            <a:xfrm flipV="1">
              <a:off x="1162533" y="41084"/>
              <a:ext cx="277246"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89" name="Oval 323"/>
            <p:cNvSpPr/>
            <p:nvPr/>
          </p:nvSpPr>
          <p:spPr>
            <a:xfrm>
              <a:off x="1148182" y="1885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0" name="Oval 324"/>
            <p:cNvSpPr/>
            <p:nvPr/>
          </p:nvSpPr>
          <p:spPr>
            <a:xfrm>
              <a:off x="1148925"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1" name="Oval 327"/>
            <p:cNvSpPr/>
            <p:nvPr/>
          </p:nvSpPr>
          <p:spPr>
            <a:xfrm>
              <a:off x="871743" y="17723"/>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2" name="Oval 328"/>
            <p:cNvSpPr/>
            <p:nvPr/>
          </p:nvSpPr>
          <p:spPr>
            <a:xfrm>
              <a:off x="867957" y="29887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3" name="Rectangle 329"/>
            <p:cNvSpPr/>
            <p:nvPr/>
          </p:nvSpPr>
          <p:spPr>
            <a:xfrm>
              <a:off x="1441359" y="3760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4" name="Rectangle 330"/>
            <p:cNvSpPr/>
            <p:nvPr/>
          </p:nvSpPr>
          <p:spPr>
            <a:xfrm>
              <a:off x="1718230" y="38045"/>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5" name="Straight Connector 331"/>
            <p:cNvSpPr/>
            <p:nvPr/>
          </p:nvSpPr>
          <p:spPr>
            <a:xfrm flipV="1">
              <a:off x="1439232" y="39127"/>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96" name="Straight Connector 332"/>
            <p:cNvSpPr/>
            <p:nvPr/>
          </p:nvSpPr>
          <p:spPr>
            <a:xfrm flipV="1">
              <a:off x="1714348" y="41241"/>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97" name="Oval 333"/>
            <p:cNvSpPr/>
            <p:nvPr/>
          </p:nvSpPr>
          <p:spPr>
            <a:xfrm>
              <a:off x="1699997" y="19011"/>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8" name="Oval 334"/>
            <p:cNvSpPr/>
            <p:nvPr/>
          </p:nvSpPr>
          <p:spPr>
            <a:xfrm>
              <a:off x="1700740" y="300165"/>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9" name="Oval 335"/>
            <p:cNvSpPr/>
            <p:nvPr/>
          </p:nvSpPr>
          <p:spPr>
            <a:xfrm>
              <a:off x="1976253" y="1788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0" name="Oval 336"/>
            <p:cNvSpPr/>
            <p:nvPr/>
          </p:nvSpPr>
          <p:spPr>
            <a:xfrm>
              <a:off x="1975945" y="29903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1" name="Oval 325"/>
            <p:cNvSpPr/>
            <p:nvPr/>
          </p:nvSpPr>
          <p:spPr>
            <a:xfrm>
              <a:off x="1424438" y="17723"/>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2" name="Oval 326"/>
            <p:cNvSpPr/>
            <p:nvPr/>
          </p:nvSpPr>
          <p:spPr>
            <a:xfrm>
              <a:off x="1424130" y="29887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751" name="Group 7"/>
          <p:cNvGrpSpPr/>
          <p:nvPr/>
        </p:nvGrpSpPr>
        <p:grpSpPr>
          <a:xfrm>
            <a:off x="982069" y="4418655"/>
            <a:ext cx="2569741" cy="347680"/>
            <a:chOff x="0" y="0"/>
            <a:chExt cx="2569739" cy="347679"/>
          </a:xfrm>
        </p:grpSpPr>
        <p:sp>
          <p:nvSpPr>
            <p:cNvPr id="1704" name="Straight Connector 340"/>
            <p:cNvSpPr/>
            <p:nvPr/>
          </p:nvSpPr>
          <p:spPr>
            <a:xfrm flipV="1">
              <a:off x="59339" y="33906"/>
              <a:ext cx="279735" cy="1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05" name="Straight Connector 341"/>
            <p:cNvSpPr/>
            <p:nvPr/>
          </p:nvSpPr>
          <p:spPr>
            <a:xfrm flipV="1">
              <a:off x="54833" y="317980"/>
              <a:ext cx="279735" cy="1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06" name="Rectangle 342"/>
            <p:cNvSpPr/>
            <p:nvPr/>
          </p:nvSpPr>
          <p:spPr>
            <a:xfrm>
              <a:off x="335638" y="37451"/>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7" name="Rectangle 343"/>
            <p:cNvSpPr/>
            <p:nvPr/>
          </p:nvSpPr>
          <p:spPr>
            <a:xfrm>
              <a:off x="612276" y="3788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8" name="Oval 344"/>
            <p:cNvSpPr/>
            <p:nvPr/>
          </p:nvSpPr>
          <p:spPr>
            <a:xfrm>
              <a:off x="42433" y="21491"/>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9" name="Straight Connector 345"/>
            <p:cNvSpPr/>
            <p:nvPr/>
          </p:nvSpPr>
          <p:spPr>
            <a:xfrm flipV="1">
              <a:off x="58394"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0" name="Oval 346"/>
            <p:cNvSpPr/>
            <p:nvPr/>
          </p:nvSpPr>
          <p:spPr>
            <a:xfrm>
              <a:off x="40912" y="295849"/>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11" name="Oval 347"/>
            <p:cNvSpPr/>
            <p:nvPr/>
          </p:nvSpPr>
          <p:spPr>
            <a:xfrm>
              <a:off x="319071" y="2225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12" name="Straight Connector 348"/>
            <p:cNvSpPr/>
            <p:nvPr/>
          </p:nvSpPr>
          <p:spPr>
            <a:xfrm flipV="1">
              <a:off x="333510"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3" name="Straight Connector 349"/>
            <p:cNvSpPr/>
            <p:nvPr/>
          </p:nvSpPr>
          <p:spPr>
            <a:xfrm flipV="1">
              <a:off x="40305" y="776"/>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4" name="Straight Connector 350"/>
            <p:cNvSpPr/>
            <p:nvPr/>
          </p:nvSpPr>
          <p:spPr>
            <a:xfrm>
              <a:off x="7778" y="-1"/>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5" name="Straight Connector 351"/>
            <p:cNvSpPr/>
            <p:nvPr/>
          </p:nvSpPr>
          <p:spPr>
            <a:xfrm>
              <a:off x="4311" y="33584"/>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6" name="Straight Connector 352"/>
            <p:cNvSpPr/>
            <p:nvPr/>
          </p:nvSpPr>
          <p:spPr>
            <a:xfrm>
              <a:off x="6391" y="68578"/>
              <a:ext cx="34657" cy="7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7" name="Straight Connector 353"/>
            <p:cNvSpPr/>
            <p:nvPr/>
          </p:nvSpPr>
          <p:spPr>
            <a:xfrm flipV="1">
              <a:off x="35993" y="278368"/>
              <a:ext cx="1" cy="693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8" name="Straight Connector 354"/>
            <p:cNvSpPr/>
            <p:nvPr/>
          </p:nvSpPr>
          <p:spPr>
            <a:xfrm>
              <a:off x="3466" y="277590"/>
              <a:ext cx="34657" cy="7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19" name="Straight Connector 355"/>
            <p:cNvSpPr/>
            <p:nvPr/>
          </p:nvSpPr>
          <p:spPr>
            <a:xfrm>
              <a:off x="0" y="311174"/>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0" name="Straight Connector 356"/>
            <p:cNvSpPr/>
            <p:nvPr/>
          </p:nvSpPr>
          <p:spPr>
            <a:xfrm>
              <a:off x="2079" y="346169"/>
              <a:ext cx="34657" cy="7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1" name="Oval 357"/>
            <p:cNvSpPr/>
            <p:nvPr/>
          </p:nvSpPr>
          <p:spPr>
            <a:xfrm>
              <a:off x="317550" y="296609"/>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2" name="Straight Connector 358"/>
            <p:cNvSpPr/>
            <p:nvPr/>
          </p:nvSpPr>
          <p:spPr>
            <a:xfrm flipV="1">
              <a:off x="606362" y="38819"/>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3" name="Oval 359"/>
            <p:cNvSpPr/>
            <p:nvPr/>
          </p:nvSpPr>
          <p:spPr>
            <a:xfrm>
              <a:off x="596540" y="1885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4" name="Oval 360"/>
            <p:cNvSpPr/>
            <p:nvPr/>
          </p:nvSpPr>
          <p:spPr>
            <a:xfrm>
              <a:off x="592754"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5" name="Rectangle 361"/>
            <p:cNvSpPr/>
            <p:nvPr/>
          </p:nvSpPr>
          <p:spPr>
            <a:xfrm>
              <a:off x="889545" y="37451"/>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6" name="Rectangle 362"/>
            <p:cNvSpPr/>
            <p:nvPr/>
          </p:nvSpPr>
          <p:spPr>
            <a:xfrm>
              <a:off x="1166415" y="3788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7" name="Straight Connector 363"/>
            <p:cNvSpPr/>
            <p:nvPr/>
          </p:nvSpPr>
          <p:spPr>
            <a:xfrm flipV="1">
              <a:off x="887417" y="38970"/>
              <a:ext cx="277245" cy="2772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8" name="Straight Connector 364"/>
            <p:cNvSpPr/>
            <p:nvPr/>
          </p:nvSpPr>
          <p:spPr>
            <a:xfrm flipV="1">
              <a:off x="1162533" y="41084"/>
              <a:ext cx="277246"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9" name="Oval 365"/>
            <p:cNvSpPr/>
            <p:nvPr/>
          </p:nvSpPr>
          <p:spPr>
            <a:xfrm>
              <a:off x="1148182" y="1885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0" name="Oval 366"/>
            <p:cNvSpPr/>
            <p:nvPr/>
          </p:nvSpPr>
          <p:spPr>
            <a:xfrm>
              <a:off x="1148925" y="30000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1" name="Oval 367"/>
            <p:cNvSpPr/>
            <p:nvPr/>
          </p:nvSpPr>
          <p:spPr>
            <a:xfrm>
              <a:off x="871744" y="17723"/>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2" name="Oval 368"/>
            <p:cNvSpPr/>
            <p:nvPr/>
          </p:nvSpPr>
          <p:spPr>
            <a:xfrm>
              <a:off x="867958" y="29887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3" name="Rectangle 369"/>
            <p:cNvSpPr/>
            <p:nvPr/>
          </p:nvSpPr>
          <p:spPr>
            <a:xfrm>
              <a:off x="1441360" y="37608"/>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4" name="Rectangle 370"/>
            <p:cNvSpPr/>
            <p:nvPr/>
          </p:nvSpPr>
          <p:spPr>
            <a:xfrm>
              <a:off x="1718230" y="38045"/>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5" name="Straight Connector 371"/>
            <p:cNvSpPr/>
            <p:nvPr/>
          </p:nvSpPr>
          <p:spPr>
            <a:xfrm flipV="1">
              <a:off x="1439232" y="39127"/>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36" name="Straight Connector 372"/>
            <p:cNvSpPr/>
            <p:nvPr/>
          </p:nvSpPr>
          <p:spPr>
            <a:xfrm flipV="1">
              <a:off x="1714348" y="41241"/>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37" name="Oval 373"/>
            <p:cNvSpPr/>
            <p:nvPr/>
          </p:nvSpPr>
          <p:spPr>
            <a:xfrm>
              <a:off x="1699997" y="19011"/>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8" name="Oval 374"/>
            <p:cNvSpPr/>
            <p:nvPr/>
          </p:nvSpPr>
          <p:spPr>
            <a:xfrm>
              <a:off x="1700740" y="300165"/>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9" name="Oval 377"/>
            <p:cNvSpPr/>
            <p:nvPr/>
          </p:nvSpPr>
          <p:spPr>
            <a:xfrm>
              <a:off x="1424438" y="17723"/>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0" name="Oval 378"/>
            <p:cNvSpPr/>
            <p:nvPr/>
          </p:nvSpPr>
          <p:spPr>
            <a:xfrm>
              <a:off x="1424130" y="298877"/>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1" name="Rectangle 379"/>
            <p:cNvSpPr/>
            <p:nvPr/>
          </p:nvSpPr>
          <p:spPr>
            <a:xfrm>
              <a:off x="1996713" y="37407"/>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2" name="Rectangle 380"/>
            <p:cNvSpPr/>
            <p:nvPr/>
          </p:nvSpPr>
          <p:spPr>
            <a:xfrm>
              <a:off x="2273583" y="37844"/>
              <a:ext cx="277245" cy="277245"/>
            </a:xfrm>
            <a:prstGeom prst="rect">
              <a:avLst/>
            </a:prstGeom>
            <a:no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3" name="Straight Connector 381"/>
            <p:cNvSpPr/>
            <p:nvPr/>
          </p:nvSpPr>
          <p:spPr>
            <a:xfrm flipV="1">
              <a:off x="1994585" y="38926"/>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44" name="Straight Connector 382"/>
            <p:cNvSpPr/>
            <p:nvPr/>
          </p:nvSpPr>
          <p:spPr>
            <a:xfrm flipV="1">
              <a:off x="2269702" y="41040"/>
              <a:ext cx="277245" cy="2772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45" name="Oval 383"/>
            <p:cNvSpPr/>
            <p:nvPr/>
          </p:nvSpPr>
          <p:spPr>
            <a:xfrm>
              <a:off x="2255350" y="1881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6" name="Oval 384"/>
            <p:cNvSpPr/>
            <p:nvPr/>
          </p:nvSpPr>
          <p:spPr>
            <a:xfrm>
              <a:off x="2256094" y="29996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7" name="Oval 410"/>
            <p:cNvSpPr/>
            <p:nvPr/>
          </p:nvSpPr>
          <p:spPr>
            <a:xfrm>
              <a:off x="2535083" y="21156"/>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8" name="Oval 411"/>
            <p:cNvSpPr/>
            <p:nvPr/>
          </p:nvSpPr>
          <p:spPr>
            <a:xfrm>
              <a:off x="2531298" y="298832"/>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9" name="Oval 375"/>
            <p:cNvSpPr/>
            <p:nvPr/>
          </p:nvSpPr>
          <p:spPr>
            <a:xfrm>
              <a:off x="1979730" y="17880"/>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50" name="Oval 376"/>
            <p:cNvSpPr/>
            <p:nvPr/>
          </p:nvSpPr>
          <p:spPr>
            <a:xfrm>
              <a:off x="1975945" y="299034"/>
              <a:ext cx="34657" cy="3465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752" name="Straight Arrow Connector 414"/>
          <p:cNvSpPr/>
          <p:nvPr/>
        </p:nvSpPr>
        <p:spPr>
          <a:xfrm>
            <a:off x="3147892" y="3218217"/>
            <a:ext cx="1" cy="209702"/>
          </a:xfrm>
          <a:prstGeom prst="line">
            <a:avLst/>
          </a:prstGeom>
          <a:ln w="25400">
            <a:solidFill>
              <a:srgbClr val="FF0000"/>
            </a:solidFill>
            <a:miter/>
            <a:tailEnd type="triangle"/>
          </a:ln>
        </p:spPr>
        <p:txBody>
          <a:bodyPr lIns="45719" rIns="45719"/>
          <a:lstStyle/>
          <a:p>
            <a:endParaRPr/>
          </a:p>
        </p:txBody>
      </p:sp>
      <p:sp>
        <p:nvSpPr>
          <p:cNvPr id="1753" name="Straight Arrow Connector 415"/>
          <p:cNvSpPr/>
          <p:nvPr/>
        </p:nvSpPr>
        <p:spPr>
          <a:xfrm>
            <a:off x="3143274" y="2687133"/>
            <a:ext cx="1" cy="209702"/>
          </a:xfrm>
          <a:prstGeom prst="line">
            <a:avLst/>
          </a:prstGeom>
          <a:ln w="25400">
            <a:solidFill>
              <a:srgbClr val="FF0000"/>
            </a:solidFill>
            <a:miter/>
            <a:tailEnd type="triangle"/>
          </a:ln>
        </p:spPr>
        <p:txBody>
          <a:bodyPr lIns="45719" rIns="45719"/>
          <a:lstStyle/>
          <a:p>
            <a:endParaRPr/>
          </a:p>
        </p:txBody>
      </p:sp>
      <p:sp>
        <p:nvSpPr>
          <p:cNvPr id="1754" name="Straight Arrow Connector 416"/>
          <p:cNvSpPr/>
          <p:nvPr/>
        </p:nvSpPr>
        <p:spPr>
          <a:xfrm>
            <a:off x="3756502" y="4769310"/>
            <a:ext cx="1" cy="209702"/>
          </a:xfrm>
          <a:prstGeom prst="line">
            <a:avLst/>
          </a:prstGeom>
          <a:ln w="25400">
            <a:solidFill>
              <a:srgbClr val="FF0000"/>
            </a:solidFill>
            <a:miter/>
            <a:tailEnd type="triangle"/>
          </a:ln>
        </p:spPr>
        <p:txBody>
          <a:bodyPr lIns="45719" rIns="45719"/>
          <a:lstStyle/>
          <a:p>
            <a:endParaRPr/>
          </a:p>
        </p:txBody>
      </p:sp>
      <p:sp>
        <p:nvSpPr>
          <p:cNvPr id="1755" name="Straight Arrow Connector 417"/>
          <p:cNvSpPr/>
          <p:nvPr/>
        </p:nvSpPr>
        <p:spPr>
          <a:xfrm>
            <a:off x="3751884" y="4238225"/>
            <a:ext cx="1" cy="209702"/>
          </a:xfrm>
          <a:prstGeom prst="line">
            <a:avLst/>
          </a:prstGeom>
          <a:ln w="25400">
            <a:solidFill>
              <a:srgbClr val="FF0000"/>
            </a:solidFill>
            <a:miter/>
            <a:tailEnd type="triangle"/>
          </a:ln>
        </p:spPr>
        <p:txBody>
          <a:bodyPr lIns="45719" rIns="45719"/>
          <a:lstStyle/>
          <a:p>
            <a:endParaRPr/>
          </a:p>
        </p:txBody>
      </p:sp>
      <p:sp>
        <p:nvSpPr>
          <p:cNvPr id="165" name="TextBox 402">
            <a:extLst>
              <a:ext uri="{FF2B5EF4-FFF2-40B4-BE49-F238E27FC236}">
                <a16:creationId xmlns:a16="http://schemas.microsoft.com/office/drawing/2014/main" id="{E2C37827-EDEA-9B41-AC1B-0561E8A93CF2}"/>
              </a:ext>
            </a:extLst>
          </p:cNvPr>
          <p:cNvSpPr txBox="1"/>
          <p:nvPr/>
        </p:nvSpPr>
        <p:spPr>
          <a:xfrm>
            <a:off x="4664987" y="1415206"/>
            <a:ext cx="71645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2000" dirty="0">
                <a:solidFill>
                  <a:srgbClr val="FF0000"/>
                </a:solidFill>
              </a:rPr>
              <a:t>F = 1</a:t>
            </a:r>
            <a:r>
              <a:rPr sz="2000" dirty="0">
                <a:solidFill>
                  <a:srgbClr val="FF0000"/>
                </a:solidFill>
              </a:rPr>
              <a:t> </a:t>
            </a:r>
          </a:p>
        </p:txBody>
      </p:sp>
      <p:sp>
        <p:nvSpPr>
          <p:cNvPr id="166" name="TextBox 402">
            <a:extLst>
              <a:ext uri="{FF2B5EF4-FFF2-40B4-BE49-F238E27FC236}">
                <a16:creationId xmlns:a16="http://schemas.microsoft.com/office/drawing/2014/main" id="{3558167E-9F32-D74E-BBA6-D4D45731A904}"/>
              </a:ext>
            </a:extLst>
          </p:cNvPr>
          <p:cNvSpPr txBox="1"/>
          <p:nvPr/>
        </p:nvSpPr>
        <p:spPr>
          <a:xfrm>
            <a:off x="4676764" y="2845135"/>
            <a:ext cx="71645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2000" dirty="0">
                <a:solidFill>
                  <a:srgbClr val="FF0000"/>
                </a:solidFill>
              </a:rPr>
              <a:t>F = 2</a:t>
            </a:r>
            <a:r>
              <a:rPr sz="2000" dirty="0">
                <a:solidFill>
                  <a:srgbClr val="FF0000"/>
                </a:solidFill>
              </a:rPr>
              <a:t> </a:t>
            </a:r>
          </a:p>
        </p:txBody>
      </p:sp>
      <p:sp>
        <p:nvSpPr>
          <p:cNvPr id="167" name="TextBox 402">
            <a:extLst>
              <a:ext uri="{FF2B5EF4-FFF2-40B4-BE49-F238E27FC236}">
                <a16:creationId xmlns:a16="http://schemas.microsoft.com/office/drawing/2014/main" id="{241C5823-E13E-1F42-8FDF-446C0F93F92C}"/>
              </a:ext>
            </a:extLst>
          </p:cNvPr>
          <p:cNvSpPr txBox="1"/>
          <p:nvPr/>
        </p:nvSpPr>
        <p:spPr>
          <a:xfrm>
            <a:off x="4723377" y="4405694"/>
            <a:ext cx="71645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1800" dirty="0">
                <a:solidFill>
                  <a:srgbClr val="FF0000"/>
                </a:solidFill>
              </a:rPr>
              <a:t>F = 9</a:t>
            </a:r>
            <a:r>
              <a:rPr sz="1800" dirty="0">
                <a:solidFill>
                  <a:srgbClr val="FF0000"/>
                </a:solidFill>
              </a:rPr>
              <a:t> </a:t>
            </a:r>
          </a:p>
        </p:txBody>
      </p:sp>
      <p:grpSp>
        <p:nvGrpSpPr>
          <p:cNvPr id="171" name="Group 170">
            <a:extLst>
              <a:ext uri="{FF2B5EF4-FFF2-40B4-BE49-F238E27FC236}">
                <a16:creationId xmlns:a16="http://schemas.microsoft.com/office/drawing/2014/main" id="{80135D2D-02C3-CA4B-B201-8EA46F37FBCB}"/>
              </a:ext>
            </a:extLst>
          </p:cNvPr>
          <p:cNvGrpSpPr/>
          <p:nvPr/>
        </p:nvGrpSpPr>
        <p:grpSpPr>
          <a:xfrm>
            <a:off x="319592" y="6107815"/>
            <a:ext cx="1678033" cy="481586"/>
            <a:chOff x="1032936" y="5890542"/>
            <a:chExt cx="1678033" cy="481586"/>
          </a:xfrm>
        </p:grpSpPr>
        <p:sp>
          <p:nvSpPr>
            <p:cNvPr id="172" name="TextBox 171">
              <a:extLst>
                <a:ext uri="{FF2B5EF4-FFF2-40B4-BE49-F238E27FC236}">
                  <a16:creationId xmlns:a16="http://schemas.microsoft.com/office/drawing/2014/main" id="{305BEDDA-2DAE-3347-8D49-A23CB7D276A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3" name="TextBox 172">
              <a:extLst>
                <a:ext uri="{FF2B5EF4-FFF2-40B4-BE49-F238E27FC236}">
                  <a16:creationId xmlns:a16="http://schemas.microsoft.com/office/drawing/2014/main" id="{5B405959-AB0A-884D-B90E-0E618A9928D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71000328"/>
      </p:ext>
    </p:extLst>
  </p:cSld>
  <p:clrMapOvr>
    <a:masterClrMapping/>
  </p:clrMapOvr>
  <mc:AlternateContent xmlns:mc="http://schemas.openxmlformats.org/markup-compatibility/2006" xmlns:p14="http://schemas.microsoft.com/office/powerpoint/2010/main">
    <mc:Choice Requires="p14">
      <p:transition spd="slow" p14:dur="1500" advClick="0" advTm="9000">
        <p14:doors dir="vert"/>
      </p:transition>
    </mc:Choice>
    <mc:Fallback xmlns="">
      <p:transition spd="slow" advClick="0"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8" y="330763"/>
            <a:ext cx="177306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6900EB44-8D39-524D-8517-642D28CB75CE}"/>
              </a:ext>
            </a:extLst>
          </p:cNvPr>
          <p:cNvSpPr txBox="1"/>
          <p:nvPr/>
        </p:nvSpPr>
        <p:spPr>
          <a:xfrm>
            <a:off x="4880606" y="6245604"/>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9CDBFF2C-F3B8-3E4C-86C4-8D7FA5E9607B}"/>
              </a:ext>
            </a:extLst>
          </p:cNvPr>
          <p:cNvGrpSpPr/>
          <p:nvPr/>
        </p:nvGrpSpPr>
        <p:grpSpPr>
          <a:xfrm>
            <a:off x="2150710" y="6140092"/>
            <a:ext cx="1678033" cy="481586"/>
            <a:chOff x="1032936" y="5890542"/>
            <a:chExt cx="1678033" cy="481586"/>
          </a:xfrm>
        </p:grpSpPr>
        <p:sp>
          <p:nvSpPr>
            <p:cNvPr id="14" name="TextBox 13">
              <a:extLst>
                <a:ext uri="{FF2B5EF4-FFF2-40B4-BE49-F238E27FC236}">
                  <a16:creationId xmlns:a16="http://schemas.microsoft.com/office/drawing/2014/main" id="{895D25A6-D107-CE43-B047-EB3812658C8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A3E96EAA-A0C9-7B45-B02E-D89C213ED0D5}"/>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8919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147674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275884" y="2459084"/>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Four joints per truss unit </a:t>
            </a:r>
          </a:p>
        </p:txBody>
      </p:sp>
      <p:sp>
        <p:nvSpPr>
          <p:cNvPr id="6" name="TextBox 5">
            <a:extLst>
              <a:ext uri="{FF2B5EF4-FFF2-40B4-BE49-F238E27FC236}">
                <a16:creationId xmlns:a16="http://schemas.microsoft.com/office/drawing/2014/main" id="{D62D5040-5831-DF43-A0F1-99ECCBF3D22F}"/>
              </a:ext>
            </a:extLst>
          </p:cNvPr>
          <p:cNvSpPr txBox="1"/>
          <p:nvPr/>
        </p:nvSpPr>
        <p:spPr>
          <a:xfrm>
            <a:off x="1724744" y="1088885"/>
            <a:ext cx="569451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Introduction to Displacement Analysis </a:t>
            </a:r>
          </a:p>
          <a:p>
            <a:r>
              <a:rPr lang="en-US" sz="2800" dirty="0">
                <a:latin typeface="Times New Roman" panose="02020603050405020304" pitchFamily="18" charset="0"/>
                <a:cs typeface="Times New Roman" panose="02020603050405020304" pitchFamily="18" charset="0"/>
              </a:rPr>
              <a:t>  of Lattice Truss Beams, Problem #1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3282063" y="3522353"/>
            <a:ext cx="25557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275883" y="2983751"/>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3126779" y="2676769"/>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3114217" y="3210168"/>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3118339" y="3750363"/>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573F9-9F30-E542-8DF5-D7B896B42AD0}"/>
              </a:ext>
            </a:extLst>
          </p:cNvPr>
          <p:cNvSpPr txBox="1"/>
          <p:nvPr/>
        </p:nvSpPr>
        <p:spPr>
          <a:xfrm>
            <a:off x="7024764" y="5622685"/>
            <a:ext cx="1659141" cy="861774"/>
          </a:xfrm>
          <a:prstGeom prst="rect">
            <a:avLst/>
          </a:prstGeom>
          <a:noFill/>
        </p:spPr>
        <p:txBody>
          <a:bodyPr wrap="square" rtlCol="0">
            <a:spAutoFit/>
          </a:bodyPr>
          <a:lstStyle/>
          <a:p>
            <a:r>
              <a:rPr lang="en-US" sz="1000" dirty="0"/>
              <a:t>References: </a:t>
            </a:r>
          </a:p>
          <a:p>
            <a:pPr marL="171450" indent="-171450">
              <a:buFont typeface="Arial" panose="020B0604020202020204" pitchFamily="34" charset="0"/>
              <a:buChar char="•"/>
            </a:pPr>
            <a:r>
              <a:rPr lang="en-US" sz="1000" dirty="0"/>
              <a:t>Stephen H. Long </a:t>
            </a:r>
          </a:p>
          <a:p>
            <a:pPr marL="171450" indent="-171450">
              <a:buFont typeface="Arial" panose="020B0604020202020204" pitchFamily="34" charset="0"/>
              <a:buChar char="•"/>
            </a:pPr>
            <a:r>
              <a:rPr lang="en-US" sz="1000" dirty="0" err="1"/>
              <a:t>Ithiel</a:t>
            </a:r>
            <a:r>
              <a:rPr lang="en-US" sz="1000" dirty="0"/>
              <a:t> Town </a:t>
            </a:r>
          </a:p>
          <a:p>
            <a:pPr marL="171450" indent="-171450">
              <a:buFont typeface="Arial" panose="020B0604020202020204" pitchFamily="34" charset="0"/>
              <a:buChar char="•"/>
            </a:pPr>
            <a:r>
              <a:rPr lang="en-US" sz="1000" dirty="0"/>
              <a:t>Robert W. Smith  </a:t>
            </a:r>
          </a:p>
          <a:p>
            <a:pPr marL="171450" indent="-171450">
              <a:buFont typeface="Arial" panose="020B0604020202020204" pitchFamily="34" charset="0"/>
              <a:buChar char="•"/>
            </a:pPr>
            <a:r>
              <a:rPr lang="en-US" sz="1000" dirty="0"/>
              <a:t>Thomas and Caleb Pratt</a:t>
            </a:r>
          </a:p>
        </p:txBody>
      </p:sp>
      <p:grpSp>
        <p:nvGrpSpPr>
          <p:cNvPr id="16" name="Group 15">
            <a:extLst>
              <a:ext uri="{FF2B5EF4-FFF2-40B4-BE49-F238E27FC236}">
                <a16:creationId xmlns:a16="http://schemas.microsoft.com/office/drawing/2014/main" id="{052E1BC0-50DA-2C4E-B620-D3C91004EB34}"/>
              </a:ext>
            </a:extLst>
          </p:cNvPr>
          <p:cNvGrpSpPr/>
          <p:nvPr/>
        </p:nvGrpSpPr>
        <p:grpSpPr>
          <a:xfrm>
            <a:off x="4315104" y="4205071"/>
            <a:ext cx="923523" cy="961256"/>
            <a:chOff x="7176861" y="5308637"/>
            <a:chExt cx="923523" cy="961256"/>
          </a:xfrm>
        </p:grpSpPr>
        <p:sp>
          <p:nvSpPr>
            <p:cNvPr id="19" name="Straight Arrow Connector 54">
              <a:extLst>
                <a:ext uri="{FF2B5EF4-FFF2-40B4-BE49-F238E27FC236}">
                  <a16:creationId xmlns:a16="http://schemas.microsoft.com/office/drawing/2014/main" id="{F8D3FBEC-CBC6-E44C-BA0F-2914FFAAD257}"/>
                </a:ext>
              </a:extLst>
            </p:cNvPr>
            <p:cNvSpPr/>
            <p:nvPr/>
          </p:nvSpPr>
          <p:spPr>
            <a:xfrm flipV="1">
              <a:off x="7262325" y="5677713"/>
              <a:ext cx="1" cy="445343"/>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20" name="Straight Arrow Connector 99">
              <a:extLst>
                <a:ext uri="{FF2B5EF4-FFF2-40B4-BE49-F238E27FC236}">
                  <a16:creationId xmlns:a16="http://schemas.microsoft.com/office/drawing/2014/main" id="{699DC479-4D88-A24E-A4EB-B4F5B98A51D5}"/>
                </a:ext>
              </a:extLst>
            </p:cNvPr>
            <p:cNvSpPr/>
            <p:nvPr/>
          </p:nvSpPr>
          <p:spPr>
            <a:xfrm>
              <a:off x="7262325" y="6123599"/>
              <a:ext cx="416554" cy="1"/>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21" name="TextBox 100">
              <a:extLst>
                <a:ext uri="{FF2B5EF4-FFF2-40B4-BE49-F238E27FC236}">
                  <a16:creationId xmlns:a16="http://schemas.microsoft.com/office/drawing/2014/main" id="{E52FA8AE-14DA-1B49-B813-425FE04B630C}"/>
                </a:ext>
              </a:extLst>
            </p:cNvPr>
            <p:cNvSpPr txBox="1"/>
            <p:nvPr/>
          </p:nvSpPr>
          <p:spPr>
            <a:xfrm>
              <a:off x="7719105" y="5962118"/>
              <a:ext cx="38127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a:solidFill>
                    <a:schemeClr val="tx1"/>
                  </a:solidFill>
                </a:rPr>
                <a:t>X </a:t>
              </a:r>
            </a:p>
          </p:txBody>
        </p:sp>
        <p:sp>
          <p:nvSpPr>
            <p:cNvPr id="22" name="TextBox 101">
              <a:extLst>
                <a:ext uri="{FF2B5EF4-FFF2-40B4-BE49-F238E27FC236}">
                  <a16:creationId xmlns:a16="http://schemas.microsoft.com/office/drawing/2014/main" id="{3D27F441-9FC0-CC49-8956-6FC77F85A593}"/>
                </a:ext>
              </a:extLst>
            </p:cNvPr>
            <p:cNvSpPr txBox="1"/>
            <p:nvPr/>
          </p:nvSpPr>
          <p:spPr>
            <a:xfrm>
              <a:off x="7176861" y="5308637"/>
              <a:ext cx="38127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dirty="0">
                  <a:solidFill>
                    <a:schemeClr val="tx1"/>
                  </a:solidFill>
                </a:rPr>
                <a:t>Y </a:t>
              </a:r>
            </a:p>
          </p:txBody>
        </p:sp>
      </p:grpSp>
      <p:grpSp>
        <p:nvGrpSpPr>
          <p:cNvPr id="23" name="Group 22">
            <a:extLst>
              <a:ext uri="{FF2B5EF4-FFF2-40B4-BE49-F238E27FC236}">
                <a16:creationId xmlns:a16="http://schemas.microsoft.com/office/drawing/2014/main" id="{838785E3-766F-D44B-A53A-AE01D20F29FA}"/>
              </a:ext>
            </a:extLst>
          </p:cNvPr>
          <p:cNvGrpSpPr/>
          <p:nvPr/>
        </p:nvGrpSpPr>
        <p:grpSpPr>
          <a:xfrm>
            <a:off x="358337" y="6069070"/>
            <a:ext cx="1678033" cy="481586"/>
            <a:chOff x="1032936" y="5890542"/>
            <a:chExt cx="1678033" cy="481586"/>
          </a:xfrm>
        </p:grpSpPr>
        <p:sp>
          <p:nvSpPr>
            <p:cNvPr id="24" name="TextBox 23">
              <a:extLst>
                <a:ext uri="{FF2B5EF4-FFF2-40B4-BE49-F238E27FC236}">
                  <a16:creationId xmlns:a16="http://schemas.microsoft.com/office/drawing/2014/main" id="{A0CC7FE2-AF91-904F-92B1-854C9F11342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5" name="TextBox 24">
              <a:extLst>
                <a:ext uri="{FF2B5EF4-FFF2-40B4-BE49-F238E27FC236}">
                  <a16:creationId xmlns:a16="http://schemas.microsoft.com/office/drawing/2014/main" id="{CCBCB944-5A61-E049-AF49-30BD7112DB67}"/>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97354366"/>
      </p:ext>
    </p:extLst>
  </p:cSld>
  <p:clrMapOvr>
    <a:masterClrMapping/>
  </p:clrMapOvr>
  <p:transition advClick="0" advTm="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6717539" y="5391803"/>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89255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7939F5-9D00-0B4E-A8D3-978BC8B5D410}"/>
              </a:ext>
            </a:extLst>
          </p:cNvPr>
          <p:cNvCxnSpPr>
            <a:cxnSpLocks/>
          </p:cNvCxnSpPr>
          <p:nvPr/>
        </p:nvCxnSpPr>
        <p:spPr>
          <a:xfrm flipV="1">
            <a:off x="1796227" y="2386878"/>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D0B004-0D7C-1844-8143-1B5577139C21}"/>
              </a:ext>
            </a:extLst>
          </p:cNvPr>
          <p:cNvCxnSpPr>
            <a:cxnSpLocks/>
          </p:cNvCxnSpPr>
          <p:nvPr/>
        </p:nvCxnSpPr>
        <p:spPr>
          <a:xfrm flipV="1">
            <a:off x="1785994" y="3031905"/>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D62576-2F45-6649-BF4F-CBC094E344CC}"/>
              </a:ext>
            </a:extLst>
          </p:cNvPr>
          <p:cNvCxnSpPr>
            <a:cxnSpLocks/>
          </p:cNvCxnSpPr>
          <p:nvPr/>
        </p:nvCxnSpPr>
        <p:spPr>
          <a:xfrm flipH="1">
            <a:off x="6751360" y="2387261"/>
            <a:ext cx="8595" cy="606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16B384-DA47-6A41-87A8-384BB10212B9}"/>
              </a:ext>
            </a:extLst>
          </p:cNvPr>
          <p:cNvCxnSpPr>
            <a:cxnSpLocks/>
          </p:cNvCxnSpPr>
          <p:nvPr/>
        </p:nvCxnSpPr>
        <p:spPr>
          <a:xfrm flipV="1">
            <a:off x="6129080" y="2375738"/>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64EC4B-D7B2-BA40-A8D1-9691D71B76AB}"/>
              </a:ext>
            </a:extLst>
          </p:cNvPr>
          <p:cNvCxnSpPr>
            <a:cxnSpLocks/>
          </p:cNvCxnSpPr>
          <p:nvPr/>
        </p:nvCxnSpPr>
        <p:spPr>
          <a:xfrm flipV="1">
            <a:off x="6118847" y="3020765"/>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9C6111-CED8-1A4F-9E93-E2998FB83B70}"/>
              </a:ext>
            </a:extLst>
          </p:cNvPr>
          <p:cNvSpPr/>
          <p:nvPr/>
        </p:nvSpPr>
        <p:spPr>
          <a:xfrm>
            <a:off x="2423602" y="2394924"/>
            <a:ext cx="629522" cy="629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B34C58-0AA4-484F-853A-EAF3B381C9B5}"/>
              </a:ext>
            </a:extLst>
          </p:cNvPr>
          <p:cNvSpPr/>
          <p:nvPr/>
        </p:nvSpPr>
        <p:spPr>
          <a:xfrm>
            <a:off x="3051746" y="2395918"/>
            <a:ext cx="629522" cy="629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E8A3DD-2B77-C14A-B11B-41B28AE1428F}"/>
              </a:ext>
            </a:extLst>
          </p:cNvPr>
          <p:cNvSpPr/>
          <p:nvPr/>
        </p:nvSpPr>
        <p:spPr>
          <a:xfrm>
            <a:off x="1757840" y="235868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A8E1360-978A-F947-ADE7-11C193E7D36D}"/>
              </a:ext>
            </a:extLst>
          </p:cNvPr>
          <p:cNvCxnSpPr/>
          <p:nvPr/>
        </p:nvCxnSpPr>
        <p:spPr>
          <a:xfrm flipV="1">
            <a:off x="1794080"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76F9573-8DC2-AE42-9373-6B609E8737C0}"/>
              </a:ext>
            </a:extLst>
          </p:cNvPr>
          <p:cNvSpPr/>
          <p:nvPr/>
        </p:nvSpPr>
        <p:spPr>
          <a:xfrm>
            <a:off x="1754386" y="2981654"/>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9136A79-E4F2-4B40-85A8-10D331F54CC2}"/>
              </a:ext>
            </a:extLst>
          </p:cNvPr>
          <p:cNvSpPr/>
          <p:nvPr/>
        </p:nvSpPr>
        <p:spPr>
          <a:xfrm>
            <a:off x="2385984" y="236041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10247D9-87D4-0749-A1B0-47797187C44B}"/>
              </a:ext>
            </a:extLst>
          </p:cNvPr>
          <p:cNvCxnSpPr/>
          <p:nvPr/>
        </p:nvCxnSpPr>
        <p:spPr>
          <a:xfrm flipV="1">
            <a:off x="2418770"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FE6D76-6143-5848-90D4-F8BDB45C1BB9}"/>
              </a:ext>
            </a:extLst>
          </p:cNvPr>
          <p:cNvCxnSpPr/>
          <p:nvPr/>
        </p:nvCxnSpPr>
        <p:spPr>
          <a:xfrm flipV="1">
            <a:off x="1753007" y="2311652"/>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288956-860A-A74F-806C-7339AA1F8DDA}"/>
              </a:ext>
            </a:extLst>
          </p:cNvPr>
          <p:cNvCxnSpPr/>
          <p:nvPr/>
        </p:nvCxnSpPr>
        <p:spPr>
          <a:xfrm>
            <a:off x="1679150" y="2309887"/>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822706-699D-3F48-A79A-F6034E31B618}"/>
              </a:ext>
            </a:extLst>
          </p:cNvPr>
          <p:cNvCxnSpPr/>
          <p:nvPr/>
        </p:nvCxnSpPr>
        <p:spPr>
          <a:xfrm>
            <a:off x="1671279" y="2394041"/>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A8792B-CED1-E440-A3D7-63984577FECE}"/>
              </a:ext>
            </a:extLst>
          </p:cNvPr>
          <p:cNvCxnSpPr/>
          <p:nvPr/>
        </p:nvCxnSpPr>
        <p:spPr>
          <a:xfrm>
            <a:off x="1676000" y="2465603"/>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4C896F-1098-4949-8AF3-D3D93BB2887E}"/>
              </a:ext>
            </a:extLst>
          </p:cNvPr>
          <p:cNvCxnSpPr/>
          <p:nvPr/>
        </p:nvCxnSpPr>
        <p:spPr>
          <a:xfrm flipV="1">
            <a:off x="1743217" y="2941959"/>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687392-AF90-F141-B7AE-E9CC420B1BC6}"/>
              </a:ext>
            </a:extLst>
          </p:cNvPr>
          <p:cNvCxnSpPr/>
          <p:nvPr/>
        </p:nvCxnSpPr>
        <p:spPr>
          <a:xfrm>
            <a:off x="1669360" y="2940194"/>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001A02-A09B-E04D-AC1F-35A00C97576E}"/>
              </a:ext>
            </a:extLst>
          </p:cNvPr>
          <p:cNvCxnSpPr/>
          <p:nvPr/>
        </p:nvCxnSpPr>
        <p:spPr>
          <a:xfrm>
            <a:off x="1661489" y="3024347"/>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9C6EF5-BE82-904E-9A0E-A091397C4487}"/>
              </a:ext>
            </a:extLst>
          </p:cNvPr>
          <p:cNvCxnSpPr/>
          <p:nvPr/>
        </p:nvCxnSpPr>
        <p:spPr>
          <a:xfrm>
            <a:off x="1666210" y="3095910"/>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4E4DAB6-F67D-8749-B304-64FC245D8DA6}"/>
              </a:ext>
            </a:extLst>
          </p:cNvPr>
          <p:cNvSpPr/>
          <p:nvPr/>
        </p:nvSpPr>
        <p:spPr>
          <a:xfrm>
            <a:off x="2382530" y="298337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58ED1AF-95BD-D941-8608-0ABD82D4D1BE}"/>
              </a:ext>
            </a:extLst>
          </p:cNvPr>
          <p:cNvCxnSpPr/>
          <p:nvPr/>
        </p:nvCxnSpPr>
        <p:spPr>
          <a:xfrm flipV="1">
            <a:off x="3038318" y="239803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CA718F0-66AB-C543-A13B-73817140451D}"/>
              </a:ext>
            </a:extLst>
          </p:cNvPr>
          <p:cNvSpPr/>
          <p:nvPr/>
        </p:nvSpPr>
        <p:spPr>
          <a:xfrm>
            <a:off x="3016015" y="2352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FB2980A-C704-C042-82A5-075D15FB15E9}"/>
              </a:ext>
            </a:extLst>
          </p:cNvPr>
          <p:cNvSpPr/>
          <p:nvPr/>
        </p:nvSpPr>
        <p:spPr>
          <a:xfrm>
            <a:off x="3007419" y="299109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982F451-750A-714E-AFB2-47B3CD2FAAB8}"/>
              </a:ext>
            </a:extLst>
          </p:cNvPr>
          <p:cNvSpPr/>
          <p:nvPr/>
        </p:nvSpPr>
        <p:spPr>
          <a:xfrm>
            <a:off x="3681323" y="2394924"/>
            <a:ext cx="629522" cy="629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3DB54F-EAA3-744E-9E92-3A2A25DC9A89}"/>
              </a:ext>
            </a:extLst>
          </p:cNvPr>
          <p:cNvSpPr/>
          <p:nvPr/>
        </p:nvSpPr>
        <p:spPr>
          <a:xfrm>
            <a:off x="4308773" y="2395918"/>
            <a:ext cx="629522" cy="629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A8E1BB2-51B2-C34E-BFC4-735765B070F4}"/>
              </a:ext>
            </a:extLst>
          </p:cNvPr>
          <p:cNvCxnSpPr/>
          <p:nvPr/>
        </p:nvCxnSpPr>
        <p:spPr>
          <a:xfrm flipV="1">
            <a:off x="3676492"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A761CF-846C-9346-9DBD-5900C715AB59}"/>
              </a:ext>
            </a:extLst>
          </p:cNvPr>
          <p:cNvCxnSpPr/>
          <p:nvPr/>
        </p:nvCxnSpPr>
        <p:spPr>
          <a:xfrm flipV="1">
            <a:off x="4301183" y="2403175"/>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EA0F42C-7BDA-5640-97C9-1C878E5DBC1D}"/>
              </a:ext>
            </a:extLst>
          </p:cNvPr>
          <p:cNvSpPr/>
          <p:nvPr/>
        </p:nvSpPr>
        <p:spPr>
          <a:xfrm>
            <a:off x="4268594" y="2352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3633B76-F06C-EA4C-9544-A5473DCC2082}"/>
              </a:ext>
            </a:extLst>
          </p:cNvPr>
          <p:cNvSpPr/>
          <p:nvPr/>
        </p:nvSpPr>
        <p:spPr>
          <a:xfrm>
            <a:off x="4270283" y="299109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A63A728-BD38-534E-906D-08D6DF1BB68E}"/>
              </a:ext>
            </a:extLst>
          </p:cNvPr>
          <p:cNvSpPr/>
          <p:nvPr/>
        </p:nvSpPr>
        <p:spPr>
          <a:xfrm>
            <a:off x="4903768" y="235013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3C6FDD9-E7F5-4E40-8D49-45E545C6B7FC}"/>
              </a:ext>
            </a:extLst>
          </p:cNvPr>
          <p:cNvSpPr/>
          <p:nvPr/>
        </p:nvSpPr>
        <p:spPr>
          <a:xfrm>
            <a:off x="4895172" y="298852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613C203-2DAB-774C-9F1F-D5DF5BC2072D}"/>
              </a:ext>
            </a:extLst>
          </p:cNvPr>
          <p:cNvSpPr/>
          <p:nvPr/>
        </p:nvSpPr>
        <p:spPr>
          <a:xfrm>
            <a:off x="3640903" y="235013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7E65290-8A2E-6E4C-B0D8-358966F12414}"/>
              </a:ext>
            </a:extLst>
          </p:cNvPr>
          <p:cNvSpPr/>
          <p:nvPr/>
        </p:nvSpPr>
        <p:spPr>
          <a:xfrm>
            <a:off x="3632307" y="298852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86638E3-54B6-2F42-9A86-CBD75FF0438F}"/>
              </a:ext>
            </a:extLst>
          </p:cNvPr>
          <p:cNvCxnSpPr/>
          <p:nvPr/>
        </p:nvCxnSpPr>
        <p:spPr>
          <a:xfrm flipV="1">
            <a:off x="6118025" y="2393734"/>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A78F057-076A-894C-B736-A8AC0A9AC615}"/>
              </a:ext>
            </a:extLst>
          </p:cNvPr>
          <p:cNvSpPr/>
          <p:nvPr/>
        </p:nvSpPr>
        <p:spPr>
          <a:xfrm>
            <a:off x="6085436" y="234325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D56EE5D-F0B2-EF42-9429-AFD1A5D506BC}"/>
              </a:ext>
            </a:extLst>
          </p:cNvPr>
          <p:cNvSpPr/>
          <p:nvPr/>
        </p:nvSpPr>
        <p:spPr>
          <a:xfrm>
            <a:off x="6087125" y="2981654"/>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C80CB5C-5A34-F748-9CE4-BD695F6E1054}"/>
              </a:ext>
            </a:extLst>
          </p:cNvPr>
          <p:cNvSpPr/>
          <p:nvPr/>
        </p:nvSpPr>
        <p:spPr>
          <a:xfrm>
            <a:off x="6720610" y="234069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F8111D5-152F-7E4F-A5AF-0EFAA9505CA7}"/>
              </a:ext>
            </a:extLst>
          </p:cNvPr>
          <p:cNvSpPr/>
          <p:nvPr/>
        </p:nvSpPr>
        <p:spPr>
          <a:xfrm>
            <a:off x="6712014" y="297908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3983AEB-26D4-C341-A5BB-528C74E7A1CE}"/>
              </a:ext>
            </a:extLst>
          </p:cNvPr>
          <p:cNvSpPr/>
          <p:nvPr/>
        </p:nvSpPr>
        <p:spPr>
          <a:xfrm>
            <a:off x="5250090" y="2677630"/>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DE7E87FA-8281-CC47-B2AD-8C6E14E1DE8F}"/>
              </a:ext>
            </a:extLst>
          </p:cNvPr>
          <p:cNvSpPr/>
          <p:nvPr/>
        </p:nvSpPr>
        <p:spPr>
          <a:xfrm>
            <a:off x="5517748" y="2672275"/>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3CE20A92-0B45-5046-B521-7A8F4EBE062A}"/>
              </a:ext>
            </a:extLst>
          </p:cNvPr>
          <p:cNvSpPr/>
          <p:nvPr/>
        </p:nvSpPr>
        <p:spPr>
          <a:xfrm>
            <a:off x="5793433" y="2674950"/>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a:extLst>
              <a:ext uri="{FF2B5EF4-FFF2-40B4-BE49-F238E27FC236}">
                <a16:creationId xmlns:a16="http://schemas.microsoft.com/office/drawing/2014/main" id="{5680F24B-13BF-3E4C-B239-497455B8AFFB}"/>
              </a:ext>
            </a:extLst>
          </p:cNvPr>
          <p:cNvCxnSpPr>
            <a:cxnSpLocks/>
          </p:cNvCxnSpPr>
          <p:nvPr/>
        </p:nvCxnSpPr>
        <p:spPr>
          <a:xfrm>
            <a:off x="6988761" y="2166730"/>
            <a:ext cx="0" cy="19699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450747-E048-6D4B-AB9D-9B040BC136D3}"/>
              </a:ext>
            </a:extLst>
          </p:cNvPr>
          <p:cNvCxnSpPr>
            <a:cxnSpLocks/>
          </p:cNvCxnSpPr>
          <p:nvPr/>
        </p:nvCxnSpPr>
        <p:spPr>
          <a:xfrm>
            <a:off x="6991359" y="2842591"/>
            <a:ext cx="0" cy="18496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332039"/>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1188081"/>
            <a:ext cx="7733213"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end deflection of the truss beam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031150"/>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313063"/>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41363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484238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52189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4642713"/>
            <a:ext cx="5820690"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24761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D40F509-1FFD-4843-85AB-99F020DBD3D1}"/>
              </a:ext>
            </a:extLst>
          </p:cNvPr>
          <p:cNvSpPr txBox="1"/>
          <p:nvPr/>
        </p:nvSpPr>
        <p:spPr>
          <a:xfrm>
            <a:off x="6077105" y="3471555"/>
            <a:ext cx="1823311"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End deflection ? </a:t>
            </a:r>
          </a:p>
        </p:txBody>
      </p:sp>
      <p:sp>
        <p:nvSpPr>
          <p:cNvPr id="76" name="TextBox 75">
            <a:extLst>
              <a:ext uri="{FF2B5EF4-FFF2-40B4-BE49-F238E27FC236}">
                <a16:creationId xmlns:a16="http://schemas.microsoft.com/office/drawing/2014/main" id="{FEB05AB9-D310-D747-9BEA-6063C4978CAB}"/>
              </a:ext>
            </a:extLst>
          </p:cNvPr>
          <p:cNvSpPr txBox="1"/>
          <p:nvPr/>
        </p:nvSpPr>
        <p:spPr>
          <a:xfrm>
            <a:off x="7122763" y="2079328"/>
            <a:ext cx="87750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77" name="TextBox 76">
            <a:extLst>
              <a:ext uri="{FF2B5EF4-FFF2-40B4-BE49-F238E27FC236}">
                <a16:creationId xmlns:a16="http://schemas.microsoft.com/office/drawing/2014/main" id="{3CFB7807-AAA2-204E-B4F3-862AA9FF9DE8}"/>
              </a:ext>
            </a:extLst>
          </p:cNvPr>
          <p:cNvSpPr txBox="1"/>
          <p:nvPr/>
        </p:nvSpPr>
        <p:spPr>
          <a:xfrm>
            <a:off x="7129923" y="2767924"/>
            <a:ext cx="8703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6734903" y="4792593"/>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6684884" y="535898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379114" y="4784393"/>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331749" y="614339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7655885" y="474882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585408"/>
            <a:ext cx="1795093" cy="571051"/>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394152"/>
            <a:ext cx="1261434" cy="191256"/>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6856210" y="4739427"/>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7649354" y="5113852"/>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6844987" y="5305173"/>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grpSp>
        <p:nvGrpSpPr>
          <p:cNvPr id="74" name="Group 73">
            <a:extLst>
              <a:ext uri="{FF2B5EF4-FFF2-40B4-BE49-F238E27FC236}">
                <a16:creationId xmlns:a16="http://schemas.microsoft.com/office/drawing/2014/main" id="{2628DB68-D311-154E-B76E-D6E9D5B92457}"/>
              </a:ext>
            </a:extLst>
          </p:cNvPr>
          <p:cNvGrpSpPr/>
          <p:nvPr/>
        </p:nvGrpSpPr>
        <p:grpSpPr>
          <a:xfrm>
            <a:off x="366086" y="6069070"/>
            <a:ext cx="1678033" cy="481586"/>
            <a:chOff x="1032936" y="5890542"/>
            <a:chExt cx="1678033" cy="481586"/>
          </a:xfrm>
        </p:grpSpPr>
        <p:sp>
          <p:nvSpPr>
            <p:cNvPr id="92" name="TextBox 91">
              <a:extLst>
                <a:ext uri="{FF2B5EF4-FFF2-40B4-BE49-F238E27FC236}">
                  <a16:creationId xmlns:a16="http://schemas.microsoft.com/office/drawing/2014/main" id="{01738B7C-DEA5-F341-97D0-04D806D32D1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3" name="TextBox 92">
              <a:extLst>
                <a:ext uri="{FF2B5EF4-FFF2-40B4-BE49-F238E27FC236}">
                  <a16:creationId xmlns:a16="http://schemas.microsoft.com/office/drawing/2014/main" id="{5A3D62F4-ABF2-FD41-83C6-24FA3745D3EE}"/>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289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216" name="Straight Connector 5"/>
          <p:cNvSpPr/>
          <p:nvPr/>
        </p:nvSpPr>
        <p:spPr>
          <a:xfrm>
            <a:off x="277471" y="861348"/>
            <a:ext cx="8563831" cy="1"/>
          </a:xfrm>
          <a:prstGeom prst="line">
            <a:avLst/>
          </a:prstGeom>
          <a:ln w="25400">
            <a:solidFill>
              <a:srgbClr val="000000"/>
            </a:solidFill>
            <a:miter/>
          </a:ln>
        </p:spPr>
        <p:txBody>
          <a:bodyPr lIns="45719" rIns="45719"/>
          <a:lstStyle/>
          <a:p>
            <a:endParaRPr/>
          </a:p>
        </p:txBody>
      </p:sp>
      <p:sp>
        <p:nvSpPr>
          <p:cNvPr id="217" name="Straight Connector 4"/>
          <p:cNvSpPr/>
          <p:nvPr/>
        </p:nvSpPr>
        <p:spPr>
          <a:xfrm flipV="1">
            <a:off x="2010138" y="2269068"/>
            <a:ext cx="635175" cy="2569"/>
          </a:xfrm>
          <a:prstGeom prst="line">
            <a:avLst/>
          </a:prstGeom>
          <a:ln w="12700">
            <a:solidFill>
              <a:srgbClr val="000000"/>
            </a:solidFill>
            <a:miter/>
          </a:ln>
        </p:spPr>
        <p:txBody>
          <a:bodyPr lIns="45719" rIns="45719"/>
          <a:lstStyle/>
          <a:p>
            <a:endParaRPr/>
          </a:p>
        </p:txBody>
      </p:sp>
      <p:sp>
        <p:nvSpPr>
          <p:cNvPr id="218" name="Straight Connector 6"/>
          <p:cNvSpPr/>
          <p:nvPr/>
        </p:nvSpPr>
        <p:spPr>
          <a:xfrm flipV="1">
            <a:off x="1999904" y="2907564"/>
            <a:ext cx="635176" cy="2569"/>
          </a:xfrm>
          <a:prstGeom prst="line">
            <a:avLst/>
          </a:prstGeom>
          <a:ln w="12700">
            <a:solidFill>
              <a:srgbClr val="000000"/>
            </a:solidFill>
            <a:miter/>
          </a:ln>
        </p:spPr>
        <p:txBody>
          <a:bodyPr lIns="45719" rIns="45719"/>
          <a:lstStyle/>
          <a:p>
            <a:endParaRPr/>
          </a:p>
        </p:txBody>
      </p:sp>
      <p:sp>
        <p:nvSpPr>
          <p:cNvPr id="219" name="Straight Connector 7"/>
          <p:cNvSpPr/>
          <p:nvPr/>
        </p:nvSpPr>
        <p:spPr>
          <a:xfrm flipH="1">
            <a:off x="6898512" y="2269450"/>
            <a:ext cx="8597" cy="606276"/>
          </a:xfrm>
          <a:prstGeom prst="line">
            <a:avLst/>
          </a:prstGeom>
          <a:ln w="12700">
            <a:solidFill>
              <a:srgbClr val="000000"/>
            </a:solidFill>
            <a:miter/>
          </a:ln>
        </p:spPr>
        <p:txBody>
          <a:bodyPr lIns="45719" rIns="45719"/>
          <a:lstStyle/>
          <a:p>
            <a:endParaRPr/>
          </a:p>
        </p:txBody>
      </p:sp>
      <p:sp>
        <p:nvSpPr>
          <p:cNvPr id="220" name="Straight Connector 8"/>
          <p:cNvSpPr/>
          <p:nvPr/>
        </p:nvSpPr>
        <p:spPr>
          <a:xfrm flipV="1">
            <a:off x="6276233" y="2257928"/>
            <a:ext cx="635175" cy="2569"/>
          </a:xfrm>
          <a:prstGeom prst="line">
            <a:avLst/>
          </a:prstGeom>
          <a:ln w="12700">
            <a:solidFill>
              <a:srgbClr val="000000"/>
            </a:solidFill>
            <a:miter/>
          </a:ln>
        </p:spPr>
        <p:txBody>
          <a:bodyPr lIns="45719" rIns="45719"/>
          <a:lstStyle/>
          <a:p>
            <a:endParaRPr/>
          </a:p>
        </p:txBody>
      </p:sp>
      <p:sp>
        <p:nvSpPr>
          <p:cNvPr id="221" name="Straight Connector 9"/>
          <p:cNvSpPr/>
          <p:nvPr/>
        </p:nvSpPr>
        <p:spPr>
          <a:xfrm flipV="1">
            <a:off x="6266000" y="2902955"/>
            <a:ext cx="635175" cy="2569"/>
          </a:xfrm>
          <a:prstGeom prst="line">
            <a:avLst/>
          </a:prstGeom>
          <a:ln w="12700">
            <a:solidFill>
              <a:srgbClr val="000000"/>
            </a:solidFill>
            <a:miter/>
          </a:ln>
        </p:spPr>
        <p:txBody>
          <a:bodyPr lIns="45719" rIns="45719"/>
          <a:lstStyle/>
          <a:p>
            <a:endParaRPr/>
          </a:p>
        </p:txBody>
      </p:sp>
      <p:sp>
        <p:nvSpPr>
          <p:cNvPr id="222" name="Rectangle 12"/>
          <p:cNvSpPr/>
          <p:nvPr/>
        </p:nvSpPr>
        <p:spPr>
          <a:xfrm>
            <a:off x="2637513" y="2277113"/>
            <a:ext cx="629523" cy="629523"/>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223" name="Rectangle 13"/>
          <p:cNvSpPr/>
          <p:nvPr/>
        </p:nvSpPr>
        <p:spPr>
          <a:xfrm>
            <a:off x="3265656" y="2278107"/>
            <a:ext cx="629523" cy="629523"/>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224" name="Oval 14"/>
          <p:cNvSpPr/>
          <p:nvPr/>
        </p:nvSpPr>
        <p:spPr>
          <a:xfrm>
            <a:off x="1971751" y="2240877"/>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5" name="Straight Connector 15"/>
          <p:cNvSpPr/>
          <p:nvPr/>
        </p:nvSpPr>
        <p:spPr>
          <a:xfrm flipV="1">
            <a:off x="2007991" y="2280565"/>
            <a:ext cx="629523" cy="629523"/>
          </a:xfrm>
          <a:prstGeom prst="line">
            <a:avLst/>
          </a:prstGeom>
          <a:ln w="12700">
            <a:solidFill>
              <a:srgbClr val="000000"/>
            </a:solidFill>
            <a:miter/>
          </a:ln>
        </p:spPr>
        <p:txBody>
          <a:bodyPr lIns="45719" rIns="45719"/>
          <a:lstStyle/>
          <a:p>
            <a:endParaRPr/>
          </a:p>
        </p:txBody>
      </p:sp>
      <p:sp>
        <p:nvSpPr>
          <p:cNvPr id="226" name="Oval 16"/>
          <p:cNvSpPr/>
          <p:nvPr/>
        </p:nvSpPr>
        <p:spPr>
          <a:xfrm>
            <a:off x="1968296" y="2863844"/>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7" name="Oval 17"/>
          <p:cNvSpPr/>
          <p:nvPr/>
        </p:nvSpPr>
        <p:spPr>
          <a:xfrm>
            <a:off x="2599894" y="224259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8" name="Straight Connector 18"/>
          <p:cNvSpPr/>
          <p:nvPr/>
        </p:nvSpPr>
        <p:spPr>
          <a:xfrm flipV="1">
            <a:off x="2632681" y="2280565"/>
            <a:ext cx="629523" cy="629523"/>
          </a:xfrm>
          <a:prstGeom prst="line">
            <a:avLst/>
          </a:prstGeom>
          <a:ln w="12700">
            <a:solidFill>
              <a:srgbClr val="000000"/>
            </a:solidFill>
            <a:miter/>
          </a:ln>
        </p:spPr>
        <p:txBody>
          <a:bodyPr lIns="45719" rIns="45719"/>
          <a:lstStyle/>
          <a:p>
            <a:endParaRPr/>
          </a:p>
        </p:txBody>
      </p:sp>
      <p:sp>
        <p:nvSpPr>
          <p:cNvPr id="229" name="Straight Connector 19"/>
          <p:cNvSpPr/>
          <p:nvPr/>
        </p:nvSpPr>
        <p:spPr>
          <a:xfrm flipV="1">
            <a:off x="1966917" y="2193841"/>
            <a:ext cx="2" cy="157381"/>
          </a:xfrm>
          <a:prstGeom prst="line">
            <a:avLst/>
          </a:prstGeom>
          <a:ln w="12700">
            <a:solidFill>
              <a:srgbClr val="000000"/>
            </a:solidFill>
            <a:miter/>
          </a:ln>
        </p:spPr>
        <p:txBody>
          <a:bodyPr lIns="45719" rIns="45719"/>
          <a:lstStyle/>
          <a:p>
            <a:endParaRPr/>
          </a:p>
        </p:txBody>
      </p:sp>
      <p:sp>
        <p:nvSpPr>
          <p:cNvPr id="230" name="Straight Connector 20"/>
          <p:cNvSpPr/>
          <p:nvPr/>
        </p:nvSpPr>
        <p:spPr>
          <a:xfrm>
            <a:off x="1893061" y="2192077"/>
            <a:ext cx="78691" cy="1766"/>
          </a:xfrm>
          <a:prstGeom prst="line">
            <a:avLst/>
          </a:prstGeom>
          <a:ln w="12700">
            <a:solidFill>
              <a:srgbClr val="000000"/>
            </a:solidFill>
            <a:miter/>
          </a:ln>
        </p:spPr>
        <p:txBody>
          <a:bodyPr lIns="45719" rIns="45719"/>
          <a:lstStyle/>
          <a:p>
            <a:endParaRPr/>
          </a:p>
        </p:txBody>
      </p:sp>
      <p:sp>
        <p:nvSpPr>
          <p:cNvPr id="231" name="Straight Connector 21"/>
          <p:cNvSpPr/>
          <p:nvPr/>
        </p:nvSpPr>
        <p:spPr>
          <a:xfrm>
            <a:off x="1885190" y="2276230"/>
            <a:ext cx="78691" cy="1766"/>
          </a:xfrm>
          <a:prstGeom prst="line">
            <a:avLst/>
          </a:prstGeom>
          <a:ln w="12700">
            <a:solidFill>
              <a:srgbClr val="000000"/>
            </a:solidFill>
            <a:miter/>
          </a:ln>
        </p:spPr>
        <p:txBody>
          <a:bodyPr lIns="45719" rIns="45719"/>
          <a:lstStyle/>
          <a:p>
            <a:endParaRPr/>
          </a:p>
        </p:txBody>
      </p:sp>
      <p:sp>
        <p:nvSpPr>
          <p:cNvPr id="232" name="Straight Connector 22"/>
          <p:cNvSpPr/>
          <p:nvPr/>
        </p:nvSpPr>
        <p:spPr>
          <a:xfrm>
            <a:off x="1889911" y="2347792"/>
            <a:ext cx="78691" cy="1766"/>
          </a:xfrm>
          <a:prstGeom prst="line">
            <a:avLst/>
          </a:prstGeom>
          <a:ln w="12700">
            <a:solidFill>
              <a:srgbClr val="000000"/>
            </a:solidFill>
            <a:miter/>
          </a:ln>
        </p:spPr>
        <p:txBody>
          <a:bodyPr lIns="45719" rIns="45719"/>
          <a:lstStyle/>
          <a:p>
            <a:endParaRPr/>
          </a:p>
        </p:txBody>
      </p:sp>
      <p:sp>
        <p:nvSpPr>
          <p:cNvPr id="233" name="Straight Connector 23"/>
          <p:cNvSpPr/>
          <p:nvPr/>
        </p:nvSpPr>
        <p:spPr>
          <a:xfrm flipV="1">
            <a:off x="1957127" y="2824148"/>
            <a:ext cx="2" cy="157381"/>
          </a:xfrm>
          <a:prstGeom prst="line">
            <a:avLst/>
          </a:prstGeom>
          <a:ln w="12700">
            <a:solidFill>
              <a:srgbClr val="000000"/>
            </a:solidFill>
            <a:miter/>
          </a:ln>
        </p:spPr>
        <p:txBody>
          <a:bodyPr lIns="45719" rIns="45719"/>
          <a:lstStyle/>
          <a:p>
            <a:endParaRPr/>
          </a:p>
        </p:txBody>
      </p:sp>
      <p:sp>
        <p:nvSpPr>
          <p:cNvPr id="234" name="Straight Connector 24"/>
          <p:cNvSpPr/>
          <p:nvPr/>
        </p:nvSpPr>
        <p:spPr>
          <a:xfrm>
            <a:off x="1883270" y="2822383"/>
            <a:ext cx="78691" cy="1766"/>
          </a:xfrm>
          <a:prstGeom prst="line">
            <a:avLst/>
          </a:prstGeom>
          <a:ln w="12700">
            <a:solidFill>
              <a:srgbClr val="000000"/>
            </a:solidFill>
            <a:miter/>
          </a:ln>
        </p:spPr>
        <p:txBody>
          <a:bodyPr lIns="45719" rIns="45719"/>
          <a:lstStyle/>
          <a:p>
            <a:endParaRPr/>
          </a:p>
        </p:txBody>
      </p:sp>
      <p:sp>
        <p:nvSpPr>
          <p:cNvPr id="235" name="Straight Connector 25"/>
          <p:cNvSpPr/>
          <p:nvPr/>
        </p:nvSpPr>
        <p:spPr>
          <a:xfrm>
            <a:off x="1875399" y="2906536"/>
            <a:ext cx="78691" cy="1766"/>
          </a:xfrm>
          <a:prstGeom prst="line">
            <a:avLst/>
          </a:prstGeom>
          <a:ln w="12700">
            <a:solidFill>
              <a:srgbClr val="000000"/>
            </a:solidFill>
            <a:miter/>
          </a:ln>
        </p:spPr>
        <p:txBody>
          <a:bodyPr lIns="45719" rIns="45719"/>
          <a:lstStyle/>
          <a:p>
            <a:endParaRPr/>
          </a:p>
        </p:txBody>
      </p:sp>
      <p:sp>
        <p:nvSpPr>
          <p:cNvPr id="236" name="Straight Connector 26"/>
          <p:cNvSpPr/>
          <p:nvPr/>
        </p:nvSpPr>
        <p:spPr>
          <a:xfrm>
            <a:off x="1880120" y="2978100"/>
            <a:ext cx="78691" cy="1766"/>
          </a:xfrm>
          <a:prstGeom prst="line">
            <a:avLst/>
          </a:prstGeom>
          <a:ln w="12700">
            <a:solidFill>
              <a:srgbClr val="000000"/>
            </a:solidFill>
            <a:miter/>
          </a:ln>
        </p:spPr>
        <p:txBody>
          <a:bodyPr lIns="45719" rIns="45719"/>
          <a:lstStyle/>
          <a:p>
            <a:endParaRPr/>
          </a:p>
        </p:txBody>
      </p:sp>
      <p:sp>
        <p:nvSpPr>
          <p:cNvPr id="237" name="Oval 27"/>
          <p:cNvSpPr/>
          <p:nvPr/>
        </p:nvSpPr>
        <p:spPr>
          <a:xfrm>
            <a:off x="2596441" y="2865566"/>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8" name="Straight Connector 28"/>
          <p:cNvSpPr/>
          <p:nvPr/>
        </p:nvSpPr>
        <p:spPr>
          <a:xfrm flipV="1">
            <a:off x="3252229" y="2280221"/>
            <a:ext cx="629523" cy="629523"/>
          </a:xfrm>
          <a:prstGeom prst="line">
            <a:avLst/>
          </a:prstGeom>
          <a:ln w="12700">
            <a:solidFill>
              <a:srgbClr val="000000"/>
            </a:solidFill>
            <a:miter/>
          </a:ln>
        </p:spPr>
        <p:txBody>
          <a:bodyPr lIns="45719" rIns="45719"/>
          <a:lstStyle/>
          <a:p>
            <a:endParaRPr/>
          </a:p>
        </p:txBody>
      </p:sp>
      <p:sp>
        <p:nvSpPr>
          <p:cNvPr id="239" name="Oval 29"/>
          <p:cNvSpPr/>
          <p:nvPr/>
        </p:nvSpPr>
        <p:spPr>
          <a:xfrm>
            <a:off x="3229926" y="223488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0" name="Oval 30"/>
          <p:cNvSpPr/>
          <p:nvPr/>
        </p:nvSpPr>
        <p:spPr>
          <a:xfrm>
            <a:off x="3221330" y="2873284"/>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1" name="Rectangle 31"/>
          <p:cNvSpPr/>
          <p:nvPr/>
        </p:nvSpPr>
        <p:spPr>
          <a:xfrm>
            <a:off x="3895233" y="2277113"/>
            <a:ext cx="629523" cy="629523"/>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242" name="Rectangle 32"/>
          <p:cNvSpPr/>
          <p:nvPr/>
        </p:nvSpPr>
        <p:spPr>
          <a:xfrm>
            <a:off x="4522684" y="2278107"/>
            <a:ext cx="629523" cy="629523"/>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243" name="Straight Connector 33"/>
          <p:cNvSpPr/>
          <p:nvPr/>
        </p:nvSpPr>
        <p:spPr>
          <a:xfrm flipV="1">
            <a:off x="3890403" y="2280565"/>
            <a:ext cx="629523" cy="629523"/>
          </a:xfrm>
          <a:prstGeom prst="line">
            <a:avLst/>
          </a:prstGeom>
          <a:ln w="12700">
            <a:solidFill>
              <a:srgbClr val="000000"/>
            </a:solidFill>
            <a:miter/>
          </a:ln>
        </p:spPr>
        <p:txBody>
          <a:bodyPr lIns="45719" rIns="45719"/>
          <a:lstStyle/>
          <a:p>
            <a:endParaRPr/>
          </a:p>
        </p:txBody>
      </p:sp>
      <p:sp>
        <p:nvSpPr>
          <p:cNvPr id="244" name="Straight Connector 34"/>
          <p:cNvSpPr/>
          <p:nvPr/>
        </p:nvSpPr>
        <p:spPr>
          <a:xfrm flipV="1">
            <a:off x="4515094" y="2285365"/>
            <a:ext cx="629523" cy="629523"/>
          </a:xfrm>
          <a:prstGeom prst="line">
            <a:avLst/>
          </a:prstGeom>
          <a:ln w="12700">
            <a:solidFill>
              <a:srgbClr val="000000"/>
            </a:solidFill>
            <a:miter/>
          </a:ln>
        </p:spPr>
        <p:txBody>
          <a:bodyPr lIns="45719" rIns="45719"/>
          <a:lstStyle/>
          <a:p>
            <a:endParaRPr/>
          </a:p>
        </p:txBody>
      </p:sp>
      <p:sp>
        <p:nvSpPr>
          <p:cNvPr id="245" name="Oval 35"/>
          <p:cNvSpPr/>
          <p:nvPr/>
        </p:nvSpPr>
        <p:spPr>
          <a:xfrm>
            <a:off x="4482505" y="223488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6" name="Oval 36"/>
          <p:cNvSpPr/>
          <p:nvPr/>
        </p:nvSpPr>
        <p:spPr>
          <a:xfrm>
            <a:off x="4484194" y="2873284"/>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7" name="Oval 37"/>
          <p:cNvSpPr/>
          <p:nvPr/>
        </p:nvSpPr>
        <p:spPr>
          <a:xfrm>
            <a:off x="5117679" y="2232321"/>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8" name="Oval 38"/>
          <p:cNvSpPr/>
          <p:nvPr/>
        </p:nvSpPr>
        <p:spPr>
          <a:xfrm>
            <a:off x="5109083" y="2870717"/>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9" name="Oval 39"/>
          <p:cNvSpPr/>
          <p:nvPr/>
        </p:nvSpPr>
        <p:spPr>
          <a:xfrm>
            <a:off x="3854813" y="2232321"/>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0" name="Oval 40"/>
          <p:cNvSpPr/>
          <p:nvPr/>
        </p:nvSpPr>
        <p:spPr>
          <a:xfrm>
            <a:off x="3846217" y="2870717"/>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1" name="Straight Connector 41"/>
          <p:cNvSpPr/>
          <p:nvPr/>
        </p:nvSpPr>
        <p:spPr>
          <a:xfrm flipV="1">
            <a:off x="6265177" y="2275923"/>
            <a:ext cx="629523" cy="629523"/>
          </a:xfrm>
          <a:prstGeom prst="line">
            <a:avLst/>
          </a:prstGeom>
          <a:ln w="12700">
            <a:solidFill>
              <a:srgbClr val="000000"/>
            </a:solidFill>
            <a:miter/>
          </a:ln>
        </p:spPr>
        <p:txBody>
          <a:bodyPr lIns="45719" rIns="45719"/>
          <a:lstStyle/>
          <a:p>
            <a:endParaRPr/>
          </a:p>
        </p:txBody>
      </p:sp>
      <p:sp>
        <p:nvSpPr>
          <p:cNvPr id="252" name="Oval 42"/>
          <p:cNvSpPr/>
          <p:nvPr/>
        </p:nvSpPr>
        <p:spPr>
          <a:xfrm>
            <a:off x="6232589" y="222544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3" name="Oval 43"/>
          <p:cNvSpPr/>
          <p:nvPr/>
        </p:nvSpPr>
        <p:spPr>
          <a:xfrm>
            <a:off x="6234278" y="2863844"/>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4" name="Oval 44"/>
          <p:cNvSpPr/>
          <p:nvPr/>
        </p:nvSpPr>
        <p:spPr>
          <a:xfrm>
            <a:off x="6867762" y="2222881"/>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5" name="Oval 45"/>
          <p:cNvSpPr/>
          <p:nvPr/>
        </p:nvSpPr>
        <p:spPr>
          <a:xfrm>
            <a:off x="6859167" y="2861275"/>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6" name="Oval 48"/>
          <p:cNvSpPr/>
          <p:nvPr/>
        </p:nvSpPr>
        <p:spPr>
          <a:xfrm>
            <a:off x="5429900" y="2559819"/>
            <a:ext cx="47215" cy="47215"/>
          </a:xfrm>
          <a:prstGeom prst="ellipse">
            <a:avLst/>
          </a:prstGeom>
          <a:solidFill>
            <a:srgbClr val="000000"/>
          </a:solidFill>
          <a:ln w="12700">
            <a:solidFill>
              <a:srgbClr val="000000"/>
            </a:solidFill>
            <a:miter/>
          </a:ln>
        </p:spPr>
        <p:txBody>
          <a:bodyPr lIns="45719" rIns="45719" anchor="ctr"/>
          <a:lstStyle/>
          <a:p>
            <a:pPr algn="ctr"/>
            <a:endParaRPr/>
          </a:p>
        </p:txBody>
      </p:sp>
      <p:sp>
        <p:nvSpPr>
          <p:cNvPr id="257" name="Oval 49"/>
          <p:cNvSpPr/>
          <p:nvPr/>
        </p:nvSpPr>
        <p:spPr>
          <a:xfrm>
            <a:off x="5697558" y="2554465"/>
            <a:ext cx="47215" cy="47215"/>
          </a:xfrm>
          <a:prstGeom prst="ellipse">
            <a:avLst/>
          </a:prstGeom>
          <a:solidFill>
            <a:srgbClr val="000000"/>
          </a:solidFill>
          <a:ln w="12700">
            <a:solidFill>
              <a:srgbClr val="000000"/>
            </a:solidFill>
            <a:miter/>
          </a:ln>
        </p:spPr>
        <p:txBody>
          <a:bodyPr lIns="45719" rIns="45719" anchor="ctr"/>
          <a:lstStyle/>
          <a:p>
            <a:pPr algn="ctr"/>
            <a:endParaRPr/>
          </a:p>
        </p:txBody>
      </p:sp>
      <p:sp>
        <p:nvSpPr>
          <p:cNvPr id="258" name="Oval 50"/>
          <p:cNvSpPr/>
          <p:nvPr/>
        </p:nvSpPr>
        <p:spPr>
          <a:xfrm>
            <a:off x="5973242" y="2557140"/>
            <a:ext cx="47215" cy="47215"/>
          </a:xfrm>
          <a:prstGeom prst="ellipse">
            <a:avLst/>
          </a:prstGeom>
          <a:solidFill>
            <a:srgbClr val="000000"/>
          </a:solidFill>
          <a:ln w="12700">
            <a:solidFill>
              <a:srgbClr val="000000"/>
            </a:solidFill>
            <a:miter/>
          </a:ln>
        </p:spPr>
        <p:txBody>
          <a:bodyPr lIns="45719" rIns="45719" anchor="ctr"/>
          <a:lstStyle/>
          <a:p>
            <a:pPr algn="ctr"/>
            <a:endParaRPr/>
          </a:p>
        </p:txBody>
      </p:sp>
      <p:sp>
        <p:nvSpPr>
          <p:cNvPr id="259" name="Straight Arrow Connector 51"/>
          <p:cNvSpPr/>
          <p:nvPr/>
        </p:nvSpPr>
        <p:spPr>
          <a:xfrm>
            <a:off x="7034679" y="1959452"/>
            <a:ext cx="0" cy="172897"/>
          </a:xfrm>
          <a:prstGeom prst="line">
            <a:avLst/>
          </a:prstGeom>
          <a:ln w="25400">
            <a:solidFill>
              <a:srgbClr val="FF0000"/>
            </a:solidFill>
            <a:miter/>
            <a:tailEnd type="triangle"/>
          </a:ln>
        </p:spPr>
        <p:txBody>
          <a:bodyPr lIns="45719" rIns="45719"/>
          <a:lstStyle/>
          <a:p>
            <a:endParaRPr/>
          </a:p>
        </p:txBody>
      </p:sp>
      <p:sp>
        <p:nvSpPr>
          <p:cNvPr id="260" name="Straight Arrow Connector 52"/>
          <p:cNvSpPr/>
          <p:nvPr/>
        </p:nvSpPr>
        <p:spPr>
          <a:xfrm>
            <a:off x="7039711" y="2913560"/>
            <a:ext cx="0" cy="215134"/>
          </a:xfrm>
          <a:prstGeom prst="line">
            <a:avLst/>
          </a:prstGeom>
          <a:ln w="25400">
            <a:solidFill>
              <a:srgbClr val="FF0000"/>
            </a:solidFill>
            <a:miter/>
            <a:tailEnd type="triangle"/>
          </a:ln>
        </p:spPr>
        <p:txBody>
          <a:bodyPr lIns="45719" rIns="45719"/>
          <a:lstStyle/>
          <a:p>
            <a:endParaRPr/>
          </a:p>
        </p:txBody>
      </p:sp>
      <p:sp>
        <p:nvSpPr>
          <p:cNvPr id="261" name="TextBox 71"/>
          <p:cNvSpPr txBox="1"/>
          <p:nvPr/>
        </p:nvSpPr>
        <p:spPr>
          <a:xfrm>
            <a:off x="844764" y="319455"/>
            <a:ext cx="74082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Truss Beam Design and </a:t>
            </a:r>
            <a:r>
              <a:rPr lang="en-US" dirty="0"/>
              <a:t>Applied Force</a:t>
            </a:r>
            <a:r>
              <a:rPr dirty="0"/>
              <a:t>       </a:t>
            </a:r>
          </a:p>
        </p:txBody>
      </p:sp>
      <p:sp>
        <p:nvSpPr>
          <p:cNvPr id="262" name="TextBox 72"/>
          <p:cNvSpPr txBox="1"/>
          <p:nvPr/>
        </p:nvSpPr>
        <p:spPr>
          <a:xfrm>
            <a:off x="724877" y="1191428"/>
            <a:ext cx="1728580" cy="458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latin typeface="Times New Roman"/>
                <a:ea typeface="Times New Roman"/>
                <a:cs typeface="Times New Roman"/>
                <a:sym typeface="Times New Roman"/>
              </a:defRPr>
            </a:lvl1pPr>
          </a:lstStyle>
          <a:p>
            <a:r>
              <a:t>Design: </a:t>
            </a:r>
          </a:p>
        </p:txBody>
      </p:sp>
      <p:grpSp>
        <p:nvGrpSpPr>
          <p:cNvPr id="271" name="Group 87"/>
          <p:cNvGrpSpPr/>
          <p:nvPr/>
        </p:nvGrpSpPr>
        <p:grpSpPr>
          <a:xfrm>
            <a:off x="3978438" y="3823410"/>
            <a:ext cx="638174" cy="643349"/>
            <a:chOff x="0" y="0"/>
            <a:chExt cx="638172" cy="643347"/>
          </a:xfrm>
        </p:grpSpPr>
        <p:sp>
          <p:nvSpPr>
            <p:cNvPr id="263" name="Straight Connector 73"/>
            <p:cNvSpPr/>
            <p:nvPr/>
          </p:nvSpPr>
          <p:spPr>
            <a:xfrm flipH="1">
              <a:off x="595316" y="41632"/>
              <a:ext cx="7684" cy="5419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4" name="Straight Connector 74"/>
            <p:cNvSpPr/>
            <p:nvPr/>
          </p:nvSpPr>
          <p:spPr>
            <a:xfrm flipV="1">
              <a:off x="39016" y="31331"/>
              <a:ext cx="567827" cy="22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5" name="Straight Connector 75"/>
            <p:cNvSpPr/>
            <p:nvPr/>
          </p:nvSpPr>
          <p:spPr>
            <a:xfrm flipV="1">
              <a:off x="29868" y="607966"/>
              <a:ext cx="567827" cy="22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6" name="Straight Connector 76"/>
            <p:cNvSpPr/>
            <p:nvPr/>
          </p:nvSpPr>
          <p:spPr>
            <a:xfrm flipV="1">
              <a:off x="29133" y="47418"/>
              <a:ext cx="562774" cy="5627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 name="Oval 77"/>
            <p:cNvSpPr/>
            <p:nvPr/>
          </p:nvSpPr>
          <p:spPr>
            <a:xfrm>
              <a:off x="-1" y="2295"/>
              <a:ext cx="70347" cy="7034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8" name="Oval 78"/>
            <p:cNvSpPr/>
            <p:nvPr/>
          </p:nvSpPr>
          <p:spPr>
            <a:xfrm>
              <a:off x="1510" y="573001"/>
              <a:ext cx="70347" cy="7034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9" name="Oval 79"/>
            <p:cNvSpPr/>
            <p:nvPr/>
          </p:nvSpPr>
          <p:spPr>
            <a:xfrm>
              <a:off x="567826" y="-1"/>
              <a:ext cx="70347" cy="7034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0" name="Oval 80"/>
            <p:cNvSpPr/>
            <p:nvPr/>
          </p:nvSpPr>
          <p:spPr>
            <a:xfrm>
              <a:off x="560141" y="570705"/>
              <a:ext cx="70347" cy="7034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72" name="TextBox 81"/>
          <p:cNvSpPr txBox="1"/>
          <p:nvPr/>
        </p:nvSpPr>
        <p:spPr>
          <a:xfrm>
            <a:off x="925600" y="3862788"/>
            <a:ext cx="2608653" cy="45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latin typeface="Times New Roman"/>
                <a:ea typeface="Times New Roman"/>
                <a:cs typeface="Times New Roman"/>
                <a:sym typeface="Times New Roman"/>
              </a:defRPr>
            </a:lvl1pPr>
          </a:lstStyle>
          <a:p>
            <a:r>
              <a:t>Standard unit: </a:t>
            </a:r>
          </a:p>
        </p:txBody>
      </p:sp>
      <p:sp>
        <p:nvSpPr>
          <p:cNvPr id="273" name="Oval 1"/>
          <p:cNvSpPr/>
          <p:nvPr/>
        </p:nvSpPr>
        <p:spPr>
          <a:xfrm>
            <a:off x="792374" y="1431876"/>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274" name="Oval 84"/>
          <p:cNvSpPr/>
          <p:nvPr/>
        </p:nvSpPr>
        <p:spPr>
          <a:xfrm>
            <a:off x="818193" y="4075416"/>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grpSp>
        <p:nvGrpSpPr>
          <p:cNvPr id="277" name="Group 10"/>
          <p:cNvGrpSpPr/>
          <p:nvPr/>
        </p:nvGrpSpPr>
        <p:grpSpPr>
          <a:xfrm>
            <a:off x="633078" y="5812148"/>
            <a:ext cx="5840956" cy="458414"/>
            <a:chOff x="0" y="0"/>
            <a:chExt cx="5840955" cy="458412"/>
          </a:xfrm>
        </p:grpSpPr>
        <p:sp>
          <p:nvSpPr>
            <p:cNvPr id="275" name="TextBox 82"/>
            <p:cNvSpPr txBox="1"/>
            <p:nvPr/>
          </p:nvSpPr>
          <p:spPr>
            <a:xfrm>
              <a:off x="0" y="0"/>
              <a:ext cx="5840956" cy="458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2600">
                  <a:latin typeface="Times New Roman"/>
                  <a:ea typeface="Times New Roman"/>
                  <a:cs typeface="Times New Roman"/>
                  <a:sym typeface="Times New Roman"/>
                </a:defRPr>
              </a:lvl1pPr>
            </a:lstStyle>
            <a:p>
              <a:r>
                <a:t>Boundary condition: Cantilevered    </a:t>
              </a:r>
            </a:p>
          </p:txBody>
        </p:sp>
        <p:sp>
          <p:nvSpPr>
            <p:cNvPr id="276" name="Oval 85"/>
            <p:cNvSpPr/>
            <p:nvPr/>
          </p:nvSpPr>
          <p:spPr>
            <a:xfrm>
              <a:off x="186439" y="219721"/>
              <a:ext cx="79585" cy="79585"/>
            </a:xfrm>
            <a:prstGeom prst="ellipse">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280" name="Group 11"/>
          <p:cNvGrpSpPr/>
          <p:nvPr/>
        </p:nvGrpSpPr>
        <p:grpSpPr>
          <a:xfrm>
            <a:off x="817764" y="4880853"/>
            <a:ext cx="3409928" cy="492440"/>
            <a:chOff x="0" y="0"/>
            <a:chExt cx="3409927" cy="492438"/>
          </a:xfrm>
        </p:grpSpPr>
        <p:sp>
          <p:nvSpPr>
            <p:cNvPr id="278" name="TextBox 83"/>
            <p:cNvSpPr txBox="1"/>
            <p:nvPr/>
          </p:nvSpPr>
          <p:spPr>
            <a:xfrm>
              <a:off x="0" y="0"/>
              <a:ext cx="3409927" cy="492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2600">
                  <a:latin typeface="Times New Roman"/>
                  <a:ea typeface="Times New Roman"/>
                  <a:cs typeface="Times New Roman"/>
                  <a:sym typeface="Times New Roman"/>
                </a:defRPr>
              </a:lvl1pPr>
            </a:lstStyle>
            <a:p>
              <a:r>
                <a:rPr dirty="0"/>
                <a:t>Applied </a:t>
              </a:r>
              <a:r>
                <a:rPr lang="en-US" dirty="0"/>
                <a:t>force</a:t>
              </a:r>
              <a:r>
                <a:rPr dirty="0"/>
                <a:t>: End     </a:t>
              </a:r>
            </a:p>
          </p:txBody>
        </p:sp>
        <p:sp>
          <p:nvSpPr>
            <p:cNvPr id="279" name="Oval 86"/>
            <p:cNvSpPr/>
            <p:nvPr/>
          </p:nvSpPr>
          <p:spPr>
            <a:xfrm>
              <a:off x="3077" y="234794"/>
              <a:ext cx="79585" cy="79585"/>
            </a:xfrm>
            <a:prstGeom prst="ellipse">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81" name="TextBox 89"/>
          <p:cNvSpPr txBox="1"/>
          <p:nvPr/>
        </p:nvSpPr>
        <p:spPr>
          <a:xfrm>
            <a:off x="1783297" y="3028994"/>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0, 0</a:t>
            </a:r>
          </a:p>
        </p:txBody>
      </p:sp>
      <p:sp>
        <p:nvSpPr>
          <p:cNvPr id="282" name="TextBox 90"/>
          <p:cNvSpPr txBox="1"/>
          <p:nvPr/>
        </p:nvSpPr>
        <p:spPr>
          <a:xfrm>
            <a:off x="2404792" y="3021736"/>
            <a:ext cx="508025"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1, 0</a:t>
            </a:r>
          </a:p>
        </p:txBody>
      </p:sp>
      <p:sp>
        <p:nvSpPr>
          <p:cNvPr id="283" name="TextBox 91"/>
          <p:cNvSpPr txBox="1"/>
          <p:nvPr/>
        </p:nvSpPr>
        <p:spPr>
          <a:xfrm>
            <a:off x="3026288" y="3014480"/>
            <a:ext cx="508024"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2, 0</a:t>
            </a:r>
          </a:p>
        </p:txBody>
      </p:sp>
      <p:sp>
        <p:nvSpPr>
          <p:cNvPr id="284" name="TextBox 92"/>
          <p:cNvSpPr txBox="1"/>
          <p:nvPr/>
        </p:nvSpPr>
        <p:spPr>
          <a:xfrm>
            <a:off x="3660847" y="3007223"/>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3, 0</a:t>
            </a:r>
          </a:p>
        </p:txBody>
      </p:sp>
      <p:sp>
        <p:nvSpPr>
          <p:cNvPr id="285" name="TextBox 93"/>
          <p:cNvSpPr txBox="1"/>
          <p:nvPr/>
        </p:nvSpPr>
        <p:spPr>
          <a:xfrm>
            <a:off x="1753630" y="1887906"/>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0, 1</a:t>
            </a:r>
          </a:p>
        </p:txBody>
      </p:sp>
      <p:sp>
        <p:nvSpPr>
          <p:cNvPr id="286" name="TextBox 94"/>
          <p:cNvSpPr txBox="1"/>
          <p:nvPr/>
        </p:nvSpPr>
        <p:spPr>
          <a:xfrm>
            <a:off x="2417854" y="1890209"/>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1, 1</a:t>
            </a:r>
          </a:p>
        </p:txBody>
      </p:sp>
      <p:sp>
        <p:nvSpPr>
          <p:cNvPr id="287" name="TextBox 95"/>
          <p:cNvSpPr txBox="1"/>
          <p:nvPr/>
        </p:nvSpPr>
        <p:spPr>
          <a:xfrm>
            <a:off x="3029829" y="1892513"/>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2, 1</a:t>
            </a:r>
          </a:p>
        </p:txBody>
      </p:sp>
      <p:sp>
        <p:nvSpPr>
          <p:cNvPr id="288" name="TextBox 96"/>
          <p:cNvSpPr txBox="1"/>
          <p:nvPr/>
        </p:nvSpPr>
        <p:spPr>
          <a:xfrm>
            <a:off x="3661399" y="1894818"/>
            <a:ext cx="508024"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3, 1</a:t>
            </a:r>
          </a:p>
        </p:txBody>
      </p:sp>
      <p:sp>
        <p:nvSpPr>
          <p:cNvPr id="289" name="TextBox 97"/>
          <p:cNvSpPr txBox="1"/>
          <p:nvPr/>
        </p:nvSpPr>
        <p:spPr>
          <a:xfrm>
            <a:off x="4292967" y="1897122"/>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4, 1</a:t>
            </a:r>
          </a:p>
        </p:txBody>
      </p:sp>
      <p:sp>
        <p:nvSpPr>
          <p:cNvPr id="290" name="TextBox 98"/>
          <p:cNvSpPr txBox="1"/>
          <p:nvPr/>
        </p:nvSpPr>
        <p:spPr>
          <a:xfrm>
            <a:off x="4309061" y="3001417"/>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4, 0</a:t>
            </a:r>
          </a:p>
        </p:txBody>
      </p:sp>
      <p:grpSp>
        <p:nvGrpSpPr>
          <p:cNvPr id="2" name="Group 1">
            <a:extLst>
              <a:ext uri="{FF2B5EF4-FFF2-40B4-BE49-F238E27FC236}">
                <a16:creationId xmlns:a16="http://schemas.microsoft.com/office/drawing/2014/main" id="{05B5CD41-4088-EB4B-8CCB-66168B11051C}"/>
              </a:ext>
            </a:extLst>
          </p:cNvPr>
          <p:cNvGrpSpPr/>
          <p:nvPr/>
        </p:nvGrpSpPr>
        <p:grpSpPr>
          <a:xfrm>
            <a:off x="7508235" y="5096456"/>
            <a:ext cx="923523" cy="961256"/>
            <a:chOff x="7176861" y="5308637"/>
            <a:chExt cx="923523" cy="961256"/>
          </a:xfrm>
        </p:grpSpPr>
        <p:sp>
          <p:nvSpPr>
            <p:cNvPr id="291" name="Straight Arrow Connector 54"/>
            <p:cNvSpPr/>
            <p:nvPr/>
          </p:nvSpPr>
          <p:spPr>
            <a:xfrm flipV="1">
              <a:off x="7262325" y="5677713"/>
              <a:ext cx="1" cy="445343"/>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292" name="Straight Arrow Connector 99"/>
            <p:cNvSpPr/>
            <p:nvPr/>
          </p:nvSpPr>
          <p:spPr>
            <a:xfrm>
              <a:off x="7262325" y="6123599"/>
              <a:ext cx="416554" cy="1"/>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293" name="TextBox 100"/>
            <p:cNvSpPr txBox="1"/>
            <p:nvPr/>
          </p:nvSpPr>
          <p:spPr>
            <a:xfrm>
              <a:off x="7719105" y="5962118"/>
              <a:ext cx="38127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a:solidFill>
                    <a:schemeClr val="tx1"/>
                  </a:solidFill>
                </a:rPr>
                <a:t>X </a:t>
              </a:r>
            </a:p>
          </p:txBody>
        </p:sp>
        <p:sp>
          <p:nvSpPr>
            <p:cNvPr id="294" name="TextBox 101"/>
            <p:cNvSpPr txBox="1"/>
            <p:nvPr/>
          </p:nvSpPr>
          <p:spPr>
            <a:xfrm>
              <a:off x="7176861" y="5308637"/>
              <a:ext cx="38127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dirty="0">
                  <a:solidFill>
                    <a:schemeClr val="tx1"/>
                  </a:solidFill>
                </a:rPr>
                <a:t>Y </a:t>
              </a:r>
            </a:p>
          </p:txBody>
        </p:sp>
      </p:grpSp>
      <p:sp>
        <p:nvSpPr>
          <p:cNvPr id="296" name="TextBox 102"/>
          <p:cNvSpPr txBox="1"/>
          <p:nvPr/>
        </p:nvSpPr>
        <p:spPr>
          <a:xfrm>
            <a:off x="7137563" y="1841618"/>
            <a:ext cx="90895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97" name="TextBox 103"/>
          <p:cNvSpPr txBox="1"/>
          <p:nvPr/>
        </p:nvSpPr>
        <p:spPr>
          <a:xfrm>
            <a:off x="7175704" y="2809465"/>
            <a:ext cx="89395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98" name="TextBox 104"/>
          <p:cNvSpPr txBox="1"/>
          <p:nvPr/>
        </p:nvSpPr>
        <p:spPr>
          <a:xfrm>
            <a:off x="4959650" y="1889835"/>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5, 1</a:t>
            </a:r>
          </a:p>
        </p:txBody>
      </p:sp>
      <p:sp>
        <p:nvSpPr>
          <p:cNvPr id="299" name="TextBox 105"/>
          <p:cNvSpPr txBox="1"/>
          <p:nvPr/>
        </p:nvSpPr>
        <p:spPr>
          <a:xfrm>
            <a:off x="4975742" y="2994131"/>
            <a:ext cx="508024"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5, 0</a:t>
            </a:r>
          </a:p>
        </p:txBody>
      </p:sp>
      <p:pic>
        <p:nvPicPr>
          <p:cNvPr id="300" name="Picture 109" descr="Picture 109"/>
          <p:cNvPicPr>
            <a:picLocks noChangeAspect="1"/>
          </p:cNvPicPr>
          <p:nvPr/>
        </p:nvPicPr>
        <p:blipFill>
          <a:blip r:embed="rId2"/>
          <a:stretch>
            <a:fillRect/>
          </a:stretch>
        </p:blipFill>
        <p:spPr>
          <a:xfrm>
            <a:off x="6392828" y="1632423"/>
            <a:ext cx="321966" cy="321966"/>
          </a:xfrm>
          <a:prstGeom prst="rect">
            <a:avLst/>
          </a:prstGeom>
          <a:ln w="12700">
            <a:miter lim="400000"/>
          </a:ln>
        </p:spPr>
      </p:pic>
      <p:sp>
        <p:nvSpPr>
          <p:cNvPr id="301" name="Right Brace 110"/>
          <p:cNvSpPr/>
          <p:nvPr/>
        </p:nvSpPr>
        <p:spPr>
          <a:xfrm rot="16200000" flipV="1">
            <a:off x="6481877" y="1812689"/>
            <a:ext cx="104393" cy="569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48"/>
                  <a:pt x="10800" y="330"/>
                </a:cubicBezTo>
                <a:lnTo>
                  <a:pt x="10800" y="10470"/>
                </a:lnTo>
                <a:cubicBezTo>
                  <a:pt x="10800" y="10652"/>
                  <a:pt x="15635" y="10800"/>
                  <a:pt x="21600" y="10800"/>
                </a:cubicBezTo>
                <a:cubicBezTo>
                  <a:pt x="15635" y="10800"/>
                  <a:pt x="10800" y="10948"/>
                  <a:pt x="10800" y="11130"/>
                </a:cubicBezTo>
                <a:lnTo>
                  <a:pt x="10800" y="21270"/>
                </a:lnTo>
                <a:cubicBezTo>
                  <a:pt x="10800" y="21452"/>
                  <a:pt x="5965" y="21600"/>
                  <a:pt x="0" y="21600"/>
                </a:cubicBezTo>
              </a:path>
            </a:pathLst>
          </a:custGeom>
          <a:ln w="3175">
            <a:solidFill>
              <a:srgbClr val="000000"/>
            </a:solidFill>
            <a:miter/>
          </a:ln>
        </p:spPr>
        <p:txBody>
          <a:bodyPr lIns="45719" rIns="45719" anchor="ctr"/>
          <a:lstStyle/>
          <a:p>
            <a:pPr algn="ctr"/>
            <a:endParaRPr/>
          </a:p>
        </p:txBody>
      </p:sp>
      <p:grpSp>
        <p:nvGrpSpPr>
          <p:cNvPr id="92" name="Group 91">
            <a:extLst>
              <a:ext uri="{FF2B5EF4-FFF2-40B4-BE49-F238E27FC236}">
                <a16:creationId xmlns:a16="http://schemas.microsoft.com/office/drawing/2014/main" id="{58498825-1044-DA46-8661-7F01A7B24EF6}"/>
              </a:ext>
            </a:extLst>
          </p:cNvPr>
          <p:cNvGrpSpPr/>
          <p:nvPr/>
        </p:nvGrpSpPr>
        <p:grpSpPr>
          <a:xfrm>
            <a:off x="7065276" y="6058012"/>
            <a:ext cx="1678033" cy="481586"/>
            <a:chOff x="1032936" y="5890542"/>
            <a:chExt cx="1678033" cy="481586"/>
          </a:xfrm>
        </p:grpSpPr>
        <p:sp>
          <p:nvSpPr>
            <p:cNvPr id="93" name="TextBox 92">
              <a:extLst>
                <a:ext uri="{FF2B5EF4-FFF2-40B4-BE49-F238E27FC236}">
                  <a16:creationId xmlns:a16="http://schemas.microsoft.com/office/drawing/2014/main" id="{87E6994D-4826-2741-83C9-80C3DE5D0A1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4" name="TextBox 93">
              <a:extLst>
                <a:ext uri="{FF2B5EF4-FFF2-40B4-BE49-F238E27FC236}">
                  <a16:creationId xmlns:a16="http://schemas.microsoft.com/office/drawing/2014/main" id="{69225685-311F-CC48-A705-1F586BC9811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12075211"/>
      </p:ext>
    </p:extLst>
  </p:cSld>
  <p:clrMapOvr>
    <a:masterClrMapping/>
  </p:clrMapOvr>
  <mc:AlternateContent xmlns:mc="http://schemas.openxmlformats.org/markup-compatibility/2006" xmlns:p14="http://schemas.microsoft.com/office/powerpoint/2010/main">
    <mc:Choice Requires="p14">
      <p:transition spd="slow" p14:dur="1500" advClick="0" advTm="9000">
        <p14:doors dir="vert"/>
      </p:transition>
    </mc:Choice>
    <mc:Fallback xmlns="">
      <p:transition spd="slow" advClick="0" advTm="9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96960-B0AA-C54F-AA49-0DA2B2A773CA}"/>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438100F-5903-7F48-A0AB-3AE1760ABBA9}"/>
              </a:ext>
            </a:extLst>
          </p:cNvPr>
          <p:cNvCxnSpPr/>
          <p:nvPr/>
        </p:nvCxnSpPr>
        <p:spPr>
          <a:xfrm>
            <a:off x="277472" y="773644"/>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BC6C68-EFB8-0947-9D83-F1BCC0D24CB8}"/>
              </a:ext>
            </a:extLst>
          </p:cNvPr>
          <p:cNvSpPr txBox="1"/>
          <p:nvPr/>
        </p:nvSpPr>
        <p:spPr>
          <a:xfrm>
            <a:off x="2253285" y="241661"/>
            <a:ext cx="44050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Problem Solution Steps   </a:t>
            </a:r>
          </a:p>
        </p:txBody>
      </p:sp>
      <p:sp>
        <p:nvSpPr>
          <p:cNvPr id="7" name="TextBox 6">
            <a:extLst>
              <a:ext uri="{FF2B5EF4-FFF2-40B4-BE49-F238E27FC236}">
                <a16:creationId xmlns:a16="http://schemas.microsoft.com/office/drawing/2014/main" id="{DE2DB938-B3FD-AA4A-9824-805436D58191}"/>
              </a:ext>
            </a:extLst>
          </p:cNvPr>
          <p:cNvSpPr txBox="1"/>
          <p:nvPr/>
        </p:nvSpPr>
        <p:spPr>
          <a:xfrm>
            <a:off x="1912166" y="1845683"/>
            <a:ext cx="565775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Apply a unit force and calculate the internal member forces.     </a:t>
            </a:r>
          </a:p>
        </p:txBody>
      </p:sp>
      <p:sp>
        <p:nvSpPr>
          <p:cNvPr id="8" name="TextBox 7">
            <a:extLst>
              <a:ext uri="{FF2B5EF4-FFF2-40B4-BE49-F238E27FC236}">
                <a16:creationId xmlns:a16="http://schemas.microsoft.com/office/drawing/2014/main" id="{F7A5AFEA-1BE9-C24F-B320-BAD018284878}"/>
              </a:ext>
            </a:extLst>
          </p:cNvPr>
          <p:cNvSpPr txBox="1"/>
          <p:nvPr/>
        </p:nvSpPr>
        <p:spPr>
          <a:xfrm>
            <a:off x="1904216" y="2831178"/>
            <a:ext cx="591390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end deflection values per truss unit </a:t>
            </a:r>
          </a:p>
          <a:p>
            <a:r>
              <a:rPr lang="en-US" sz="2400" dirty="0">
                <a:latin typeface="Times New Roman" panose="02020603050405020304" pitchFamily="18" charset="0"/>
                <a:cs typeface="Times New Roman" panose="02020603050405020304" pitchFamily="18" charset="0"/>
              </a:rPr>
              <a:t>using Castigliano’s 2nd theorem.   </a:t>
            </a:r>
          </a:p>
        </p:txBody>
      </p:sp>
      <p:sp>
        <p:nvSpPr>
          <p:cNvPr id="9" name="TextBox 8">
            <a:extLst>
              <a:ext uri="{FF2B5EF4-FFF2-40B4-BE49-F238E27FC236}">
                <a16:creationId xmlns:a16="http://schemas.microsoft.com/office/drawing/2014/main" id="{1B24F859-D52A-CA4A-8A9F-DB535144F1B3}"/>
              </a:ext>
            </a:extLst>
          </p:cNvPr>
          <p:cNvSpPr txBox="1"/>
          <p:nvPr/>
        </p:nvSpPr>
        <p:spPr>
          <a:xfrm>
            <a:off x="1105113" y="5235340"/>
            <a:ext cx="73829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a deflection equation with the  deflection values.   </a:t>
            </a:r>
          </a:p>
        </p:txBody>
      </p:sp>
      <p:sp>
        <p:nvSpPr>
          <p:cNvPr id="10" name="TextBox 9">
            <a:extLst>
              <a:ext uri="{FF2B5EF4-FFF2-40B4-BE49-F238E27FC236}">
                <a16:creationId xmlns:a16="http://schemas.microsoft.com/office/drawing/2014/main" id="{90B99CA9-3825-534A-8673-2AF9895E9A35}"/>
              </a:ext>
            </a:extLst>
          </p:cNvPr>
          <p:cNvSpPr txBox="1"/>
          <p:nvPr/>
        </p:nvSpPr>
        <p:spPr>
          <a:xfrm>
            <a:off x="1140893" y="1185346"/>
            <a:ext cx="68209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Define a standard truss unit and sequential truss units.   </a:t>
            </a:r>
          </a:p>
        </p:txBody>
      </p:sp>
      <p:sp>
        <p:nvSpPr>
          <p:cNvPr id="11" name="Oval 10">
            <a:extLst>
              <a:ext uri="{FF2B5EF4-FFF2-40B4-BE49-F238E27FC236}">
                <a16:creationId xmlns:a16="http://schemas.microsoft.com/office/drawing/2014/main" id="{6180DF93-C1F1-294D-BE82-00C702757B70}"/>
              </a:ext>
            </a:extLst>
          </p:cNvPr>
          <p:cNvSpPr/>
          <p:nvPr/>
        </p:nvSpPr>
        <p:spPr>
          <a:xfrm>
            <a:off x="1737731" y="2021483"/>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FF6276-DA9F-674C-93DF-9BD29D083232}"/>
              </a:ext>
            </a:extLst>
          </p:cNvPr>
          <p:cNvSpPr/>
          <p:nvPr/>
        </p:nvSpPr>
        <p:spPr>
          <a:xfrm>
            <a:off x="1740479" y="3020954"/>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68C9F-73B9-E046-A6B9-A3DBCE58D658}"/>
              </a:ext>
            </a:extLst>
          </p:cNvPr>
          <p:cNvSpPr/>
          <p:nvPr/>
        </p:nvSpPr>
        <p:spPr>
          <a:xfrm>
            <a:off x="927662" y="543121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33D47A-570E-374E-AAF0-E289E6FB60A7}"/>
              </a:ext>
            </a:extLst>
          </p:cNvPr>
          <p:cNvSpPr/>
          <p:nvPr/>
        </p:nvSpPr>
        <p:spPr>
          <a:xfrm>
            <a:off x="921496" y="1383861"/>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85B478-70BD-784D-B07B-E41E97CA5308}"/>
              </a:ext>
            </a:extLst>
          </p:cNvPr>
          <p:cNvSpPr txBox="1"/>
          <p:nvPr/>
        </p:nvSpPr>
        <p:spPr>
          <a:xfrm>
            <a:off x="2630409" y="4295834"/>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7" name="TextBox 16">
            <a:extLst>
              <a:ext uri="{FF2B5EF4-FFF2-40B4-BE49-F238E27FC236}">
                <a16:creationId xmlns:a16="http://schemas.microsoft.com/office/drawing/2014/main" id="{03EA182B-591A-F845-90AB-D6D0957B6552}"/>
              </a:ext>
            </a:extLst>
          </p:cNvPr>
          <p:cNvSpPr txBox="1"/>
          <p:nvPr/>
        </p:nvSpPr>
        <p:spPr>
          <a:xfrm>
            <a:off x="3953608" y="4268970"/>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007964B-9682-8145-B6A4-10823992CE34}"/>
              </a:ext>
            </a:extLst>
          </p:cNvPr>
          <p:cNvSpPr txBox="1"/>
          <p:nvPr/>
        </p:nvSpPr>
        <p:spPr>
          <a:xfrm>
            <a:off x="1615771" y="4385001"/>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9" name="TextBox 18">
            <a:extLst>
              <a:ext uri="{FF2B5EF4-FFF2-40B4-BE49-F238E27FC236}">
                <a16:creationId xmlns:a16="http://schemas.microsoft.com/office/drawing/2014/main" id="{CDF84D1C-5A76-4840-9E06-9795DEC0D048}"/>
              </a:ext>
            </a:extLst>
          </p:cNvPr>
          <p:cNvSpPr txBox="1"/>
          <p:nvPr/>
        </p:nvSpPr>
        <p:spPr>
          <a:xfrm>
            <a:off x="5198670" y="4265802"/>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20" name="TextBox 19">
            <a:extLst>
              <a:ext uri="{FF2B5EF4-FFF2-40B4-BE49-F238E27FC236}">
                <a16:creationId xmlns:a16="http://schemas.microsoft.com/office/drawing/2014/main" id="{EDB20FE3-625F-F843-A718-E7AB7B1311A7}"/>
              </a:ext>
            </a:extLst>
          </p:cNvPr>
          <p:cNvSpPr txBox="1"/>
          <p:nvPr/>
        </p:nvSpPr>
        <p:spPr>
          <a:xfrm>
            <a:off x="6159589" y="4273173"/>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1" name="Straight Connector 20">
            <a:extLst>
              <a:ext uri="{FF2B5EF4-FFF2-40B4-BE49-F238E27FC236}">
                <a16:creationId xmlns:a16="http://schemas.microsoft.com/office/drawing/2014/main" id="{4B91F3B8-FFBE-BC45-AA77-0C12BA210E43}"/>
              </a:ext>
            </a:extLst>
          </p:cNvPr>
          <p:cNvCxnSpPr>
            <a:cxnSpLocks/>
          </p:cNvCxnSpPr>
          <p:nvPr/>
        </p:nvCxnSpPr>
        <p:spPr>
          <a:xfrm>
            <a:off x="2715369" y="459092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395105-5397-CC48-A654-1904BD60AB8F}"/>
              </a:ext>
            </a:extLst>
          </p:cNvPr>
          <p:cNvSpPr txBox="1"/>
          <p:nvPr/>
        </p:nvSpPr>
        <p:spPr>
          <a:xfrm>
            <a:off x="2942544" y="4533601"/>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2" name="Rectangle 1">
            <a:extLst>
              <a:ext uri="{FF2B5EF4-FFF2-40B4-BE49-F238E27FC236}">
                <a16:creationId xmlns:a16="http://schemas.microsoft.com/office/drawing/2014/main" id="{3C76CB4E-B2FB-FE4F-8656-33EF8A0B12AF}"/>
              </a:ext>
            </a:extLst>
          </p:cNvPr>
          <p:cNvSpPr/>
          <p:nvPr/>
        </p:nvSpPr>
        <p:spPr>
          <a:xfrm>
            <a:off x="1552907" y="3999882"/>
            <a:ext cx="6062739" cy="83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51226F4-0D34-5148-9149-8D81CC014539}"/>
              </a:ext>
            </a:extLst>
          </p:cNvPr>
          <p:cNvSpPr txBox="1"/>
          <p:nvPr/>
        </p:nvSpPr>
        <p:spPr>
          <a:xfrm>
            <a:off x="2631511" y="3961427"/>
            <a:ext cx="4014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Castigliano’s 2nd theorem in a tabular format  </a:t>
            </a:r>
          </a:p>
        </p:txBody>
      </p:sp>
      <p:cxnSp>
        <p:nvCxnSpPr>
          <p:cNvPr id="24" name="Straight Connector 23">
            <a:extLst>
              <a:ext uri="{FF2B5EF4-FFF2-40B4-BE49-F238E27FC236}">
                <a16:creationId xmlns:a16="http://schemas.microsoft.com/office/drawing/2014/main" id="{26F80851-B186-2849-B2CB-3A43918B279B}"/>
              </a:ext>
            </a:extLst>
          </p:cNvPr>
          <p:cNvCxnSpPr>
            <a:cxnSpLocks/>
          </p:cNvCxnSpPr>
          <p:nvPr/>
        </p:nvCxnSpPr>
        <p:spPr>
          <a:xfrm>
            <a:off x="1552907" y="4282207"/>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2C66E2-0F70-4E42-BF39-3541B68249DD}"/>
              </a:ext>
            </a:extLst>
          </p:cNvPr>
          <p:cNvCxnSpPr/>
          <p:nvPr/>
        </p:nvCxnSpPr>
        <p:spPr>
          <a:xfrm>
            <a:off x="2534194" y="4282207"/>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091ACC-9CD3-DD48-A74A-0E69401CB706}"/>
              </a:ext>
            </a:extLst>
          </p:cNvPr>
          <p:cNvCxnSpPr/>
          <p:nvPr/>
        </p:nvCxnSpPr>
        <p:spPr>
          <a:xfrm>
            <a:off x="3819980" y="428759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9C65A1-84AC-3B4A-AC1F-DEB77B34F65E}"/>
              </a:ext>
            </a:extLst>
          </p:cNvPr>
          <p:cNvCxnSpPr/>
          <p:nvPr/>
        </p:nvCxnSpPr>
        <p:spPr>
          <a:xfrm>
            <a:off x="4988203" y="4292979"/>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B045B-D555-0043-B3C7-9A09D6DF802B}"/>
              </a:ext>
            </a:extLst>
          </p:cNvPr>
          <p:cNvCxnSpPr/>
          <p:nvPr/>
        </p:nvCxnSpPr>
        <p:spPr>
          <a:xfrm>
            <a:off x="6078050" y="428530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E02B4-7749-CB48-8368-1B27E03E4DE3}"/>
              </a:ext>
            </a:extLst>
          </p:cNvPr>
          <p:cNvSpPr txBox="1"/>
          <p:nvPr/>
        </p:nvSpPr>
        <p:spPr>
          <a:xfrm>
            <a:off x="6618554" y="5944794"/>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5" name="Group 34">
            <a:extLst>
              <a:ext uri="{FF2B5EF4-FFF2-40B4-BE49-F238E27FC236}">
                <a16:creationId xmlns:a16="http://schemas.microsoft.com/office/drawing/2014/main" id="{D8D95425-DED1-DB46-9870-AC7E3EFE4DCA}"/>
              </a:ext>
            </a:extLst>
          </p:cNvPr>
          <p:cNvGrpSpPr/>
          <p:nvPr/>
        </p:nvGrpSpPr>
        <p:grpSpPr>
          <a:xfrm>
            <a:off x="358337" y="6061321"/>
            <a:ext cx="1678033" cy="481586"/>
            <a:chOff x="1032936" y="5890542"/>
            <a:chExt cx="1678033" cy="481586"/>
          </a:xfrm>
        </p:grpSpPr>
        <p:sp>
          <p:nvSpPr>
            <p:cNvPr id="36" name="TextBox 35">
              <a:extLst>
                <a:ext uri="{FF2B5EF4-FFF2-40B4-BE49-F238E27FC236}">
                  <a16:creationId xmlns:a16="http://schemas.microsoft.com/office/drawing/2014/main" id="{D67A946D-0869-D143-A57B-BE845CABEC6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7" name="TextBox 36">
              <a:extLst>
                <a:ext uri="{FF2B5EF4-FFF2-40B4-BE49-F238E27FC236}">
                  <a16:creationId xmlns:a16="http://schemas.microsoft.com/office/drawing/2014/main" id="{DD409267-7D3D-5544-BB0B-669BA4F3826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5603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3191634" y="2469767"/>
            <a:ext cx="27355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 Truss Unit.    </a:t>
            </a:r>
          </a:p>
        </p:txBody>
      </p:sp>
      <p:grpSp>
        <p:nvGrpSpPr>
          <p:cNvPr id="8" name="Group 7">
            <a:extLst>
              <a:ext uri="{FF2B5EF4-FFF2-40B4-BE49-F238E27FC236}">
                <a16:creationId xmlns:a16="http://schemas.microsoft.com/office/drawing/2014/main" id="{8F95617D-050E-4548-899D-E55365024DFF}"/>
              </a:ext>
            </a:extLst>
          </p:cNvPr>
          <p:cNvGrpSpPr/>
          <p:nvPr/>
        </p:nvGrpSpPr>
        <p:grpSpPr>
          <a:xfrm>
            <a:off x="342839" y="6084568"/>
            <a:ext cx="1678033" cy="481586"/>
            <a:chOff x="1032936" y="5890542"/>
            <a:chExt cx="1678033" cy="481586"/>
          </a:xfrm>
        </p:grpSpPr>
        <p:sp>
          <p:nvSpPr>
            <p:cNvPr id="9" name="TextBox 8">
              <a:extLst>
                <a:ext uri="{FF2B5EF4-FFF2-40B4-BE49-F238E27FC236}">
                  <a16:creationId xmlns:a16="http://schemas.microsoft.com/office/drawing/2014/main" id="{33FB6D28-DAFD-B84D-BE1D-D7F4EA729DE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 name="TextBox 9">
              <a:extLst>
                <a:ext uri="{FF2B5EF4-FFF2-40B4-BE49-F238E27FC236}">
                  <a16:creationId xmlns:a16="http://schemas.microsoft.com/office/drawing/2014/main" id="{BEA223D1-2BA2-BD4B-B0E2-38DE90B173A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2703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71446"/>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61C22E2-320A-E14B-9145-8E3FCE178371}"/>
              </a:ext>
            </a:extLst>
          </p:cNvPr>
          <p:cNvCxnSpPr>
            <a:cxnSpLocks/>
          </p:cNvCxnSpPr>
          <p:nvPr/>
        </p:nvCxnSpPr>
        <p:spPr>
          <a:xfrm>
            <a:off x="7339072" y="2107095"/>
            <a:ext cx="0" cy="26774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5076CC-8AAF-E446-9648-A1CA27C2C331}"/>
              </a:ext>
            </a:extLst>
          </p:cNvPr>
          <p:cNvCxnSpPr>
            <a:cxnSpLocks/>
          </p:cNvCxnSpPr>
          <p:nvPr/>
        </p:nvCxnSpPr>
        <p:spPr>
          <a:xfrm>
            <a:off x="7292493" y="4939749"/>
            <a:ext cx="0" cy="29595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5360851" y="2623169"/>
            <a:ext cx="1987613" cy="8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B91BFB-7587-2448-9237-1F9B40B9186D}"/>
              </a:ext>
            </a:extLst>
          </p:cNvPr>
          <p:cNvCxnSpPr>
            <a:cxnSpLocks/>
          </p:cNvCxnSpPr>
          <p:nvPr/>
        </p:nvCxnSpPr>
        <p:spPr>
          <a:xfrm flipV="1">
            <a:off x="5328829" y="4641616"/>
            <a:ext cx="1987613" cy="8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5240727" y="2534954"/>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5354132" y="2659152"/>
            <a:ext cx="1969926" cy="19699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5229921" y="4484368"/>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8D1CD-F8C2-9C42-8EFF-DED1CAFF3F1B}"/>
              </a:ext>
            </a:extLst>
          </p:cNvPr>
          <p:cNvSpPr/>
          <p:nvPr/>
        </p:nvSpPr>
        <p:spPr>
          <a:xfrm>
            <a:off x="7206342" y="2540346"/>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CF08AFE-5BB3-D34F-B351-1318E4F44310}"/>
              </a:ext>
            </a:extLst>
          </p:cNvPr>
          <p:cNvCxnSpPr/>
          <p:nvPr/>
        </p:nvCxnSpPr>
        <p:spPr>
          <a:xfrm flipV="1">
            <a:off x="5225604" y="2387770"/>
            <a:ext cx="3" cy="4924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F371F7-49B9-8741-8D29-51B2A10A9D77}"/>
              </a:ext>
            </a:extLst>
          </p:cNvPr>
          <p:cNvCxnSpPr/>
          <p:nvPr/>
        </p:nvCxnSpPr>
        <p:spPr>
          <a:xfrm>
            <a:off x="4979172" y="2382247"/>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858CE-2A1B-5440-A16C-9D680C67447B}"/>
              </a:ext>
            </a:extLst>
          </p:cNvPr>
          <p:cNvCxnSpPr/>
          <p:nvPr/>
        </p:nvCxnSpPr>
        <p:spPr>
          <a:xfrm>
            <a:off x="4969857" y="2632885"/>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E622AE-10D7-1441-A8EC-4C9A4D2543B0}"/>
              </a:ext>
            </a:extLst>
          </p:cNvPr>
          <p:cNvCxnSpPr/>
          <p:nvPr/>
        </p:nvCxnSpPr>
        <p:spPr>
          <a:xfrm>
            <a:off x="4984630" y="2869520"/>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95C5C-F598-6842-9AD1-A211497E9652}"/>
              </a:ext>
            </a:extLst>
          </p:cNvPr>
          <p:cNvCxnSpPr/>
          <p:nvPr/>
        </p:nvCxnSpPr>
        <p:spPr>
          <a:xfrm flipV="1">
            <a:off x="5208224" y="4360152"/>
            <a:ext cx="3" cy="4924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E6755-CA3D-F347-B1B1-DF7B2D97873B}"/>
              </a:ext>
            </a:extLst>
          </p:cNvPr>
          <p:cNvCxnSpPr/>
          <p:nvPr/>
        </p:nvCxnSpPr>
        <p:spPr>
          <a:xfrm>
            <a:off x="4963852" y="4354628"/>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15BA66-DF18-E346-8194-2E2A2C240934}"/>
              </a:ext>
            </a:extLst>
          </p:cNvPr>
          <p:cNvCxnSpPr/>
          <p:nvPr/>
        </p:nvCxnSpPr>
        <p:spPr>
          <a:xfrm>
            <a:off x="4952477" y="4611339"/>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45CF07-9DDE-0D4F-B772-3B4F03940306}"/>
              </a:ext>
            </a:extLst>
          </p:cNvPr>
          <p:cNvCxnSpPr/>
          <p:nvPr/>
        </p:nvCxnSpPr>
        <p:spPr>
          <a:xfrm>
            <a:off x="4960620" y="4841902"/>
            <a:ext cx="246241" cy="552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7DD99B7-BA7B-B647-82C3-1533458610F4}"/>
              </a:ext>
            </a:extLst>
          </p:cNvPr>
          <p:cNvSpPr/>
          <p:nvPr/>
        </p:nvSpPr>
        <p:spPr>
          <a:xfrm>
            <a:off x="7195536" y="4489759"/>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6C2412B7-744F-584A-9629-660D862E3557}"/>
              </a:ext>
            </a:extLst>
          </p:cNvPr>
          <p:cNvCxnSpPr>
            <a:cxnSpLocks/>
            <a:stCxn id="19" idx="4"/>
            <a:endCxn id="29" idx="0"/>
          </p:cNvCxnSpPr>
          <p:nvPr/>
        </p:nvCxnSpPr>
        <p:spPr>
          <a:xfrm flipH="1">
            <a:off x="7318656" y="2786586"/>
            <a:ext cx="10807" cy="1703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0C695A6-FCA6-F944-BA4E-FB2F4C5F0757}"/>
              </a:ext>
            </a:extLst>
          </p:cNvPr>
          <p:cNvSpPr txBox="1"/>
          <p:nvPr/>
        </p:nvSpPr>
        <p:spPr>
          <a:xfrm>
            <a:off x="5695973" y="2164760"/>
            <a:ext cx="1138453"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  1 </a:t>
            </a:r>
            <a:r>
              <a:rPr lang="en-US" sz="20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79" name="TextBox 78">
            <a:extLst>
              <a:ext uri="{FF2B5EF4-FFF2-40B4-BE49-F238E27FC236}">
                <a16:creationId xmlns:a16="http://schemas.microsoft.com/office/drawing/2014/main" id="{C0F36D0D-3C23-D749-9067-9064820CB382}"/>
              </a:ext>
            </a:extLst>
          </p:cNvPr>
          <p:cNvSpPr txBox="1"/>
          <p:nvPr/>
        </p:nvSpPr>
        <p:spPr>
          <a:xfrm>
            <a:off x="5836922" y="4725034"/>
            <a:ext cx="835548"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2. = 0  </a:t>
            </a:r>
          </a:p>
        </p:txBody>
      </p:sp>
      <p:sp>
        <p:nvSpPr>
          <p:cNvPr id="80" name="TextBox 79">
            <a:extLst>
              <a:ext uri="{FF2B5EF4-FFF2-40B4-BE49-F238E27FC236}">
                <a16:creationId xmlns:a16="http://schemas.microsoft.com/office/drawing/2014/main" id="{59D908C0-9AD9-6B4D-BE0B-30FBEA505470}"/>
              </a:ext>
            </a:extLst>
          </p:cNvPr>
          <p:cNvSpPr txBox="1"/>
          <p:nvPr/>
        </p:nvSpPr>
        <p:spPr>
          <a:xfrm>
            <a:off x="4587055" y="3174458"/>
            <a:ext cx="1962684"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20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81" name="TextBox 80">
            <a:extLst>
              <a:ext uri="{FF2B5EF4-FFF2-40B4-BE49-F238E27FC236}">
                <a16:creationId xmlns:a16="http://schemas.microsoft.com/office/drawing/2014/main" id="{360931AB-CEC4-2748-9510-56BF32DAF323}"/>
              </a:ext>
            </a:extLst>
          </p:cNvPr>
          <p:cNvSpPr txBox="1"/>
          <p:nvPr/>
        </p:nvSpPr>
        <p:spPr>
          <a:xfrm>
            <a:off x="7415392" y="3520983"/>
            <a:ext cx="1308226"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.5 </a:t>
            </a:r>
            <a:r>
              <a:rPr lang="en-US" sz="20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82" name="TextBox 81">
            <a:extLst>
              <a:ext uri="{FF2B5EF4-FFF2-40B4-BE49-F238E27FC236}">
                <a16:creationId xmlns:a16="http://schemas.microsoft.com/office/drawing/2014/main" id="{7DFB42A5-F1EA-1D48-8F80-B1F132E5A286}"/>
              </a:ext>
            </a:extLst>
          </p:cNvPr>
          <p:cNvSpPr txBox="1"/>
          <p:nvPr/>
        </p:nvSpPr>
        <p:spPr>
          <a:xfrm>
            <a:off x="7266289" y="1551804"/>
            <a:ext cx="781312"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20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83" name="TextBox 82">
            <a:extLst>
              <a:ext uri="{FF2B5EF4-FFF2-40B4-BE49-F238E27FC236}">
                <a16:creationId xmlns:a16="http://schemas.microsoft.com/office/drawing/2014/main" id="{832CCCD1-2FF0-E547-9EA8-40CAAA2C5E14}"/>
              </a:ext>
            </a:extLst>
          </p:cNvPr>
          <p:cNvSpPr txBox="1"/>
          <p:nvPr/>
        </p:nvSpPr>
        <p:spPr>
          <a:xfrm>
            <a:off x="7309898" y="5386188"/>
            <a:ext cx="781312"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20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09" name="Rectangle 108">
            <a:extLst>
              <a:ext uri="{FF2B5EF4-FFF2-40B4-BE49-F238E27FC236}">
                <a16:creationId xmlns:a16="http://schemas.microsoft.com/office/drawing/2014/main" id="{EDE6DA56-11FD-8E45-9F82-879E78657299}"/>
              </a:ext>
            </a:extLst>
          </p:cNvPr>
          <p:cNvSpPr/>
          <p:nvPr/>
        </p:nvSpPr>
        <p:spPr>
          <a:xfrm>
            <a:off x="564222" y="2560919"/>
            <a:ext cx="3436611"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ABAAAB7-93A8-D04E-A5FF-8BDAC8D80C0F}"/>
              </a:ext>
            </a:extLst>
          </p:cNvPr>
          <p:cNvCxnSpPr>
            <a:cxnSpLocks/>
          </p:cNvCxnSpPr>
          <p:nvPr/>
        </p:nvCxnSpPr>
        <p:spPr>
          <a:xfrm>
            <a:off x="564222" y="3109894"/>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9600B67-B094-A74C-BE5A-B862946A476D}"/>
              </a:ext>
            </a:extLst>
          </p:cNvPr>
          <p:cNvCxnSpPr>
            <a:cxnSpLocks/>
          </p:cNvCxnSpPr>
          <p:nvPr/>
        </p:nvCxnSpPr>
        <p:spPr>
          <a:xfrm>
            <a:off x="2790398" y="2561772"/>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034468C-B556-D447-8C1B-A8B764C8F87D}"/>
              </a:ext>
            </a:extLst>
          </p:cNvPr>
          <p:cNvSpPr txBox="1"/>
          <p:nvPr/>
        </p:nvSpPr>
        <p:spPr>
          <a:xfrm>
            <a:off x="1593216" y="2670713"/>
            <a:ext cx="120097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Length, in.  </a:t>
            </a:r>
          </a:p>
        </p:txBody>
      </p:sp>
      <p:sp>
        <p:nvSpPr>
          <p:cNvPr id="113" name="TextBox 112">
            <a:extLst>
              <a:ext uri="{FF2B5EF4-FFF2-40B4-BE49-F238E27FC236}">
                <a16:creationId xmlns:a16="http://schemas.microsoft.com/office/drawing/2014/main" id="{03222C75-961F-2A46-A06C-47FC98AD891A}"/>
              </a:ext>
            </a:extLst>
          </p:cNvPr>
          <p:cNvSpPr txBox="1"/>
          <p:nvPr/>
        </p:nvSpPr>
        <p:spPr>
          <a:xfrm>
            <a:off x="2892400" y="2521271"/>
            <a:ext cx="1067614" cy="646331"/>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14" name="Straight Connector 113">
            <a:extLst>
              <a:ext uri="{FF2B5EF4-FFF2-40B4-BE49-F238E27FC236}">
                <a16:creationId xmlns:a16="http://schemas.microsoft.com/office/drawing/2014/main" id="{9F41038A-23DF-B540-AE1B-41741DCB3888}"/>
              </a:ext>
            </a:extLst>
          </p:cNvPr>
          <p:cNvCxnSpPr>
            <a:cxnSpLocks/>
          </p:cNvCxnSpPr>
          <p:nvPr/>
        </p:nvCxnSpPr>
        <p:spPr>
          <a:xfrm>
            <a:off x="1592725" y="2561771"/>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DD87E17-BDDF-9447-A2EE-9E98B3292AD3}"/>
              </a:ext>
            </a:extLst>
          </p:cNvPr>
          <p:cNvSpPr txBox="1"/>
          <p:nvPr/>
        </p:nvSpPr>
        <p:spPr>
          <a:xfrm>
            <a:off x="586715" y="2676080"/>
            <a:ext cx="10758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116" name="TextBox 115">
            <a:extLst>
              <a:ext uri="{FF2B5EF4-FFF2-40B4-BE49-F238E27FC236}">
                <a16:creationId xmlns:a16="http://schemas.microsoft.com/office/drawing/2014/main" id="{57EC534D-8B26-084B-B33A-99E5144250A3}"/>
              </a:ext>
            </a:extLst>
          </p:cNvPr>
          <p:cNvSpPr txBox="1"/>
          <p:nvPr/>
        </p:nvSpPr>
        <p:spPr>
          <a:xfrm>
            <a:off x="897262" y="3109504"/>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7" name="TextBox 116">
            <a:extLst>
              <a:ext uri="{FF2B5EF4-FFF2-40B4-BE49-F238E27FC236}">
                <a16:creationId xmlns:a16="http://schemas.microsoft.com/office/drawing/2014/main" id="{D0BB2E33-CE38-A749-BC1D-011B1427BCD3}"/>
              </a:ext>
            </a:extLst>
          </p:cNvPr>
          <p:cNvSpPr txBox="1"/>
          <p:nvPr/>
        </p:nvSpPr>
        <p:spPr>
          <a:xfrm>
            <a:off x="901735" y="3471399"/>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18" name="TextBox 117">
            <a:extLst>
              <a:ext uri="{FF2B5EF4-FFF2-40B4-BE49-F238E27FC236}">
                <a16:creationId xmlns:a16="http://schemas.microsoft.com/office/drawing/2014/main" id="{4B34CA66-C300-934F-85E6-BF3EA13E9AC7}"/>
              </a:ext>
            </a:extLst>
          </p:cNvPr>
          <p:cNvSpPr txBox="1"/>
          <p:nvPr/>
        </p:nvSpPr>
        <p:spPr>
          <a:xfrm>
            <a:off x="906208" y="3850734"/>
            <a:ext cx="401552"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19" name="TextBox 118">
            <a:extLst>
              <a:ext uri="{FF2B5EF4-FFF2-40B4-BE49-F238E27FC236}">
                <a16:creationId xmlns:a16="http://schemas.microsoft.com/office/drawing/2014/main" id="{CDED12E4-6D5C-CE4F-8341-A9141BEC0C96}"/>
              </a:ext>
            </a:extLst>
          </p:cNvPr>
          <p:cNvSpPr txBox="1"/>
          <p:nvPr/>
        </p:nvSpPr>
        <p:spPr>
          <a:xfrm>
            <a:off x="906208" y="4236488"/>
            <a:ext cx="401552"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20" name="Straight Connector 119">
            <a:extLst>
              <a:ext uri="{FF2B5EF4-FFF2-40B4-BE49-F238E27FC236}">
                <a16:creationId xmlns:a16="http://schemas.microsoft.com/office/drawing/2014/main" id="{633F238D-7512-A946-B4F5-B6ADBBE8409E}"/>
              </a:ext>
            </a:extLst>
          </p:cNvPr>
          <p:cNvCxnSpPr>
            <a:cxnSpLocks/>
          </p:cNvCxnSpPr>
          <p:nvPr/>
        </p:nvCxnSpPr>
        <p:spPr>
          <a:xfrm>
            <a:off x="564222" y="3490274"/>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8A35B2-C61F-B04B-8F92-B6C81E88C93A}"/>
              </a:ext>
            </a:extLst>
          </p:cNvPr>
          <p:cNvCxnSpPr>
            <a:cxnSpLocks/>
          </p:cNvCxnSpPr>
          <p:nvPr/>
        </p:nvCxnSpPr>
        <p:spPr>
          <a:xfrm>
            <a:off x="572290" y="3868036"/>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46E4FAA-D70A-B545-9CD3-2F16F0CCAA5C}"/>
              </a:ext>
            </a:extLst>
          </p:cNvPr>
          <p:cNvCxnSpPr>
            <a:cxnSpLocks/>
          </p:cNvCxnSpPr>
          <p:nvPr/>
        </p:nvCxnSpPr>
        <p:spPr>
          <a:xfrm>
            <a:off x="560492" y="4248738"/>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F776516-58FF-F74A-8334-CF11A3E36725}"/>
              </a:ext>
            </a:extLst>
          </p:cNvPr>
          <p:cNvSpPr txBox="1"/>
          <p:nvPr/>
        </p:nvSpPr>
        <p:spPr>
          <a:xfrm>
            <a:off x="3248704" y="3095469"/>
            <a:ext cx="42000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4" name="TextBox 123">
            <a:extLst>
              <a:ext uri="{FF2B5EF4-FFF2-40B4-BE49-F238E27FC236}">
                <a16:creationId xmlns:a16="http://schemas.microsoft.com/office/drawing/2014/main" id="{B9765A66-8FEB-994C-88DD-55C0CAA6B73D}"/>
              </a:ext>
            </a:extLst>
          </p:cNvPr>
          <p:cNvSpPr txBox="1"/>
          <p:nvPr/>
        </p:nvSpPr>
        <p:spPr>
          <a:xfrm>
            <a:off x="3244600" y="3473235"/>
            <a:ext cx="359273"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26" name="TextBox 125">
            <a:extLst>
              <a:ext uri="{FF2B5EF4-FFF2-40B4-BE49-F238E27FC236}">
                <a16:creationId xmlns:a16="http://schemas.microsoft.com/office/drawing/2014/main" id="{4BF0A9E7-ECA5-2C46-95C5-52DAF28B5E95}"/>
              </a:ext>
            </a:extLst>
          </p:cNvPr>
          <p:cNvSpPr txBox="1"/>
          <p:nvPr/>
        </p:nvSpPr>
        <p:spPr>
          <a:xfrm>
            <a:off x="2040562" y="4223812"/>
            <a:ext cx="341127"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27" name="TextBox 126">
            <a:extLst>
              <a:ext uri="{FF2B5EF4-FFF2-40B4-BE49-F238E27FC236}">
                <a16:creationId xmlns:a16="http://schemas.microsoft.com/office/drawing/2014/main" id="{DFCA96CF-2EC6-D746-BBCA-28BBA3E0A168}"/>
              </a:ext>
            </a:extLst>
          </p:cNvPr>
          <p:cNvSpPr txBox="1"/>
          <p:nvPr/>
        </p:nvSpPr>
        <p:spPr>
          <a:xfrm>
            <a:off x="2050173" y="3102407"/>
            <a:ext cx="35601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8" name="TextBox 127">
            <a:extLst>
              <a:ext uri="{FF2B5EF4-FFF2-40B4-BE49-F238E27FC236}">
                <a16:creationId xmlns:a16="http://schemas.microsoft.com/office/drawing/2014/main" id="{24F5A36E-9E68-0745-9386-AB45B7170E36}"/>
              </a:ext>
            </a:extLst>
          </p:cNvPr>
          <p:cNvSpPr txBox="1"/>
          <p:nvPr/>
        </p:nvSpPr>
        <p:spPr>
          <a:xfrm>
            <a:off x="2044252" y="3469140"/>
            <a:ext cx="40717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80EED3B-E473-9E40-A0D3-2BFAA136D469}"/>
                  </a:ext>
                </a:extLst>
              </p:cNvPr>
              <p:cNvSpPr txBox="1"/>
              <p:nvPr/>
            </p:nvSpPr>
            <p:spPr>
              <a:xfrm>
                <a:off x="1832569" y="390250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30" name="TextBox 129">
                <a:extLst>
                  <a:ext uri="{FF2B5EF4-FFF2-40B4-BE49-F238E27FC236}">
                    <a16:creationId xmlns:a16="http://schemas.microsoft.com/office/drawing/2014/main" id="{F80EED3B-E473-9E40-A0D3-2BFAA136D469}"/>
                  </a:ext>
                </a:extLst>
              </p:cNvPr>
              <p:cNvSpPr txBox="1">
                <a:spLocks noRot="1" noChangeAspect="1" noMove="1" noResize="1" noEditPoints="1" noAdjustHandles="1" noChangeArrowheads="1" noChangeShapeType="1" noTextEdit="1"/>
              </p:cNvSpPr>
              <p:nvPr/>
            </p:nvSpPr>
            <p:spPr>
              <a:xfrm>
                <a:off x="1832569" y="3902508"/>
                <a:ext cx="646359" cy="309637"/>
              </a:xfrm>
              <a:prstGeom prst="rect">
                <a:avLst/>
              </a:prstGeom>
              <a:blipFill>
                <a:blip r:embed="rId2"/>
                <a:stretch>
                  <a:fillRect b="-3846"/>
                </a:stretch>
              </a:blipFill>
            </p:spPr>
            <p:txBody>
              <a:bodyPr/>
              <a:lstStyle/>
              <a:p>
                <a:r>
                  <a:rPr lang="en-US">
                    <a:noFill/>
                  </a:rPr>
                  <a:t> </a:t>
                </a:r>
              </a:p>
            </p:txBody>
          </p:sp>
        </mc:Fallback>
      </mc:AlternateContent>
      <p:sp>
        <p:nvSpPr>
          <p:cNvPr id="133" name="TextBox 132">
            <a:extLst>
              <a:ext uri="{FF2B5EF4-FFF2-40B4-BE49-F238E27FC236}">
                <a16:creationId xmlns:a16="http://schemas.microsoft.com/office/drawing/2014/main" id="{D818F8DC-3BFB-8346-8C33-D647929E6B22}"/>
              </a:ext>
            </a:extLst>
          </p:cNvPr>
          <p:cNvSpPr txBox="1"/>
          <p:nvPr/>
        </p:nvSpPr>
        <p:spPr>
          <a:xfrm>
            <a:off x="3019183" y="3871003"/>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55" name="Group 54">
            <a:extLst>
              <a:ext uri="{FF2B5EF4-FFF2-40B4-BE49-F238E27FC236}">
                <a16:creationId xmlns:a16="http://schemas.microsoft.com/office/drawing/2014/main" id="{2D75512B-FBE5-0844-96C7-FAFF0169ABF0}"/>
              </a:ext>
            </a:extLst>
          </p:cNvPr>
          <p:cNvGrpSpPr/>
          <p:nvPr/>
        </p:nvGrpSpPr>
        <p:grpSpPr>
          <a:xfrm>
            <a:off x="3091031" y="4221746"/>
            <a:ext cx="558943" cy="404804"/>
            <a:chOff x="7263684" y="3073908"/>
            <a:chExt cx="558943" cy="404804"/>
          </a:xfrm>
        </p:grpSpPr>
        <p:sp>
          <p:nvSpPr>
            <p:cNvPr id="56" name="TextBox 55">
              <a:extLst>
                <a:ext uri="{FF2B5EF4-FFF2-40B4-BE49-F238E27FC236}">
                  <a16:creationId xmlns:a16="http://schemas.microsoft.com/office/drawing/2014/main" id="{01F6656E-8A92-B545-B549-AC01E7F574A3}"/>
                </a:ext>
              </a:extLst>
            </p:cNvPr>
            <p:cNvSpPr txBox="1"/>
            <p:nvPr/>
          </p:nvSpPr>
          <p:spPr>
            <a:xfrm>
              <a:off x="7263684" y="3073908"/>
              <a:ext cx="28211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57" name="Straight Connector 56">
              <a:extLst>
                <a:ext uri="{FF2B5EF4-FFF2-40B4-BE49-F238E27FC236}">
                  <a16:creationId xmlns:a16="http://schemas.microsoft.com/office/drawing/2014/main" id="{7F83CF7D-C0F6-6842-BE93-ABF934C427EF}"/>
                </a:ext>
              </a:extLst>
            </p:cNvPr>
            <p:cNvCxnSpPr>
              <a:cxnSpLocks/>
            </p:cNvCxnSpPr>
            <p:nvPr/>
          </p:nvCxnSpPr>
          <p:spPr>
            <a:xfrm flipV="1">
              <a:off x="7463852" y="3221764"/>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93710DC-426B-9445-909E-315B8A469369}"/>
                </a:ext>
              </a:extLst>
            </p:cNvPr>
            <p:cNvSpPr txBox="1"/>
            <p:nvPr/>
          </p:nvSpPr>
          <p:spPr>
            <a:xfrm>
              <a:off x="7540510" y="3140158"/>
              <a:ext cx="28211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03FD3C-F2DA-9843-A429-5C6AA7826F84}"/>
                  </a:ext>
                </a:extLst>
              </p:cNvPr>
              <p:cNvSpPr txBox="1"/>
              <p:nvPr/>
            </p:nvSpPr>
            <p:spPr>
              <a:xfrm>
                <a:off x="3097019" y="390922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ea typeface="Cambria Math" panose="02040503050406030204" pitchFamily="18" charset="0"/>
                            </a:rPr>
                          </m:ctrlPr>
                        </m:radPr>
                        <m:deg/>
                        <m:e>
                          <m:r>
                            <a:rPr lang="en-US" b="0" i="0" smtClean="0">
                              <a:solidFill>
                                <a:srgbClr val="00B050"/>
                              </a:solidFill>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8903FD3C-F2DA-9843-A429-5C6AA7826F84}"/>
                  </a:ext>
                </a:extLst>
              </p:cNvPr>
              <p:cNvSpPr txBox="1">
                <a:spLocks noRot="1" noChangeAspect="1" noMove="1" noResize="1" noEditPoints="1" noAdjustHandles="1" noChangeArrowheads="1" noChangeShapeType="1" noTextEdit="1"/>
              </p:cNvSpPr>
              <p:nvPr/>
            </p:nvSpPr>
            <p:spPr>
              <a:xfrm>
                <a:off x="3097019" y="3909220"/>
                <a:ext cx="646359" cy="309637"/>
              </a:xfrm>
              <a:prstGeom prst="rect">
                <a:avLst/>
              </a:prstGeom>
              <a:blipFill>
                <a:blip r:embed="rId3"/>
                <a:stretch>
                  <a:fillRect b="-8000"/>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95C321BE-1C25-BD4A-8642-9A245EF2B6E3}"/>
              </a:ext>
            </a:extLst>
          </p:cNvPr>
          <p:cNvSpPr txBox="1"/>
          <p:nvPr/>
        </p:nvSpPr>
        <p:spPr>
          <a:xfrm>
            <a:off x="5685069" y="1551803"/>
            <a:ext cx="1747919"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62" name="TextBox 61">
            <a:extLst>
              <a:ext uri="{FF2B5EF4-FFF2-40B4-BE49-F238E27FC236}">
                <a16:creationId xmlns:a16="http://schemas.microsoft.com/office/drawing/2014/main" id="{79E59A2A-B23D-5540-B225-6D083A0164A0}"/>
              </a:ext>
            </a:extLst>
          </p:cNvPr>
          <p:cNvSpPr txBox="1"/>
          <p:nvPr/>
        </p:nvSpPr>
        <p:spPr>
          <a:xfrm>
            <a:off x="5701102" y="5390810"/>
            <a:ext cx="172132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 name="Rectangle 1">
            <a:extLst>
              <a:ext uri="{FF2B5EF4-FFF2-40B4-BE49-F238E27FC236}">
                <a16:creationId xmlns:a16="http://schemas.microsoft.com/office/drawing/2014/main" id="{C9A7B99B-E3DA-B041-AAEC-ABBB3538A73D}"/>
              </a:ext>
            </a:extLst>
          </p:cNvPr>
          <p:cNvSpPr/>
          <p:nvPr/>
        </p:nvSpPr>
        <p:spPr>
          <a:xfrm>
            <a:off x="4555105" y="3180837"/>
            <a:ext cx="1744095" cy="4001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FE6D2C57-C22F-2C4F-AB87-354C33903086}"/>
              </a:ext>
            </a:extLst>
          </p:cNvPr>
          <p:cNvSpPr/>
          <p:nvPr/>
        </p:nvSpPr>
        <p:spPr>
          <a:xfrm>
            <a:off x="5789662" y="4725853"/>
            <a:ext cx="876458"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7EE196D-1BDC-2F46-9E79-A84D77C39AF0}"/>
              </a:ext>
            </a:extLst>
          </p:cNvPr>
          <p:cNvSpPr/>
          <p:nvPr/>
        </p:nvSpPr>
        <p:spPr>
          <a:xfrm>
            <a:off x="7371887" y="3521101"/>
            <a:ext cx="1270330" cy="40011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B6E3A7D-19D3-A442-A49E-EA4FD93E3204}"/>
              </a:ext>
            </a:extLst>
          </p:cNvPr>
          <p:cNvSpPr/>
          <p:nvPr/>
        </p:nvSpPr>
        <p:spPr>
          <a:xfrm>
            <a:off x="5657002" y="2188450"/>
            <a:ext cx="1190124" cy="359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76">
            <a:extLst>
              <a:ext uri="{FF2B5EF4-FFF2-40B4-BE49-F238E27FC236}">
                <a16:creationId xmlns:a16="http://schemas.microsoft.com/office/drawing/2014/main" id="{1133221A-4A68-2B4E-9F52-3E6772B637C1}"/>
              </a:ext>
            </a:extLst>
          </p:cNvPr>
          <p:cNvSpPr txBox="1"/>
          <p:nvPr/>
        </p:nvSpPr>
        <p:spPr>
          <a:xfrm>
            <a:off x="1481913" y="319794"/>
            <a:ext cx="62623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Member </a:t>
            </a:r>
            <a:r>
              <a:rPr lang="en-US" dirty="0"/>
              <a:t>Force</a:t>
            </a:r>
            <a:r>
              <a:rPr dirty="0"/>
              <a:t>s of One Truss Unit    </a:t>
            </a:r>
          </a:p>
        </p:txBody>
      </p:sp>
      <p:grpSp>
        <p:nvGrpSpPr>
          <p:cNvPr id="69" name="Group 68">
            <a:extLst>
              <a:ext uri="{FF2B5EF4-FFF2-40B4-BE49-F238E27FC236}">
                <a16:creationId xmlns:a16="http://schemas.microsoft.com/office/drawing/2014/main" id="{F0DD3C22-8609-4249-B1B3-C94CF7A2065E}"/>
              </a:ext>
            </a:extLst>
          </p:cNvPr>
          <p:cNvGrpSpPr/>
          <p:nvPr/>
        </p:nvGrpSpPr>
        <p:grpSpPr>
          <a:xfrm>
            <a:off x="350588" y="6076819"/>
            <a:ext cx="1678033" cy="481586"/>
            <a:chOff x="1032936" y="5890542"/>
            <a:chExt cx="1678033" cy="481586"/>
          </a:xfrm>
        </p:grpSpPr>
        <p:sp>
          <p:nvSpPr>
            <p:cNvPr id="70" name="TextBox 69">
              <a:extLst>
                <a:ext uri="{FF2B5EF4-FFF2-40B4-BE49-F238E27FC236}">
                  <a16:creationId xmlns:a16="http://schemas.microsoft.com/office/drawing/2014/main" id="{63366F4F-8E7A-F949-A1E0-77AB4FFB6C5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1" name="TextBox 70">
              <a:extLst>
                <a:ext uri="{FF2B5EF4-FFF2-40B4-BE49-F238E27FC236}">
                  <a16:creationId xmlns:a16="http://schemas.microsoft.com/office/drawing/2014/main" id="{1AB13615-22D7-BC48-9445-692E628881B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3320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2770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5076CC-8AAF-E446-9648-A1CA27C2C331}"/>
              </a:ext>
            </a:extLst>
          </p:cNvPr>
          <p:cNvCxnSpPr>
            <a:cxnSpLocks/>
          </p:cNvCxnSpPr>
          <p:nvPr/>
        </p:nvCxnSpPr>
        <p:spPr>
          <a:xfrm>
            <a:off x="8032234" y="4403036"/>
            <a:ext cx="0" cy="19694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DFB42A5-F1EA-1D48-8F80-B1F132E5A286}"/>
              </a:ext>
            </a:extLst>
          </p:cNvPr>
          <p:cNvSpPr txBox="1"/>
          <p:nvPr/>
        </p:nvSpPr>
        <p:spPr>
          <a:xfrm>
            <a:off x="7757646" y="1744668"/>
            <a:ext cx="5834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832CCCD1-2FF0-E547-9EA8-40CAAA2C5E14}"/>
              </a:ext>
            </a:extLst>
          </p:cNvPr>
          <p:cNvSpPr txBox="1"/>
          <p:nvPr/>
        </p:nvSpPr>
        <p:spPr>
          <a:xfrm>
            <a:off x="7721810" y="4786388"/>
            <a:ext cx="620848"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713887C7-783B-C347-8097-CAE4AEA7F61B}"/>
              </a:ext>
            </a:extLst>
          </p:cNvPr>
          <p:cNvSpPr/>
          <p:nvPr/>
        </p:nvSpPr>
        <p:spPr>
          <a:xfrm>
            <a:off x="721236" y="1701335"/>
            <a:ext cx="3436611"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39F41462-9196-7C44-9F7F-E127FEF93094}"/>
              </a:ext>
            </a:extLst>
          </p:cNvPr>
          <p:cNvCxnSpPr>
            <a:cxnSpLocks/>
          </p:cNvCxnSpPr>
          <p:nvPr/>
        </p:nvCxnSpPr>
        <p:spPr>
          <a:xfrm>
            <a:off x="721236" y="225031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4EDCA1-839A-B14B-B681-37A41D5D5E12}"/>
              </a:ext>
            </a:extLst>
          </p:cNvPr>
          <p:cNvCxnSpPr>
            <a:cxnSpLocks/>
          </p:cNvCxnSpPr>
          <p:nvPr/>
        </p:nvCxnSpPr>
        <p:spPr>
          <a:xfrm>
            <a:off x="2947412" y="1702188"/>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C31918E-533D-6144-A830-0EDAD509AA9A}"/>
              </a:ext>
            </a:extLst>
          </p:cNvPr>
          <p:cNvSpPr txBox="1"/>
          <p:nvPr/>
        </p:nvSpPr>
        <p:spPr>
          <a:xfrm>
            <a:off x="1733682" y="1822321"/>
            <a:ext cx="12858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in.</a:t>
            </a:r>
          </a:p>
        </p:txBody>
      </p:sp>
      <p:sp>
        <p:nvSpPr>
          <p:cNvPr id="92" name="TextBox 91">
            <a:extLst>
              <a:ext uri="{FF2B5EF4-FFF2-40B4-BE49-F238E27FC236}">
                <a16:creationId xmlns:a16="http://schemas.microsoft.com/office/drawing/2014/main" id="{EA6ABA29-3A92-2545-904A-FA35C8620A60}"/>
              </a:ext>
            </a:extLst>
          </p:cNvPr>
          <p:cNvSpPr txBox="1"/>
          <p:nvPr/>
        </p:nvSpPr>
        <p:spPr>
          <a:xfrm>
            <a:off x="3043152" y="1655061"/>
            <a:ext cx="10676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59700CC6-5974-1946-90F3-B20B7DE1938A}"/>
              </a:ext>
            </a:extLst>
          </p:cNvPr>
          <p:cNvCxnSpPr>
            <a:cxnSpLocks/>
          </p:cNvCxnSpPr>
          <p:nvPr/>
        </p:nvCxnSpPr>
        <p:spPr>
          <a:xfrm>
            <a:off x="1732042" y="1702187"/>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55279E7-5878-C44C-BF51-4A5A27DA9E0C}"/>
              </a:ext>
            </a:extLst>
          </p:cNvPr>
          <p:cNvSpPr txBox="1"/>
          <p:nvPr/>
        </p:nvSpPr>
        <p:spPr>
          <a:xfrm>
            <a:off x="764698" y="1809870"/>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98" name="TextBox 97">
            <a:extLst>
              <a:ext uri="{FF2B5EF4-FFF2-40B4-BE49-F238E27FC236}">
                <a16:creationId xmlns:a16="http://schemas.microsoft.com/office/drawing/2014/main" id="{3BA98462-E420-7D40-B1D0-EEFAE8D82515}"/>
              </a:ext>
            </a:extLst>
          </p:cNvPr>
          <p:cNvSpPr txBox="1"/>
          <p:nvPr/>
        </p:nvSpPr>
        <p:spPr>
          <a:xfrm>
            <a:off x="1069848" y="227642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9" name="TextBox 98">
            <a:extLst>
              <a:ext uri="{FF2B5EF4-FFF2-40B4-BE49-F238E27FC236}">
                <a16:creationId xmlns:a16="http://schemas.microsoft.com/office/drawing/2014/main" id="{DD44B046-B677-4140-B790-2D80A3C198B3}"/>
              </a:ext>
            </a:extLst>
          </p:cNvPr>
          <p:cNvSpPr txBox="1"/>
          <p:nvPr/>
        </p:nvSpPr>
        <p:spPr>
          <a:xfrm>
            <a:off x="1074321" y="265157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0" name="TextBox 99">
            <a:extLst>
              <a:ext uri="{FF2B5EF4-FFF2-40B4-BE49-F238E27FC236}">
                <a16:creationId xmlns:a16="http://schemas.microsoft.com/office/drawing/2014/main" id="{D03C51EE-C8F4-F045-B820-94DA8A66E06A}"/>
              </a:ext>
            </a:extLst>
          </p:cNvPr>
          <p:cNvSpPr txBox="1"/>
          <p:nvPr/>
        </p:nvSpPr>
        <p:spPr>
          <a:xfrm>
            <a:off x="1078794" y="3030906"/>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01" name="TextBox 100">
            <a:extLst>
              <a:ext uri="{FF2B5EF4-FFF2-40B4-BE49-F238E27FC236}">
                <a16:creationId xmlns:a16="http://schemas.microsoft.com/office/drawing/2014/main" id="{0169E9E6-8523-3044-A389-6E404DECCC7C}"/>
              </a:ext>
            </a:extLst>
          </p:cNvPr>
          <p:cNvSpPr txBox="1"/>
          <p:nvPr/>
        </p:nvSpPr>
        <p:spPr>
          <a:xfrm>
            <a:off x="1078794" y="3410034"/>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04" name="Straight Connector 103">
            <a:extLst>
              <a:ext uri="{FF2B5EF4-FFF2-40B4-BE49-F238E27FC236}">
                <a16:creationId xmlns:a16="http://schemas.microsoft.com/office/drawing/2014/main" id="{25FB4E83-1D41-304F-B047-887036686AB0}"/>
              </a:ext>
            </a:extLst>
          </p:cNvPr>
          <p:cNvCxnSpPr>
            <a:cxnSpLocks/>
          </p:cNvCxnSpPr>
          <p:nvPr/>
        </p:nvCxnSpPr>
        <p:spPr>
          <a:xfrm>
            <a:off x="721236" y="263069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E9582E0-0DCF-A942-9AE6-BE776465E116}"/>
              </a:ext>
            </a:extLst>
          </p:cNvPr>
          <p:cNvCxnSpPr>
            <a:cxnSpLocks/>
          </p:cNvCxnSpPr>
          <p:nvPr/>
        </p:nvCxnSpPr>
        <p:spPr>
          <a:xfrm>
            <a:off x="729304" y="3008452"/>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06E0526-0604-F346-B7FE-CCF59F89E4CE}"/>
              </a:ext>
            </a:extLst>
          </p:cNvPr>
          <p:cNvCxnSpPr>
            <a:cxnSpLocks/>
          </p:cNvCxnSpPr>
          <p:nvPr/>
        </p:nvCxnSpPr>
        <p:spPr>
          <a:xfrm>
            <a:off x="717506" y="3389154"/>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5015931"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B91BFB-7587-2448-9237-1F9B40B9186D}"/>
              </a:ext>
            </a:extLst>
          </p:cNvPr>
          <p:cNvCxnSpPr>
            <a:cxnSpLocks/>
          </p:cNvCxnSpPr>
          <p:nvPr/>
        </p:nvCxnSpPr>
        <p:spPr>
          <a:xfrm flipV="1">
            <a:off x="4991482" y="41334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4924214" y="255793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5010801" y="265276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4915963" y="404637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CF08AFE-5BB3-D34F-B351-1318E4F44310}"/>
              </a:ext>
            </a:extLst>
          </p:cNvPr>
          <p:cNvCxnSpPr/>
          <p:nvPr/>
        </p:nvCxnSpPr>
        <p:spPr>
          <a:xfrm flipV="1">
            <a:off x="4912666" y="2464342"/>
            <a:ext cx="2" cy="37602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F371F7-49B9-8741-8D29-51B2A10A9D77}"/>
              </a:ext>
            </a:extLst>
          </p:cNvPr>
          <p:cNvCxnSpPr>
            <a:cxnSpLocks/>
          </p:cNvCxnSpPr>
          <p:nvPr/>
        </p:nvCxnSpPr>
        <p:spPr>
          <a:xfrm>
            <a:off x="4721325" y="2464342"/>
            <a:ext cx="19553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858CE-2A1B-5440-A16C-9D680C67447B}"/>
              </a:ext>
            </a:extLst>
          </p:cNvPr>
          <p:cNvCxnSpPr>
            <a:cxnSpLocks/>
          </p:cNvCxnSpPr>
          <p:nvPr/>
        </p:nvCxnSpPr>
        <p:spPr>
          <a:xfrm>
            <a:off x="4728675" y="2657162"/>
            <a:ext cx="184083" cy="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E622AE-10D7-1441-A8EC-4C9A4D2543B0}"/>
              </a:ext>
            </a:extLst>
          </p:cNvPr>
          <p:cNvCxnSpPr>
            <a:cxnSpLocks/>
          </p:cNvCxnSpPr>
          <p:nvPr/>
        </p:nvCxnSpPr>
        <p:spPr>
          <a:xfrm flipV="1">
            <a:off x="4736098" y="2836391"/>
            <a:ext cx="180591" cy="385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95C5C-F598-6842-9AD1-A211497E9652}"/>
              </a:ext>
            </a:extLst>
          </p:cNvPr>
          <p:cNvCxnSpPr/>
          <p:nvPr/>
        </p:nvCxnSpPr>
        <p:spPr>
          <a:xfrm flipV="1">
            <a:off x="4907650" y="3951057"/>
            <a:ext cx="2" cy="37602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E6755-CA3D-F347-B1B1-DF7B2D97873B}"/>
              </a:ext>
            </a:extLst>
          </p:cNvPr>
          <p:cNvCxnSpPr/>
          <p:nvPr/>
        </p:nvCxnSpPr>
        <p:spPr>
          <a:xfrm>
            <a:off x="4720159" y="3955085"/>
            <a:ext cx="188013" cy="4217"/>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15BA66-DF18-E346-8194-2E2A2C240934}"/>
              </a:ext>
            </a:extLst>
          </p:cNvPr>
          <p:cNvCxnSpPr/>
          <p:nvPr/>
        </p:nvCxnSpPr>
        <p:spPr>
          <a:xfrm>
            <a:off x="4719254" y="4131414"/>
            <a:ext cx="188013" cy="4217"/>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45CF07-9DDE-0D4F-B772-3B4F03940306}"/>
              </a:ext>
            </a:extLst>
          </p:cNvPr>
          <p:cNvCxnSpPr/>
          <p:nvPr/>
        </p:nvCxnSpPr>
        <p:spPr>
          <a:xfrm>
            <a:off x="4723658" y="4318889"/>
            <a:ext cx="188013" cy="4217"/>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2412B7-744F-584A-9629-660D862E3557}"/>
              </a:ext>
            </a:extLst>
          </p:cNvPr>
          <p:cNvCxnSpPr>
            <a:cxnSpLocks/>
            <a:stCxn id="19" idx="4"/>
            <a:endCxn id="29" idx="0"/>
          </p:cNvCxnSpPr>
          <p:nvPr/>
        </p:nvCxnSpPr>
        <p:spPr>
          <a:xfrm flipH="1">
            <a:off x="6510780" y="275006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264416-7454-7244-9DA5-7C814E21951E}"/>
              </a:ext>
            </a:extLst>
          </p:cNvPr>
          <p:cNvCxnSpPr>
            <a:cxnSpLocks/>
          </p:cNvCxnSpPr>
          <p:nvPr/>
        </p:nvCxnSpPr>
        <p:spPr>
          <a:xfrm flipV="1">
            <a:off x="6521819"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3350D49-3AF8-2D43-953B-427FA2311681}"/>
              </a:ext>
            </a:extLst>
          </p:cNvPr>
          <p:cNvCxnSpPr>
            <a:cxnSpLocks/>
          </p:cNvCxnSpPr>
          <p:nvPr/>
        </p:nvCxnSpPr>
        <p:spPr>
          <a:xfrm flipV="1">
            <a:off x="6497370" y="41334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B7A53C-3216-964E-87DF-5B790E5C04D9}"/>
              </a:ext>
            </a:extLst>
          </p:cNvPr>
          <p:cNvCxnSpPr/>
          <p:nvPr/>
        </p:nvCxnSpPr>
        <p:spPr>
          <a:xfrm flipV="1">
            <a:off x="6516689" y="2652762"/>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90CAAE-B107-5641-AB43-372CA472B0B5}"/>
              </a:ext>
            </a:extLst>
          </p:cNvPr>
          <p:cNvSpPr/>
          <p:nvPr/>
        </p:nvSpPr>
        <p:spPr>
          <a:xfrm>
            <a:off x="7930913" y="256204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E43DFF6-13EE-FD4F-AD90-43033C35746D}"/>
              </a:ext>
            </a:extLst>
          </p:cNvPr>
          <p:cNvSpPr/>
          <p:nvPr/>
        </p:nvSpPr>
        <p:spPr>
          <a:xfrm>
            <a:off x="7922662" y="405049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A6FF06B2-E163-5A4C-A1C0-6717DA0F0F2F}"/>
              </a:ext>
            </a:extLst>
          </p:cNvPr>
          <p:cNvCxnSpPr>
            <a:cxnSpLocks/>
            <a:stCxn id="55" idx="4"/>
            <a:endCxn id="56" idx="0"/>
          </p:cNvCxnSpPr>
          <p:nvPr/>
        </p:nvCxnSpPr>
        <p:spPr>
          <a:xfrm flipH="1">
            <a:off x="8016668" y="2750062"/>
            <a:ext cx="8252" cy="1300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9D8D1CD-F8C2-9C42-8EFF-DED1CAFF3F1B}"/>
              </a:ext>
            </a:extLst>
          </p:cNvPr>
          <p:cNvSpPr/>
          <p:nvPr/>
        </p:nvSpPr>
        <p:spPr>
          <a:xfrm>
            <a:off x="6425025" y="256204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DD99B7-BA7B-B647-82C3-1533458610F4}"/>
              </a:ext>
            </a:extLst>
          </p:cNvPr>
          <p:cNvSpPr/>
          <p:nvPr/>
        </p:nvSpPr>
        <p:spPr>
          <a:xfrm>
            <a:off x="6416774" y="405049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C336D3C-2A07-5141-9BCC-BD90923E00AF}"/>
              </a:ext>
            </a:extLst>
          </p:cNvPr>
          <p:cNvSpPr txBox="1"/>
          <p:nvPr/>
        </p:nvSpPr>
        <p:spPr>
          <a:xfrm>
            <a:off x="3406941" y="2275641"/>
            <a:ext cx="3479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3" name="TextBox 62">
            <a:extLst>
              <a:ext uri="{FF2B5EF4-FFF2-40B4-BE49-F238E27FC236}">
                <a16:creationId xmlns:a16="http://schemas.microsoft.com/office/drawing/2014/main" id="{4119AF99-96A8-C142-BA08-F0A12076806F}"/>
              </a:ext>
            </a:extLst>
          </p:cNvPr>
          <p:cNvSpPr txBox="1"/>
          <p:nvPr/>
        </p:nvSpPr>
        <p:spPr>
          <a:xfrm>
            <a:off x="3434537" y="2646608"/>
            <a:ext cx="3451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5" name="TextBox 64">
            <a:extLst>
              <a:ext uri="{FF2B5EF4-FFF2-40B4-BE49-F238E27FC236}">
                <a16:creationId xmlns:a16="http://schemas.microsoft.com/office/drawing/2014/main" id="{41F33826-0941-634D-8F33-03D440D6E815}"/>
              </a:ext>
            </a:extLst>
          </p:cNvPr>
          <p:cNvSpPr txBox="1"/>
          <p:nvPr/>
        </p:nvSpPr>
        <p:spPr>
          <a:xfrm>
            <a:off x="2186831" y="3402219"/>
            <a:ext cx="36006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6" name="TextBox 65">
            <a:extLst>
              <a:ext uri="{FF2B5EF4-FFF2-40B4-BE49-F238E27FC236}">
                <a16:creationId xmlns:a16="http://schemas.microsoft.com/office/drawing/2014/main" id="{90667A44-918A-9745-A90F-6CF3294DF2B5}"/>
              </a:ext>
            </a:extLst>
          </p:cNvPr>
          <p:cNvSpPr txBox="1"/>
          <p:nvPr/>
        </p:nvSpPr>
        <p:spPr>
          <a:xfrm>
            <a:off x="2180683" y="227077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7" name="TextBox 66">
            <a:extLst>
              <a:ext uri="{FF2B5EF4-FFF2-40B4-BE49-F238E27FC236}">
                <a16:creationId xmlns:a16="http://schemas.microsoft.com/office/drawing/2014/main" id="{6BB47A29-A214-3649-A410-6839F8D8173F}"/>
              </a:ext>
            </a:extLst>
          </p:cNvPr>
          <p:cNvSpPr txBox="1"/>
          <p:nvPr/>
        </p:nvSpPr>
        <p:spPr>
          <a:xfrm>
            <a:off x="2188014" y="264304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0" name="TextBox 69">
            <a:extLst>
              <a:ext uri="{FF2B5EF4-FFF2-40B4-BE49-F238E27FC236}">
                <a16:creationId xmlns:a16="http://schemas.microsoft.com/office/drawing/2014/main" id="{671BF328-35F7-164A-82AA-411EA13D76C8}"/>
              </a:ext>
            </a:extLst>
          </p:cNvPr>
          <p:cNvSpPr txBox="1"/>
          <p:nvPr/>
        </p:nvSpPr>
        <p:spPr>
          <a:xfrm>
            <a:off x="6686130" y="1747636"/>
            <a:ext cx="138295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71" name="TextBox 70">
            <a:extLst>
              <a:ext uri="{FF2B5EF4-FFF2-40B4-BE49-F238E27FC236}">
                <a16:creationId xmlns:a16="http://schemas.microsoft.com/office/drawing/2014/main" id="{1F65C88A-985B-8B40-89A5-95D0ECFB774E}"/>
              </a:ext>
            </a:extLst>
          </p:cNvPr>
          <p:cNvSpPr txBox="1"/>
          <p:nvPr/>
        </p:nvSpPr>
        <p:spPr>
          <a:xfrm>
            <a:off x="6648923" y="4796174"/>
            <a:ext cx="126982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85" name="Straight Connector 84">
            <a:extLst>
              <a:ext uri="{FF2B5EF4-FFF2-40B4-BE49-F238E27FC236}">
                <a16:creationId xmlns:a16="http://schemas.microsoft.com/office/drawing/2014/main" id="{D9A2834A-D086-9D4C-B0F8-CCE8E54BB78E}"/>
              </a:ext>
            </a:extLst>
          </p:cNvPr>
          <p:cNvCxnSpPr>
            <a:cxnSpLocks/>
          </p:cNvCxnSpPr>
          <p:nvPr/>
        </p:nvCxnSpPr>
        <p:spPr>
          <a:xfrm>
            <a:off x="720438" y="376313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A797951-6C59-5541-BD39-A11E85A82F86}"/>
              </a:ext>
            </a:extLst>
          </p:cNvPr>
          <p:cNvSpPr txBox="1"/>
          <p:nvPr/>
        </p:nvSpPr>
        <p:spPr>
          <a:xfrm>
            <a:off x="1069050" y="380250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89" name="TextBox 88">
            <a:extLst>
              <a:ext uri="{FF2B5EF4-FFF2-40B4-BE49-F238E27FC236}">
                <a16:creationId xmlns:a16="http://schemas.microsoft.com/office/drawing/2014/main" id="{D114AFC7-01FF-354A-A790-22ED0367E85C}"/>
              </a:ext>
            </a:extLst>
          </p:cNvPr>
          <p:cNvSpPr txBox="1"/>
          <p:nvPr/>
        </p:nvSpPr>
        <p:spPr>
          <a:xfrm>
            <a:off x="1073523" y="416439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90" name="TextBox 89">
            <a:extLst>
              <a:ext uri="{FF2B5EF4-FFF2-40B4-BE49-F238E27FC236}">
                <a16:creationId xmlns:a16="http://schemas.microsoft.com/office/drawing/2014/main" id="{A18A270A-77F6-054A-ADF6-F4997E3A01B8}"/>
              </a:ext>
            </a:extLst>
          </p:cNvPr>
          <p:cNvSpPr txBox="1"/>
          <p:nvPr/>
        </p:nvSpPr>
        <p:spPr>
          <a:xfrm>
            <a:off x="1077996" y="4543734"/>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93" name="TextBox 92">
            <a:extLst>
              <a:ext uri="{FF2B5EF4-FFF2-40B4-BE49-F238E27FC236}">
                <a16:creationId xmlns:a16="http://schemas.microsoft.com/office/drawing/2014/main" id="{0F12F3E5-2A9B-BD41-B681-77BC63263900}"/>
              </a:ext>
            </a:extLst>
          </p:cNvPr>
          <p:cNvSpPr txBox="1"/>
          <p:nvPr/>
        </p:nvSpPr>
        <p:spPr>
          <a:xfrm>
            <a:off x="1077996" y="4922862"/>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94" name="Straight Connector 93">
            <a:extLst>
              <a:ext uri="{FF2B5EF4-FFF2-40B4-BE49-F238E27FC236}">
                <a16:creationId xmlns:a16="http://schemas.microsoft.com/office/drawing/2014/main" id="{193DE81E-A9FE-6E41-923B-01BD794A6218}"/>
              </a:ext>
            </a:extLst>
          </p:cNvPr>
          <p:cNvCxnSpPr>
            <a:cxnSpLocks/>
          </p:cNvCxnSpPr>
          <p:nvPr/>
        </p:nvCxnSpPr>
        <p:spPr>
          <a:xfrm>
            <a:off x="720438" y="414351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A6B059-2DCE-F14E-BA93-71BF3213631C}"/>
              </a:ext>
            </a:extLst>
          </p:cNvPr>
          <p:cNvCxnSpPr>
            <a:cxnSpLocks/>
          </p:cNvCxnSpPr>
          <p:nvPr/>
        </p:nvCxnSpPr>
        <p:spPr>
          <a:xfrm>
            <a:off x="728506" y="4521280"/>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EC0E4C-64D0-3145-9D8C-4EE08ED87410}"/>
              </a:ext>
            </a:extLst>
          </p:cNvPr>
          <p:cNvCxnSpPr>
            <a:cxnSpLocks/>
          </p:cNvCxnSpPr>
          <p:nvPr/>
        </p:nvCxnSpPr>
        <p:spPr>
          <a:xfrm>
            <a:off x="716708" y="4901982"/>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3EF647A-8825-B744-86DA-4A7F951C9E19}"/>
              </a:ext>
            </a:extLst>
          </p:cNvPr>
          <p:cNvSpPr txBox="1"/>
          <p:nvPr/>
        </p:nvSpPr>
        <p:spPr>
          <a:xfrm>
            <a:off x="3443224" y="3781575"/>
            <a:ext cx="3549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07" name="TextBox 106">
            <a:extLst>
              <a:ext uri="{FF2B5EF4-FFF2-40B4-BE49-F238E27FC236}">
                <a16:creationId xmlns:a16="http://schemas.microsoft.com/office/drawing/2014/main" id="{DAFB60B5-A3BA-4940-846A-09183A1D806E}"/>
              </a:ext>
            </a:extLst>
          </p:cNvPr>
          <p:cNvSpPr txBox="1"/>
          <p:nvPr/>
        </p:nvSpPr>
        <p:spPr>
          <a:xfrm>
            <a:off x="3412838" y="4165777"/>
            <a:ext cx="34596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09" name="TextBox 108">
            <a:extLst>
              <a:ext uri="{FF2B5EF4-FFF2-40B4-BE49-F238E27FC236}">
                <a16:creationId xmlns:a16="http://schemas.microsoft.com/office/drawing/2014/main" id="{526258BA-A7E3-DE45-BC42-AEB56236DE6B}"/>
              </a:ext>
            </a:extLst>
          </p:cNvPr>
          <p:cNvSpPr txBox="1"/>
          <p:nvPr/>
        </p:nvSpPr>
        <p:spPr>
          <a:xfrm>
            <a:off x="2171587" y="4927431"/>
            <a:ext cx="32515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0" name="TextBox 109">
            <a:extLst>
              <a:ext uri="{FF2B5EF4-FFF2-40B4-BE49-F238E27FC236}">
                <a16:creationId xmlns:a16="http://schemas.microsoft.com/office/drawing/2014/main" id="{879CF5D3-CFF3-CA4F-AF54-2C3E5612F385}"/>
              </a:ext>
            </a:extLst>
          </p:cNvPr>
          <p:cNvSpPr txBox="1"/>
          <p:nvPr/>
        </p:nvSpPr>
        <p:spPr>
          <a:xfrm>
            <a:off x="2179885" y="378987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1" name="TextBox 110">
            <a:extLst>
              <a:ext uri="{FF2B5EF4-FFF2-40B4-BE49-F238E27FC236}">
                <a16:creationId xmlns:a16="http://schemas.microsoft.com/office/drawing/2014/main" id="{6A1FE79D-B96E-B246-84F1-69A472D4A55B}"/>
              </a:ext>
            </a:extLst>
          </p:cNvPr>
          <p:cNvSpPr txBox="1"/>
          <p:nvPr/>
        </p:nvSpPr>
        <p:spPr>
          <a:xfrm>
            <a:off x="2187216" y="414961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3EB2157-ACF3-9C4F-ABC6-96DB25113BA2}"/>
                  </a:ext>
                </a:extLst>
              </p:cNvPr>
              <p:cNvSpPr txBox="1"/>
              <p:nvPr/>
            </p:nvSpPr>
            <p:spPr>
              <a:xfrm>
                <a:off x="1998756" y="305671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ea typeface="Cambria Math" panose="02040503050406030204" pitchFamily="18" charset="0"/>
                            </a:rPr>
                          </m:ctrlPr>
                        </m:radPr>
                        <m:deg/>
                        <m:e>
                          <m:r>
                            <a:rPr lang="en-US" b="0" i="0" smtClean="0">
                              <a:solidFill>
                                <a:srgbClr val="00B050"/>
                              </a:solidFill>
                              <a:latin typeface="Cambria Math" panose="02040503050406030204" pitchFamily="18" charset="0"/>
                              <a:ea typeface="Cambria Math" panose="02040503050406030204" pitchFamily="18" charset="0"/>
                            </a:rPr>
                            <m:t>2</m:t>
                          </m:r>
                        </m:e>
                      </m:rad>
                    </m:oMath>
                  </m:oMathPara>
                </a14:m>
                <a:endParaRPr lang="en-US"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3" name="TextBox 112">
                <a:extLst>
                  <a:ext uri="{FF2B5EF4-FFF2-40B4-BE49-F238E27FC236}">
                    <a16:creationId xmlns:a16="http://schemas.microsoft.com/office/drawing/2014/main" id="{83EB2157-ACF3-9C4F-ABC6-96DB25113BA2}"/>
                  </a:ext>
                </a:extLst>
              </p:cNvPr>
              <p:cNvSpPr txBox="1">
                <a:spLocks noRot="1" noChangeAspect="1" noMove="1" noResize="1" noEditPoints="1" noAdjustHandles="1" noChangeArrowheads="1" noChangeShapeType="1" noTextEdit="1"/>
              </p:cNvSpPr>
              <p:nvPr/>
            </p:nvSpPr>
            <p:spPr>
              <a:xfrm>
                <a:off x="1998756" y="3056716"/>
                <a:ext cx="646359"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8F0CD29-004D-9745-A942-1E738C534531}"/>
                  </a:ext>
                </a:extLst>
              </p:cNvPr>
              <p:cNvSpPr txBox="1"/>
              <p:nvPr/>
            </p:nvSpPr>
            <p:spPr>
              <a:xfrm>
                <a:off x="2005423" y="456083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ea typeface="Cambria Math" panose="02040503050406030204" pitchFamily="18" charset="0"/>
                            </a:rPr>
                          </m:ctrlPr>
                        </m:radPr>
                        <m:deg/>
                        <m:e>
                          <m:r>
                            <a:rPr lang="en-US" b="0" i="0" smtClean="0">
                              <a:solidFill>
                                <a:srgbClr val="00B050"/>
                              </a:solidFill>
                              <a:latin typeface="Cambria Math" panose="02040503050406030204" pitchFamily="18" charset="0"/>
                              <a:ea typeface="Cambria Math" panose="02040503050406030204" pitchFamily="18" charset="0"/>
                            </a:rPr>
                            <m:t>2</m:t>
                          </m:r>
                        </m:e>
                      </m:rad>
                    </m:oMath>
                  </m:oMathPara>
                </a14:m>
                <a:endParaRPr lang="en-US"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8F0CD29-004D-9745-A942-1E738C534531}"/>
                  </a:ext>
                </a:extLst>
              </p:cNvPr>
              <p:cNvSpPr txBox="1">
                <a:spLocks noRot="1" noChangeAspect="1" noMove="1" noResize="1" noEditPoints="1" noAdjustHandles="1" noChangeArrowheads="1" noChangeShapeType="1" noTextEdit="1"/>
              </p:cNvSpPr>
              <p:nvPr/>
            </p:nvSpPr>
            <p:spPr>
              <a:xfrm>
                <a:off x="2005423" y="4560833"/>
                <a:ext cx="646359" cy="309637"/>
              </a:xfrm>
              <a:prstGeom prst="rect">
                <a:avLst/>
              </a:prstGeom>
              <a:blipFill>
                <a:blip r:embed="rId3"/>
                <a:stretch>
                  <a:fillRect b="-3846"/>
                </a:stretch>
              </a:blipFill>
            </p:spPr>
            <p:txBody>
              <a:bodyPr/>
              <a:lstStyle/>
              <a:p>
                <a:r>
                  <a:rPr lang="en-US">
                    <a:noFill/>
                  </a:rPr>
                  <a:t> </a:t>
                </a:r>
              </a:p>
            </p:txBody>
          </p:sp>
        </mc:Fallback>
      </mc:AlternateContent>
      <p:sp>
        <p:nvSpPr>
          <p:cNvPr id="115" name="TextBox 114">
            <a:extLst>
              <a:ext uri="{FF2B5EF4-FFF2-40B4-BE49-F238E27FC236}">
                <a16:creationId xmlns:a16="http://schemas.microsoft.com/office/drawing/2014/main" id="{9EE54A71-D5B3-0845-BDC6-D54FC2B36FB2}"/>
              </a:ext>
            </a:extLst>
          </p:cNvPr>
          <p:cNvSpPr txBox="1"/>
          <p:nvPr/>
        </p:nvSpPr>
        <p:spPr>
          <a:xfrm>
            <a:off x="3207781" y="3018989"/>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49F7678-8C04-D04F-8C3F-A6902179A60D}"/>
                  </a:ext>
                </a:extLst>
              </p:cNvPr>
              <p:cNvSpPr txBox="1"/>
              <p:nvPr/>
            </p:nvSpPr>
            <p:spPr>
              <a:xfrm>
                <a:off x="3263193" y="30455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ea typeface="Cambria Math" panose="02040503050406030204" pitchFamily="18" charset="0"/>
                            </a:rPr>
                          </m:ctrlPr>
                        </m:radPr>
                        <m:deg/>
                        <m:e>
                          <m:r>
                            <a:rPr lang="en-US" b="0" i="0" smtClean="0">
                              <a:solidFill>
                                <a:srgbClr val="00B050"/>
                              </a:solidFill>
                              <a:latin typeface="Cambria Math" panose="02040503050406030204" pitchFamily="18" charset="0"/>
                              <a:ea typeface="Cambria Math" panose="02040503050406030204" pitchFamily="18" charset="0"/>
                            </a:rPr>
                            <m:t>2</m:t>
                          </m:r>
                        </m:e>
                      </m:rad>
                    </m:oMath>
                  </m:oMathPara>
                </a14:m>
                <a:endParaRPr lang="en-US"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6" name="TextBox 115">
                <a:extLst>
                  <a:ext uri="{FF2B5EF4-FFF2-40B4-BE49-F238E27FC236}">
                    <a16:creationId xmlns:a16="http://schemas.microsoft.com/office/drawing/2014/main" id="{449F7678-8C04-D04F-8C3F-A6902179A60D}"/>
                  </a:ext>
                </a:extLst>
              </p:cNvPr>
              <p:cNvSpPr txBox="1">
                <a:spLocks noRot="1" noChangeAspect="1" noMove="1" noResize="1" noEditPoints="1" noAdjustHandles="1" noChangeArrowheads="1" noChangeShapeType="1" noTextEdit="1"/>
              </p:cNvSpPr>
              <p:nvPr/>
            </p:nvSpPr>
            <p:spPr>
              <a:xfrm>
                <a:off x="3263193" y="3045546"/>
                <a:ext cx="646359" cy="309637"/>
              </a:xfrm>
              <a:prstGeom prst="rect">
                <a:avLst/>
              </a:prstGeom>
              <a:blipFill>
                <a:blip r:embed="rId4"/>
                <a:stretch>
                  <a:fillRect b="-4167"/>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41275CCC-2FC2-AF4E-840C-D08A4DE2D503}"/>
              </a:ext>
            </a:extLst>
          </p:cNvPr>
          <p:cNvSpPr txBox="1"/>
          <p:nvPr/>
        </p:nvSpPr>
        <p:spPr>
          <a:xfrm>
            <a:off x="3229890" y="4536094"/>
            <a:ext cx="359273"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4FC158-BEAC-F14E-BBE6-9E200AA85170}"/>
                  </a:ext>
                </a:extLst>
              </p:cNvPr>
              <p:cNvSpPr txBox="1"/>
              <p:nvPr/>
            </p:nvSpPr>
            <p:spPr>
              <a:xfrm>
                <a:off x="3285302" y="456265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ea typeface="Cambria Math" panose="02040503050406030204" pitchFamily="18" charset="0"/>
                            </a:rPr>
                          </m:ctrlPr>
                        </m:radPr>
                        <m:deg/>
                        <m:e>
                          <m:r>
                            <a:rPr lang="en-US" b="0" i="0" smtClean="0">
                              <a:solidFill>
                                <a:srgbClr val="00B050"/>
                              </a:solidFill>
                              <a:latin typeface="Cambria Math" panose="02040503050406030204" pitchFamily="18" charset="0"/>
                              <a:ea typeface="Cambria Math" panose="02040503050406030204" pitchFamily="18" charset="0"/>
                            </a:rPr>
                            <m:t>2</m:t>
                          </m:r>
                        </m:e>
                      </m:rad>
                    </m:oMath>
                  </m:oMathPara>
                </a14:m>
                <a:endParaRPr lang="en-US"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34FC158-BEAC-F14E-BBE6-9E200AA85170}"/>
                  </a:ext>
                </a:extLst>
              </p:cNvPr>
              <p:cNvSpPr txBox="1">
                <a:spLocks noRot="1" noChangeAspect="1" noMove="1" noResize="1" noEditPoints="1" noAdjustHandles="1" noChangeArrowheads="1" noChangeShapeType="1" noTextEdit="1"/>
              </p:cNvSpPr>
              <p:nvPr/>
            </p:nvSpPr>
            <p:spPr>
              <a:xfrm>
                <a:off x="3285302" y="4562651"/>
                <a:ext cx="646359" cy="309637"/>
              </a:xfrm>
              <a:prstGeom prst="rect">
                <a:avLst/>
              </a:prstGeom>
              <a:blipFill>
                <a:blip r:embed="rId5"/>
                <a:stretch>
                  <a:fillRect b="-3846"/>
                </a:stretch>
              </a:blipFill>
            </p:spPr>
            <p:txBody>
              <a:bodyPr/>
              <a:lstStyle/>
              <a:p>
                <a:r>
                  <a:rPr lang="en-US">
                    <a:noFill/>
                  </a:rPr>
                  <a:t> </a:t>
                </a:r>
              </a:p>
            </p:txBody>
          </p:sp>
        </mc:Fallback>
      </mc:AlternateContent>
      <p:sp>
        <p:nvSpPr>
          <p:cNvPr id="120" name="TextBox 119">
            <a:extLst>
              <a:ext uri="{FF2B5EF4-FFF2-40B4-BE49-F238E27FC236}">
                <a16:creationId xmlns:a16="http://schemas.microsoft.com/office/drawing/2014/main" id="{592B51E9-B939-9445-8B6C-03FC9F8E1307}"/>
              </a:ext>
            </a:extLst>
          </p:cNvPr>
          <p:cNvSpPr txBox="1"/>
          <p:nvPr/>
        </p:nvSpPr>
        <p:spPr>
          <a:xfrm>
            <a:off x="3234709" y="3764964"/>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grpSp>
        <p:nvGrpSpPr>
          <p:cNvPr id="108" name="Group 107">
            <a:extLst>
              <a:ext uri="{FF2B5EF4-FFF2-40B4-BE49-F238E27FC236}">
                <a16:creationId xmlns:a16="http://schemas.microsoft.com/office/drawing/2014/main" id="{16C2B532-6A40-934E-83EF-0B400204C038}"/>
              </a:ext>
            </a:extLst>
          </p:cNvPr>
          <p:cNvGrpSpPr/>
          <p:nvPr/>
        </p:nvGrpSpPr>
        <p:grpSpPr>
          <a:xfrm>
            <a:off x="3313953" y="4877283"/>
            <a:ext cx="499309" cy="411430"/>
            <a:chOff x="7323318" y="3067282"/>
            <a:chExt cx="499309" cy="411430"/>
          </a:xfrm>
        </p:grpSpPr>
        <p:sp>
          <p:nvSpPr>
            <p:cNvPr id="112" name="TextBox 111">
              <a:extLst>
                <a:ext uri="{FF2B5EF4-FFF2-40B4-BE49-F238E27FC236}">
                  <a16:creationId xmlns:a16="http://schemas.microsoft.com/office/drawing/2014/main" id="{BEF1451D-0E1D-034B-B15A-BB3DFA7DBA8B}"/>
                </a:ext>
              </a:extLst>
            </p:cNvPr>
            <p:cNvSpPr txBox="1"/>
            <p:nvPr/>
          </p:nvSpPr>
          <p:spPr>
            <a:xfrm>
              <a:off x="7323318" y="3067282"/>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1" name="Straight Connector 120">
              <a:extLst>
                <a:ext uri="{FF2B5EF4-FFF2-40B4-BE49-F238E27FC236}">
                  <a16:creationId xmlns:a16="http://schemas.microsoft.com/office/drawing/2014/main" id="{2A813F05-0A74-2348-B147-5BE5B06FBCE7}"/>
                </a:ext>
              </a:extLst>
            </p:cNvPr>
            <p:cNvCxnSpPr>
              <a:cxnSpLocks/>
            </p:cNvCxnSpPr>
            <p:nvPr/>
          </p:nvCxnSpPr>
          <p:spPr>
            <a:xfrm flipV="1">
              <a:off x="7490356" y="3201886"/>
              <a:ext cx="141059" cy="1692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5A41A16-87D2-F14A-BF31-47E61308FCA2}"/>
                </a:ext>
              </a:extLst>
            </p:cNvPr>
            <p:cNvSpPr txBox="1"/>
            <p:nvPr/>
          </p:nvSpPr>
          <p:spPr>
            <a:xfrm>
              <a:off x="7540510" y="3140158"/>
              <a:ext cx="282117" cy="338554"/>
            </a:xfrm>
            <a:prstGeom prst="rect">
              <a:avLst/>
            </a:prstGeom>
            <a:noFill/>
          </p:spPr>
          <p:txBody>
            <a:bodyPr wrap="square" rtlCol="0">
              <a:spAutoFit/>
            </a:bodyPr>
            <a:lstStyle/>
            <a:p>
              <a:r>
                <a:rPr lang="en-US" sz="14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27" name="TextBox 126">
            <a:extLst>
              <a:ext uri="{FF2B5EF4-FFF2-40B4-BE49-F238E27FC236}">
                <a16:creationId xmlns:a16="http://schemas.microsoft.com/office/drawing/2014/main" id="{30299AE7-EFFF-5147-B4A4-554CECECC3ED}"/>
              </a:ext>
            </a:extLst>
          </p:cNvPr>
          <p:cNvSpPr txBox="1"/>
          <p:nvPr/>
        </p:nvSpPr>
        <p:spPr>
          <a:xfrm>
            <a:off x="3401030" y="3384493"/>
            <a:ext cx="32515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31" name="TextBox 130">
            <a:extLst>
              <a:ext uri="{FF2B5EF4-FFF2-40B4-BE49-F238E27FC236}">
                <a16:creationId xmlns:a16="http://schemas.microsoft.com/office/drawing/2014/main" id="{03D6F0CD-1B05-144D-A16A-E1FF701A4409}"/>
              </a:ext>
            </a:extLst>
          </p:cNvPr>
          <p:cNvSpPr txBox="1"/>
          <p:nvPr/>
        </p:nvSpPr>
        <p:spPr>
          <a:xfrm>
            <a:off x="3236550" y="2630396"/>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
        <p:nvSpPr>
          <p:cNvPr id="123" name="Rectangle 122">
            <a:extLst>
              <a:ext uri="{FF2B5EF4-FFF2-40B4-BE49-F238E27FC236}">
                <a16:creationId xmlns:a16="http://schemas.microsoft.com/office/drawing/2014/main" id="{C1891807-6C13-7B47-8A7E-F1C927498E52}"/>
              </a:ext>
            </a:extLst>
          </p:cNvPr>
          <p:cNvSpPr/>
          <p:nvPr/>
        </p:nvSpPr>
        <p:spPr>
          <a:xfrm>
            <a:off x="5302175" y="4202258"/>
            <a:ext cx="925590" cy="353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074FC6F4-7194-6C44-AA41-DEABF64F8AA6}"/>
              </a:ext>
            </a:extLst>
          </p:cNvPr>
          <p:cNvSpPr/>
          <p:nvPr/>
        </p:nvSpPr>
        <p:spPr>
          <a:xfrm>
            <a:off x="7538951" y="3517776"/>
            <a:ext cx="1001517" cy="40011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360931AB-CEC4-2748-9510-56BF32DAF323}"/>
              </a:ext>
            </a:extLst>
          </p:cNvPr>
          <p:cNvSpPr txBox="1"/>
          <p:nvPr/>
        </p:nvSpPr>
        <p:spPr>
          <a:xfrm>
            <a:off x="7559051" y="3535206"/>
            <a:ext cx="1069779"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.5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19" name="Rectangle 118">
            <a:extLst>
              <a:ext uri="{FF2B5EF4-FFF2-40B4-BE49-F238E27FC236}">
                <a16:creationId xmlns:a16="http://schemas.microsoft.com/office/drawing/2014/main" id="{D7CAFFD9-AB74-B948-A415-E3C5D790DE6D}"/>
              </a:ext>
            </a:extLst>
          </p:cNvPr>
          <p:cNvSpPr/>
          <p:nvPr/>
        </p:nvSpPr>
        <p:spPr>
          <a:xfrm>
            <a:off x="4596954" y="2986915"/>
            <a:ext cx="1415349" cy="35256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9D908C0-9AD9-6B4D-BE0B-30FBEA505470}"/>
              </a:ext>
            </a:extLst>
          </p:cNvPr>
          <p:cNvSpPr txBox="1"/>
          <p:nvPr/>
        </p:nvSpPr>
        <p:spPr>
          <a:xfrm>
            <a:off x="4635970" y="2992921"/>
            <a:ext cx="1375028"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5" name="Rectangle 124">
            <a:extLst>
              <a:ext uri="{FF2B5EF4-FFF2-40B4-BE49-F238E27FC236}">
                <a16:creationId xmlns:a16="http://schemas.microsoft.com/office/drawing/2014/main" id="{A8B7B9EC-F7CC-E24B-9725-6EC4245CA95C}"/>
              </a:ext>
            </a:extLst>
          </p:cNvPr>
          <p:cNvSpPr/>
          <p:nvPr/>
        </p:nvSpPr>
        <p:spPr>
          <a:xfrm>
            <a:off x="6795507" y="2841993"/>
            <a:ext cx="1415349" cy="35256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554E3DFC-2C91-E146-B569-BA3D1C7E4AB5}"/>
              </a:ext>
            </a:extLst>
          </p:cNvPr>
          <p:cNvSpPr txBox="1"/>
          <p:nvPr/>
        </p:nvSpPr>
        <p:spPr>
          <a:xfrm>
            <a:off x="6819271" y="2848881"/>
            <a:ext cx="1458304"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C0F36D0D-3C23-D749-9067-9064820CB382}"/>
              </a:ext>
            </a:extLst>
          </p:cNvPr>
          <p:cNvSpPr txBox="1"/>
          <p:nvPr/>
        </p:nvSpPr>
        <p:spPr>
          <a:xfrm>
            <a:off x="5302261" y="4212001"/>
            <a:ext cx="9721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2BD5FEE7-A912-2C43-BF8C-4A8383AE6BC6}"/>
              </a:ext>
            </a:extLst>
          </p:cNvPr>
          <p:cNvSpPr/>
          <p:nvPr/>
        </p:nvSpPr>
        <p:spPr>
          <a:xfrm>
            <a:off x="5717669" y="3528339"/>
            <a:ext cx="958521" cy="35302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5DEBC723-5DA2-444D-89DC-7E15C502456A}"/>
              </a:ext>
            </a:extLst>
          </p:cNvPr>
          <p:cNvSpPr txBox="1"/>
          <p:nvPr/>
        </p:nvSpPr>
        <p:spPr>
          <a:xfrm>
            <a:off x="5735680" y="3535206"/>
            <a:ext cx="102144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4E51C337-04EA-8249-883B-35435DF964AB}"/>
              </a:ext>
            </a:extLst>
          </p:cNvPr>
          <p:cNvSpPr/>
          <p:nvPr/>
        </p:nvSpPr>
        <p:spPr>
          <a:xfrm>
            <a:off x="6900138" y="4194253"/>
            <a:ext cx="778097" cy="353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D5C75A3-E678-DD4A-9ABD-5AF9CE09FA67}"/>
              </a:ext>
            </a:extLst>
          </p:cNvPr>
          <p:cNvSpPr txBox="1"/>
          <p:nvPr/>
        </p:nvSpPr>
        <p:spPr>
          <a:xfrm>
            <a:off x="6962014" y="4196819"/>
            <a:ext cx="70723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129" name="Rectangle 128">
            <a:extLst>
              <a:ext uri="{FF2B5EF4-FFF2-40B4-BE49-F238E27FC236}">
                <a16:creationId xmlns:a16="http://schemas.microsoft.com/office/drawing/2014/main" id="{93731F09-2AFC-BD4F-B63B-5B3CB95D1076}"/>
              </a:ext>
            </a:extLst>
          </p:cNvPr>
          <p:cNvSpPr/>
          <p:nvPr/>
        </p:nvSpPr>
        <p:spPr>
          <a:xfrm>
            <a:off x="5280353" y="2215276"/>
            <a:ext cx="948566" cy="353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30C695A6-FCA6-F944-BA4E-FB2F4C5F0757}"/>
              </a:ext>
            </a:extLst>
          </p:cNvPr>
          <p:cNvSpPr txBox="1"/>
          <p:nvPr/>
        </p:nvSpPr>
        <p:spPr>
          <a:xfrm>
            <a:off x="5285560" y="2207668"/>
            <a:ext cx="9470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2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0" name="Rectangle 129">
            <a:extLst>
              <a:ext uri="{FF2B5EF4-FFF2-40B4-BE49-F238E27FC236}">
                <a16:creationId xmlns:a16="http://schemas.microsoft.com/office/drawing/2014/main" id="{80EA3B7C-A15E-E74B-82C9-7BBACC8DFB6F}"/>
              </a:ext>
            </a:extLst>
          </p:cNvPr>
          <p:cNvSpPr/>
          <p:nvPr/>
        </p:nvSpPr>
        <p:spPr>
          <a:xfrm>
            <a:off x="6803629" y="2210425"/>
            <a:ext cx="926833" cy="353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57BD656C-EE84-7944-9F28-E9E041C59F31}"/>
              </a:ext>
            </a:extLst>
          </p:cNvPr>
          <p:cNvSpPr txBox="1"/>
          <p:nvPr/>
        </p:nvSpPr>
        <p:spPr>
          <a:xfrm>
            <a:off x="6807351" y="2218440"/>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132" name="Straight Arrow Connector 131">
            <a:extLst>
              <a:ext uri="{FF2B5EF4-FFF2-40B4-BE49-F238E27FC236}">
                <a16:creationId xmlns:a16="http://schemas.microsoft.com/office/drawing/2014/main" id="{4BABCB37-5D10-0C42-AFE4-A28A0C68BC78}"/>
              </a:ext>
            </a:extLst>
          </p:cNvPr>
          <p:cNvCxnSpPr>
            <a:cxnSpLocks/>
          </p:cNvCxnSpPr>
          <p:nvPr/>
        </p:nvCxnSpPr>
        <p:spPr>
          <a:xfrm>
            <a:off x="8034218" y="2197729"/>
            <a:ext cx="0" cy="19694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33" name="TextBox 76">
            <a:extLst>
              <a:ext uri="{FF2B5EF4-FFF2-40B4-BE49-F238E27FC236}">
                <a16:creationId xmlns:a16="http://schemas.microsoft.com/office/drawing/2014/main" id="{8A2DE73D-9B36-344D-821C-5922F86A7154}"/>
              </a:ext>
            </a:extLst>
          </p:cNvPr>
          <p:cNvSpPr txBox="1"/>
          <p:nvPr/>
        </p:nvSpPr>
        <p:spPr>
          <a:xfrm>
            <a:off x="1481913" y="286842"/>
            <a:ext cx="62623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Member </a:t>
            </a:r>
            <a:r>
              <a:rPr lang="en-US" dirty="0"/>
              <a:t>Force</a:t>
            </a:r>
            <a:r>
              <a:rPr dirty="0"/>
              <a:t>s of </a:t>
            </a:r>
            <a:r>
              <a:rPr lang="en-US" dirty="0"/>
              <a:t>Two</a:t>
            </a:r>
            <a:r>
              <a:rPr dirty="0"/>
              <a:t> Truss Unit</a:t>
            </a:r>
            <a:r>
              <a:rPr lang="en-US" dirty="0"/>
              <a:t>s </a:t>
            </a:r>
            <a:r>
              <a:rPr dirty="0"/>
              <a:t>    </a:t>
            </a:r>
          </a:p>
        </p:txBody>
      </p:sp>
      <p:grpSp>
        <p:nvGrpSpPr>
          <p:cNvPr id="137" name="Group 136">
            <a:extLst>
              <a:ext uri="{FF2B5EF4-FFF2-40B4-BE49-F238E27FC236}">
                <a16:creationId xmlns:a16="http://schemas.microsoft.com/office/drawing/2014/main" id="{7C48925B-2DF9-374B-AA20-8DC746DCC8C8}"/>
              </a:ext>
            </a:extLst>
          </p:cNvPr>
          <p:cNvGrpSpPr/>
          <p:nvPr/>
        </p:nvGrpSpPr>
        <p:grpSpPr>
          <a:xfrm>
            <a:off x="350588" y="6061321"/>
            <a:ext cx="1678033" cy="481586"/>
            <a:chOff x="1032936" y="5890542"/>
            <a:chExt cx="1678033" cy="481586"/>
          </a:xfrm>
        </p:grpSpPr>
        <p:sp>
          <p:nvSpPr>
            <p:cNvPr id="138" name="TextBox 137">
              <a:extLst>
                <a:ext uri="{FF2B5EF4-FFF2-40B4-BE49-F238E27FC236}">
                  <a16:creationId xmlns:a16="http://schemas.microsoft.com/office/drawing/2014/main" id="{CF58A9FD-6D5A-294C-8B95-83D45F98D9B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9" name="TextBox 138">
              <a:extLst>
                <a:ext uri="{FF2B5EF4-FFF2-40B4-BE49-F238E27FC236}">
                  <a16:creationId xmlns:a16="http://schemas.microsoft.com/office/drawing/2014/main" id="{07833924-C768-B244-9E94-F99CED33532A}"/>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62054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14616</TotalTime>
  <Words>2008</Words>
  <Application>Microsoft Macintosh PowerPoint</Application>
  <PresentationFormat>On-screen Show (4:3)</PresentationFormat>
  <Paragraphs>814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172</cp:revision>
  <dcterms:created xsi:type="dcterms:W3CDTF">2019-07-08T03:53:42Z</dcterms:created>
  <dcterms:modified xsi:type="dcterms:W3CDTF">2020-10-15T07:12:24Z</dcterms:modified>
</cp:coreProperties>
</file>